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147377280" r:id="rId3"/>
    <p:sldId id="284" r:id="rId4"/>
    <p:sldId id="285" r:id="rId5"/>
    <p:sldId id="2147377305" r:id="rId6"/>
    <p:sldId id="2147377286" r:id="rId7"/>
    <p:sldId id="258" r:id="rId8"/>
    <p:sldId id="2147377287" r:id="rId9"/>
    <p:sldId id="260" r:id="rId10"/>
    <p:sldId id="2147377283" r:id="rId11"/>
    <p:sldId id="2147377304" r:id="rId12"/>
    <p:sldId id="2147377300" r:id="rId13"/>
    <p:sldId id="277" r:id="rId14"/>
    <p:sldId id="264" r:id="rId15"/>
    <p:sldId id="257" r:id="rId16"/>
    <p:sldId id="2147377306" r:id="rId17"/>
    <p:sldId id="2147377309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D000"/>
    <a:srgbClr val="5EF8FF"/>
    <a:srgbClr val="FF0000"/>
    <a:srgbClr val="C5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7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42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90FE5E0-AB91-404F-B5DD-E459225D2D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ACB1070-B4D0-004A-91E1-57B40F30F9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7769B-9C11-D547-AAC5-E835EC09243B}" type="datetimeFigureOut">
              <a:rPr lang="es-CO" smtClean="0"/>
              <a:t>29/08/2025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B805878-67A6-DF48-8420-67582DBFF6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553C93-0DA4-6A43-A09F-906D4497FD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DF71F-80CF-E246-A9F9-0B2208D65A6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0296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9BFEE1-F8D6-064E-B065-BD05D11624BA}" type="datetimeFigureOut">
              <a:rPr lang="es-CO" smtClean="0"/>
              <a:t>29/08/2025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EE18F-37FC-3A4A-8DA5-D34BA42611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4004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0c266db6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0c266db6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388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616646d13d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616646d13d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043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49D92-AA29-1AD1-158D-10F9C0A0C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6EF0307-CA79-7A3C-FC16-B91BC8C47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3059FAC-F1C5-1773-DA1F-955E404233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C6C245-5D3F-0DEF-CA1B-85CEA860CC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CB4A7-473A-40E5-974D-FC0C56A13342}" type="slidenum">
              <a:rPr kumimoji="0" lang="es-CO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CO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2252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01511890-A9B4-EAC5-DF22-B0311C728E3A}"/>
              </a:ext>
            </a:extLst>
          </p:cNvPr>
          <p:cNvGrpSpPr/>
          <p:nvPr userDrawn="1"/>
        </p:nvGrpSpPr>
        <p:grpSpPr>
          <a:xfrm>
            <a:off x="428" y="6349554"/>
            <a:ext cx="11856293" cy="508285"/>
            <a:chOff x="428" y="6349554"/>
            <a:chExt cx="11856293" cy="508285"/>
          </a:xfrm>
        </p:grpSpPr>
        <p:grpSp>
          <p:nvGrpSpPr>
            <p:cNvPr id="5" name="object 51">
              <a:extLst>
                <a:ext uri="{FF2B5EF4-FFF2-40B4-BE49-F238E27FC236}">
                  <a16:creationId xmlns:a16="http://schemas.microsoft.com/office/drawing/2014/main" id="{3879C8B3-F0A5-58CE-80FC-4F5210A5597F}"/>
                </a:ext>
              </a:extLst>
            </p:cNvPr>
            <p:cNvGrpSpPr/>
            <p:nvPr userDrawn="1"/>
          </p:nvGrpSpPr>
          <p:grpSpPr>
            <a:xfrm>
              <a:off x="428" y="6349554"/>
              <a:ext cx="3895313" cy="508285"/>
              <a:chOff x="0" y="10470885"/>
              <a:chExt cx="6423660" cy="838200"/>
            </a:xfrm>
          </p:grpSpPr>
          <p:sp>
            <p:nvSpPr>
              <p:cNvPr id="15" name="object 52">
                <a:extLst>
                  <a:ext uri="{FF2B5EF4-FFF2-40B4-BE49-F238E27FC236}">
                    <a16:creationId xmlns:a16="http://schemas.microsoft.com/office/drawing/2014/main" id="{59235761-BE94-B1A2-6152-DA5755F4A7FA}"/>
                  </a:ext>
                </a:extLst>
              </p:cNvPr>
              <p:cNvSpPr/>
              <p:nvPr/>
            </p:nvSpPr>
            <p:spPr>
              <a:xfrm>
                <a:off x="0" y="10470885"/>
                <a:ext cx="6423660" cy="838200"/>
              </a:xfrm>
              <a:custGeom>
                <a:avLst/>
                <a:gdLst/>
                <a:ahLst/>
                <a:cxnLst/>
                <a:rect l="l" t="t" r="r" b="b"/>
                <a:pathLst>
                  <a:path w="6423660" h="838200">
                    <a:moveTo>
                      <a:pt x="6423532" y="0"/>
                    </a:moveTo>
                    <a:lnTo>
                      <a:pt x="0" y="0"/>
                    </a:lnTo>
                    <a:lnTo>
                      <a:pt x="0" y="837670"/>
                    </a:lnTo>
                    <a:lnTo>
                      <a:pt x="6423532" y="837670"/>
                    </a:lnTo>
                    <a:lnTo>
                      <a:pt x="6423532" y="0"/>
                    </a:lnTo>
                    <a:close/>
                  </a:path>
                </a:pathLst>
              </a:custGeom>
              <a:solidFill>
                <a:srgbClr val="FF112C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6" name="object 53">
                <a:extLst>
                  <a:ext uri="{FF2B5EF4-FFF2-40B4-BE49-F238E27FC236}">
                    <a16:creationId xmlns:a16="http://schemas.microsoft.com/office/drawing/2014/main" id="{BEB15F96-7CAA-9D9A-BA80-ACF9C1526797}"/>
                  </a:ext>
                </a:extLst>
              </p:cNvPr>
              <p:cNvSpPr/>
              <p:nvPr/>
            </p:nvSpPr>
            <p:spPr>
              <a:xfrm>
                <a:off x="1245838" y="10644941"/>
                <a:ext cx="471805" cy="471805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7" name="object 54">
                <a:extLst>
                  <a:ext uri="{FF2B5EF4-FFF2-40B4-BE49-F238E27FC236}">
                    <a16:creationId xmlns:a16="http://schemas.microsoft.com/office/drawing/2014/main" id="{3F84BDD8-D4DC-E213-4AAF-6E55121AFF27}"/>
                  </a:ext>
                </a:extLst>
              </p:cNvPr>
              <p:cNvSpPr/>
              <p:nvPr/>
            </p:nvSpPr>
            <p:spPr>
              <a:xfrm>
                <a:off x="1339011" y="10725042"/>
                <a:ext cx="285750" cy="29591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95909">
                    <a:moveTo>
                      <a:pt x="116484" y="6223"/>
                    </a:moveTo>
                    <a:lnTo>
                      <a:pt x="116001" y="4140"/>
                    </a:lnTo>
                    <a:lnTo>
                      <a:pt x="113423" y="927"/>
                    </a:lnTo>
                    <a:lnTo>
                      <a:pt x="111493" y="0"/>
                    </a:lnTo>
                    <a:lnTo>
                      <a:pt x="100977" y="0"/>
                    </a:lnTo>
                    <a:lnTo>
                      <a:pt x="100977" y="13525"/>
                    </a:lnTo>
                    <a:lnTo>
                      <a:pt x="41262" y="279069"/>
                    </a:lnTo>
                    <a:lnTo>
                      <a:pt x="16268" y="279069"/>
                    </a:lnTo>
                    <a:lnTo>
                      <a:pt x="98374" y="13525"/>
                    </a:lnTo>
                    <a:lnTo>
                      <a:pt x="100977" y="13525"/>
                    </a:lnTo>
                    <a:lnTo>
                      <a:pt x="100977" y="0"/>
                    </a:lnTo>
                    <a:lnTo>
                      <a:pt x="90398" y="0"/>
                    </a:lnTo>
                    <a:lnTo>
                      <a:pt x="87795" y="1905"/>
                    </a:lnTo>
                    <a:lnTo>
                      <a:pt x="0" y="285864"/>
                    </a:lnTo>
                    <a:lnTo>
                      <a:pt x="393" y="288124"/>
                    </a:lnTo>
                    <a:lnTo>
                      <a:pt x="1651" y="289839"/>
                    </a:lnTo>
                    <a:lnTo>
                      <a:pt x="2908" y="291579"/>
                    </a:lnTo>
                    <a:lnTo>
                      <a:pt x="4953" y="292608"/>
                    </a:lnTo>
                    <a:lnTo>
                      <a:pt x="49822" y="292608"/>
                    </a:lnTo>
                    <a:lnTo>
                      <a:pt x="52603" y="290385"/>
                    </a:lnTo>
                    <a:lnTo>
                      <a:pt x="55143" y="279069"/>
                    </a:lnTo>
                    <a:lnTo>
                      <a:pt x="114846" y="13525"/>
                    </a:lnTo>
                    <a:lnTo>
                      <a:pt x="116484" y="6223"/>
                    </a:lnTo>
                    <a:close/>
                  </a:path>
                  <a:path w="285750" h="295909">
                    <a:moveTo>
                      <a:pt x="148717" y="201510"/>
                    </a:moveTo>
                    <a:lnTo>
                      <a:pt x="145681" y="198475"/>
                    </a:lnTo>
                    <a:lnTo>
                      <a:pt x="141947" y="198475"/>
                    </a:lnTo>
                    <a:lnTo>
                      <a:pt x="138226" y="198475"/>
                    </a:lnTo>
                    <a:lnTo>
                      <a:pt x="135191" y="201510"/>
                    </a:lnTo>
                    <a:lnTo>
                      <a:pt x="135191" y="292277"/>
                    </a:lnTo>
                    <a:lnTo>
                      <a:pt x="138226" y="295313"/>
                    </a:lnTo>
                    <a:lnTo>
                      <a:pt x="145681" y="295313"/>
                    </a:lnTo>
                    <a:lnTo>
                      <a:pt x="148717" y="292277"/>
                    </a:lnTo>
                    <a:lnTo>
                      <a:pt x="148717" y="201510"/>
                    </a:lnTo>
                    <a:close/>
                  </a:path>
                  <a:path w="285750" h="295909">
                    <a:moveTo>
                      <a:pt x="148717" y="122250"/>
                    </a:moveTo>
                    <a:lnTo>
                      <a:pt x="145681" y="119214"/>
                    </a:lnTo>
                    <a:lnTo>
                      <a:pt x="141947" y="119214"/>
                    </a:lnTo>
                    <a:lnTo>
                      <a:pt x="138226" y="119214"/>
                    </a:lnTo>
                    <a:lnTo>
                      <a:pt x="135191" y="122250"/>
                    </a:lnTo>
                    <a:lnTo>
                      <a:pt x="135191" y="179984"/>
                    </a:lnTo>
                    <a:lnTo>
                      <a:pt x="138226" y="183032"/>
                    </a:lnTo>
                    <a:lnTo>
                      <a:pt x="145681" y="183032"/>
                    </a:lnTo>
                    <a:lnTo>
                      <a:pt x="148717" y="179984"/>
                    </a:lnTo>
                    <a:lnTo>
                      <a:pt x="148717" y="122250"/>
                    </a:lnTo>
                    <a:close/>
                  </a:path>
                  <a:path w="285750" h="295909">
                    <a:moveTo>
                      <a:pt x="148717" y="63334"/>
                    </a:moveTo>
                    <a:lnTo>
                      <a:pt x="145681" y="60286"/>
                    </a:lnTo>
                    <a:lnTo>
                      <a:pt x="141947" y="60286"/>
                    </a:lnTo>
                    <a:lnTo>
                      <a:pt x="138226" y="60286"/>
                    </a:lnTo>
                    <a:lnTo>
                      <a:pt x="135191" y="63334"/>
                    </a:lnTo>
                    <a:lnTo>
                      <a:pt x="135191" y="107556"/>
                    </a:lnTo>
                    <a:lnTo>
                      <a:pt x="138226" y="110604"/>
                    </a:lnTo>
                    <a:lnTo>
                      <a:pt x="145681" y="110604"/>
                    </a:lnTo>
                    <a:lnTo>
                      <a:pt x="148717" y="107556"/>
                    </a:lnTo>
                    <a:lnTo>
                      <a:pt x="148717" y="63334"/>
                    </a:lnTo>
                    <a:close/>
                  </a:path>
                  <a:path w="285750" h="295909">
                    <a:moveTo>
                      <a:pt x="148717" y="10960"/>
                    </a:moveTo>
                    <a:lnTo>
                      <a:pt x="145681" y="7924"/>
                    </a:lnTo>
                    <a:lnTo>
                      <a:pt x="141947" y="7924"/>
                    </a:lnTo>
                    <a:lnTo>
                      <a:pt x="138226" y="7924"/>
                    </a:lnTo>
                    <a:lnTo>
                      <a:pt x="135191" y="10960"/>
                    </a:lnTo>
                    <a:lnTo>
                      <a:pt x="135191" y="45974"/>
                    </a:lnTo>
                    <a:lnTo>
                      <a:pt x="138226" y="49009"/>
                    </a:lnTo>
                    <a:lnTo>
                      <a:pt x="145681" y="49009"/>
                    </a:lnTo>
                    <a:lnTo>
                      <a:pt x="148717" y="45974"/>
                    </a:lnTo>
                    <a:lnTo>
                      <a:pt x="148717" y="10960"/>
                    </a:lnTo>
                    <a:close/>
                  </a:path>
                  <a:path w="285750" h="295909">
                    <a:moveTo>
                      <a:pt x="285216" y="285877"/>
                    </a:moveTo>
                    <a:lnTo>
                      <a:pt x="283108" y="279069"/>
                    </a:lnTo>
                    <a:lnTo>
                      <a:pt x="268935" y="233235"/>
                    </a:lnTo>
                    <a:lnTo>
                      <a:pt x="268935" y="279069"/>
                    </a:lnTo>
                    <a:lnTo>
                      <a:pt x="243941" y="279069"/>
                    </a:lnTo>
                    <a:lnTo>
                      <a:pt x="184238" y="13512"/>
                    </a:lnTo>
                    <a:lnTo>
                      <a:pt x="186842" y="13512"/>
                    </a:lnTo>
                    <a:lnTo>
                      <a:pt x="268935" y="279069"/>
                    </a:lnTo>
                    <a:lnTo>
                      <a:pt x="268935" y="233235"/>
                    </a:lnTo>
                    <a:lnTo>
                      <a:pt x="201002" y="13512"/>
                    </a:lnTo>
                    <a:lnTo>
                      <a:pt x="197408" y="1917"/>
                    </a:lnTo>
                    <a:lnTo>
                      <a:pt x="194818" y="0"/>
                    </a:lnTo>
                    <a:lnTo>
                      <a:pt x="173723" y="0"/>
                    </a:lnTo>
                    <a:lnTo>
                      <a:pt x="171805" y="927"/>
                    </a:lnTo>
                    <a:lnTo>
                      <a:pt x="169214" y="4152"/>
                    </a:lnTo>
                    <a:lnTo>
                      <a:pt x="168744" y="6223"/>
                    </a:lnTo>
                    <a:lnTo>
                      <a:pt x="232613" y="290372"/>
                    </a:lnTo>
                    <a:lnTo>
                      <a:pt x="235394" y="292608"/>
                    </a:lnTo>
                    <a:lnTo>
                      <a:pt x="280263" y="292608"/>
                    </a:lnTo>
                    <a:lnTo>
                      <a:pt x="282295" y="291579"/>
                    </a:lnTo>
                    <a:lnTo>
                      <a:pt x="284835" y="288112"/>
                    </a:lnTo>
                    <a:lnTo>
                      <a:pt x="285216" y="2858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8" name="object 55">
                <a:extLst>
                  <a:ext uri="{FF2B5EF4-FFF2-40B4-BE49-F238E27FC236}">
                    <a16:creationId xmlns:a16="http://schemas.microsoft.com/office/drawing/2014/main" id="{2CE27086-4CA9-639F-A992-AD357661286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833986" y="10639705"/>
                <a:ext cx="482048" cy="482037"/>
              </a:xfrm>
              <a:prstGeom prst="rect">
                <a:avLst/>
              </a:prstGeom>
            </p:spPr>
          </p:pic>
          <p:sp>
            <p:nvSpPr>
              <p:cNvPr id="19" name="object 56">
                <a:extLst>
                  <a:ext uri="{FF2B5EF4-FFF2-40B4-BE49-F238E27FC236}">
                    <a16:creationId xmlns:a16="http://schemas.microsoft.com/office/drawing/2014/main" id="{1B74240D-305B-4446-4042-B23672580762}"/>
                  </a:ext>
                </a:extLst>
              </p:cNvPr>
              <p:cNvSpPr/>
              <p:nvPr/>
            </p:nvSpPr>
            <p:spPr>
              <a:xfrm>
                <a:off x="3619370" y="10644941"/>
                <a:ext cx="471805" cy="471805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0" name="object 57">
                <a:extLst>
                  <a:ext uri="{FF2B5EF4-FFF2-40B4-BE49-F238E27FC236}">
                    <a16:creationId xmlns:a16="http://schemas.microsoft.com/office/drawing/2014/main" id="{E87C9238-536B-542A-AFA2-2BFA30F1CFAC}"/>
                  </a:ext>
                </a:extLst>
              </p:cNvPr>
              <p:cNvSpPr/>
              <p:nvPr/>
            </p:nvSpPr>
            <p:spPr>
              <a:xfrm>
                <a:off x="3716286" y="10743800"/>
                <a:ext cx="278130" cy="274320"/>
              </a:xfrm>
              <a:custGeom>
                <a:avLst/>
                <a:gdLst/>
                <a:ahLst/>
                <a:cxnLst/>
                <a:rect l="l" t="t" r="r" b="b"/>
                <a:pathLst>
                  <a:path w="278129" h="274320">
                    <a:moveTo>
                      <a:pt x="242925" y="51816"/>
                    </a:moveTo>
                    <a:lnTo>
                      <a:pt x="242455" y="47142"/>
                    </a:lnTo>
                    <a:lnTo>
                      <a:pt x="242379" y="46355"/>
                    </a:lnTo>
                    <a:lnTo>
                      <a:pt x="242265" y="45186"/>
                    </a:lnTo>
                    <a:lnTo>
                      <a:pt x="241757" y="44145"/>
                    </a:lnTo>
                    <a:lnTo>
                      <a:pt x="239331" y="39395"/>
                    </a:lnTo>
                    <a:lnTo>
                      <a:pt x="238798" y="38874"/>
                    </a:lnTo>
                    <a:lnTo>
                      <a:pt x="235750" y="36118"/>
                    </a:lnTo>
                    <a:lnTo>
                      <a:pt x="235750" y="44145"/>
                    </a:lnTo>
                    <a:lnTo>
                      <a:pt x="235661" y="56527"/>
                    </a:lnTo>
                    <a:lnTo>
                      <a:pt x="230682" y="61277"/>
                    </a:lnTo>
                    <a:lnTo>
                      <a:pt x="177253" y="61277"/>
                    </a:lnTo>
                    <a:lnTo>
                      <a:pt x="173913" y="58318"/>
                    </a:lnTo>
                    <a:lnTo>
                      <a:pt x="173659" y="51816"/>
                    </a:lnTo>
                    <a:lnTo>
                      <a:pt x="173596" y="50152"/>
                    </a:lnTo>
                    <a:lnTo>
                      <a:pt x="176441" y="47142"/>
                    </a:lnTo>
                    <a:lnTo>
                      <a:pt x="183400" y="46355"/>
                    </a:lnTo>
                    <a:lnTo>
                      <a:pt x="184505" y="45186"/>
                    </a:lnTo>
                    <a:lnTo>
                      <a:pt x="185204" y="34899"/>
                    </a:lnTo>
                    <a:lnTo>
                      <a:pt x="185318" y="33235"/>
                    </a:lnTo>
                    <a:lnTo>
                      <a:pt x="191109" y="26593"/>
                    </a:lnTo>
                    <a:lnTo>
                      <a:pt x="208318" y="23533"/>
                    </a:lnTo>
                    <a:lnTo>
                      <a:pt x="216217" y="28105"/>
                    </a:lnTo>
                    <a:lnTo>
                      <a:pt x="220764" y="38519"/>
                    </a:lnTo>
                    <a:lnTo>
                      <a:pt x="222084" y="39395"/>
                    </a:lnTo>
                    <a:lnTo>
                      <a:pt x="230898" y="39395"/>
                    </a:lnTo>
                    <a:lnTo>
                      <a:pt x="235750" y="44145"/>
                    </a:lnTo>
                    <a:lnTo>
                      <a:pt x="235750" y="36118"/>
                    </a:lnTo>
                    <a:lnTo>
                      <a:pt x="234416" y="34899"/>
                    </a:lnTo>
                    <a:lnTo>
                      <a:pt x="228041" y="32435"/>
                    </a:lnTo>
                    <a:lnTo>
                      <a:pt x="226593" y="32156"/>
                    </a:lnTo>
                    <a:lnTo>
                      <a:pt x="225704" y="31597"/>
                    </a:lnTo>
                    <a:lnTo>
                      <a:pt x="206260" y="17741"/>
                    </a:lnTo>
                    <a:lnTo>
                      <a:pt x="198247" y="17932"/>
                    </a:lnTo>
                    <a:lnTo>
                      <a:pt x="177723" y="38519"/>
                    </a:lnTo>
                    <a:lnTo>
                      <a:pt x="177647" y="38874"/>
                    </a:lnTo>
                    <a:lnTo>
                      <a:pt x="176911" y="39839"/>
                    </a:lnTo>
                    <a:lnTo>
                      <a:pt x="169252" y="43040"/>
                    </a:lnTo>
                    <a:lnTo>
                      <a:pt x="165354" y="49568"/>
                    </a:lnTo>
                    <a:lnTo>
                      <a:pt x="168084" y="63804"/>
                    </a:lnTo>
                    <a:lnTo>
                      <a:pt x="173926" y="68516"/>
                    </a:lnTo>
                    <a:lnTo>
                      <a:pt x="234251" y="68516"/>
                    </a:lnTo>
                    <a:lnTo>
                      <a:pt x="242074" y="61277"/>
                    </a:lnTo>
                    <a:lnTo>
                      <a:pt x="242925" y="51816"/>
                    </a:lnTo>
                    <a:close/>
                  </a:path>
                  <a:path w="278129" h="274320">
                    <a:moveTo>
                      <a:pt x="277736" y="267220"/>
                    </a:moveTo>
                    <a:lnTo>
                      <a:pt x="275780" y="265264"/>
                    </a:lnTo>
                    <a:lnTo>
                      <a:pt x="273367" y="265264"/>
                    </a:lnTo>
                    <a:lnTo>
                      <a:pt x="1955" y="265264"/>
                    </a:lnTo>
                    <a:lnTo>
                      <a:pt x="0" y="267220"/>
                    </a:lnTo>
                    <a:lnTo>
                      <a:pt x="0" y="272046"/>
                    </a:lnTo>
                    <a:lnTo>
                      <a:pt x="1955" y="274002"/>
                    </a:lnTo>
                    <a:lnTo>
                      <a:pt x="275780" y="274002"/>
                    </a:lnTo>
                    <a:lnTo>
                      <a:pt x="277736" y="272046"/>
                    </a:lnTo>
                    <a:lnTo>
                      <a:pt x="277736" y="267220"/>
                    </a:lnTo>
                    <a:close/>
                  </a:path>
                  <a:path w="278129" h="274320">
                    <a:moveTo>
                      <a:pt x="277736" y="220878"/>
                    </a:moveTo>
                    <a:lnTo>
                      <a:pt x="275767" y="218922"/>
                    </a:lnTo>
                    <a:lnTo>
                      <a:pt x="243382" y="218922"/>
                    </a:lnTo>
                    <a:lnTo>
                      <a:pt x="243382" y="210553"/>
                    </a:lnTo>
                    <a:lnTo>
                      <a:pt x="243382" y="210400"/>
                    </a:lnTo>
                    <a:lnTo>
                      <a:pt x="251371" y="210400"/>
                    </a:lnTo>
                    <a:lnTo>
                      <a:pt x="252806" y="208965"/>
                    </a:lnTo>
                    <a:lnTo>
                      <a:pt x="252806" y="200647"/>
                    </a:lnTo>
                    <a:lnTo>
                      <a:pt x="252806" y="191427"/>
                    </a:lnTo>
                    <a:lnTo>
                      <a:pt x="252806" y="183045"/>
                    </a:lnTo>
                    <a:lnTo>
                      <a:pt x="252958" y="183045"/>
                    </a:lnTo>
                    <a:lnTo>
                      <a:pt x="251675" y="181749"/>
                    </a:lnTo>
                    <a:lnTo>
                      <a:pt x="243014" y="181749"/>
                    </a:lnTo>
                    <a:lnTo>
                      <a:pt x="243014" y="191427"/>
                    </a:lnTo>
                    <a:lnTo>
                      <a:pt x="243014" y="200647"/>
                    </a:lnTo>
                    <a:lnTo>
                      <a:pt x="233514" y="200647"/>
                    </a:lnTo>
                    <a:lnTo>
                      <a:pt x="233514" y="210553"/>
                    </a:lnTo>
                    <a:lnTo>
                      <a:pt x="233514" y="218922"/>
                    </a:lnTo>
                    <a:lnTo>
                      <a:pt x="157340" y="218922"/>
                    </a:lnTo>
                    <a:lnTo>
                      <a:pt x="157340" y="210553"/>
                    </a:lnTo>
                    <a:lnTo>
                      <a:pt x="233514" y="210553"/>
                    </a:lnTo>
                    <a:lnTo>
                      <a:pt x="233514" y="200647"/>
                    </a:lnTo>
                    <a:lnTo>
                      <a:pt x="147701" y="200647"/>
                    </a:lnTo>
                    <a:lnTo>
                      <a:pt x="147701" y="191427"/>
                    </a:lnTo>
                    <a:lnTo>
                      <a:pt x="243014" y="191427"/>
                    </a:lnTo>
                    <a:lnTo>
                      <a:pt x="243014" y="181749"/>
                    </a:lnTo>
                    <a:lnTo>
                      <a:pt x="229108" y="181749"/>
                    </a:lnTo>
                    <a:lnTo>
                      <a:pt x="229108" y="181559"/>
                    </a:lnTo>
                    <a:lnTo>
                      <a:pt x="229108" y="172377"/>
                    </a:lnTo>
                    <a:lnTo>
                      <a:pt x="229108" y="172148"/>
                    </a:lnTo>
                    <a:lnTo>
                      <a:pt x="236308" y="172148"/>
                    </a:lnTo>
                    <a:lnTo>
                      <a:pt x="238379" y="170205"/>
                    </a:lnTo>
                    <a:lnTo>
                      <a:pt x="238379" y="162420"/>
                    </a:lnTo>
                    <a:lnTo>
                      <a:pt x="238379" y="148424"/>
                    </a:lnTo>
                    <a:lnTo>
                      <a:pt x="238379" y="140589"/>
                    </a:lnTo>
                    <a:lnTo>
                      <a:pt x="236524" y="138836"/>
                    </a:lnTo>
                    <a:lnTo>
                      <a:pt x="229019" y="138836"/>
                    </a:lnTo>
                    <a:lnTo>
                      <a:pt x="228981" y="138430"/>
                    </a:lnTo>
                    <a:lnTo>
                      <a:pt x="228752" y="136296"/>
                    </a:lnTo>
                    <a:lnTo>
                      <a:pt x="228752" y="148424"/>
                    </a:lnTo>
                    <a:lnTo>
                      <a:pt x="228752" y="162420"/>
                    </a:lnTo>
                    <a:lnTo>
                      <a:pt x="219163" y="162420"/>
                    </a:lnTo>
                    <a:lnTo>
                      <a:pt x="219163" y="172377"/>
                    </a:lnTo>
                    <a:lnTo>
                      <a:pt x="219163" y="181559"/>
                    </a:lnTo>
                    <a:lnTo>
                      <a:pt x="171716" y="181559"/>
                    </a:lnTo>
                    <a:lnTo>
                      <a:pt x="171716" y="172377"/>
                    </a:lnTo>
                    <a:lnTo>
                      <a:pt x="219163" y="172377"/>
                    </a:lnTo>
                    <a:lnTo>
                      <a:pt x="219163" y="162420"/>
                    </a:lnTo>
                    <a:lnTo>
                      <a:pt x="162153" y="162420"/>
                    </a:lnTo>
                    <a:lnTo>
                      <a:pt x="162153" y="148424"/>
                    </a:lnTo>
                    <a:lnTo>
                      <a:pt x="228752" y="148424"/>
                    </a:lnTo>
                    <a:lnTo>
                      <a:pt x="228752" y="136296"/>
                    </a:lnTo>
                    <a:lnTo>
                      <a:pt x="228587" y="134747"/>
                    </a:lnTo>
                    <a:lnTo>
                      <a:pt x="230111" y="129540"/>
                    </a:lnTo>
                    <a:lnTo>
                      <a:pt x="217995" y="128968"/>
                    </a:lnTo>
                    <a:lnTo>
                      <a:pt x="219748" y="134747"/>
                    </a:lnTo>
                    <a:lnTo>
                      <a:pt x="219163" y="138430"/>
                    </a:lnTo>
                    <a:lnTo>
                      <a:pt x="171602" y="138430"/>
                    </a:lnTo>
                    <a:lnTo>
                      <a:pt x="171208" y="131330"/>
                    </a:lnTo>
                    <a:lnTo>
                      <a:pt x="171196" y="131178"/>
                    </a:lnTo>
                    <a:lnTo>
                      <a:pt x="170167" y="128968"/>
                    </a:lnTo>
                    <a:lnTo>
                      <a:pt x="160629" y="129540"/>
                    </a:lnTo>
                    <a:lnTo>
                      <a:pt x="161975" y="133845"/>
                    </a:lnTo>
                    <a:lnTo>
                      <a:pt x="162229" y="134747"/>
                    </a:lnTo>
                    <a:lnTo>
                      <a:pt x="161810" y="138430"/>
                    </a:lnTo>
                    <a:lnTo>
                      <a:pt x="161772" y="138836"/>
                    </a:lnTo>
                    <a:lnTo>
                      <a:pt x="154025" y="138836"/>
                    </a:lnTo>
                    <a:lnTo>
                      <a:pt x="152374" y="140385"/>
                    </a:lnTo>
                    <a:lnTo>
                      <a:pt x="152374" y="170345"/>
                    </a:lnTo>
                    <a:lnTo>
                      <a:pt x="154165" y="172148"/>
                    </a:lnTo>
                    <a:lnTo>
                      <a:pt x="161683" y="172148"/>
                    </a:lnTo>
                    <a:lnTo>
                      <a:pt x="161683" y="181749"/>
                    </a:lnTo>
                    <a:lnTo>
                      <a:pt x="140042" y="181749"/>
                    </a:lnTo>
                    <a:lnTo>
                      <a:pt x="138087" y="183438"/>
                    </a:lnTo>
                    <a:lnTo>
                      <a:pt x="138087" y="208495"/>
                    </a:lnTo>
                    <a:lnTo>
                      <a:pt x="139915" y="210235"/>
                    </a:lnTo>
                    <a:lnTo>
                      <a:pt x="143116" y="210400"/>
                    </a:lnTo>
                    <a:lnTo>
                      <a:pt x="147345" y="210400"/>
                    </a:lnTo>
                    <a:lnTo>
                      <a:pt x="147345" y="218922"/>
                    </a:lnTo>
                    <a:lnTo>
                      <a:pt x="80772" y="218922"/>
                    </a:lnTo>
                    <a:lnTo>
                      <a:pt x="80772" y="185293"/>
                    </a:lnTo>
                    <a:lnTo>
                      <a:pt x="80772" y="183045"/>
                    </a:lnTo>
                    <a:lnTo>
                      <a:pt x="80772" y="133845"/>
                    </a:lnTo>
                    <a:lnTo>
                      <a:pt x="80200" y="133845"/>
                    </a:lnTo>
                    <a:lnTo>
                      <a:pt x="93954" y="131330"/>
                    </a:lnTo>
                    <a:lnTo>
                      <a:pt x="105968" y="126733"/>
                    </a:lnTo>
                    <a:lnTo>
                      <a:pt x="110401" y="123926"/>
                    </a:lnTo>
                    <a:lnTo>
                      <a:pt x="116801" y="119875"/>
                    </a:lnTo>
                    <a:lnTo>
                      <a:pt x="139496" y="88049"/>
                    </a:lnTo>
                    <a:lnTo>
                      <a:pt x="142570" y="62115"/>
                    </a:lnTo>
                    <a:lnTo>
                      <a:pt x="136448" y="38481"/>
                    </a:lnTo>
                    <a:lnTo>
                      <a:pt x="133108" y="33731"/>
                    </a:lnTo>
                    <a:lnTo>
                      <a:pt x="133108" y="63093"/>
                    </a:lnTo>
                    <a:lnTo>
                      <a:pt x="130263" y="84162"/>
                    </a:lnTo>
                    <a:lnTo>
                      <a:pt x="130149" y="84950"/>
                    </a:lnTo>
                    <a:lnTo>
                      <a:pt x="130098" y="85394"/>
                    </a:lnTo>
                    <a:lnTo>
                      <a:pt x="119126" y="104406"/>
                    </a:lnTo>
                    <a:lnTo>
                      <a:pt x="102019" y="117983"/>
                    </a:lnTo>
                    <a:lnTo>
                      <a:pt x="80581" y="123926"/>
                    </a:lnTo>
                    <a:lnTo>
                      <a:pt x="80581" y="123634"/>
                    </a:lnTo>
                    <a:lnTo>
                      <a:pt x="80670" y="102565"/>
                    </a:lnTo>
                    <a:lnTo>
                      <a:pt x="81495" y="101536"/>
                    </a:lnTo>
                    <a:lnTo>
                      <a:pt x="88150" y="94780"/>
                    </a:lnTo>
                    <a:lnTo>
                      <a:pt x="93980" y="89001"/>
                    </a:lnTo>
                    <a:lnTo>
                      <a:pt x="102527" y="80378"/>
                    </a:lnTo>
                    <a:lnTo>
                      <a:pt x="102641" y="78816"/>
                    </a:lnTo>
                    <a:lnTo>
                      <a:pt x="102717" y="77736"/>
                    </a:lnTo>
                    <a:lnTo>
                      <a:pt x="101409" y="76276"/>
                    </a:lnTo>
                    <a:lnTo>
                      <a:pt x="98894" y="73520"/>
                    </a:lnTo>
                    <a:lnTo>
                      <a:pt x="95923" y="73520"/>
                    </a:lnTo>
                    <a:lnTo>
                      <a:pt x="89369" y="80010"/>
                    </a:lnTo>
                    <a:lnTo>
                      <a:pt x="85356" y="84162"/>
                    </a:lnTo>
                    <a:lnTo>
                      <a:pt x="80581" y="89001"/>
                    </a:lnTo>
                    <a:lnTo>
                      <a:pt x="80670" y="77736"/>
                    </a:lnTo>
                    <a:lnTo>
                      <a:pt x="80721" y="75476"/>
                    </a:lnTo>
                    <a:lnTo>
                      <a:pt x="79806" y="73520"/>
                    </a:lnTo>
                    <a:lnTo>
                      <a:pt x="77457" y="71285"/>
                    </a:lnTo>
                    <a:lnTo>
                      <a:pt x="73533" y="67576"/>
                    </a:lnTo>
                    <a:lnTo>
                      <a:pt x="69608" y="63449"/>
                    </a:lnTo>
                    <a:lnTo>
                      <a:pt x="62928" y="56845"/>
                    </a:lnTo>
                    <a:lnTo>
                      <a:pt x="60083" y="56642"/>
                    </a:lnTo>
                    <a:lnTo>
                      <a:pt x="55994" y="60947"/>
                    </a:lnTo>
                    <a:lnTo>
                      <a:pt x="56108" y="62115"/>
                    </a:lnTo>
                    <a:lnTo>
                      <a:pt x="56210" y="63093"/>
                    </a:lnTo>
                    <a:lnTo>
                      <a:pt x="56261" y="63639"/>
                    </a:lnTo>
                    <a:lnTo>
                      <a:pt x="62357" y="69811"/>
                    </a:lnTo>
                    <a:lnTo>
                      <a:pt x="66141" y="73520"/>
                    </a:lnTo>
                    <a:lnTo>
                      <a:pt x="70231" y="77736"/>
                    </a:lnTo>
                    <a:lnTo>
                      <a:pt x="70942" y="78816"/>
                    </a:lnTo>
                    <a:lnTo>
                      <a:pt x="71018" y="123634"/>
                    </a:lnTo>
                    <a:lnTo>
                      <a:pt x="53111" y="120319"/>
                    </a:lnTo>
                    <a:lnTo>
                      <a:pt x="36753" y="108839"/>
                    </a:lnTo>
                    <a:lnTo>
                      <a:pt x="24396" y="91655"/>
                    </a:lnTo>
                    <a:lnTo>
                      <a:pt x="18529" y="71285"/>
                    </a:lnTo>
                    <a:lnTo>
                      <a:pt x="21234" y="48742"/>
                    </a:lnTo>
                    <a:lnTo>
                      <a:pt x="32207" y="29552"/>
                    </a:lnTo>
                    <a:lnTo>
                      <a:pt x="49631" y="15798"/>
                    </a:lnTo>
                    <a:lnTo>
                      <a:pt x="71716" y="9575"/>
                    </a:lnTo>
                    <a:lnTo>
                      <a:pt x="94310" y="12484"/>
                    </a:lnTo>
                    <a:lnTo>
                      <a:pt x="113436" y="23558"/>
                    </a:lnTo>
                    <a:lnTo>
                      <a:pt x="127038" y="41008"/>
                    </a:lnTo>
                    <a:lnTo>
                      <a:pt x="133108" y="63093"/>
                    </a:lnTo>
                    <a:lnTo>
                      <a:pt x="133108" y="33731"/>
                    </a:lnTo>
                    <a:lnTo>
                      <a:pt x="122923" y="19227"/>
                    </a:lnTo>
                    <a:lnTo>
                      <a:pt x="108940" y="9575"/>
                    </a:lnTo>
                    <a:lnTo>
                      <a:pt x="103593" y="5892"/>
                    </a:lnTo>
                    <a:lnTo>
                      <a:pt x="80060" y="0"/>
                    </a:lnTo>
                    <a:lnTo>
                      <a:pt x="56286" y="2730"/>
                    </a:lnTo>
                    <a:lnTo>
                      <a:pt x="35572" y="13309"/>
                    </a:lnTo>
                    <a:lnTo>
                      <a:pt x="19672" y="30441"/>
                    </a:lnTo>
                    <a:lnTo>
                      <a:pt x="10363" y="52793"/>
                    </a:lnTo>
                    <a:lnTo>
                      <a:pt x="8991" y="63093"/>
                    </a:lnTo>
                    <a:lnTo>
                      <a:pt x="9080" y="71285"/>
                    </a:lnTo>
                    <a:lnTo>
                      <a:pt x="26847" y="112623"/>
                    </a:lnTo>
                    <a:lnTo>
                      <a:pt x="70815" y="133845"/>
                    </a:lnTo>
                    <a:lnTo>
                      <a:pt x="70815" y="183019"/>
                    </a:lnTo>
                    <a:lnTo>
                      <a:pt x="67754" y="181317"/>
                    </a:lnTo>
                    <a:lnTo>
                      <a:pt x="65062" y="179654"/>
                    </a:lnTo>
                    <a:lnTo>
                      <a:pt x="60325" y="177393"/>
                    </a:lnTo>
                    <a:lnTo>
                      <a:pt x="59982" y="176530"/>
                    </a:lnTo>
                    <a:lnTo>
                      <a:pt x="60477" y="174383"/>
                    </a:lnTo>
                    <a:lnTo>
                      <a:pt x="60464" y="172148"/>
                    </a:lnTo>
                    <a:lnTo>
                      <a:pt x="60350" y="159359"/>
                    </a:lnTo>
                    <a:lnTo>
                      <a:pt x="53962" y="148424"/>
                    </a:lnTo>
                    <a:lnTo>
                      <a:pt x="53200" y="147116"/>
                    </a:lnTo>
                    <a:lnTo>
                      <a:pt x="51714" y="146215"/>
                    </a:lnTo>
                    <a:lnTo>
                      <a:pt x="51714" y="165354"/>
                    </a:lnTo>
                    <a:lnTo>
                      <a:pt x="51257" y="170065"/>
                    </a:lnTo>
                    <a:lnTo>
                      <a:pt x="51168" y="170954"/>
                    </a:lnTo>
                    <a:lnTo>
                      <a:pt x="51054" y="172046"/>
                    </a:lnTo>
                    <a:lnTo>
                      <a:pt x="38049" y="164833"/>
                    </a:lnTo>
                    <a:lnTo>
                      <a:pt x="36690" y="163995"/>
                    </a:lnTo>
                    <a:lnTo>
                      <a:pt x="32537" y="161975"/>
                    </a:lnTo>
                    <a:lnTo>
                      <a:pt x="29883" y="162763"/>
                    </a:lnTo>
                    <a:lnTo>
                      <a:pt x="27343" y="167513"/>
                    </a:lnTo>
                    <a:lnTo>
                      <a:pt x="28041" y="170065"/>
                    </a:lnTo>
                    <a:lnTo>
                      <a:pt x="34950" y="174142"/>
                    </a:lnTo>
                    <a:lnTo>
                      <a:pt x="39433" y="176530"/>
                    </a:lnTo>
                    <a:lnTo>
                      <a:pt x="44704" y="179476"/>
                    </a:lnTo>
                    <a:lnTo>
                      <a:pt x="45504" y="179997"/>
                    </a:lnTo>
                    <a:lnTo>
                      <a:pt x="46380" y="180517"/>
                    </a:lnTo>
                    <a:lnTo>
                      <a:pt x="40627" y="184645"/>
                    </a:lnTo>
                    <a:lnTo>
                      <a:pt x="34086" y="186372"/>
                    </a:lnTo>
                    <a:lnTo>
                      <a:pt x="27406" y="185661"/>
                    </a:lnTo>
                    <a:lnTo>
                      <a:pt x="21234" y="182499"/>
                    </a:lnTo>
                    <a:lnTo>
                      <a:pt x="16624" y="177393"/>
                    </a:lnTo>
                    <a:lnTo>
                      <a:pt x="16230" y="176530"/>
                    </a:lnTo>
                    <a:lnTo>
                      <a:pt x="14058" y="170954"/>
                    </a:lnTo>
                    <a:lnTo>
                      <a:pt x="14071" y="163995"/>
                    </a:lnTo>
                    <a:lnTo>
                      <a:pt x="16446" y="157607"/>
                    </a:lnTo>
                    <a:lnTo>
                      <a:pt x="20993" y="152400"/>
                    </a:lnTo>
                    <a:lnTo>
                      <a:pt x="26911" y="149237"/>
                    </a:lnTo>
                    <a:lnTo>
                      <a:pt x="32854" y="148424"/>
                    </a:lnTo>
                    <a:lnTo>
                      <a:pt x="33985" y="148424"/>
                    </a:lnTo>
                    <a:lnTo>
                      <a:pt x="40322" y="149872"/>
                    </a:lnTo>
                    <a:lnTo>
                      <a:pt x="46012" y="153657"/>
                    </a:lnTo>
                    <a:lnTo>
                      <a:pt x="49911" y="159016"/>
                    </a:lnTo>
                    <a:lnTo>
                      <a:pt x="51714" y="165354"/>
                    </a:lnTo>
                    <a:lnTo>
                      <a:pt x="51714" y="146215"/>
                    </a:lnTo>
                    <a:lnTo>
                      <a:pt x="41071" y="139738"/>
                    </a:lnTo>
                    <a:lnTo>
                      <a:pt x="25996" y="139268"/>
                    </a:lnTo>
                    <a:lnTo>
                      <a:pt x="15989" y="143814"/>
                    </a:lnTo>
                    <a:lnTo>
                      <a:pt x="8559" y="151612"/>
                    </a:lnTo>
                    <a:lnTo>
                      <a:pt x="4445" y="161505"/>
                    </a:lnTo>
                    <a:lnTo>
                      <a:pt x="4368" y="172377"/>
                    </a:lnTo>
                    <a:lnTo>
                      <a:pt x="8699" y="183045"/>
                    </a:lnTo>
                    <a:lnTo>
                      <a:pt x="16281" y="190919"/>
                    </a:lnTo>
                    <a:lnTo>
                      <a:pt x="26162" y="195326"/>
                    </a:lnTo>
                    <a:lnTo>
                      <a:pt x="37388" y="195618"/>
                    </a:lnTo>
                    <a:lnTo>
                      <a:pt x="44551" y="194411"/>
                    </a:lnTo>
                    <a:lnTo>
                      <a:pt x="50342" y="190919"/>
                    </a:lnTo>
                    <a:lnTo>
                      <a:pt x="50546" y="190715"/>
                    </a:lnTo>
                    <a:lnTo>
                      <a:pt x="54254" y="186372"/>
                    </a:lnTo>
                    <a:lnTo>
                      <a:pt x="55181" y="185293"/>
                    </a:lnTo>
                    <a:lnTo>
                      <a:pt x="60134" y="188048"/>
                    </a:lnTo>
                    <a:lnTo>
                      <a:pt x="65011" y="190715"/>
                    </a:lnTo>
                    <a:lnTo>
                      <a:pt x="70446" y="193916"/>
                    </a:lnTo>
                    <a:lnTo>
                      <a:pt x="70916" y="195084"/>
                    </a:lnTo>
                    <a:lnTo>
                      <a:pt x="71018" y="218922"/>
                    </a:lnTo>
                    <a:lnTo>
                      <a:pt x="1955" y="218922"/>
                    </a:lnTo>
                    <a:lnTo>
                      <a:pt x="0" y="220878"/>
                    </a:lnTo>
                    <a:lnTo>
                      <a:pt x="0" y="225704"/>
                    </a:lnTo>
                    <a:lnTo>
                      <a:pt x="1955" y="227660"/>
                    </a:lnTo>
                    <a:lnTo>
                      <a:pt x="275767" y="227660"/>
                    </a:lnTo>
                    <a:lnTo>
                      <a:pt x="277736" y="225704"/>
                    </a:lnTo>
                    <a:lnTo>
                      <a:pt x="277736" y="2208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1" name="object 58">
                <a:extLst>
                  <a:ext uri="{FF2B5EF4-FFF2-40B4-BE49-F238E27FC236}">
                    <a16:creationId xmlns:a16="http://schemas.microsoft.com/office/drawing/2014/main" id="{1E0D6000-E780-52D5-A41B-47B00B367FA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959593" y="10539727"/>
                <a:ext cx="543207" cy="582016"/>
              </a:xfrm>
              <a:prstGeom prst="rect">
                <a:avLst/>
              </a:prstGeom>
            </p:spPr>
          </p:pic>
          <p:sp>
            <p:nvSpPr>
              <p:cNvPr id="22" name="object 59">
                <a:extLst>
                  <a:ext uri="{FF2B5EF4-FFF2-40B4-BE49-F238E27FC236}">
                    <a16:creationId xmlns:a16="http://schemas.microsoft.com/office/drawing/2014/main" id="{9FD5674E-C940-3D36-BAA6-F344D03BC852}"/>
                  </a:ext>
                </a:extLst>
              </p:cNvPr>
              <p:cNvSpPr/>
              <p:nvPr/>
            </p:nvSpPr>
            <p:spPr>
              <a:xfrm>
                <a:off x="2432604" y="10644941"/>
                <a:ext cx="471805" cy="471805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3" name="object 60">
                <a:extLst>
                  <a:ext uri="{FF2B5EF4-FFF2-40B4-BE49-F238E27FC236}">
                    <a16:creationId xmlns:a16="http://schemas.microsoft.com/office/drawing/2014/main" id="{4ECD635A-D350-0AEC-BB63-FF72669892BA}"/>
                  </a:ext>
                </a:extLst>
              </p:cNvPr>
              <p:cNvSpPr/>
              <p:nvPr/>
            </p:nvSpPr>
            <p:spPr>
              <a:xfrm>
                <a:off x="2498467" y="10759396"/>
                <a:ext cx="372745" cy="227329"/>
              </a:xfrm>
              <a:custGeom>
                <a:avLst/>
                <a:gdLst/>
                <a:ahLst/>
                <a:cxnLst/>
                <a:rect l="l" t="t" r="r" b="b"/>
                <a:pathLst>
                  <a:path w="372744" h="227329">
                    <a:moveTo>
                      <a:pt x="19706" y="17780"/>
                    </a:moveTo>
                    <a:lnTo>
                      <a:pt x="7664" y="93980"/>
                    </a:lnTo>
                    <a:lnTo>
                      <a:pt x="7591" y="101600"/>
                    </a:lnTo>
                    <a:lnTo>
                      <a:pt x="0" y="106680"/>
                    </a:lnTo>
                    <a:lnTo>
                      <a:pt x="0" y="172720"/>
                    </a:lnTo>
                    <a:lnTo>
                      <a:pt x="7591" y="172720"/>
                    </a:lnTo>
                    <a:lnTo>
                      <a:pt x="7591" y="177800"/>
                    </a:lnTo>
                    <a:lnTo>
                      <a:pt x="15769" y="177800"/>
                    </a:lnTo>
                    <a:lnTo>
                      <a:pt x="32124" y="185420"/>
                    </a:lnTo>
                    <a:lnTo>
                      <a:pt x="32480" y="187960"/>
                    </a:lnTo>
                    <a:lnTo>
                      <a:pt x="32721" y="187960"/>
                    </a:lnTo>
                    <a:lnTo>
                      <a:pt x="38516" y="201930"/>
                    </a:lnTo>
                    <a:lnTo>
                      <a:pt x="47806" y="213360"/>
                    </a:lnTo>
                    <a:lnTo>
                      <a:pt x="59901" y="222250"/>
                    </a:lnTo>
                    <a:lnTo>
                      <a:pt x="74112" y="227330"/>
                    </a:lnTo>
                    <a:lnTo>
                      <a:pt x="89505" y="227330"/>
                    </a:lnTo>
                    <a:lnTo>
                      <a:pt x="104190" y="223520"/>
                    </a:lnTo>
                    <a:lnTo>
                      <a:pt x="117250" y="217170"/>
                    </a:lnTo>
                    <a:lnTo>
                      <a:pt x="123092" y="210820"/>
                    </a:lnTo>
                    <a:lnTo>
                      <a:pt x="86070" y="210820"/>
                    </a:lnTo>
                    <a:lnTo>
                      <a:pt x="76566" y="209550"/>
                    </a:lnTo>
                    <a:lnTo>
                      <a:pt x="48616" y="181610"/>
                    </a:lnTo>
                    <a:lnTo>
                      <a:pt x="48616" y="168910"/>
                    </a:lnTo>
                    <a:lnTo>
                      <a:pt x="49904" y="163830"/>
                    </a:lnTo>
                    <a:lnTo>
                      <a:pt x="51851" y="160020"/>
                    </a:lnTo>
                    <a:lnTo>
                      <a:pt x="25130" y="160020"/>
                    </a:lnTo>
                    <a:lnTo>
                      <a:pt x="25130" y="96520"/>
                    </a:lnTo>
                    <a:lnTo>
                      <a:pt x="34794" y="35560"/>
                    </a:lnTo>
                    <a:lnTo>
                      <a:pt x="131528" y="35560"/>
                    </a:lnTo>
                    <a:lnTo>
                      <a:pt x="134096" y="29210"/>
                    </a:lnTo>
                    <a:lnTo>
                      <a:pt x="80981" y="29210"/>
                    </a:lnTo>
                    <a:lnTo>
                      <a:pt x="67432" y="19050"/>
                    </a:lnTo>
                    <a:lnTo>
                      <a:pt x="19706" y="17780"/>
                    </a:lnTo>
                    <a:close/>
                  </a:path>
                  <a:path w="372744" h="227329">
                    <a:moveTo>
                      <a:pt x="195338" y="205740"/>
                    </a:moveTo>
                    <a:lnTo>
                      <a:pt x="169115" y="205740"/>
                    </a:lnTo>
                    <a:lnTo>
                      <a:pt x="175214" y="212090"/>
                    </a:lnTo>
                    <a:lnTo>
                      <a:pt x="182466" y="218440"/>
                    </a:lnTo>
                    <a:lnTo>
                      <a:pt x="190656" y="223520"/>
                    </a:lnTo>
                    <a:lnTo>
                      <a:pt x="199564" y="226060"/>
                    </a:lnTo>
                    <a:lnTo>
                      <a:pt x="210523" y="227330"/>
                    </a:lnTo>
                    <a:lnTo>
                      <a:pt x="221345" y="227330"/>
                    </a:lnTo>
                    <a:lnTo>
                      <a:pt x="231768" y="224790"/>
                    </a:lnTo>
                    <a:lnTo>
                      <a:pt x="241531" y="219710"/>
                    </a:lnTo>
                    <a:lnTo>
                      <a:pt x="250937" y="212090"/>
                    </a:lnTo>
                    <a:lnTo>
                      <a:pt x="251850" y="210820"/>
                    </a:lnTo>
                    <a:lnTo>
                      <a:pt x="214321" y="210820"/>
                    </a:lnTo>
                    <a:lnTo>
                      <a:pt x="205533" y="209550"/>
                    </a:lnTo>
                    <a:lnTo>
                      <a:pt x="197165" y="207010"/>
                    </a:lnTo>
                    <a:lnTo>
                      <a:pt x="195338" y="205740"/>
                    </a:lnTo>
                    <a:close/>
                  </a:path>
                  <a:path w="372744" h="227329">
                    <a:moveTo>
                      <a:pt x="115657" y="138430"/>
                    </a:moveTo>
                    <a:lnTo>
                      <a:pt x="81065" y="138430"/>
                    </a:lnTo>
                    <a:lnTo>
                      <a:pt x="90892" y="139700"/>
                    </a:lnTo>
                    <a:lnTo>
                      <a:pt x="99934" y="142240"/>
                    </a:lnTo>
                    <a:lnTo>
                      <a:pt x="107829" y="147320"/>
                    </a:lnTo>
                    <a:lnTo>
                      <a:pt x="114216" y="154940"/>
                    </a:lnTo>
                    <a:lnTo>
                      <a:pt x="118454" y="163830"/>
                    </a:lnTo>
                    <a:lnTo>
                      <a:pt x="120176" y="172720"/>
                    </a:lnTo>
                    <a:lnTo>
                      <a:pt x="120064" y="173990"/>
                    </a:lnTo>
                    <a:lnTo>
                      <a:pt x="119952" y="175260"/>
                    </a:lnTo>
                    <a:lnTo>
                      <a:pt x="119839" y="176530"/>
                    </a:lnTo>
                    <a:lnTo>
                      <a:pt x="119727" y="177800"/>
                    </a:lnTo>
                    <a:lnTo>
                      <a:pt x="119615" y="179070"/>
                    </a:lnTo>
                    <a:lnTo>
                      <a:pt x="119502" y="180340"/>
                    </a:lnTo>
                    <a:lnTo>
                      <a:pt x="119390" y="181610"/>
                    </a:lnTo>
                    <a:lnTo>
                      <a:pt x="116101" y="191770"/>
                    </a:lnTo>
                    <a:lnTo>
                      <a:pt x="110708" y="199390"/>
                    </a:lnTo>
                    <a:lnTo>
                      <a:pt x="103677" y="204470"/>
                    </a:lnTo>
                    <a:lnTo>
                      <a:pt x="95351" y="208280"/>
                    </a:lnTo>
                    <a:lnTo>
                      <a:pt x="86070" y="210820"/>
                    </a:lnTo>
                    <a:lnTo>
                      <a:pt x="123092" y="210820"/>
                    </a:lnTo>
                    <a:lnTo>
                      <a:pt x="127765" y="205740"/>
                    </a:lnTo>
                    <a:lnTo>
                      <a:pt x="195338" y="205740"/>
                    </a:lnTo>
                    <a:lnTo>
                      <a:pt x="189856" y="201930"/>
                    </a:lnTo>
                    <a:lnTo>
                      <a:pt x="183889" y="195580"/>
                    </a:lnTo>
                    <a:lnTo>
                      <a:pt x="179544" y="187960"/>
                    </a:lnTo>
                    <a:lnTo>
                      <a:pt x="130174" y="187960"/>
                    </a:lnTo>
                    <a:lnTo>
                      <a:pt x="132247" y="180340"/>
                    </a:lnTo>
                    <a:lnTo>
                      <a:pt x="132335" y="179070"/>
                    </a:lnTo>
                    <a:lnTo>
                      <a:pt x="132423" y="177800"/>
                    </a:lnTo>
                    <a:lnTo>
                      <a:pt x="132511" y="176530"/>
                    </a:lnTo>
                    <a:lnTo>
                      <a:pt x="132599" y="175260"/>
                    </a:lnTo>
                    <a:lnTo>
                      <a:pt x="132687" y="173990"/>
                    </a:lnTo>
                    <a:lnTo>
                      <a:pt x="131472" y="166370"/>
                    </a:lnTo>
                    <a:lnTo>
                      <a:pt x="177755" y="166370"/>
                    </a:lnTo>
                    <a:lnTo>
                      <a:pt x="178119" y="165100"/>
                    </a:lnTo>
                    <a:lnTo>
                      <a:pt x="165911" y="165100"/>
                    </a:lnTo>
                    <a:lnTo>
                      <a:pt x="149513" y="154940"/>
                    </a:lnTo>
                    <a:lnTo>
                      <a:pt x="127671" y="154940"/>
                    </a:lnTo>
                    <a:lnTo>
                      <a:pt x="123237" y="147320"/>
                    </a:lnTo>
                    <a:lnTo>
                      <a:pt x="117416" y="139700"/>
                    </a:lnTo>
                    <a:lnTo>
                      <a:pt x="115657" y="138430"/>
                    </a:lnTo>
                    <a:close/>
                  </a:path>
                  <a:path w="372744" h="227329">
                    <a:moveTo>
                      <a:pt x="284266" y="138430"/>
                    </a:moveTo>
                    <a:lnTo>
                      <a:pt x="213675" y="138430"/>
                    </a:lnTo>
                    <a:lnTo>
                      <a:pt x="223909" y="140970"/>
                    </a:lnTo>
                    <a:lnTo>
                      <a:pt x="232168" y="144780"/>
                    </a:lnTo>
                    <a:lnTo>
                      <a:pt x="239016" y="149860"/>
                    </a:lnTo>
                    <a:lnTo>
                      <a:pt x="244179" y="157480"/>
                    </a:lnTo>
                    <a:lnTo>
                      <a:pt x="247385" y="166370"/>
                    </a:lnTo>
                    <a:lnTo>
                      <a:pt x="248324" y="175260"/>
                    </a:lnTo>
                    <a:lnTo>
                      <a:pt x="246933" y="184150"/>
                    </a:lnTo>
                    <a:lnTo>
                      <a:pt x="214321" y="210820"/>
                    </a:lnTo>
                    <a:lnTo>
                      <a:pt x="251850" y="210820"/>
                    </a:lnTo>
                    <a:lnTo>
                      <a:pt x="258239" y="201930"/>
                    </a:lnTo>
                    <a:lnTo>
                      <a:pt x="263234" y="191770"/>
                    </a:lnTo>
                    <a:lnTo>
                      <a:pt x="265719" y="179070"/>
                    </a:lnTo>
                    <a:lnTo>
                      <a:pt x="284525" y="171450"/>
                    </a:lnTo>
                    <a:lnTo>
                      <a:pt x="296501" y="171450"/>
                    </a:lnTo>
                    <a:lnTo>
                      <a:pt x="293677" y="163830"/>
                    </a:lnTo>
                    <a:lnTo>
                      <a:pt x="264819" y="163830"/>
                    </a:lnTo>
                    <a:lnTo>
                      <a:pt x="263520" y="157480"/>
                    </a:lnTo>
                    <a:lnTo>
                      <a:pt x="261101" y="151130"/>
                    </a:lnTo>
                    <a:lnTo>
                      <a:pt x="257678" y="146050"/>
                    </a:lnTo>
                    <a:lnTo>
                      <a:pt x="272462" y="139700"/>
                    </a:lnTo>
                    <a:lnTo>
                      <a:pt x="284735" y="139700"/>
                    </a:lnTo>
                    <a:lnTo>
                      <a:pt x="284266" y="138430"/>
                    </a:lnTo>
                    <a:close/>
                  </a:path>
                  <a:path w="372744" h="227329">
                    <a:moveTo>
                      <a:pt x="296501" y="171450"/>
                    </a:moveTo>
                    <a:lnTo>
                      <a:pt x="284525" y="171450"/>
                    </a:lnTo>
                    <a:lnTo>
                      <a:pt x="294650" y="198120"/>
                    </a:lnTo>
                    <a:lnTo>
                      <a:pt x="296664" y="201930"/>
                    </a:lnTo>
                    <a:lnTo>
                      <a:pt x="300510" y="205740"/>
                    </a:lnTo>
                    <a:lnTo>
                      <a:pt x="306714" y="208280"/>
                    </a:lnTo>
                    <a:lnTo>
                      <a:pt x="315801" y="205740"/>
                    </a:lnTo>
                    <a:lnTo>
                      <a:pt x="328392" y="201930"/>
                    </a:lnTo>
                    <a:lnTo>
                      <a:pt x="341950" y="196850"/>
                    </a:lnTo>
                    <a:lnTo>
                      <a:pt x="306482" y="196850"/>
                    </a:lnTo>
                    <a:lnTo>
                      <a:pt x="304252" y="191770"/>
                    </a:lnTo>
                    <a:lnTo>
                      <a:pt x="297914" y="175260"/>
                    </a:lnTo>
                    <a:lnTo>
                      <a:pt x="296501" y="171450"/>
                    </a:lnTo>
                    <a:close/>
                  </a:path>
                  <a:path w="372744" h="227329">
                    <a:moveTo>
                      <a:pt x="84755" y="144780"/>
                    </a:moveTo>
                    <a:lnTo>
                      <a:pt x="54761" y="171450"/>
                    </a:lnTo>
                    <a:lnTo>
                      <a:pt x="54639" y="172720"/>
                    </a:lnTo>
                    <a:lnTo>
                      <a:pt x="54516" y="173990"/>
                    </a:lnTo>
                    <a:lnTo>
                      <a:pt x="54394" y="175260"/>
                    </a:lnTo>
                    <a:lnTo>
                      <a:pt x="54271" y="176530"/>
                    </a:lnTo>
                    <a:lnTo>
                      <a:pt x="82653" y="204470"/>
                    </a:lnTo>
                    <a:lnTo>
                      <a:pt x="91248" y="204470"/>
                    </a:lnTo>
                    <a:lnTo>
                      <a:pt x="99536" y="200660"/>
                    </a:lnTo>
                    <a:lnTo>
                      <a:pt x="104990" y="196850"/>
                    </a:lnTo>
                    <a:lnTo>
                      <a:pt x="108245" y="193040"/>
                    </a:lnTo>
                    <a:lnTo>
                      <a:pt x="86489" y="193040"/>
                    </a:lnTo>
                    <a:lnTo>
                      <a:pt x="75694" y="191770"/>
                    </a:lnTo>
                    <a:lnTo>
                      <a:pt x="71013" y="187960"/>
                    </a:lnTo>
                    <a:lnTo>
                      <a:pt x="66919" y="180340"/>
                    </a:lnTo>
                    <a:lnTo>
                      <a:pt x="66196" y="177800"/>
                    </a:lnTo>
                    <a:lnTo>
                      <a:pt x="66196" y="171450"/>
                    </a:lnTo>
                    <a:lnTo>
                      <a:pt x="66929" y="168910"/>
                    </a:lnTo>
                    <a:lnTo>
                      <a:pt x="71306" y="160020"/>
                    </a:lnTo>
                    <a:lnTo>
                      <a:pt x="76604" y="157480"/>
                    </a:lnTo>
                    <a:lnTo>
                      <a:pt x="92405" y="156210"/>
                    </a:lnTo>
                    <a:lnTo>
                      <a:pt x="108354" y="156210"/>
                    </a:lnTo>
                    <a:lnTo>
                      <a:pt x="106206" y="153670"/>
                    </a:lnTo>
                    <a:lnTo>
                      <a:pt x="99894" y="148590"/>
                    </a:lnTo>
                    <a:lnTo>
                      <a:pt x="92633" y="146050"/>
                    </a:lnTo>
                    <a:lnTo>
                      <a:pt x="84755" y="144780"/>
                    </a:lnTo>
                    <a:close/>
                  </a:path>
                  <a:path w="372744" h="227329">
                    <a:moveTo>
                      <a:pt x="212304" y="144780"/>
                    </a:moveTo>
                    <a:lnTo>
                      <a:pt x="182471" y="175260"/>
                    </a:lnTo>
                    <a:lnTo>
                      <a:pt x="183523" y="182880"/>
                    </a:lnTo>
                    <a:lnTo>
                      <a:pt x="211520" y="204470"/>
                    </a:lnTo>
                    <a:lnTo>
                      <a:pt x="219124" y="204470"/>
                    </a:lnTo>
                    <a:lnTo>
                      <a:pt x="226290" y="201930"/>
                    </a:lnTo>
                    <a:lnTo>
                      <a:pt x="232465" y="196850"/>
                    </a:lnTo>
                    <a:lnTo>
                      <a:pt x="234933" y="194310"/>
                    </a:lnTo>
                    <a:lnTo>
                      <a:pt x="206161" y="194310"/>
                    </a:lnTo>
                    <a:lnTo>
                      <a:pt x="195805" y="184150"/>
                    </a:lnTo>
                    <a:lnTo>
                      <a:pt x="193931" y="177800"/>
                    </a:lnTo>
                    <a:lnTo>
                      <a:pt x="195240" y="166370"/>
                    </a:lnTo>
                    <a:lnTo>
                      <a:pt x="198370" y="162560"/>
                    </a:lnTo>
                    <a:lnTo>
                      <a:pt x="208841" y="156210"/>
                    </a:lnTo>
                    <a:lnTo>
                      <a:pt x="215689" y="154940"/>
                    </a:lnTo>
                    <a:lnTo>
                      <a:pt x="235580" y="154940"/>
                    </a:lnTo>
                    <a:lnTo>
                      <a:pt x="234505" y="153670"/>
                    </a:lnTo>
                    <a:lnTo>
                      <a:pt x="227986" y="148590"/>
                    </a:lnTo>
                    <a:lnTo>
                      <a:pt x="220443" y="146050"/>
                    </a:lnTo>
                    <a:lnTo>
                      <a:pt x="212304" y="144780"/>
                    </a:lnTo>
                    <a:close/>
                  </a:path>
                  <a:path w="372744" h="227329">
                    <a:moveTo>
                      <a:pt x="292495" y="92710"/>
                    </a:moveTo>
                    <a:lnTo>
                      <a:pt x="280148" y="92710"/>
                    </a:lnTo>
                    <a:lnTo>
                      <a:pt x="281740" y="96520"/>
                    </a:lnTo>
                    <a:lnTo>
                      <a:pt x="289742" y="111760"/>
                    </a:lnTo>
                    <a:lnTo>
                      <a:pt x="305118" y="144780"/>
                    </a:lnTo>
                    <a:lnTo>
                      <a:pt x="313173" y="161290"/>
                    </a:lnTo>
                    <a:lnTo>
                      <a:pt x="318754" y="171450"/>
                    </a:lnTo>
                    <a:lnTo>
                      <a:pt x="324733" y="173990"/>
                    </a:lnTo>
                    <a:lnTo>
                      <a:pt x="333774" y="176530"/>
                    </a:lnTo>
                    <a:lnTo>
                      <a:pt x="350198" y="181610"/>
                    </a:lnTo>
                    <a:lnTo>
                      <a:pt x="311802" y="195580"/>
                    </a:lnTo>
                    <a:lnTo>
                      <a:pt x="308022" y="196850"/>
                    </a:lnTo>
                    <a:lnTo>
                      <a:pt x="341950" y="196850"/>
                    </a:lnTo>
                    <a:lnTo>
                      <a:pt x="354318" y="191770"/>
                    </a:lnTo>
                    <a:lnTo>
                      <a:pt x="363339" y="186690"/>
                    </a:lnTo>
                    <a:lnTo>
                      <a:pt x="372166" y="182880"/>
                    </a:lnTo>
                    <a:lnTo>
                      <a:pt x="369789" y="177800"/>
                    </a:lnTo>
                    <a:lnTo>
                      <a:pt x="363015" y="175260"/>
                    </a:lnTo>
                    <a:lnTo>
                      <a:pt x="353192" y="171450"/>
                    </a:lnTo>
                    <a:lnTo>
                      <a:pt x="341076" y="166370"/>
                    </a:lnTo>
                    <a:lnTo>
                      <a:pt x="326440" y="161290"/>
                    </a:lnTo>
                    <a:lnTo>
                      <a:pt x="292495" y="92710"/>
                    </a:lnTo>
                    <a:close/>
                  </a:path>
                  <a:path w="372744" h="227329">
                    <a:moveTo>
                      <a:pt x="235580" y="154940"/>
                    </a:moveTo>
                    <a:lnTo>
                      <a:pt x="215689" y="154940"/>
                    </a:lnTo>
                    <a:lnTo>
                      <a:pt x="227322" y="162560"/>
                    </a:lnTo>
                    <a:lnTo>
                      <a:pt x="230778" y="167640"/>
                    </a:lnTo>
                    <a:lnTo>
                      <a:pt x="230778" y="182880"/>
                    </a:lnTo>
                    <a:lnTo>
                      <a:pt x="225029" y="189230"/>
                    </a:lnTo>
                    <a:lnTo>
                      <a:pt x="219637" y="191770"/>
                    </a:lnTo>
                    <a:lnTo>
                      <a:pt x="214223" y="193040"/>
                    </a:lnTo>
                    <a:lnTo>
                      <a:pt x="206161" y="194310"/>
                    </a:lnTo>
                    <a:lnTo>
                      <a:pt x="234933" y="194310"/>
                    </a:lnTo>
                    <a:lnTo>
                      <a:pt x="237401" y="191770"/>
                    </a:lnTo>
                    <a:lnTo>
                      <a:pt x="240851" y="185420"/>
                    </a:lnTo>
                    <a:lnTo>
                      <a:pt x="242097" y="181610"/>
                    </a:lnTo>
                    <a:lnTo>
                      <a:pt x="242694" y="177800"/>
                    </a:lnTo>
                    <a:lnTo>
                      <a:pt x="242694" y="167640"/>
                    </a:lnTo>
                    <a:lnTo>
                      <a:pt x="239877" y="160020"/>
                    </a:lnTo>
                    <a:lnTo>
                      <a:pt x="235580" y="154940"/>
                    </a:lnTo>
                    <a:close/>
                  </a:path>
                  <a:path w="372744" h="227329">
                    <a:moveTo>
                      <a:pt x="108354" y="156210"/>
                    </a:moveTo>
                    <a:lnTo>
                      <a:pt x="92405" y="156210"/>
                    </a:lnTo>
                    <a:lnTo>
                      <a:pt x="98562" y="161290"/>
                    </a:lnTo>
                    <a:lnTo>
                      <a:pt x="103515" y="173990"/>
                    </a:lnTo>
                    <a:lnTo>
                      <a:pt x="103473" y="182880"/>
                    </a:lnTo>
                    <a:lnTo>
                      <a:pt x="95860" y="189230"/>
                    </a:lnTo>
                    <a:lnTo>
                      <a:pt x="91840" y="191770"/>
                    </a:lnTo>
                    <a:lnTo>
                      <a:pt x="86489" y="193040"/>
                    </a:lnTo>
                    <a:lnTo>
                      <a:pt x="108245" y="193040"/>
                    </a:lnTo>
                    <a:lnTo>
                      <a:pt x="114478" y="166370"/>
                    </a:lnTo>
                    <a:lnTo>
                      <a:pt x="111577" y="160020"/>
                    </a:lnTo>
                    <a:lnTo>
                      <a:pt x="108354" y="156210"/>
                    </a:lnTo>
                    <a:close/>
                  </a:path>
                  <a:path w="372744" h="227329">
                    <a:moveTo>
                      <a:pt x="177755" y="166370"/>
                    </a:moveTo>
                    <a:lnTo>
                      <a:pt x="145796" y="166370"/>
                    </a:lnTo>
                    <a:lnTo>
                      <a:pt x="164958" y="177800"/>
                    </a:lnTo>
                    <a:lnTo>
                      <a:pt x="165136" y="179070"/>
                    </a:lnTo>
                    <a:lnTo>
                      <a:pt x="165649" y="184150"/>
                    </a:lnTo>
                    <a:lnTo>
                      <a:pt x="166078" y="185420"/>
                    </a:lnTo>
                    <a:lnTo>
                      <a:pt x="166256" y="186690"/>
                    </a:lnTo>
                    <a:lnTo>
                      <a:pt x="166518" y="186690"/>
                    </a:lnTo>
                    <a:lnTo>
                      <a:pt x="166686" y="187960"/>
                    </a:lnTo>
                    <a:lnTo>
                      <a:pt x="179544" y="187960"/>
                    </a:lnTo>
                    <a:lnTo>
                      <a:pt x="177649" y="184150"/>
                    </a:lnTo>
                    <a:lnTo>
                      <a:pt x="176779" y="179070"/>
                    </a:lnTo>
                    <a:lnTo>
                      <a:pt x="176902" y="172720"/>
                    </a:lnTo>
                    <a:lnTo>
                      <a:pt x="177269" y="168910"/>
                    </a:lnTo>
                    <a:lnTo>
                      <a:pt x="177392" y="167640"/>
                    </a:lnTo>
                    <a:lnTo>
                      <a:pt x="177755" y="166370"/>
                    </a:lnTo>
                    <a:close/>
                  </a:path>
                  <a:path w="372744" h="227329">
                    <a:moveTo>
                      <a:pt x="197462" y="142240"/>
                    </a:moveTo>
                    <a:lnTo>
                      <a:pt x="177303" y="142240"/>
                    </a:lnTo>
                    <a:lnTo>
                      <a:pt x="171691" y="148590"/>
                    </a:lnTo>
                    <a:lnTo>
                      <a:pt x="167722" y="156210"/>
                    </a:lnTo>
                    <a:lnTo>
                      <a:pt x="165911" y="165100"/>
                    </a:lnTo>
                    <a:lnTo>
                      <a:pt x="178119" y="165100"/>
                    </a:lnTo>
                    <a:lnTo>
                      <a:pt x="179210" y="161290"/>
                    </a:lnTo>
                    <a:lnTo>
                      <a:pt x="182208" y="156210"/>
                    </a:lnTo>
                    <a:lnTo>
                      <a:pt x="186360" y="149860"/>
                    </a:lnTo>
                    <a:lnTo>
                      <a:pt x="194368" y="143510"/>
                    </a:lnTo>
                    <a:lnTo>
                      <a:pt x="197462" y="142240"/>
                    </a:lnTo>
                    <a:close/>
                  </a:path>
                  <a:path w="372744" h="227329">
                    <a:moveTo>
                      <a:pt x="284735" y="139700"/>
                    </a:moveTo>
                    <a:lnTo>
                      <a:pt x="272462" y="139700"/>
                    </a:lnTo>
                    <a:lnTo>
                      <a:pt x="279206" y="157480"/>
                    </a:lnTo>
                    <a:lnTo>
                      <a:pt x="264819" y="163830"/>
                    </a:lnTo>
                    <a:lnTo>
                      <a:pt x="293677" y="163830"/>
                    </a:lnTo>
                    <a:lnTo>
                      <a:pt x="284735" y="139700"/>
                    </a:lnTo>
                    <a:close/>
                  </a:path>
                  <a:path w="372744" h="227329">
                    <a:moveTo>
                      <a:pt x="131528" y="35560"/>
                    </a:moveTo>
                    <a:lnTo>
                      <a:pt x="56040" y="35560"/>
                    </a:lnTo>
                    <a:lnTo>
                      <a:pt x="65443" y="80010"/>
                    </a:lnTo>
                    <a:lnTo>
                      <a:pt x="68464" y="86360"/>
                    </a:lnTo>
                    <a:lnTo>
                      <a:pt x="71559" y="92710"/>
                    </a:lnTo>
                    <a:lnTo>
                      <a:pt x="77871" y="106680"/>
                    </a:lnTo>
                    <a:lnTo>
                      <a:pt x="84426" y="119380"/>
                    </a:lnTo>
                    <a:lnTo>
                      <a:pt x="87620" y="127000"/>
                    </a:lnTo>
                    <a:lnTo>
                      <a:pt x="72154" y="128270"/>
                    </a:lnTo>
                    <a:lnTo>
                      <a:pt x="58127" y="134620"/>
                    </a:lnTo>
                    <a:lnTo>
                      <a:pt x="46722" y="144780"/>
                    </a:lnTo>
                    <a:lnTo>
                      <a:pt x="39119" y="158750"/>
                    </a:lnTo>
                    <a:lnTo>
                      <a:pt x="38773" y="160020"/>
                    </a:lnTo>
                    <a:lnTo>
                      <a:pt x="51851" y="160020"/>
                    </a:lnTo>
                    <a:lnTo>
                      <a:pt x="52501" y="158750"/>
                    </a:lnTo>
                    <a:lnTo>
                      <a:pt x="57604" y="151130"/>
                    </a:lnTo>
                    <a:lnTo>
                      <a:pt x="64289" y="144780"/>
                    </a:lnTo>
                    <a:lnTo>
                      <a:pt x="72221" y="140970"/>
                    </a:lnTo>
                    <a:lnTo>
                      <a:pt x="81065" y="138430"/>
                    </a:lnTo>
                    <a:lnTo>
                      <a:pt x="115657" y="138430"/>
                    </a:lnTo>
                    <a:lnTo>
                      <a:pt x="110380" y="134620"/>
                    </a:lnTo>
                    <a:lnTo>
                      <a:pt x="102300" y="130810"/>
                    </a:lnTo>
                    <a:lnTo>
                      <a:pt x="83306" y="88900"/>
                    </a:lnTo>
                    <a:lnTo>
                      <a:pt x="103860" y="83820"/>
                    </a:lnTo>
                    <a:lnTo>
                      <a:pt x="123619" y="83820"/>
                    </a:lnTo>
                    <a:lnTo>
                      <a:pt x="123619" y="78740"/>
                    </a:lnTo>
                    <a:lnTo>
                      <a:pt x="78039" y="78740"/>
                    </a:lnTo>
                    <a:lnTo>
                      <a:pt x="76573" y="74930"/>
                    </a:lnTo>
                    <a:lnTo>
                      <a:pt x="68982" y="38100"/>
                    </a:lnTo>
                    <a:lnTo>
                      <a:pt x="70364" y="36830"/>
                    </a:lnTo>
                    <a:lnTo>
                      <a:pt x="131014" y="36830"/>
                    </a:lnTo>
                    <a:lnTo>
                      <a:pt x="131528" y="35560"/>
                    </a:lnTo>
                    <a:close/>
                  </a:path>
                  <a:path w="372744" h="227329">
                    <a:moveTo>
                      <a:pt x="123619" y="83820"/>
                    </a:moveTo>
                    <a:lnTo>
                      <a:pt x="103860" y="83820"/>
                    </a:lnTo>
                    <a:lnTo>
                      <a:pt x="122582" y="120650"/>
                    </a:lnTo>
                    <a:lnTo>
                      <a:pt x="131388" y="154940"/>
                    </a:lnTo>
                    <a:lnTo>
                      <a:pt x="143901" y="154940"/>
                    </a:lnTo>
                    <a:lnTo>
                      <a:pt x="140791" y="142240"/>
                    </a:lnTo>
                    <a:lnTo>
                      <a:pt x="197462" y="142240"/>
                    </a:lnTo>
                    <a:lnTo>
                      <a:pt x="203650" y="139700"/>
                    </a:lnTo>
                    <a:lnTo>
                      <a:pt x="213675" y="138430"/>
                    </a:lnTo>
                    <a:lnTo>
                      <a:pt x="284266" y="138430"/>
                    </a:lnTo>
                    <a:lnTo>
                      <a:pt x="281918" y="132080"/>
                    </a:lnTo>
                    <a:lnTo>
                      <a:pt x="251029" y="132080"/>
                    </a:lnTo>
                    <a:lnTo>
                      <a:pt x="250859" y="130810"/>
                    </a:lnTo>
                    <a:lnTo>
                      <a:pt x="137597" y="130810"/>
                    </a:lnTo>
                    <a:lnTo>
                      <a:pt x="134404" y="118110"/>
                    </a:lnTo>
                    <a:lnTo>
                      <a:pt x="230045" y="118110"/>
                    </a:lnTo>
                    <a:lnTo>
                      <a:pt x="229260" y="115570"/>
                    </a:lnTo>
                    <a:lnTo>
                      <a:pt x="202255" y="115570"/>
                    </a:lnTo>
                    <a:lnTo>
                      <a:pt x="190587" y="106680"/>
                    </a:lnTo>
                    <a:lnTo>
                      <a:pt x="139849" y="106680"/>
                    </a:lnTo>
                    <a:lnTo>
                      <a:pt x="139849" y="104140"/>
                    </a:lnTo>
                    <a:lnTo>
                      <a:pt x="127849" y="104140"/>
                    </a:lnTo>
                    <a:lnTo>
                      <a:pt x="123619" y="96520"/>
                    </a:lnTo>
                    <a:lnTo>
                      <a:pt x="123619" y="83820"/>
                    </a:lnTo>
                    <a:close/>
                  </a:path>
                  <a:path w="372744" h="227329">
                    <a:moveTo>
                      <a:pt x="281352" y="83820"/>
                    </a:moveTo>
                    <a:lnTo>
                      <a:pt x="269972" y="87630"/>
                    </a:lnTo>
                    <a:lnTo>
                      <a:pt x="260612" y="93980"/>
                    </a:lnTo>
                    <a:lnTo>
                      <a:pt x="258044" y="101600"/>
                    </a:lnTo>
                    <a:lnTo>
                      <a:pt x="259240" y="104140"/>
                    </a:lnTo>
                    <a:lnTo>
                      <a:pt x="261264" y="110490"/>
                    </a:lnTo>
                    <a:lnTo>
                      <a:pt x="267185" y="125730"/>
                    </a:lnTo>
                    <a:lnTo>
                      <a:pt x="251029" y="132080"/>
                    </a:lnTo>
                    <a:lnTo>
                      <a:pt x="281918" y="132080"/>
                    </a:lnTo>
                    <a:lnTo>
                      <a:pt x="269709" y="99060"/>
                    </a:lnTo>
                    <a:lnTo>
                      <a:pt x="270044" y="96520"/>
                    </a:lnTo>
                    <a:lnTo>
                      <a:pt x="280148" y="92710"/>
                    </a:lnTo>
                    <a:lnTo>
                      <a:pt x="292495" y="92710"/>
                    </a:lnTo>
                    <a:lnTo>
                      <a:pt x="289980" y="87630"/>
                    </a:lnTo>
                    <a:lnTo>
                      <a:pt x="281352" y="83820"/>
                    </a:lnTo>
                    <a:close/>
                  </a:path>
                  <a:path w="372744" h="227329">
                    <a:moveTo>
                      <a:pt x="230045" y="118110"/>
                    </a:moveTo>
                    <a:lnTo>
                      <a:pt x="186538" y="118110"/>
                    </a:lnTo>
                    <a:lnTo>
                      <a:pt x="196381" y="125730"/>
                    </a:lnTo>
                    <a:lnTo>
                      <a:pt x="194308" y="130810"/>
                    </a:lnTo>
                    <a:lnTo>
                      <a:pt x="250859" y="130810"/>
                    </a:lnTo>
                    <a:lnTo>
                      <a:pt x="250351" y="127000"/>
                    </a:lnTo>
                    <a:lnTo>
                      <a:pt x="209763" y="127000"/>
                    </a:lnTo>
                    <a:lnTo>
                      <a:pt x="211229" y="124460"/>
                    </a:lnTo>
                    <a:lnTo>
                      <a:pt x="250013" y="124460"/>
                    </a:lnTo>
                    <a:lnTo>
                      <a:pt x="249674" y="121920"/>
                    </a:lnTo>
                    <a:lnTo>
                      <a:pt x="231856" y="121920"/>
                    </a:lnTo>
                    <a:lnTo>
                      <a:pt x="230903" y="119380"/>
                    </a:lnTo>
                    <a:lnTo>
                      <a:pt x="230045" y="118110"/>
                    </a:lnTo>
                    <a:close/>
                  </a:path>
                  <a:path w="372744" h="227329">
                    <a:moveTo>
                      <a:pt x="250013" y="124460"/>
                    </a:moveTo>
                    <a:lnTo>
                      <a:pt x="219773" y="124460"/>
                    </a:lnTo>
                    <a:lnTo>
                      <a:pt x="221061" y="127000"/>
                    </a:lnTo>
                    <a:lnTo>
                      <a:pt x="250351" y="127000"/>
                    </a:lnTo>
                    <a:lnTo>
                      <a:pt x="250013" y="124460"/>
                    </a:lnTo>
                    <a:close/>
                  </a:path>
                  <a:path w="372744" h="227329">
                    <a:moveTo>
                      <a:pt x="235795" y="17780"/>
                    </a:moveTo>
                    <a:lnTo>
                      <a:pt x="218045" y="17780"/>
                    </a:lnTo>
                    <a:lnTo>
                      <a:pt x="231856" y="121920"/>
                    </a:lnTo>
                    <a:lnTo>
                      <a:pt x="249674" y="121920"/>
                    </a:lnTo>
                    <a:lnTo>
                      <a:pt x="235795" y="17780"/>
                    </a:lnTo>
                    <a:close/>
                  </a:path>
                  <a:path w="372744" h="227329">
                    <a:moveTo>
                      <a:pt x="180202" y="82550"/>
                    </a:moveTo>
                    <a:lnTo>
                      <a:pt x="158916" y="82550"/>
                    </a:lnTo>
                    <a:lnTo>
                      <a:pt x="202768" y="114300"/>
                    </a:lnTo>
                    <a:lnTo>
                      <a:pt x="202255" y="115570"/>
                    </a:lnTo>
                    <a:lnTo>
                      <a:pt x="229260" y="115570"/>
                    </a:lnTo>
                    <a:lnTo>
                      <a:pt x="228233" y="113030"/>
                    </a:lnTo>
                    <a:lnTo>
                      <a:pt x="220464" y="111760"/>
                    </a:lnTo>
                    <a:lnTo>
                      <a:pt x="216663" y="109220"/>
                    </a:lnTo>
                    <a:lnTo>
                      <a:pt x="216663" y="100330"/>
                    </a:lnTo>
                    <a:lnTo>
                      <a:pt x="204663" y="100330"/>
                    </a:lnTo>
                    <a:lnTo>
                      <a:pt x="180202" y="82550"/>
                    </a:lnTo>
                    <a:close/>
                  </a:path>
                  <a:path w="372744" h="227329">
                    <a:moveTo>
                      <a:pt x="158916" y="82550"/>
                    </a:moveTo>
                    <a:lnTo>
                      <a:pt x="139849" y="82550"/>
                    </a:lnTo>
                    <a:lnTo>
                      <a:pt x="170832" y="106680"/>
                    </a:lnTo>
                    <a:lnTo>
                      <a:pt x="190587" y="106680"/>
                    </a:lnTo>
                    <a:lnTo>
                      <a:pt x="158916" y="82550"/>
                    </a:lnTo>
                    <a:close/>
                  </a:path>
                  <a:path w="372744" h="227329">
                    <a:moveTo>
                      <a:pt x="164477" y="71120"/>
                    </a:moveTo>
                    <a:lnTo>
                      <a:pt x="123619" y="71120"/>
                    </a:lnTo>
                    <a:lnTo>
                      <a:pt x="127849" y="73660"/>
                    </a:lnTo>
                    <a:lnTo>
                      <a:pt x="127849" y="104140"/>
                    </a:lnTo>
                    <a:lnTo>
                      <a:pt x="139849" y="104140"/>
                    </a:lnTo>
                    <a:lnTo>
                      <a:pt x="139849" y="82550"/>
                    </a:lnTo>
                    <a:lnTo>
                      <a:pt x="180202" y="82550"/>
                    </a:lnTo>
                    <a:lnTo>
                      <a:pt x="164477" y="71120"/>
                    </a:lnTo>
                    <a:close/>
                  </a:path>
                  <a:path w="372744" h="227329">
                    <a:moveTo>
                      <a:pt x="216663" y="31750"/>
                    </a:moveTo>
                    <a:lnTo>
                      <a:pt x="204663" y="31750"/>
                    </a:lnTo>
                    <a:lnTo>
                      <a:pt x="204663" y="100330"/>
                    </a:lnTo>
                    <a:lnTo>
                      <a:pt x="216663" y="100330"/>
                    </a:lnTo>
                    <a:lnTo>
                      <a:pt x="216663" y="31750"/>
                    </a:lnTo>
                    <a:close/>
                  </a:path>
                  <a:path w="372744" h="227329">
                    <a:moveTo>
                      <a:pt x="110237" y="69850"/>
                    </a:moveTo>
                    <a:lnTo>
                      <a:pt x="78039" y="78740"/>
                    </a:lnTo>
                    <a:lnTo>
                      <a:pt x="123619" y="78740"/>
                    </a:lnTo>
                    <a:lnTo>
                      <a:pt x="123619" y="72390"/>
                    </a:lnTo>
                    <a:lnTo>
                      <a:pt x="111713" y="72390"/>
                    </a:lnTo>
                    <a:lnTo>
                      <a:pt x="110237" y="69850"/>
                    </a:lnTo>
                    <a:close/>
                  </a:path>
                  <a:path w="372744" h="227329">
                    <a:moveTo>
                      <a:pt x="128960" y="41910"/>
                    </a:moveTo>
                    <a:lnTo>
                      <a:pt x="86248" y="41910"/>
                    </a:lnTo>
                    <a:lnTo>
                      <a:pt x="111713" y="60960"/>
                    </a:lnTo>
                    <a:lnTo>
                      <a:pt x="111713" y="72390"/>
                    </a:lnTo>
                    <a:lnTo>
                      <a:pt x="123619" y="72390"/>
                    </a:lnTo>
                    <a:lnTo>
                      <a:pt x="123619" y="71120"/>
                    </a:lnTo>
                    <a:lnTo>
                      <a:pt x="164477" y="71120"/>
                    </a:lnTo>
                    <a:lnTo>
                      <a:pt x="140016" y="53340"/>
                    </a:lnTo>
                    <a:lnTo>
                      <a:pt x="139932" y="50800"/>
                    </a:lnTo>
                    <a:lnTo>
                      <a:pt x="141798" y="45720"/>
                    </a:lnTo>
                    <a:lnTo>
                      <a:pt x="129315" y="45720"/>
                    </a:lnTo>
                    <a:lnTo>
                      <a:pt x="127933" y="44450"/>
                    </a:lnTo>
                    <a:lnTo>
                      <a:pt x="128960" y="41910"/>
                    </a:lnTo>
                    <a:close/>
                  </a:path>
                  <a:path w="372744" h="227329">
                    <a:moveTo>
                      <a:pt x="131014" y="36830"/>
                    </a:moveTo>
                    <a:lnTo>
                      <a:pt x="70364" y="36830"/>
                    </a:lnTo>
                    <a:lnTo>
                      <a:pt x="82877" y="45720"/>
                    </a:lnTo>
                    <a:lnTo>
                      <a:pt x="86248" y="41910"/>
                    </a:lnTo>
                    <a:lnTo>
                      <a:pt x="128960" y="41910"/>
                    </a:lnTo>
                    <a:lnTo>
                      <a:pt x="131014" y="36830"/>
                    </a:lnTo>
                    <a:close/>
                  </a:path>
                  <a:path w="372744" h="227329">
                    <a:moveTo>
                      <a:pt x="216663" y="19050"/>
                    </a:moveTo>
                    <a:lnTo>
                      <a:pt x="138812" y="19050"/>
                    </a:lnTo>
                    <a:lnTo>
                      <a:pt x="129315" y="45720"/>
                    </a:lnTo>
                    <a:lnTo>
                      <a:pt x="141798" y="45720"/>
                    </a:lnTo>
                    <a:lnTo>
                      <a:pt x="146927" y="31750"/>
                    </a:lnTo>
                    <a:lnTo>
                      <a:pt x="216663" y="31750"/>
                    </a:lnTo>
                    <a:lnTo>
                      <a:pt x="216663" y="19050"/>
                    </a:lnTo>
                    <a:close/>
                  </a:path>
                  <a:path w="372744" h="227329">
                    <a:moveTo>
                      <a:pt x="92101" y="12700"/>
                    </a:moveTo>
                    <a:lnTo>
                      <a:pt x="80981" y="29210"/>
                    </a:lnTo>
                    <a:lnTo>
                      <a:pt x="115389" y="29210"/>
                    </a:lnTo>
                    <a:lnTo>
                      <a:pt x="92101" y="12700"/>
                    </a:lnTo>
                    <a:close/>
                  </a:path>
                  <a:path w="372744" h="227329">
                    <a:moveTo>
                      <a:pt x="127116" y="0"/>
                    </a:moveTo>
                    <a:lnTo>
                      <a:pt x="115389" y="29210"/>
                    </a:lnTo>
                    <a:lnTo>
                      <a:pt x="134096" y="29210"/>
                    </a:lnTo>
                    <a:lnTo>
                      <a:pt x="138718" y="17780"/>
                    </a:lnTo>
                    <a:lnTo>
                      <a:pt x="235795" y="17780"/>
                    </a:lnTo>
                    <a:lnTo>
                      <a:pt x="233594" y="1270"/>
                    </a:lnTo>
                    <a:lnTo>
                      <a:pt x="1271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4" name="object 61">
                <a:extLst>
                  <a:ext uri="{FF2B5EF4-FFF2-40B4-BE49-F238E27FC236}">
                    <a16:creationId xmlns:a16="http://schemas.microsoft.com/office/drawing/2014/main" id="{C1732270-C710-6852-C3C8-DE34FC1AA48C}"/>
                  </a:ext>
                </a:extLst>
              </p:cNvPr>
              <p:cNvSpPr/>
              <p:nvPr/>
            </p:nvSpPr>
            <p:spPr>
              <a:xfrm>
                <a:off x="4212754" y="10644941"/>
                <a:ext cx="471805" cy="471805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5" name="object 62">
                <a:extLst>
                  <a:ext uri="{FF2B5EF4-FFF2-40B4-BE49-F238E27FC236}">
                    <a16:creationId xmlns:a16="http://schemas.microsoft.com/office/drawing/2014/main" id="{AA81EF23-9F94-31C0-0212-F644CF8B4A8D}"/>
                  </a:ext>
                </a:extLst>
              </p:cNvPr>
              <p:cNvSpPr/>
              <p:nvPr/>
            </p:nvSpPr>
            <p:spPr>
              <a:xfrm>
                <a:off x="4304265" y="10740874"/>
                <a:ext cx="318770" cy="29972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299720">
                    <a:moveTo>
                      <a:pt x="310561" y="119629"/>
                    </a:moveTo>
                    <a:lnTo>
                      <a:pt x="289468" y="119629"/>
                    </a:lnTo>
                    <a:lnTo>
                      <a:pt x="164656" y="287122"/>
                    </a:lnTo>
                    <a:lnTo>
                      <a:pt x="163805" y="292984"/>
                    </a:lnTo>
                    <a:lnTo>
                      <a:pt x="166417" y="297564"/>
                    </a:lnTo>
                    <a:lnTo>
                      <a:pt x="171193" y="299658"/>
                    </a:lnTo>
                    <a:lnTo>
                      <a:pt x="176833" y="298064"/>
                    </a:lnTo>
                    <a:lnTo>
                      <a:pt x="310561" y="119629"/>
                    </a:lnTo>
                    <a:close/>
                  </a:path>
                  <a:path w="318770" h="299720">
                    <a:moveTo>
                      <a:pt x="60888" y="103054"/>
                    </a:moveTo>
                    <a:lnTo>
                      <a:pt x="43577" y="103054"/>
                    </a:lnTo>
                    <a:lnTo>
                      <a:pt x="43905" y="104038"/>
                    </a:lnTo>
                    <a:lnTo>
                      <a:pt x="44010" y="199700"/>
                    </a:lnTo>
                    <a:lnTo>
                      <a:pt x="4922" y="219773"/>
                    </a:lnTo>
                    <a:lnTo>
                      <a:pt x="1440" y="226074"/>
                    </a:lnTo>
                    <a:lnTo>
                      <a:pt x="3274" y="231693"/>
                    </a:lnTo>
                    <a:lnTo>
                      <a:pt x="8628" y="234655"/>
                    </a:lnTo>
                    <a:lnTo>
                      <a:pt x="15707" y="232987"/>
                    </a:lnTo>
                    <a:lnTo>
                      <a:pt x="98139" y="190894"/>
                    </a:lnTo>
                    <a:lnTo>
                      <a:pt x="60596" y="190894"/>
                    </a:lnTo>
                    <a:lnTo>
                      <a:pt x="60596" y="104038"/>
                    </a:lnTo>
                    <a:lnTo>
                      <a:pt x="60888" y="103054"/>
                    </a:lnTo>
                    <a:close/>
                  </a:path>
                  <a:path w="318770" h="299720">
                    <a:moveTo>
                      <a:pt x="120361" y="75390"/>
                    </a:moveTo>
                    <a:lnTo>
                      <a:pt x="99966" y="75390"/>
                    </a:lnTo>
                    <a:lnTo>
                      <a:pt x="105207" y="85284"/>
                    </a:lnTo>
                    <a:lnTo>
                      <a:pt x="112908" y="93628"/>
                    </a:lnTo>
                    <a:lnTo>
                      <a:pt x="122439" y="99768"/>
                    </a:lnTo>
                    <a:lnTo>
                      <a:pt x="133170" y="103054"/>
                    </a:lnTo>
                    <a:lnTo>
                      <a:pt x="133232" y="153785"/>
                    </a:lnTo>
                    <a:lnTo>
                      <a:pt x="60596" y="190894"/>
                    </a:lnTo>
                    <a:lnTo>
                      <a:pt x="98139" y="190894"/>
                    </a:lnTo>
                    <a:lnTo>
                      <a:pt x="187174" y="145430"/>
                    </a:lnTo>
                    <a:lnTo>
                      <a:pt x="149808" y="145430"/>
                    </a:lnTo>
                    <a:lnTo>
                      <a:pt x="149808" y="104038"/>
                    </a:lnTo>
                    <a:lnTo>
                      <a:pt x="149623" y="104038"/>
                    </a:lnTo>
                    <a:lnTo>
                      <a:pt x="153175" y="102426"/>
                    </a:lnTo>
                    <a:lnTo>
                      <a:pt x="152840" y="102426"/>
                    </a:lnTo>
                    <a:lnTo>
                      <a:pt x="157378" y="101494"/>
                    </a:lnTo>
                    <a:lnTo>
                      <a:pt x="166498" y="97201"/>
                    </a:lnTo>
                    <a:lnTo>
                      <a:pt x="172383" y="92625"/>
                    </a:lnTo>
                    <a:lnTo>
                      <a:pt x="176452" y="87712"/>
                    </a:lnTo>
                    <a:lnTo>
                      <a:pt x="140511" y="87712"/>
                    </a:lnTo>
                    <a:lnTo>
                      <a:pt x="121968" y="78823"/>
                    </a:lnTo>
                    <a:lnTo>
                      <a:pt x="120361" y="75390"/>
                    </a:lnTo>
                    <a:close/>
                  </a:path>
                  <a:path w="318770" h="299720">
                    <a:moveTo>
                      <a:pt x="274390" y="119629"/>
                    </a:moveTo>
                    <a:lnTo>
                      <a:pt x="246821" y="119629"/>
                    </a:lnTo>
                    <a:lnTo>
                      <a:pt x="231449" y="129765"/>
                    </a:lnTo>
                    <a:lnTo>
                      <a:pt x="229041" y="141576"/>
                    </a:lnTo>
                    <a:lnTo>
                      <a:pt x="236318" y="147074"/>
                    </a:lnTo>
                    <a:lnTo>
                      <a:pt x="245861" y="141912"/>
                    </a:lnTo>
                    <a:lnTo>
                      <a:pt x="250118" y="138900"/>
                    </a:lnTo>
                    <a:lnTo>
                      <a:pt x="258644" y="132218"/>
                    </a:lnTo>
                    <a:lnTo>
                      <a:pt x="274390" y="119629"/>
                    </a:lnTo>
                    <a:close/>
                  </a:path>
                  <a:path w="318770" h="299720">
                    <a:moveTo>
                      <a:pt x="207334" y="77840"/>
                    </a:moveTo>
                    <a:lnTo>
                      <a:pt x="183021" y="77840"/>
                    </a:lnTo>
                    <a:lnTo>
                      <a:pt x="186579" y="85284"/>
                    </a:lnTo>
                    <a:lnTo>
                      <a:pt x="186655" y="85442"/>
                    </a:lnTo>
                    <a:lnTo>
                      <a:pt x="194351" y="92018"/>
                    </a:lnTo>
                    <a:lnTo>
                      <a:pt x="202654" y="93871"/>
                    </a:lnTo>
                    <a:lnTo>
                      <a:pt x="202759" y="118111"/>
                    </a:lnTo>
                    <a:lnTo>
                      <a:pt x="149808" y="145430"/>
                    </a:lnTo>
                    <a:lnTo>
                      <a:pt x="187174" y="145430"/>
                    </a:lnTo>
                    <a:lnTo>
                      <a:pt x="237145" y="119912"/>
                    </a:lnTo>
                    <a:lnTo>
                      <a:pt x="246821" y="119629"/>
                    </a:lnTo>
                    <a:lnTo>
                      <a:pt x="310561" y="119629"/>
                    </a:lnTo>
                    <a:lnTo>
                      <a:pt x="314693" y="114090"/>
                    </a:lnTo>
                    <a:lnTo>
                      <a:pt x="317731" y="109797"/>
                    </a:lnTo>
                    <a:lnTo>
                      <a:pt x="219942" y="109797"/>
                    </a:lnTo>
                    <a:lnTo>
                      <a:pt x="219942" y="93871"/>
                    </a:lnTo>
                    <a:lnTo>
                      <a:pt x="219798" y="93871"/>
                    </a:lnTo>
                    <a:lnTo>
                      <a:pt x="226938" y="91272"/>
                    </a:lnTo>
                    <a:lnTo>
                      <a:pt x="233249" y="86706"/>
                    </a:lnTo>
                    <a:lnTo>
                      <a:pt x="238364" y="80778"/>
                    </a:lnTo>
                    <a:lnTo>
                      <a:pt x="239632" y="78311"/>
                    </a:lnTo>
                    <a:lnTo>
                      <a:pt x="208099" y="78311"/>
                    </a:lnTo>
                    <a:lnTo>
                      <a:pt x="207334" y="77840"/>
                    </a:lnTo>
                    <a:close/>
                  </a:path>
                  <a:path w="318770" h="299720">
                    <a:moveTo>
                      <a:pt x="313509" y="103054"/>
                    </a:moveTo>
                    <a:lnTo>
                      <a:pt x="230962" y="103054"/>
                    </a:lnTo>
                    <a:lnTo>
                      <a:pt x="219942" y="109797"/>
                    </a:lnTo>
                    <a:lnTo>
                      <a:pt x="317731" y="109797"/>
                    </a:lnTo>
                    <a:lnTo>
                      <a:pt x="318724" y="108394"/>
                    </a:lnTo>
                    <a:lnTo>
                      <a:pt x="313509" y="103054"/>
                    </a:lnTo>
                    <a:close/>
                  </a:path>
                  <a:path w="318770" h="299720">
                    <a:moveTo>
                      <a:pt x="65036" y="0"/>
                    </a:moveTo>
                    <a:lnTo>
                      <a:pt x="31055" y="2453"/>
                    </a:lnTo>
                    <a:lnTo>
                      <a:pt x="8537" y="22613"/>
                    </a:lnTo>
                    <a:lnTo>
                      <a:pt x="1121" y="47738"/>
                    </a:lnTo>
                    <a:lnTo>
                      <a:pt x="0" y="51775"/>
                    </a:lnTo>
                    <a:lnTo>
                      <a:pt x="7466" y="79400"/>
                    </a:lnTo>
                    <a:lnTo>
                      <a:pt x="7882" y="80778"/>
                    </a:lnTo>
                    <a:lnTo>
                      <a:pt x="34607" y="101044"/>
                    </a:lnTo>
                    <a:lnTo>
                      <a:pt x="36324" y="101640"/>
                    </a:lnTo>
                    <a:lnTo>
                      <a:pt x="44362" y="103054"/>
                    </a:lnTo>
                    <a:lnTo>
                      <a:pt x="58156" y="103054"/>
                    </a:lnTo>
                    <a:lnTo>
                      <a:pt x="90863" y="86981"/>
                    </a:lnTo>
                    <a:lnTo>
                      <a:pt x="57758" y="86981"/>
                    </a:lnTo>
                    <a:lnTo>
                      <a:pt x="28481" y="78637"/>
                    </a:lnTo>
                    <a:lnTo>
                      <a:pt x="16900" y="54801"/>
                    </a:lnTo>
                    <a:lnTo>
                      <a:pt x="23504" y="29148"/>
                    </a:lnTo>
                    <a:lnTo>
                      <a:pt x="48785" y="15350"/>
                    </a:lnTo>
                    <a:lnTo>
                      <a:pt x="90548" y="15350"/>
                    </a:lnTo>
                    <a:lnTo>
                      <a:pt x="88744" y="13129"/>
                    </a:lnTo>
                    <a:lnTo>
                      <a:pt x="77918" y="5042"/>
                    </a:lnTo>
                    <a:lnTo>
                      <a:pt x="65036" y="0"/>
                    </a:lnTo>
                    <a:close/>
                  </a:path>
                  <a:path w="318770" h="299720">
                    <a:moveTo>
                      <a:pt x="174170" y="30890"/>
                    </a:moveTo>
                    <a:lnTo>
                      <a:pt x="142746" y="30890"/>
                    </a:lnTo>
                    <a:lnTo>
                      <a:pt x="161387" y="39816"/>
                    </a:lnTo>
                    <a:lnTo>
                      <a:pt x="170147" y="58522"/>
                    </a:lnTo>
                    <a:lnTo>
                      <a:pt x="161525" y="79400"/>
                    </a:lnTo>
                    <a:lnTo>
                      <a:pt x="140511" y="87712"/>
                    </a:lnTo>
                    <a:lnTo>
                      <a:pt x="176452" y="87712"/>
                    </a:lnTo>
                    <a:lnTo>
                      <a:pt x="178948" y="84698"/>
                    </a:lnTo>
                    <a:lnTo>
                      <a:pt x="180446" y="81065"/>
                    </a:lnTo>
                    <a:lnTo>
                      <a:pt x="183021" y="77840"/>
                    </a:lnTo>
                    <a:lnTo>
                      <a:pt x="207334" y="77840"/>
                    </a:lnTo>
                    <a:lnTo>
                      <a:pt x="199008" y="72715"/>
                    </a:lnTo>
                    <a:lnTo>
                      <a:pt x="196143" y="63237"/>
                    </a:lnTo>
                    <a:lnTo>
                      <a:pt x="196054" y="62943"/>
                    </a:lnTo>
                    <a:lnTo>
                      <a:pt x="199125" y="53253"/>
                    </a:lnTo>
                    <a:lnTo>
                      <a:pt x="208110" y="47904"/>
                    </a:lnTo>
                    <a:lnTo>
                      <a:pt x="238518" y="47904"/>
                    </a:lnTo>
                    <a:lnTo>
                      <a:pt x="236339" y="45276"/>
                    </a:lnTo>
                    <a:lnTo>
                      <a:pt x="184267" y="45276"/>
                    </a:lnTo>
                    <a:lnTo>
                      <a:pt x="174170" y="30890"/>
                    </a:lnTo>
                    <a:close/>
                  </a:path>
                  <a:path w="318770" h="299720">
                    <a:moveTo>
                      <a:pt x="90548" y="15350"/>
                    </a:moveTo>
                    <a:lnTo>
                      <a:pt x="48785" y="15350"/>
                    </a:lnTo>
                    <a:lnTo>
                      <a:pt x="76904" y="24063"/>
                    </a:lnTo>
                    <a:lnTo>
                      <a:pt x="76654" y="24063"/>
                    </a:lnTo>
                    <a:lnTo>
                      <a:pt x="87747" y="47738"/>
                    </a:lnTo>
                    <a:lnTo>
                      <a:pt x="81764" y="72715"/>
                    </a:lnTo>
                    <a:lnTo>
                      <a:pt x="81644" y="73216"/>
                    </a:lnTo>
                    <a:lnTo>
                      <a:pt x="57758" y="86981"/>
                    </a:lnTo>
                    <a:lnTo>
                      <a:pt x="90863" y="86981"/>
                    </a:lnTo>
                    <a:lnTo>
                      <a:pt x="93514" y="84322"/>
                    </a:lnTo>
                    <a:lnTo>
                      <a:pt x="99966" y="75390"/>
                    </a:lnTo>
                    <a:lnTo>
                      <a:pt x="120361" y="75390"/>
                    </a:lnTo>
                    <a:lnTo>
                      <a:pt x="113254" y="60210"/>
                    </a:lnTo>
                    <a:lnTo>
                      <a:pt x="121725" y="39349"/>
                    </a:lnTo>
                    <a:lnTo>
                      <a:pt x="129921" y="36051"/>
                    </a:lnTo>
                    <a:lnTo>
                      <a:pt x="103359" y="36051"/>
                    </a:lnTo>
                    <a:lnTo>
                      <a:pt x="97297" y="23664"/>
                    </a:lnTo>
                    <a:lnTo>
                      <a:pt x="90548" y="15350"/>
                    </a:lnTo>
                    <a:close/>
                  </a:path>
                  <a:path w="318770" h="299720">
                    <a:moveTo>
                      <a:pt x="238518" y="47904"/>
                    </a:moveTo>
                    <a:lnTo>
                      <a:pt x="208110" y="47904"/>
                    </a:lnTo>
                    <a:lnTo>
                      <a:pt x="222739" y="51775"/>
                    </a:lnTo>
                    <a:lnTo>
                      <a:pt x="222283" y="51775"/>
                    </a:lnTo>
                    <a:lnTo>
                      <a:pt x="226564" y="62943"/>
                    </a:lnTo>
                    <a:lnTo>
                      <a:pt x="226677" y="63237"/>
                    </a:lnTo>
                    <a:lnTo>
                      <a:pt x="221836" y="74769"/>
                    </a:lnTo>
                    <a:lnTo>
                      <a:pt x="208099" y="78311"/>
                    </a:lnTo>
                    <a:lnTo>
                      <a:pt x="239632" y="78311"/>
                    </a:lnTo>
                    <a:lnTo>
                      <a:pt x="241774" y="74144"/>
                    </a:lnTo>
                    <a:lnTo>
                      <a:pt x="241726" y="51775"/>
                    </a:lnTo>
                    <a:lnTo>
                      <a:pt x="238518" y="47904"/>
                    </a:lnTo>
                    <a:close/>
                  </a:path>
                  <a:path w="318770" h="299720">
                    <a:moveTo>
                      <a:pt x="208815" y="30749"/>
                    </a:moveTo>
                    <a:lnTo>
                      <a:pt x="188571" y="40061"/>
                    </a:lnTo>
                    <a:lnTo>
                      <a:pt x="187199" y="41391"/>
                    </a:lnTo>
                    <a:lnTo>
                      <a:pt x="185880" y="44061"/>
                    </a:lnTo>
                    <a:lnTo>
                      <a:pt x="184267" y="45276"/>
                    </a:lnTo>
                    <a:lnTo>
                      <a:pt x="236339" y="45276"/>
                    </a:lnTo>
                    <a:lnTo>
                      <a:pt x="228694" y="36051"/>
                    </a:lnTo>
                    <a:lnTo>
                      <a:pt x="228899" y="36051"/>
                    </a:lnTo>
                    <a:lnTo>
                      <a:pt x="208815" y="30749"/>
                    </a:lnTo>
                    <a:close/>
                  </a:path>
                  <a:path w="318770" h="299720">
                    <a:moveTo>
                      <a:pt x="146813" y="14964"/>
                    </a:moveTo>
                    <a:lnTo>
                      <a:pt x="122748" y="18714"/>
                    </a:lnTo>
                    <a:lnTo>
                      <a:pt x="103359" y="36051"/>
                    </a:lnTo>
                    <a:lnTo>
                      <a:pt x="129921" y="36051"/>
                    </a:lnTo>
                    <a:lnTo>
                      <a:pt x="142746" y="30890"/>
                    </a:lnTo>
                    <a:lnTo>
                      <a:pt x="174170" y="30890"/>
                    </a:lnTo>
                    <a:lnTo>
                      <a:pt x="169379" y="24063"/>
                    </a:lnTo>
                    <a:lnTo>
                      <a:pt x="146813" y="14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6" name="object 63">
                <a:extLst>
                  <a:ext uri="{FF2B5EF4-FFF2-40B4-BE49-F238E27FC236}">
                    <a16:creationId xmlns:a16="http://schemas.microsoft.com/office/drawing/2014/main" id="{A4B688AB-5755-E01C-C029-596265BBF01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361357" y="10891128"/>
                <a:ext cx="163363" cy="133879"/>
              </a:xfrm>
              <a:prstGeom prst="rect">
                <a:avLst/>
              </a:prstGeom>
            </p:spPr>
          </p:pic>
        </p:grpSp>
        <p:pic>
          <p:nvPicPr>
            <p:cNvPr id="7" name="object 64">
              <a:extLst>
                <a:ext uri="{FF2B5EF4-FFF2-40B4-BE49-F238E27FC236}">
                  <a16:creationId xmlns:a16="http://schemas.microsoft.com/office/drawing/2014/main" id="{16C0D00B-EA5A-2763-B0B0-F6ECE13C8764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10792304" y="6442019"/>
              <a:ext cx="296506" cy="294830"/>
            </a:xfrm>
            <a:prstGeom prst="rect">
              <a:avLst/>
            </a:prstGeom>
          </p:spPr>
        </p:pic>
        <p:grpSp>
          <p:nvGrpSpPr>
            <p:cNvPr id="8" name="object 65">
              <a:extLst>
                <a:ext uri="{FF2B5EF4-FFF2-40B4-BE49-F238E27FC236}">
                  <a16:creationId xmlns:a16="http://schemas.microsoft.com/office/drawing/2014/main" id="{C0E34670-6D20-395D-D065-8A53C3FA2693}"/>
                </a:ext>
              </a:extLst>
            </p:cNvPr>
            <p:cNvGrpSpPr/>
            <p:nvPr userDrawn="1"/>
          </p:nvGrpSpPr>
          <p:grpSpPr>
            <a:xfrm>
              <a:off x="11269498" y="6391946"/>
              <a:ext cx="587223" cy="298040"/>
              <a:chOff x="18583530" y="10540792"/>
              <a:chExt cx="968375" cy="491490"/>
            </a:xfrm>
          </p:grpSpPr>
          <p:pic>
            <p:nvPicPr>
              <p:cNvPr id="11" name="object 66">
                <a:extLst>
                  <a:ext uri="{FF2B5EF4-FFF2-40B4-BE49-F238E27FC236}">
                    <a16:creationId xmlns:a16="http://schemas.microsoft.com/office/drawing/2014/main" id="{EF6D8FB9-49F3-CFE7-D4BB-2DDF0D0FCF1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583530" y="10805753"/>
                <a:ext cx="433100" cy="162309"/>
              </a:xfrm>
              <a:prstGeom prst="rect">
                <a:avLst/>
              </a:prstGeom>
            </p:spPr>
          </p:pic>
          <p:sp>
            <p:nvSpPr>
              <p:cNvPr id="12" name="object 67">
                <a:extLst>
                  <a:ext uri="{FF2B5EF4-FFF2-40B4-BE49-F238E27FC236}">
                    <a16:creationId xmlns:a16="http://schemas.microsoft.com/office/drawing/2014/main" id="{377C8862-7292-DB8B-0B45-75D0F2470457}"/>
                  </a:ext>
                </a:extLst>
              </p:cNvPr>
              <p:cNvSpPr/>
              <p:nvPr/>
            </p:nvSpPr>
            <p:spPr>
              <a:xfrm>
                <a:off x="19185573" y="10777175"/>
                <a:ext cx="36639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366394" h="254634">
                    <a:moveTo>
                      <a:pt x="144627" y="28790"/>
                    </a:moveTo>
                    <a:lnTo>
                      <a:pt x="0" y="28790"/>
                    </a:lnTo>
                    <a:lnTo>
                      <a:pt x="0" y="77050"/>
                    </a:lnTo>
                    <a:lnTo>
                      <a:pt x="47421" y="77050"/>
                    </a:lnTo>
                    <a:lnTo>
                      <a:pt x="47421" y="187540"/>
                    </a:lnTo>
                    <a:lnTo>
                      <a:pt x="97383" y="187540"/>
                    </a:lnTo>
                    <a:lnTo>
                      <a:pt x="97383" y="77050"/>
                    </a:lnTo>
                    <a:lnTo>
                      <a:pt x="144627" y="77050"/>
                    </a:lnTo>
                    <a:lnTo>
                      <a:pt x="144627" y="28790"/>
                    </a:lnTo>
                    <a:close/>
                  </a:path>
                  <a:path w="366394" h="254634">
                    <a:moveTo>
                      <a:pt x="366090" y="254546"/>
                    </a:moveTo>
                    <a:lnTo>
                      <a:pt x="270370" y="0"/>
                    </a:lnTo>
                    <a:lnTo>
                      <a:pt x="184467" y="0"/>
                    </a:lnTo>
                    <a:lnTo>
                      <a:pt x="114147" y="187769"/>
                    </a:lnTo>
                    <a:lnTo>
                      <a:pt x="166243" y="187769"/>
                    </a:lnTo>
                    <a:lnTo>
                      <a:pt x="227355" y="33324"/>
                    </a:lnTo>
                    <a:lnTo>
                      <a:pt x="314032" y="254546"/>
                    </a:lnTo>
                    <a:lnTo>
                      <a:pt x="366090" y="254546"/>
                    </a:lnTo>
                    <a:close/>
                  </a:path>
                </a:pathLst>
              </a:custGeom>
              <a:solidFill>
                <a:srgbClr val="60606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3" name="object 68">
                <a:extLst>
                  <a:ext uri="{FF2B5EF4-FFF2-40B4-BE49-F238E27FC236}">
                    <a16:creationId xmlns:a16="http://schemas.microsoft.com/office/drawing/2014/main" id="{95208771-3C52-0C64-C5A2-096BDF8FC492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025993" y="10805746"/>
                <a:ext cx="156749" cy="162319"/>
              </a:xfrm>
              <a:prstGeom prst="rect">
                <a:avLst/>
              </a:prstGeom>
            </p:spPr>
          </p:pic>
          <p:pic>
            <p:nvPicPr>
              <p:cNvPr id="14" name="object 69">
                <a:extLst>
                  <a:ext uri="{FF2B5EF4-FFF2-40B4-BE49-F238E27FC236}">
                    <a16:creationId xmlns:a16="http://schemas.microsoft.com/office/drawing/2014/main" id="{4CAFA3F9-5EE2-1440-38F3-620D7AF737CE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9248503" y="10540792"/>
                <a:ext cx="282189" cy="236431"/>
              </a:xfrm>
              <a:prstGeom prst="rect">
                <a:avLst/>
              </a:prstGeom>
            </p:spPr>
          </p:pic>
        </p:grpSp>
        <p:sp>
          <p:nvSpPr>
            <p:cNvPr id="9" name="object 70">
              <a:extLst>
                <a:ext uri="{FF2B5EF4-FFF2-40B4-BE49-F238E27FC236}">
                  <a16:creationId xmlns:a16="http://schemas.microsoft.com/office/drawing/2014/main" id="{C98E17F3-9FBA-0301-60E2-C87B632DE688}"/>
                </a:ext>
              </a:extLst>
            </p:cNvPr>
            <p:cNvSpPr/>
            <p:nvPr userDrawn="1"/>
          </p:nvSpPr>
          <p:spPr>
            <a:xfrm>
              <a:off x="11176234" y="6440975"/>
              <a:ext cx="5776" cy="299195"/>
            </a:xfrm>
            <a:custGeom>
              <a:avLst/>
              <a:gdLst/>
              <a:ahLst/>
              <a:cxnLst/>
              <a:rect l="l" t="t" r="r" b="b"/>
              <a:pathLst>
                <a:path w="9525" h="493395">
                  <a:moveTo>
                    <a:pt x="8942" y="0"/>
                  </a:moveTo>
                  <a:lnTo>
                    <a:pt x="0" y="0"/>
                  </a:lnTo>
                  <a:lnTo>
                    <a:pt x="0" y="493335"/>
                  </a:lnTo>
                  <a:lnTo>
                    <a:pt x="8942" y="493335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71">
              <a:extLst>
                <a:ext uri="{FF2B5EF4-FFF2-40B4-BE49-F238E27FC236}">
                  <a16:creationId xmlns:a16="http://schemas.microsoft.com/office/drawing/2014/main" id="{42901E66-814E-2BC9-5553-44B694613B6A}"/>
                </a:ext>
              </a:extLst>
            </p:cNvPr>
            <p:cNvSpPr txBox="1"/>
            <p:nvPr userDrawn="1"/>
          </p:nvSpPr>
          <p:spPr>
            <a:xfrm>
              <a:off x="6798094" y="6419831"/>
              <a:ext cx="3723959" cy="312231"/>
            </a:xfrm>
            <a:prstGeom prst="rect">
              <a:avLst/>
            </a:prstGeom>
          </p:spPr>
          <p:txBody>
            <a:bodyPr vert="horz" wrap="square" lIns="0" tIns="8856" rIns="0" bIns="0" rtlCol="0">
              <a:spAutoFit/>
            </a:bodyPr>
            <a:lstStyle/>
            <a:p>
              <a:pPr marL="7701">
                <a:spcBef>
                  <a:spcPts val="69"/>
                </a:spcBef>
              </a:pP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Unidad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69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de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45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Mantenimiento</a:t>
              </a:r>
              <a:r>
                <a:rPr sz="1971" b="1" spc="-64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Vial</a:t>
              </a:r>
              <a:endParaRPr sz="1971" dirty="0">
                <a:latin typeface="Century Gothic" panose="020B0502020202020204" pitchFamily="34" charset="0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05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37CC1191-1E03-7153-C98D-5E1DC0E8B9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3541" y="395501"/>
            <a:ext cx="4409759" cy="456737"/>
          </a:xfrm>
          <a:prstGeom prst="rect">
            <a:avLst/>
          </a:prstGeom>
          <a:solidFill>
            <a:srgbClr val="FF9D00"/>
          </a:solidFill>
        </p:spPr>
        <p:txBody>
          <a:bodyPr vert="horz" wrap="square" lIns="0" tIns="43661" rIns="0" bIns="43661" rtlCol="0">
            <a:spAutoFit/>
          </a:bodyPr>
          <a:lstStyle/>
          <a:p>
            <a:pPr marL="221027">
              <a:lnSpc>
                <a:spcPct val="100000"/>
              </a:lnSpc>
              <a:spcBef>
                <a:spcPts val="491"/>
              </a:spcBef>
            </a:pPr>
            <a:r>
              <a:rPr sz="2395" dirty="0">
                <a:solidFill>
                  <a:srgbClr val="FFFFFF"/>
                </a:solidFill>
                <a:latin typeface="Century Gothic" panose="020B0502020202020204" pitchFamily="34" charset="0"/>
              </a:rPr>
              <a:t>METAS DE CONSERVACIÓN</a:t>
            </a:r>
            <a:endParaRPr sz="2395" dirty="0">
              <a:latin typeface="Century Gothic" panose="020B0502020202020204" pitchFamily="34" charset="0"/>
            </a:endParaRPr>
          </a:p>
        </p:txBody>
      </p:sp>
      <p:grpSp>
        <p:nvGrpSpPr>
          <p:cNvPr id="74" name="Grupo 73">
            <a:extLst>
              <a:ext uri="{FF2B5EF4-FFF2-40B4-BE49-F238E27FC236}">
                <a16:creationId xmlns:a16="http://schemas.microsoft.com/office/drawing/2014/main" id="{453BF08D-4F7D-3F2A-EE82-B231447EC300}"/>
              </a:ext>
            </a:extLst>
          </p:cNvPr>
          <p:cNvGrpSpPr/>
          <p:nvPr userDrawn="1"/>
        </p:nvGrpSpPr>
        <p:grpSpPr>
          <a:xfrm>
            <a:off x="428" y="6349554"/>
            <a:ext cx="11856293" cy="508285"/>
            <a:chOff x="428" y="6349554"/>
            <a:chExt cx="11856293" cy="508285"/>
          </a:xfrm>
        </p:grpSpPr>
        <p:sp>
          <p:nvSpPr>
            <p:cNvPr id="75" name="object 52">
              <a:extLst>
                <a:ext uri="{FF2B5EF4-FFF2-40B4-BE49-F238E27FC236}">
                  <a16:creationId xmlns:a16="http://schemas.microsoft.com/office/drawing/2014/main" id="{1456BFC2-F90B-BB72-5257-3BF30D367596}"/>
                </a:ext>
              </a:extLst>
            </p:cNvPr>
            <p:cNvSpPr/>
            <p:nvPr/>
          </p:nvSpPr>
          <p:spPr>
            <a:xfrm>
              <a:off x="428" y="6349554"/>
              <a:ext cx="6093351" cy="508285"/>
            </a:xfrm>
            <a:custGeom>
              <a:avLst/>
              <a:gdLst/>
              <a:ahLst/>
              <a:cxnLst/>
              <a:rect l="l" t="t" r="r" b="b"/>
              <a:pathLst>
                <a:path w="6423660" h="838200">
                  <a:moveTo>
                    <a:pt x="6423532" y="0"/>
                  </a:moveTo>
                  <a:lnTo>
                    <a:pt x="0" y="0"/>
                  </a:lnTo>
                  <a:lnTo>
                    <a:pt x="0" y="837670"/>
                  </a:lnTo>
                  <a:lnTo>
                    <a:pt x="6423532" y="837670"/>
                  </a:lnTo>
                  <a:lnTo>
                    <a:pt x="6423532" y="0"/>
                  </a:lnTo>
                  <a:close/>
                </a:path>
              </a:pathLst>
            </a:custGeom>
            <a:solidFill>
              <a:srgbClr val="FF112C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grpSp>
          <p:nvGrpSpPr>
            <p:cNvPr id="76" name="Grupo 75">
              <a:extLst>
                <a:ext uri="{FF2B5EF4-FFF2-40B4-BE49-F238E27FC236}">
                  <a16:creationId xmlns:a16="http://schemas.microsoft.com/office/drawing/2014/main" id="{40D6496B-A68A-7AD2-1B1F-331D0427C52B}"/>
                </a:ext>
              </a:extLst>
            </p:cNvPr>
            <p:cNvGrpSpPr/>
            <p:nvPr/>
          </p:nvGrpSpPr>
          <p:grpSpPr>
            <a:xfrm>
              <a:off x="1923371" y="6391300"/>
              <a:ext cx="2085244" cy="352935"/>
              <a:chOff x="755905" y="6391300"/>
              <a:chExt cx="2085244" cy="352935"/>
            </a:xfrm>
          </p:grpSpPr>
          <p:sp>
            <p:nvSpPr>
              <p:cNvPr id="85" name="object 53">
                <a:extLst>
                  <a:ext uri="{FF2B5EF4-FFF2-40B4-BE49-F238E27FC236}">
                    <a16:creationId xmlns:a16="http://schemas.microsoft.com/office/drawing/2014/main" id="{20E2B141-602A-7D64-7423-C70DE3AA31A7}"/>
                  </a:ext>
                </a:extLst>
              </p:cNvPr>
              <p:cNvSpPr/>
              <p:nvPr/>
            </p:nvSpPr>
            <p:spPr>
              <a:xfrm>
                <a:off x="755905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6" name="object 54">
                <a:extLst>
                  <a:ext uri="{FF2B5EF4-FFF2-40B4-BE49-F238E27FC236}">
                    <a16:creationId xmlns:a16="http://schemas.microsoft.com/office/drawing/2014/main" id="{AE51E597-E235-B106-ADC3-8A04835B843A}"/>
                  </a:ext>
                </a:extLst>
              </p:cNvPr>
              <p:cNvSpPr/>
              <p:nvPr/>
            </p:nvSpPr>
            <p:spPr>
              <a:xfrm>
                <a:off x="812405" y="6503675"/>
                <a:ext cx="173279" cy="17944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95909">
                    <a:moveTo>
                      <a:pt x="116484" y="6223"/>
                    </a:moveTo>
                    <a:lnTo>
                      <a:pt x="116001" y="4140"/>
                    </a:lnTo>
                    <a:lnTo>
                      <a:pt x="113423" y="927"/>
                    </a:lnTo>
                    <a:lnTo>
                      <a:pt x="111493" y="0"/>
                    </a:lnTo>
                    <a:lnTo>
                      <a:pt x="100977" y="0"/>
                    </a:lnTo>
                    <a:lnTo>
                      <a:pt x="100977" y="13525"/>
                    </a:lnTo>
                    <a:lnTo>
                      <a:pt x="41262" y="279069"/>
                    </a:lnTo>
                    <a:lnTo>
                      <a:pt x="16268" y="279069"/>
                    </a:lnTo>
                    <a:lnTo>
                      <a:pt x="98374" y="13525"/>
                    </a:lnTo>
                    <a:lnTo>
                      <a:pt x="100977" y="13525"/>
                    </a:lnTo>
                    <a:lnTo>
                      <a:pt x="100977" y="0"/>
                    </a:lnTo>
                    <a:lnTo>
                      <a:pt x="90398" y="0"/>
                    </a:lnTo>
                    <a:lnTo>
                      <a:pt x="87795" y="1905"/>
                    </a:lnTo>
                    <a:lnTo>
                      <a:pt x="0" y="285864"/>
                    </a:lnTo>
                    <a:lnTo>
                      <a:pt x="393" y="288124"/>
                    </a:lnTo>
                    <a:lnTo>
                      <a:pt x="1651" y="289839"/>
                    </a:lnTo>
                    <a:lnTo>
                      <a:pt x="2908" y="291579"/>
                    </a:lnTo>
                    <a:lnTo>
                      <a:pt x="4953" y="292608"/>
                    </a:lnTo>
                    <a:lnTo>
                      <a:pt x="49822" y="292608"/>
                    </a:lnTo>
                    <a:lnTo>
                      <a:pt x="52603" y="290385"/>
                    </a:lnTo>
                    <a:lnTo>
                      <a:pt x="55143" y="279069"/>
                    </a:lnTo>
                    <a:lnTo>
                      <a:pt x="114846" y="13525"/>
                    </a:lnTo>
                    <a:lnTo>
                      <a:pt x="116484" y="6223"/>
                    </a:lnTo>
                    <a:close/>
                  </a:path>
                  <a:path w="285750" h="295909">
                    <a:moveTo>
                      <a:pt x="148717" y="201510"/>
                    </a:moveTo>
                    <a:lnTo>
                      <a:pt x="145681" y="198475"/>
                    </a:lnTo>
                    <a:lnTo>
                      <a:pt x="141947" y="198475"/>
                    </a:lnTo>
                    <a:lnTo>
                      <a:pt x="138226" y="198475"/>
                    </a:lnTo>
                    <a:lnTo>
                      <a:pt x="135191" y="201510"/>
                    </a:lnTo>
                    <a:lnTo>
                      <a:pt x="135191" y="292277"/>
                    </a:lnTo>
                    <a:lnTo>
                      <a:pt x="138226" y="295313"/>
                    </a:lnTo>
                    <a:lnTo>
                      <a:pt x="145681" y="295313"/>
                    </a:lnTo>
                    <a:lnTo>
                      <a:pt x="148717" y="292277"/>
                    </a:lnTo>
                    <a:lnTo>
                      <a:pt x="148717" y="201510"/>
                    </a:lnTo>
                    <a:close/>
                  </a:path>
                  <a:path w="285750" h="295909">
                    <a:moveTo>
                      <a:pt x="148717" y="122250"/>
                    </a:moveTo>
                    <a:lnTo>
                      <a:pt x="145681" y="119214"/>
                    </a:lnTo>
                    <a:lnTo>
                      <a:pt x="141947" y="119214"/>
                    </a:lnTo>
                    <a:lnTo>
                      <a:pt x="138226" y="119214"/>
                    </a:lnTo>
                    <a:lnTo>
                      <a:pt x="135191" y="122250"/>
                    </a:lnTo>
                    <a:lnTo>
                      <a:pt x="135191" y="179984"/>
                    </a:lnTo>
                    <a:lnTo>
                      <a:pt x="138226" y="183032"/>
                    </a:lnTo>
                    <a:lnTo>
                      <a:pt x="145681" y="183032"/>
                    </a:lnTo>
                    <a:lnTo>
                      <a:pt x="148717" y="179984"/>
                    </a:lnTo>
                    <a:lnTo>
                      <a:pt x="148717" y="122250"/>
                    </a:lnTo>
                    <a:close/>
                  </a:path>
                  <a:path w="285750" h="295909">
                    <a:moveTo>
                      <a:pt x="148717" y="63334"/>
                    </a:moveTo>
                    <a:lnTo>
                      <a:pt x="145681" y="60286"/>
                    </a:lnTo>
                    <a:lnTo>
                      <a:pt x="141947" y="60286"/>
                    </a:lnTo>
                    <a:lnTo>
                      <a:pt x="138226" y="60286"/>
                    </a:lnTo>
                    <a:lnTo>
                      <a:pt x="135191" y="63334"/>
                    </a:lnTo>
                    <a:lnTo>
                      <a:pt x="135191" y="107556"/>
                    </a:lnTo>
                    <a:lnTo>
                      <a:pt x="138226" y="110604"/>
                    </a:lnTo>
                    <a:lnTo>
                      <a:pt x="145681" y="110604"/>
                    </a:lnTo>
                    <a:lnTo>
                      <a:pt x="148717" y="107556"/>
                    </a:lnTo>
                    <a:lnTo>
                      <a:pt x="148717" y="63334"/>
                    </a:lnTo>
                    <a:close/>
                  </a:path>
                  <a:path w="285750" h="295909">
                    <a:moveTo>
                      <a:pt x="148717" y="10960"/>
                    </a:moveTo>
                    <a:lnTo>
                      <a:pt x="145681" y="7924"/>
                    </a:lnTo>
                    <a:lnTo>
                      <a:pt x="141947" y="7924"/>
                    </a:lnTo>
                    <a:lnTo>
                      <a:pt x="138226" y="7924"/>
                    </a:lnTo>
                    <a:lnTo>
                      <a:pt x="135191" y="10960"/>
                    </a:lnTo>
                    <a:lnTo>
                      <a:pt x="135191" y="45974"/>
                    </a:lnTo>
                    <a:lnTo>
                      <a:pt x="138226" y="49009"/>
                    </a:lnTo>
                    <a:lnTo>
                      <a:pt x="145681" y="49009"/>
                    </a:lnTo>
                    <a:lnTo>
                      <a:pt x="148717" y="45974"/>
                    </a:lnTo>
                    <a:lnTo>
                      <a:pt x="148717" y="10960"/>
                    </a:lnTo>
                    <a:close/>
                  </a:path>
                  <a:path w="285750" h="295909">
                    <a:moveTo>
                      <a:pt x="285216" y="285877"/>
                    </a:moveTo>
                    <a:lnTo>
                      <a:pt x="283108" y="279069"/>
                    </a:lnTo>
                    <a:lnTo>
                      <a:pt x="268935" y="233235"/>
                    </a:lnTo>
                    <a:lnTo>
                      <a:pt x="268935" y="279069"/>
                    </a:lnTo>
                    <a:lnTo>
                      <a:pt x="243941" y="279069"/>
                    </a:lnTo>
                    <a:lnTo>
                      <a:pt x="184238" y="13512"/>
                    </a:lnTo>
                    <a:lnTo>
                      <a:pt x="186842" y="13512"/>
                    </a:lnTo>
                    <a:lnTo>
                      <a:pt x="268935" y="279069"/>
                    </a:lnTo>
                    <a:lnTo>
                      <a:pt x="268935" y="233235"/>
                    </a:lnTo>
                    <a:lnTo>
                      <a:pt x="201002" y="13512"/>
                    </a:lnTo>
                    <a:lnTo>
                      <a:pt x="197408" y="1917"/>
                    </a:lnTo>
                    <a:lnTo>
                      <a:pt x="194818" y="0"/>
                    </a:lnTo>
                    <a:lnTo>
                      <a:pt x="173723" y="0"/>
                    </a:lnTo>
                    <a:lnTo>
                      <a:pt x="171805" y="927"/>
                    </a:lnTo>
                    <a:lnTo>
                      <a:pt x="169214" y="4152"/>
                    </a:lnTo>
                    <a:lnTo>
                      <a:pt x="168744" y="6223"/>
                    </a:lnTo>
                    <a:lnTo>
                      <a:pt x="232613" y="290372"/>
                    </a:lnTo>
                    <a:lnTo>
                      <a:pt x="235394" y="292608"/>
                    </a:lnTo>
                    <a:lnTo>
                      <a:pt x="280263" y="292608"/>
                    </a:lnTo>
                    <a:lnTo>
                      <a:pt x="282295" y="291579"/>
                    </a:lnTo>
                    <a:lnTo>
                      <a:pt x="284835" y="288112"/>
                    </a:lnTo>
                    <a:lnTo>
                      <a:pt x="285216" y="2858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87" name="object 55">
                <a:extLst>
                  <a:ext uri="{FF2B5EF4-FFF2-40B4-BE49-F238E27FC236}">
                    <a16:creationId xmlns:a16="http://schemas.microsoft.com/office/drawing/2014/main" id="{81A37AE1-514F-E06F-2505-1C6DD687AC2C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112559" y="6451927"/>
                <a:ext cx="292314" cy="292308"/>
              </a:xfrm>
              <a:prstGeom prst="rect">
                <a:avLst/>
              </a:prstGeom>
            </p:spPr>
          </p:pic>
          <p:sp>
            <p:nvSpPr>
              <p:cNvPr id="88" name="object 56">
                <a:extLst>
                  <a:ext uri="{FF2B5EF4-FFF2-40B4-BE49-F238E27FC236}">
                    <a16:creationId xmlns:a16="http://schemas.microsoft.com/office/drawing/2014/main" id="{67CB1289-0B50-2D48-5411-B9414BAB12BF}"/>
                  </a:ext>
                </a:extLst>
              </p:cNvPr>
              <p:cNvSpPr/>
              <p:nvPr/>
            </p:nvSpPr>
            <p:spPr>
              <a:xfrm>
                <a:off x="2195217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89" name="object 57">
                <a:extLst>
                  <a:ext uri="{FF2B5EF4-FFF2-40B4-BE49-F238E27FC236}">
                    <a16:creationId xmlns:a16="http://schemas.microsoft.com/office/drawing/2014/main" id="{8CAD5B4F-5FD8-A4FF-90C8-3C918DE3390C}"/>
                  </a:ext>
                </a:extLst>
              </p:cNvPr>
              <p:cNvSpPr/>
              <p:nvPr/>
            </p:nvSpPr>
            <p:spPr>
              <a:xfrm>
                <a:off x="2253987" y="6515050"/>
                <a:ext cx="168658" cy="166348"/>
              </a:xfrm>
              <a:custGeom>
                <a:avLst/>
                <a:gdLst/>
                <a:ahLst/>
                <a:cxnLst/>
                <a:rect l="l" t="t" r="r" b="b"/>
                <a:pathLst>
                  <a:path w="278129" h="274320">
                    <a:moveTo>
                      <a:pt x="242925" y="51816"/>
                    </a:moveTo>
                    <a:lnTo>
                      <a:pt x="242455" y="47142"/>
                    </a:lnTo>
                    <a:lnTo>
                      <a:pt x="242379" y="46355"/>
                    </a:lnTo>
                    <a:lnTo>
                      <a:pt x="242265" y="45186"/>
                    </a:lnTo>
                    <a:lnTo>
                      <a:pt x="241757" y="44145"/>
                    </a:lnTo>
                    <a:lnTo>
                      <a:pt x="239331" y="39395"/>
                    </a:lnTo>
                    <a:lnTo>
                      <a:pt x="238798" y="38874"/>
                    </a:lnTo>
                    <a:lnTo>
                      <a:pt x="235750" y="36118"/>
                    </a:lnTo>
                    <a:lnTo>
                      <a:pt x="235750" y="44145"/>
                    </a:lnTo>
                    <a:lnTo>
                      <a:pt x="235661" y="56527"/>
                    </a:lnTo>
                    <a:lnTo>
                      <a:pt x="230682" y="61277"/>
                    </a:lnTo>
                    <a:lnTo>
                      <a:pt x="177253" y="61277"/>
                    </a:lnTo>
                    <a:lnTo>
                      <a:pt x="173913" y="58318"/>
                    </a:lnTo>
                    <a:lnTo>
                      <a:pt x="173659" y="51816"/>
                    </a:lnTo>
                    <a:lnTo>
                      <a:pt x="173596" y="50152"/>
                    </a:lnTo>
                    <a:lnTo>
                      <a:pt x="176441" y="47142"/>
                    </a:lnTo>
                    <a:lnTo>
                      <a:pt x="183400" y="46355"/>
                    </a:lnTo>
                    <a:lnTo>
                      <a:pt x="184505" y="45186"/>
                    </a:lnTo>
                    <a:lnTo>
                      <a:pt x="185204" y="34899"/>
                    </a:lnTo>
                    <a:lnTo>
                      <a:pt x="185318" y="33235"/>
                    </a:lnTo>
                    <a:lnTo>
                      <a:pt x="191109" y="26593"/>
                    </a:lnTo>
                    <a:lnTo>
                      <a:pt x="208318" y="23533"/>
                    </a:lnTo>
                    <a:lnTo>
                      <a:pt x="216217" y="28105"/>
                    </a:lnTo>
                    <a:lnTo>
                      <a:pt x="220764" y="38519"/>
                    </a:lnTo>
                    <a:lnTo>
                      <a:pt x="222084" y="39395"/>
                    </a:lnTo>
                    <a:lnTo>
                      <a:pt x="230898" y="39395"/>
                    </a:lnTo>
                    <a:lnTo>
                      <a:pt x="235750" y="44145"/>
                    </a:lnTo>
                    <a:lnTo>
                      <a:pt x="235750" y="36118"/>
                    </a:lnTo>
                    <a:lnTo>
                      <a:pt x="234416" y="34899"/>
                    </a:lnTo>
                    <a:lnTo>
                      <a:pt x="228041" y="32435"/>
                    </a:lnTo>
                    <a:lnTo>
                      <a:pt x="226593" y="32156"/>
                    </a:lnTo>
                    <a:lnTo>
                      <a:pt x="225704" y="31597"/>
                    </a:lnTo>
                    <a:lnTo>
                      <a:pt x="206260" y="17741"/>
                    </a:lnTo>
                    <a:lnTo>
                      <a:pt x="198247" y="17932"/>
                    </a:lnTo>
                    <a:lnTo>
                      <a:pt x="177723" y="38519"/>
                    </a:lnTo>
                    <a:lnTo>
                      <a:pt x="177647" y="38874"/>
                    </a:lnTo>
                    <a:lnTo>
                      <a:pt x="176911" y="39839"/>
                    </a:lnTo>
                    <a:lnTo>
                      <a:pt x="169252" y="43040"/>
                    </a:lnTo>
                    <a:lnTo>
                      <a:pt x="165354" y="49568"/>
                    </a:lnTo>
                    <a:lnTo>
                      <a:pt x="168084" y="63804"/>
                    </a:lnTo>
                    <a:lnTo>
                      <a:pt x="173926" y="68516"/>
                    </a:lnTo>
                    <a:lnTo>
                      <a:pt x="234251" y="68516"/>
                    </a:lnTo>
                    <a:lnTo>
                      <a:pt x="242074" y="61277"/>
                    </a:lnTo>
                    <a:lnTo>
                      <a:pt x="242925" y="51816"/>
                    </a:lnTo>
                    <a:close/>
                  </a:path>
                  <a:path w="278129" h="274320">
                    <a:moveTo>
                      <a:pt x="277736" y="267220"/>
                    </a:moveTo>
                    <a:lnTo>
                      <a:pt x="275780" y="265264"/>
                    </a:lnTo>
                    <a:lnTo>
                      <a:pt x="273367" y="265264"/>
                    </a:lnTo>
                    <a:lnTo>
                      <a:pt x="1955" y="265264"/>
                    </a:lnTo>
                    <a:lnTo>
                      <a:pt x="0" y="267220"/>
                    </a:lnTo>
                    <a:lnTo>
                      <a:pt x="0" y="272046"/>
                    </a:lnTo>
                    <a:lnTo>
                      <a:pt x="1955" y="274002"/>
                    </a:lnTo>
                    <a:lnTo>
                      <a:pt x="275780" y="274002"/>
                    </a:lnTo>
                    <a:lnTo>
                      <a:pt x="277736" y="272046"/>
                    </a:lnTo>
                    <a:lnTo>
                      <a:pt x="277736" y="267220"/>
                    </a:lnTo>
                    <a:close/>
                  </a:path>
                  <a:path w="278129" h="274320">
                    <a:moveTo>
                      <a:pt x="277736" y="220878"/>
                    </a:moveTo>
                    <a:lnTo>
                      <a:pt x="275767" y="218922"/>
                    </a:lnTo>
                    <a:lnTo>
                      <a:pt x="243382" y="218922"/>
                    </a:lnTo>
                    <a:lnTo>
                      <a:pt x="243382" y="210553"/>
                    </a:lnTo>
                    <a:lnTo>
                      <a:pt x="243382" y="210400"/>
                    </a:lnTo>
                    <a:lnTo>
                      <a:pt x="251371" y="210400"/>
                    </a:lnTo>
                    <a:lnTo>
                      <a:pt x="252806" y="208965"/>
                    </a:lnTo>
                    <a:lnTo>
                      <a:pt x="252806" y="200647"/>
                    </a:lnTo>
                    <a:lnTo>
                      <a:pt x="252806" y="191427"/>
                    </a:lnTo>
                    <a:lnTo>
                      <a:pt x="252806" y="183045"/>
                    </a:lnTo>
                    <a:lnTo>
                      <a:pt x="252958" y="183045"/>
                    </a:lnTo>
                    <a:lnTo>
                      <a:pt x="251675" y="181749"/>
                    </a:lnTo>
                    <a:lnTo>
                      <a:pt x="243014" y="181749"/>
                    </a:lnTo>
                    <a:lnTo>
                      <a:pt x="243014" y="191427"/>
                    </a:lnTo>
                    <a:lnTo>
                      <a:pt x="243014" y="200647"/>
                    </a:lnTo>
                    <a:lnTo>
                      <a:pt x="233514" y="200647"/>
                    </a:lnTo>
                    <a:lnTo>
                      <a:pt x="233514" y="210553"/>
                    </a:lnTo>
                    <a:lnTo>
                      <a:pt x="233514" y="218922"/>
                    </a:lnTo>
                    <a:lnTo>
                      <a:pt x="157340" y="218922"/>
                    </a:lnTo>
                    <a:lnTo>
                      <a:pt x="157340" y="210553"/>
                    </a:lnTo>
                    <a:lnTo>
                      <a:pt x="233514" y="210553"/>
                    </a:lnTo>
                    <a:lnTo>
                      <a:pt x="233514" y="200647"/>
                    </a:lnTo>
                    <a:lnTo>
                      <a:pt x="147701" y="200647"/>
                    </a:lnTo>
                    <a:lnTo>
                      <a:pt x="147701" y="191427"/>
                    </a:lnTo>
                    <a:lnTo>
                      <a:pt x="243014" y="191427"/>
                    </a:lnTo>
                    <a:lnTo>
                      <a:pt x="243014" y="181749"/>
                    </a:lnTo>
                    <a:lnTo>
                      <a:pt x="229108" y="181749"/>
                    </a:lnTo>
                    <a:lnTo>
                      <a:pt x="229108" y="181559"/>
                    </a:lnTo>
                    <a:lnTo>
                      <a:pt x="229108" y="172377"/>
                    </a:lnTo>
                    <a:lnTo>
                      <a:pt x="229108" y="172148"/>
                    </a:lnTo>
                    <a:lnTo>
                      <a:pt x="236308" y="172148"/>
                    </a:lnTo>
                    <a:lnTo>
                      <a:pt x="238379" y="170205"/>
                    </a:lnTo>
                    <a:lnTo>
                      <a:pt x="238379" y="162420"/>
                    </a:lnTo>
                    <a:lnTo>
                      <a:pt x="238379" y="148424"/>
                    </a:lnTo>
                    <a:lnTo>
                      <a:pt x="238379" y="140589"/>
                    </a:lnTo>
                    <a:lnTo>
                      <a:pt x="236524" y="138836"/>
                    </a:lnTo>
                    <a:lnTo>
                      <a:pt x="229019" y="138836"/>
                    </a:lnTo>
                    <a:lnTo>
                      <a:pt x="228981" y="138430"/>
                    </a:lnTo>
                    <a:lnTo>
                      <a:pt x="228752" y="136296"/>
                    </a:lnTo>
                    <a:lnTo>
                      <a:pt x="228752" y="148424"/>
                    </a:lnTo>
                    <a:lnTo>
                      <a:pt x="228752" y="162420"/>
                    </a:lnTo>
                    <a:lnTo>
                      <a:pt x="219163" y="162420"/>
                    </a:lnTo>
                    <a:lnTo>
                      <a:pt x="219163" y="172377"/>
                    </a:lnTo>
                    <a:lnTo>
                      <a:pt x="219163" y="181559"/>
                    </a:lnTo>
                    <a:lnTo>
                      <a:pt x="171716" y="181559"/>
                    </a:lnTo>
                    <a:lnTo>
                      <a:pt x="171716" y="172377"/>
                    </a:lnTo>
                    <a:lnTo>
                      <a:pt x="219163" y="172377"/>
                    </a:lnTo>
                    <a:lnTo>
                      <a:pt x="219163" y="162420"/>
                    </a:lnTo>
                    <a:lnTo>
                      <a:pt x="162153" y="162420"/>
                    </a:lnTo>
                    <a:lnTo>
                      <a:pt x="162153" y="148424"/>
                    </a:lnTo>
                    <a:lnTo>
                      <a:pt x="228752" y="148424"/>
                    </a:lnTo>
                    <a:lnTo>
                      <a:pt x="228752" y="136296"/>
                    </a:lnTo>
                    <a:lnTo>
                      <a:pt x="228587" y="134747"/>
                    </a:lnTo>
                    <a:lnTo>
                      <a:pt x="230111" y="129540"/>
                    </a:lnTo>
                    <a:lnTo>
                      <a:pt x="217995" y="128968"/>
                    </a:lnTo>
                    <a:lnTo>
                      <a:pt x="219748" y="134747"/>
                    </a:lnTo>
                    <a:lnTo>
                      <a:pt x="219163" y="138430"/>
                    </a:lnTo>
                    <a:lnTo>
                      <a:pt x="171602" y="138430"/>
                    </a:lnTo>
                    <a:lnTo>
                      <a:pt x="171208" y="131330"/>
                    </a:lnTo>
                    <a:lnTo>
                      <a:pt x="171196" y="131178"/>
                    </a:lnTo>
                    <a:lnTo>
                      <a:pt x="170167" y="128968"/>
                    </a:lnTo>
                    <a:lnTo>
                      <a:pt x="160629" y="129540"/>
                    </a:lnTo>
                    <a:lnTo>
                      <a:pt x="161975" y="133845"/>
                    </a:lnTo>
                    <a:lnTo>
                      <a:pt x="162229" y="134747"/>
                    </a:lnTo>
                    <a:lnTo>
                      <a:pt x="161810" y="138430"/>
                    </a:lnTo>
                    <a:lnTo>
                      <a:pt x="161772" y="138836"/>
                    </a:lnTo>
                    <a:lnTo>
                      <a:pt x="154025" y="138836"/>
                    </a:lnTo>
                    <a:lnTo>
                      <a:pt x="152374" y="140385"/>
                    </a:lnTo>
                    <a:lnTo>
                      <a:pt x="152374" y="170345"/>
                    </a:lnTo>
                    <a:lnTo>
                      <a:pt x="154165" y="172148"/>
                    </a:lnTo>
                    <a:lnTo>
                      <a:pt x="161683" y="172148"/>
                    </a:lnTo>
                    <a:lnTo>
                      <a:pt x="161683" y="181749"/>
                    </a:lnTo>
                    <a:lnTo>
                      <a:pt x="140042" y="181749"/>
                    </a:lnTo>
                    <a:lnTo>
                      <a:pt x="138087" y="183438"/>
                    </a:lnTo>
                    <a:lnTo>
                      <a:pt x="138087" y="208495"/>
                    </a:lnTo>
                    <a:lnTo>
                      <a:pt x="139915" y="210235"/>
                    </a:lnTo>
                    <a:lnTo>
                      <a:pt x="143116" y="210400"/>
                    </a:lnTo>
                    <a:lnTo>
                      <a:pt x="147345" y="210400"/>
                    </a:lnTo>
                    <a:lnTo>
                      <a:pt x="147345" y="218922"/>
                    </a:lnTo>
                    <a:lnTo>
                      <a:pt x="80772" y="218922"/>
                    </a:lnTo>
                    <a:lnTo>
                      <a:pt x="80772" y="185293"/>
                    </a:lnTo>
                    <a:lnTo>
                      <a:pt x="80772" y="183045"/>
                    </a:lnTo>
                    <a:lnTo>
                      <a:pt x="80772" y="133845"/>
                    </a:lnTo>
                    <a:lnTo>
                      <a:pt x="80200" y="133845"/>
                    </a:lnTo>
                    <a:lnTo>
                      <a:pt x="93954" y="131330"/>
                    </a:lnTo>
                    <a:lnTo>
                      <a:pt x="105968" y="126733"/>
                    </a:lnTo>
                    <a:lnTo>
                      <a:pt x="110401" y="123926"/>
                    </a:lnTo>
                    <a:lnTo>
                      <a:pt x="116801" y="119875"/>
                    </a:lnTo>
                    <a:lnTo>
                      <a:pt x="139496" y="88049"/>
                    </a:lnTo>
                    <a:lnTo>
                      <a:pt x="142570" y="62115"/>
                    </a:lnTo>
                    <a:lnTo>
                      <a:pt x="136448" y="38481"/>
                    </a:lnTo>
                    <a:lnTo>
                      <a:pt x="133108" y="33731"/>
                    </a:lnTo>
                    <a:lnTo>
                      <a:pt x="133108" y="63093"/>
                    </a:lnTo>
                    <a:lnTo>
                      <a:pt x="130263" y="84162"/>
                    </a:lnTo>
                    <a:lnTo>
                      <a:pt x="130149" y="84950"/>
                    </a:lnTo>
                    <a:lnTo>
                      <a:pt x="130098" y="85394"/>
                    </a:lnTo>
                    <a:lnTo>
                      <a:pt x="119126" y="104406"/>
                    </a:lnTo>
                    <a:lnTo>
                      <a:pt x="102019" y="117983"/>
                    </a:lnTo>
                    <a:lnTo>
                      <a:pt x="80581" y="123926"/>
                    </a:lnTo>
                    <a:lnTo>
                      <a:pt x="80581" y="123634"/>
                    </a:lnTo>
                    <a:lnTo>
                      <a:pt x="80670" y="102565"/>
                    </a:lnTo>
                    <a:lnTo>
                      <a:pt x="81495" y="101536"/>
                    </a:lnTo>
                    <a:lnTo>
                      <a:pt x="88150" y="94780"/>
                    </a:lnTo>
                    <a:lnTo>
                      <a:pt x="93980" y="89001"/>
                    </a:lnTo>
                    <a:lnTo>
                      <a:pt x="102527" y="80378"/>
                    </a:lnTo>
                    <a:lnTo>
                      <a:pt x="102641" y="78816"/>
                    </a:lnTo>
                    <a:lnTo>
                      <a:pt x="102717" y="77736"/>
                    </a:lnTo>
                    <a:lnTo>
                      <a:pt x="101409" y="76276"/>
                    </a:lnTo>
                    <a:lnTo>
                      <a:pt x="98894" y="73520"/>
                    </a:lnTo>
                    <a:lnTo>
                      <a:pt x="95923" y="73520"/>
                    </a:lnTo>
                    <a:lnTo>
                      <a:pt x="89369" y="80010"/>
                    </a:lnTo>
                    <a:lnTo>
                      <a:pt x="85356" y="84162"/>
                    </a:lnTo>
                    <a:lnTo>
                      <a:pt x="80581" y="89001"/>
                    </a:lnTo>
                    <a:lnTo>
                      <a:pt x="80670" y="77736"/>
                    </a:lnTo>
                    <a:lnTo>
                      <a:pt x="80721" y="75476"/>
                    </a:lnTo>
                    <a:lnTo>
                      <a:pt x="79806" y="73520"/>
                    </a:lnTo>
                    <a:lnTo>
                      <a:pt x="77457" y="71285"/>
                    </a:lnTo>
                    <a:lnTo>
                      <a:pt x="73533" y="67576"/>
                    </a:lnTo>
                    <a:lnTo>
                      <a:pt x="69608" y="63449"/>
                    </a:lnTo>
                    <a:lnTo>
                      <a:pt x="62928" y="56845"/>
                    </a:lnTo>
                    <a:lnTo>
                      <a:pt x="60083" y="56642"/>
                    </a:lnTo>
                    <a:lnTo>
                      <a:pt x="55994" y="60947"/>
                    </a:lnTo>
                    <a:lnTo>
                      <a:pt x="56108" y="62115"/>
                    </a:lnTo>
                    <a:lnTo>
                      <a:pt x="56210" y="63093"/>
                    </a:lnTo>
                    <a:lnTo>
                      <a:pt x="56261" y="63639"/>
                    </a:lnTo>
                    <a:lnTo>
                      <a:pt x="62357" y="69811"/>
                    </a:lnTo>
                    <a:lnTo>
                      <a:pt x="66141" y="73520"/>
                    </a:lnTo>
                    <a:lnTo>
                      <a:pt x="70231" y="77736"/>
                    </a:lnTo>
                    <a:lnTo>
                      <a:pt x="70942" y="78816"/>
                    </a:lnTo>
                    <a:lnTo>
                      <a:pt x="71018" y="123634"/>
                    </a:lnTo>
                    <a:lnTo>
                      <a:pt x="53111" y="120319"/>
                    </a:lnTo>
                    <a:lnTo>
                      <a:pt x="36753" y="108839"/>
                    </a:lnTo>
                    <a:lnTo>
                      <a:pt x="24396" y="91655"/>
                    </a:lnTo>
                    <a:lnTo>
                      <a:pt x="18529" y="71285"/>
                    </a:lnTo>
                    <a:lnTo>
                      <a:pt x="21234" y="48742"/>
                    </a:lnTo>
                    <a:lnTo>
                      <a:pt x="32207" y="29552"/>
                    </a:lnTo>
                    <a:lnTo>
                      <a:pt x="49631" y="15798"/>
                    </a:lnTo>
                    <a:lnTo>
                      <a:pt x="71716" y="9575"/>
                    </a:lnTo>
                    <a:lnTo>
                      <a:pt x="94310" y="12484"/>
                    </a:lnTo>
                    <a:lnTo>
                      <a:pt x="113436" y="23558"/>
                    </a:lnTo>
                    <a:lnTo>
                      <a:pt x="127038" y="41008"/>
                    </a:lnTo>
                    <a:lnTo>
                      <a:pt x="133108" y="63093"/>
                    </a:lnTo>
                    <a:lnTo>
                      <a:pt x="133108" y="33731"/>
                    </a:lnTo>
                    <a:lnTo>
                      <a:pt x="122923" y="19227"/>
                    </a:lnTo>
                    <a:lnTo>
                      <a:pt x="108940" y="9575"/>
                    </a:lnTo>
                    <a:lnTo>
                      <a:pt x="103593" y="5892"/>
                    </a:lnTo>
                    <a:lnTo>
                      <a:pt x="80060" y="0"/>
                    </a:lnTo>
                    <a:lnTo>
                      <a:pt x="56286" y="2730"/>
                    </a:lnTo>
                    <a:lnTo>
                      <a:pt x="35572" y="13309"/>
                    </a:lnTo>
                    <a:lnTo>
                      <a:pt x="19672" y="30441"/>
                    </a:lnTo>
                    <a:lnTo>
                      <a:pt x="10363" y="52793"/>
                    </a:lnTo>
                    <a:lnTo>
                      <a:pt x="8991" y="63093"/>
                    </a:lnTo>
                    <a:lnTo>
                      <a:pt x="9080" y="71285"/>
                    </a:lnTo>
                    <a:lnTo>
                      <a:pt x="26847" y="112623"/>
                    </a:lnTo>
                    <a:lnTo>
                      <a:pt x="70815" y="133845"/>
                    </a:lnTo>
                    <a:lnTo>
                      <a:pt x="70815" y="183019"/>
                    </a:lnTo>
                    <a:lnTo>
                      <a:pt x="67754" y="181317"/>
                    </a:lnTo>
                    <a:lnTo>
                      <a:pt x="65062" y="179654"/>
                    </a:lnTo>
                    <a:lnTo>
                      <a:pt x="60325" y="177393"/>
                    </a:lnTo>
                    <a:lnTo>
                      <a:pt x="59982" y="176530"/>
                    </a:lnTo>
                    <a:lnTo>
                      <a:pt x="60477" y="174383"/>
                    </a:lnTo>
                    <a:lnTo>
                      <a:pt x="60464" y="172148"/>
                    </a:lnTo>
                    <a:lnTo>
                      <a:pt x="60350" y="159359"/>
                    </a:lnTo>
                    <a:lnTo>
                      <a:pt x="53962" y="148424"/>
                    </a:lnTo>
                    <a:lnTo>
                      <a:pt x="53200" y="147116"/>
                    </a:lnTo>
                    <a:lnTo>
                      <a:pt x="51714" y="146215"/>
                    </a:lnTo>
                    <a:lnTo>
                      <a:pt x="51714" y="165354"/>
                    </a:lnTo>
                    <a:lnTo>
                      <a:pt x="51257" y="170065"/>
                    </a:lnTo>
                    <a:lnTo>
                      <a:pt x="51168" y="170954"/>
                    </a:lnTo>
                    <a:lnTo>
                      <a:pt x="51054" y="172046"/>
                    </a:lnTo>
                    <a:lnTo>
                      <a:pt x="38049" y="164833"/>
                    </a:lnTo>
                    <a:lnTo>
                      <a:pt x="36690" y="163995"/>
                    </a:lnTo>
                    <a:lnTo>
                      <a:pt x="32537" y="161975"/>
                    </a:lnTo>
                    <a:lnTo>
                      <a:pt x="29883" y="162763"/>
                    </a:lnTo>
                    <a:lnTo>
                      <a:pt x="27343" y="167513"/>
                    </a:lnTo>
                    <a:lnTo>
                      <a:pt x="28041" y="170065"/>
                    </a:lnTo>
                    <a:lnTo>
                      <a:pt x="34950" y="174142"/>
                    </a:lnTo>
                    <a:lnTo>
                      <a:pt x="39433" y="176530"/>
                    </a:lnTo>
                    <a:lnTo>
                      <a:pt x="44704" y="179476"/>
                    </a:lnTo>
                    <a:lnTo>
                      <a:pt x="45504" y="179997"/>
                    </a:lnTo>
                    <a:lnTo>
                      <a:pt x="46380" y="180517"/>
                    </a:lnTo>
                    <a:lnTo>
                      <a:pt x="40627" y="184645"/>
                    </a:lnTo>
                    <a:lnTo>
                      <a:pt x="34086" y="186372"/>
                    </a:lnTo>
                    <a:lnTo>
                      <a:pt x="27406" y="185661"/>
                    </a:lnTo>
                    <a:lnTo>
                      <a:pt x="21234" y="182499"/>
                    </a:lnTo>
                    <a:lnTo>
                      <a:pt x="16624" y="177393"/>
                    </a:lnTo>
                    <a:lnTo>
                      <a:pt x="16230" y="176530"/>
                    </a:lnTo>
                    <a:lnTo>
                      <a:pt x="14058" y="170954"/>
                    </a:lnTo>
                    <a:lnTo>
                      <a:pt x="14071" y="163995"/>
                    </a:lnTo>
                    <a:lnTo>
                      <a:pt x="16446" y="157607"/>
                    </a:lnTo>
                    <a:lnTo>
                      <a:pt x="20993" y="152400"/>
                    </a:lnTo>
                    <a:lnTo>
                      <a:pt x="26911" y="149237"/>
                    </a:lnTo>
                    <a:lnTo>
                      <a:pt x="32854" y="148424"/>
                    </a:lnTo>
                    <a:lnTo>
                      <a:pt x="33985" y="148424"/>
                    </a:lnTo>
                    <a:lnTo>
                      <a:pt x="40322" y="149872"/>
                    </a:lnTo>
                    <a:lnTo>
                      <a:pt x="46012" y="153657"/>
                    </a:lnTo>
                    <a:lnTo>
                      <a:pt x="49911" y="159016"/>
                    </a:lnTo>
                    <a:lnTo>
                      <a:pt x="51714" y="165354"/>
                    </a:lnTo>
                    <a:lnTo>
                      <a:pt x="51714" y="146215"/>
                    </a:lnTo>
                    <a:lnTo>
                      <a:pt x="41071" y="139738"/>
                    </a:lnTo>
                    <a:lnTo>
                      <a:pt x="25996" y="139268"/>
                    </a:lnTo>
                    <a:lnTo>
                      <a:pt x="15989" y="143814"/>
                    </a:lnTo>
                    <a:lnTo>
                      <a:pt x="8559" y="151612"/>
                    </a:lnTo>
                    <a:lnTo>
                      <a:pt x="4445" y="161505"/>
                    </a:lnTo>
                    <a:lnTo>
                      <a:pt x="4368" y="172377"/>
                    </a:lnTo>
                    <a:lnTo>
                      <a:pt x="8699" y="183045"/>
                    </a:lnTo>
                    <a:lnTo>
                      <a:pt x="16281" y="190919"/>
                    </a:lnTo>
                    <a:lnTo>
                      <a:pt x="26162" y="195326"/>
                    </a:lnTo>
                    <a:lnTo>
                      <a:pt x="37388" y="195618"/>
                    </a:lnTo>
                    <a:lnTo>
                      <a:pt x="44551" y="194411"/>
                    </a:lnTo>
                    <a:lnTo>
                      <a:pt x="50342" y="190919"/>
                    </a:lnTo>
                    <a:lnTo>
                      <a:pt x="50546" y="190715"/>
                    </a:lnTo>
                    <a:lnTo>
                      <a:pt x="54254" y="186372"/>
                    </a:lnTo>
                    <a:lnTo>
                      <a:pt x="55181" y="185293"/>
                    </a:lnTo>
                    <a:lnTo>
                      <a:pt x="60134" y="188048"/>
                    </a:lnTo>
                    <a:lnTo>
                      <a:pt x="65011" y="190715"/>
                    </a:lnTo>
                    <a:lnTo>
                      <a:pt x="70446" y="193916"/>
                    </a:lnTo>
                    <a:lnTo>
                      <a:pt x="70916" y="195084"/>
                    </a:lnTo>
                    <a:lnTo>
                      <a:pt x="71018" y="218922"/>
                    </a:lnTo>
                    <a:lnTo>
                      <a:pt x="1955" y="218922"/>
                    </a:lnTo>
                    <a:lnTo>
                      <a:pt x="0" y="220878"/>
                    </a:lnTo>
                    <a:lnTo>
                      <a:pt x="0" y="225704"/>
                    </a:lnTo>
                    <a:lnTo>
                      <a:pt x="1955" y="227660"/>
                    </a:lnTo>
                    <a:lnTo>
                      <a:pt x="275767" y="227660"/>
                    </a:lnTo>
                    <a:lnTo>
                      <a:pt x="277736" y="225704"/>
                    </a:lnTo>
                    <a:lnTo>
                      <a:pt x="277736" y="2208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90" name="object 58">
                <a:extLst>
                  <a:ext uri="{FF2B5EF4-FFF2-40B4-BE49-F238E27FC236}">
                    <a16:creationId xmlns:a16="http://schemas.microsoft.com/office/drawing/2014/main" id="{044BA3BE-4F1C-2B9F-D737-FBB71C26F810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795128" y="6391300"/>
                <a:ext cx="329401" cy="352935"/>
              </a:xfrm>
              <a:prstGeom prst="rect">
                <a:avLst/>
              </a:prstGeom>
            </p:spPr>
          </p:pic>
          <p:sp>
            <p:nvSpPr>
              <p:cNvPr id="91" name="object 59">
                <a:extLst>
                  <a:ext uri="{FF2B5EF4-FFF2-40B4-BE49-F238E27FC236}">
                    <a16:creationId xmlns:a16="http://schemas.microsoft.com/office/drawing/2014/main" id="{B6C917DD-5808-3AE3-A39A-AB0A838326B4}"/>
                  </a:ext>
                </a:extLst>
              </p:cNvPr>
              <p:cNvSpPr/>
              <p:nvPr/>
            </p:nvSpPr>
            <p:spPr>
              <a:xfrm>
                <a:off x="1475561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2" name="object 60">
                <a:extLst>
                  <a:ext uri="{FF2B5EF4-FFF2-40B4-BE49-F238E27FC236}">
                    <a16:creationId xmlns:a16="http://schemas.microsoft.com/office/drawing/2014/main" id="{77BD7688-7546-AF41-6220-4F4CD2F386D5}"/>
                  </a:ext>
                </a:extLst>
              </p:cNvPr>
              <p:cNvSpPr/>
              <p:nvPr/>
            </p:nvSpPr>
            <p:spPr>
              <a:xfrm>
                <a:off x="1515501" y="6524507"/>
                <a:ext cx="226033" cy="137852"/>
              </a:xfrm>
              <a:custGeom>
                <a:avLst/>
                <a:gdLst/>
                <a:ahLst/>
                <a:cxnLst/>
                <a:rect l="l" t="t" r="r" b="b"/>
                <a:pathLst>
                  <a:path w="372744" h="227329">
                    <a:moveTo>
                      <a:pt x="19706" y="17780"/>
                    </a:moveTo>
                    <a:lnTo>
                      <a:pt x="7664" y="93980"/>
                    </a:lnTo>
                    <a:lnTo>
                      <a:pt x="7591" y="101600"/>
                    </a:lnTo>
                    <a:lnTo>
                      <a:pt x="0" y="106680"/>
                    </a:lnTo>
                    <a:lnTo>
                      <a:pt x="0" y="172720"/>
                    </a:lnTo>
                    <a:lnTo>
                      <a:pt x="7591" y="172720"/>
                    </a:lnTo>
                    <a:lnTo>
                      <a:pt x="7591" y="177800"/>
                    </a:lnTo>
                    <a:lnTo>
                      <a:pt x="15769" y="177800"/>
                    </a:lnTo>
                    <a:lnTo>
                      <a:pt x="32124" y="185420"/>
                    </a:lnTo>
                    <a:lnTo>
                      <a:pt x="32480" y="187960"/>
                    </a:lnTo>
                    <a:lnTo>
                      <a:pt x="32721" y="187960"/>
                    </a:lnTo>
                    <a:lnTo>
                      <a:pt x="38516" y="201930"/>
                    </a:lnTo>
                    <a:lnTo>
                      <a:pt x="47806" y="213360"/>
                    </a:lnTo>
                    <a:lnTo>
                      <a:pt x="59901" y="222250"/>
                    </a:lnTo>
                    <a:lnTo>
                      <a:pt x="74112" y="227330"/>
                    </a:lnTo>
                    <a:lnTo>
                      <a:pt x="89505" y="227330"/>
                    </a:lnTo>
                    <a:lnTo>
                      <a:pt x="104190" y="223520"/>
                    </a:lnTo>
                    <a:lnTo>
                      <a:pt x="117250" y="217170"/>
                    </a:lnTo>
                    <a:lnTo>
                      <a:pt x="123092" y="210820"/>
                    </a:lnTo>
                    <a:lnTo>
                      <a:pt x="86070" y="210820"/>
                    </a:lnTo>
                    <a:lnTo>
                      <a:pt x="76566" y="209550"/>
                    </a:lnTo>
                    <a:lnTo>
                      <a:pt x="48616" y="181610"/>
                    </a:lnTo>
                    <a:lnTo>
                      <a:pt x="48616" y="168910"/>
                    </a:lnTo>
                    <a:lnTo>
                      <a:pt x="49904" y="163830"/>
                    </a:lnTo>
                    <a:lnTo>
                      <a:pt x="51851" y="160020"/>
                    </a:lnTo>
                    <a:lnTo>
                      <a:pt x="25130" y="160020"/>
                    </a:lnTo>
                    <a:lnTo>
                      <a:pt x="25130" y="96520"/>
                    </a:lnTo>
                    <a:lnTo>
                      <a:pt x="34794" y="35560"/>
                    </a:lnTo>
                    <a:lnTo>
                      <a:pt x="131528" y="35560"/>
                    </a:lnTo>
                    <a:lnTo>
                      <a:pt x="134096" y="29210"/>
                    </a:lnTo>
                    <a:lnTo>
                      <a:pt x="80981" y="29210"/>
                    </a:lnTo>
                    <a:lnTo>
                      <a:pt x="67432" y="19050"/>
                    </a:lnTo>
                    <a:lnTo>
                      <a:pt x="19706" y="17780"/>
                    </a:lnTo>
                    <a:close/>
                  </a:path>
                  <a:path w="372744" h="227329">
                    <a:moveTo>
                      <a:pt x="195338" y="205740"/>
                    </a:moveTo>
                    <a:lnTo>
                      <a:pt x="169115" y="205740"/>
                    </a:lnTo>
                    <a:lnTo>
                      <a:pt x="175214" y="212090"/>
                    </a:lnTo>
                    <a:lnTo>
                      <a:pt x="182466" y="218440"/>
                    </a:lnTo>
                    <a:lnTo>
                      <a:pt x="190656" y="223520"/>
                    </a:lnTo>
                    <a:lnTo>
                      <a:pt x="199564" y="226060"/>
                    </a:lnTo>
                    <a:lnTo>
                      <a:pt x="210523" y="227330"/>
                    </a:lnTo>
                    <a:lnTo>
                      <a:pt x="221345" y="227330"/>
                    </a:lnTo>
                    <a:lnTo>
                      <a:pt x="231768" y="224790"/>
                    </a:lnTo>
                    <a:lnTo>
                      <a:pt x="241531" y="219710"/>
                    </a:lnTo>
                    <a:lnTo>
                      <a:pt x="250937" y="212090"/>
                    </a:lnTo>
                    <a:lnTo>
                      <a:pt x="251850" y="210820"/>
                    </a:lnTo>
                    <a:lnTo>
                      <a:pt x="214321" y="210820"/>
                    </a:lnTo>
                    <a:lnTo>
                      <a:pt x="205533" y="209550"/>
                    </a:lnTo>
                    <a:lnTo>
                      <a:pt x="197165" y="207010"/>
                    </a:lnTo>
                    <a:lnTo>
                      <a:pt x="195338" y="205740"/>
                    </a:lnTo>
                    <a:close/>
                  </a:path>
                  <a:path w="372744" h="227329">
                    <a:moveTo>
                      <a:pt x="115657" y="138430"/>
                    </a:moveTo>
                    <a:lnTo>
                      <a:pt x="81065" y="138430"/>
                    </a:lnTo>
                    <a:lnTo>
                      <a:pt x="90892" y="139700"/>
                    </a:lnTo>
                    <a:lnTo>
                      <a:pt x="99934" y="142240"/>
                    </a:lnTo>
                    <a:lnTo>
                      <a:pt x="107829" y="147320"/>
                    </a:lnTo>
                    <a:lnTo>
                      <a:pt x="114216" y="154940"/>
                    </a:lnTo>
                    <a:lnTo>
                      <a:pt x="118454" y="163830"/>
                    </a:lnTo>
                    <a:lnTo>
                      <a:pt x="120176" y="172720"/>
                    </a:lnTo>
                    <a:lnTo>
                      <a:pt x="120064" y="173990"/>
                    </a:lnTo>
                    <a:lnTo>
                      <a:pt x="119952" y="175260"/>
                    </a:lnTo>
                    <a:lnTo>
                      <a:pt x="119839" y="176530"/>
                    </a:lnTo>
                    <a:lnTo>
                      <a:pt x="119727" y="177800"/>
                    </a:lnTo>
                    <a:lnTo>
                      <a:pt x="119615" y="179070"/>
                    </a:lnTo>
                    <a:lnTo>
                      <a:pt x="119502" y="180340"/>
                    </a:lnTo>
                    <a:lnTo>
                      <a:pt x="119390" y="181610"/>
                    </a:lnTo>
                    <a:lnTo>
                      <a:pt x="116101" y="191770"/>
                    </a:lnTo>
                    <a:lnTo>
                      <a:pt x="110708" y="199390"/>
                    </a:lnTo>
                    <a:lnTo>
                      <a:pt x="103677" y="204470"/>
                    </a:lnTo>
                    <a:lnTo>
                      <a:pt x="95351" y="208280"/>
                    </a:lnTo>
                    <a:lnTo>
                      <a:pt x="86070" y="210820"/>
                    </a:lnTo>
                    <a:lnTo>
                      <a:pt x="123092" y="210820"/>
                    </a:lnTo>
                    <a:lnTo>
                      <a:pt x="127765" y="205740"/>
                    </a:lnTo>
                    <a:lnTo>
                      <a:pt x="195338" y="205740"/>
                    </a:lnTo>
                    <a:lnTo>
                      <a:pt x="189856" y="201930"/>
                    </a:lnTo>
                    <a:lnTo>
                      <a:pt x="183889" y="195580"/>
                    </a:lnTo>
                    <a:lnTo>
                      <a:pt x="179544" y="187960"/>
                    </a:lnTo>
                    <a:lnTo>
                      <a:pt x="130174" y="187960"/>
                    </a:lnTo>
                    <a:lnTo>
                      <a:pt x="132247" y="180340"/>
                    </a:lnTo>
                    <a:lnTo>
                      <a:pt x="132335" y="179070"/>
                    </a:lnTo>
                    <a:lnTo>
                      <a:pt x="132423" y="177800"/>
                    </a:lnTo>
                    <a:lnTo>
                      <a:pt x="132511" y="176530"/>
                    </a:lnTo>
                    <a:lnTo>
                      <a:pt x="132599" y="175260"/>
                    </a:lnTo>
                    <a:lnTo>
                      <a:pt x="132687" y="173990"/>
                    </a:lnTo>
                    <a:lnTo>
                      <a:pt x="131472" y="166370"/>
                    </a:lnTo>
                    <a:lnTo>
                      <a:pt x="177755" y="166370"/>
                    </a:lnTo>
                    <a:lnTo>
                      <a:pt x="178119" y="165100"/>
                    </a:lnTo>
                    <a:lnTo>
                      <a:pt x="165911" y="165100"/>
                    </a:lnTo>
                    <a:lnTo>
                      <a:pt x="149513" y="154940"/>
                    </a:lnTo>
                    <a:lnTo>
                      <a:pt x="127671" y="154940"/>
                    </a:lnTo>
                    <a:lnTo>
                      <a:pt x="123237" y="147320"/>
                    </a:lnTo>
                    <a:lnTo>
                      <a:pt x="117416" y="139700"/>
                    </a:lnTo>
                    <a:lnTo>
                      <a:pt x="115657" y="138430"/>
                    </a:lnTo>
                    <a:close/>
                  </a:path>
                  <a:path w="372744" h="227329">
                    <a:moveTo>
                      <a:pt x="284266" y="138430"/>
                    </a:moveTo>
                    <a:lnTo>
                      <a:pt x="213675" y="138430"/>
                    </a:lnTo>
                    <a:lnTo>
                      <a:pt x="223909" y="140970"/>
                    </a:lnTo>
                    <a:lnTo>
                      <a:pt x="232168" y="144780"/>
                    </a:lnTo>
                    <a:lnTo>
                      <a:pt x="239016" y="149860"/>
                    </a:lnTo>
                    <a:lnTo>
                      <a:pt x="244179" y="157480"/>
                    </a:lnTo>
                    <a:lnTo>
                      <a:pt x="247385" y="166370"/>
                    </a:lnTo>
                    <a:lnTo>
                      <a:pt x="248324" y="175260"/>
                    </a:lnTo>
                    <a:lnTo>
                      <a:pt x="246933" y="184150"/>
                    </a:lnTo>
                    <a:lnTo>
                      <a:pt x="214321" y="210820"/>
                    </a:lnTo>
                    <a:lnTo>
                      <a:pt x="251850" y="210820"/>
                    </a:lnTo>
                    <a:lnTo>
                      <a:pt x="258239" y="201930"/>
                    </a:lnTo>
                    <a:lnTo>
                      <a:pt x="263234" y="191770"/>
                    </a:lnTo>
                    <a:lnTo>
                      <a:pt x="265719" y="179070"/>
                    </a:lnTo>
                    <a:lnTo>
                      <a:pt x="284525" y="171450"/>
                    </a:lnTo>
                    <a:lnTo>
                      <a:pt x="296501" y="171450"/>
                    </a:lnTo>
                    <a:lnTo>
                      <a:pt x="293677" y="163830"/>
                    </a:lnTo>
                    <a:lnTo>
                      <a:pt x="264819" y="163830"/>
                    </a:lnTo>
                    <a:lnTo>
                      <a:pt x="263520" y="157480"/>
                    </a:lnTo>
                    <a:lnTo>
                      <a:pt x="261101" y="151130"/>
                    </a:lnTo>
                    <a:lnTo>
                      <a:pt x="257678" y="146050"/>
                    </a:lnTo>
                    <a:lnTo>
                      <a:pt x="272462" y="139700"/>
                    </a:lnTo>
                    <a:lnTo>
                      <a:pt x="284735" y="139700"/>
                    </a:lnTo>
                    <a:lnTo>
                      <a:pt x="284266" y="138430"/>
                    </a:lnTo>
                    <a:close/>
                  </a:path>
                  <a:path w="372744" h="227329">
                    <a:moveTo>
                      <a:pt x="296501" y="171450"/>
                    </a:moveTo>
                    <a:lnTo>
                      <a:pt x="284525" y="171450"/>
                    </a:lnTo>
                    <a:lnTo>
                      <a:pt x="294650" y="198120"/>
                    </a:lnTo>
                    <a:lnTo>
                      <a:pt x="296664" y="201930"/>
                    </a:lnTo>
                    <a:lnTo>
                      <a:pt x="300510" y="205740"/>
                    </a:lnTo>
                    <a:lnTo>
                      <a:pt x="306714" y="208280"/>
                    </a:lnTo>
                    <a:lnTo>
                      <a:pt x="315801" y="205740"/>
                    </a:lnTo>
                    <a:lnTo>
                      <a:pt x="328392" y="201930"/>
                    </a:lnTo>
                    <a:lnTo>
                      <a:pt x="341950" y="196850"/>
                    </a:lnTo>
                    <a:lnTo>
                      <a:pt x="306482" y="196850"/>
                    </a:lnTo>
                    <a:lnTo>
                      <a:pt x="304252" y="191770"/>
                    </a:lnTo>
                    <a:lnTo>
                      <a:pt x="297914" y="175260"/>
                    </a:lnTo>
                    <a:lnTo>
                      <a:pt x="296501" y="171450"/>
                    </a:lnTo>
                    <a:close/>
                  </a:path>
                  <a:path w="372744" h="227329">
                    <a:moveTo>
                      <a:pt x="84755" y="144780"/>
                    </a:moveTo>
                    <a:lnTo>
                      <a:pt x="54761" y="171450"/>
                    </a:lnTo>
                    <a:lnTo>
                      <a:pt x="54639" y="172720"/>
                    </a:lnTo>
                    <a:lnTo>
                      <a:pt x="54516" y="173990"/>
                    </a:lnTo>
                    <a:lnTo>
                      <a:pt x="54394" y="175260"/>
                    </a:lnTo>
                    <a:lnTo>
                      <a:pt x="54271" y="176530"/>
                    </a:lnTo>
                    <a:lnTo>
                      <a:pt x="82653" y="204470"/>
                    </a:lnTo>
                    <a:lnTo>
                      <a:pt x="91248" y="204470"/>
                    </a:lnTo>
                    <a:lnTo>
                      <a:pt x="99536" y="200660"/>
                    </a:lnTo>
                    <a:lnTo>
                      <a:pt x="104990" y="196850"/>
                    </a:lnTo>
                    <a:lnTo>
                      <a:pt x="108245" y="193040"/>
                    </a:lnTo>
                    <a:lnTo>
                      <a:pt x="86489" y="193040"/>
                    </a:lnTo>
                    <a:lnTo>
                      <a:pt x="75694" y="191770"/>
                    </a:lnTo>
                    <a:lnTo>
                      <a:pt x="71013" y="187960"/>
                    </a:lnTo>
                    <a:lnTo>
                      <a:pt x="66919" y="180340"/>
                    </a:lnTo>
                    <a:lnTo>
                      <a:pt x="66196" y="177800"/>
                    </a:lnTo>
                    <a:lnTo>
                      <a:pt x="66196" y="171450"/>
                    </a:lnTo>
                    <a:lnTo>
                      <a:pt x="66929" y="168910"/>
                    </a:lnTo>
                    <a:lnTo>
                      <a:pt x="71306" y="160020"/>
                    </a:lnTo>
                    <a:lnTo>
                      <a:pt x="76604" y="157480"/>
                    </a:lnTo>
                    <a:lnTo>
                      <a:pt x="92405" y="156210"/>
                    </a:lnTo>
                    <a:lnTo>
                      <a:pt x="108354" y="156210"/>
                    </a:lnTo>
                    <a:lnTo>
                      <a:pt x="106206" y="153670"/>
                    </a:lnTo>
                    <a:lnTo>
                      <a:pt x="99894" y="148590"/>
                    </a:lnTo>
                    <a:lnTo>
                      <a:pt x="92633" y="146050"/>
                    </a:lnTo>
                    <a:lnTo>
                      <a:pt x="84755" y="144780"/>
                    </a:lnTo>
                    <a:close/>
                  </a:path>
                  <a:path w="372744" h="227329">
                    <a:moveTo>
                      <a:pt x="212304" y="144780"/>
                    </a:moveTo>
                    <a:lnTo>
                      <a:pt x="182471" y="175260"/>
                    </a:lnTo>
                    <a:lnTo>
                      <a:pt x="183523" y="182880"/>
                    </a:lnTo>
                    <a:lnTo>
                      <a:pt x="211520" y="204470"/>
                    </a:lnTo>
                    <a:lnTo>
                      <a:pt x="219124" y="204470"/>
                    </a:lnTo>
                    <a:lnTo>
                      <a:pt x="226290" y="201930"/>
                    </a:lnTo>
                    <a:lnTo>
                      <a:pt x="232465" y="196850"/>
                    </a:lnTo>
                    <a:lnTo>
                      <a:pt x="234933" y="194310"/>
                    </a:lnTo>
                    <a:lnTo>
                      <a:pt x="206161" y="194310"/>
                    </a:lnTo>
                    <a:lnTo>
                      <a:pt x="195805" y="184150"/>
                    </a:lnTo>
                    <a:lnTo>
                      <a:pt x="193931" y="177800"/>
                    </a:lnTo>
                    <a:lnTo>
                      <a:pt x="195240" y="166370"/>
                    </a:lnTo>
                    <a:lnTo>
                      <a:pt x="198370" y="162560"/>
                    </a:lnTo>
                    <a:lnTo>
                      <a:pt x="208841" y="156210"/>
                    </a:lnTo>
                    <a:lnTo>
                      <a:pt x="215689" y="154940"/>
                    </a:lnTo>
                    <a:lnTo>
                      <a:pt x="235580" y="154940"/>
                    </a:lnTo>
                    <a:lnTo>
                      <a:pt x="234505" y="153670"/>
                    </a:lnTo>
                    <a:lnTo>
                      <a:pt x="227986" y="148590"/>
                    </a:lnTo>
                    <a:lnTo>
                      <a:pt x="220443" y="146050"/>
                    </a:lnTo>
                    <a:lnTo>
                      <a:pt x="212304" y="144780"/>
                    </a:lnTo>
                    <a:close/>
                  </a:path>
                  <a:path w="372744" h="227329">
                    <a:moveTo>
                      <a:pt x="292495" y="92710"/>
                    </a:moveTo>
                    <a:lnTo>
                      <a:pt x="280148" y="92710"/>
                    </a:lnTo>
                    <a:lnTo>
                      <a:pt x="281740" y="96520"/>
                    </a:lnTo>
                    <a:lnTo>
                      <a:pt x="289742" y="111760"/>
                    </a:lnTo>
                    <a:lnTo>
                      <a:pt x="305118" y="144780"/>
                    </a:lnTo>
                    <a:lnTo>
                      <a:pt x="313173" y="161290"/>
                    </a:lnTo>
                    <a:lnTo>
                      <a:pt x="318754" y="171450"/>
                    </a:lnTo>
                    <a:lnTo>
                      <a:pt x="324733" y="173990"/>
                    </a:lnTo>
                    <a:lnTo>
                      <a:pt x="333774" y="176530"/>
                    </a:lnTo>
                    <a:lnTo>
                      <a:pt x="350198" y="181610"/>
                    </a:lnTo>
                    <a:lnTo>
                      <a:pt x="311802" y="195580"/>
                    </a:lnTo>
                    <a:lnTo>
                      <a:pt x="308022" y="196850"/>
                    </a:lnTo>
                    <a:lnTo>
                      <a:pt x="341950" y="196850"/>
                    </a:lnTo>
                    <a:lnTo>
                      <a:pt x="354318" y="191770"/>
                    </a:lnTo>
                    <a:lnTo>
                      <a:pt x="363339" y="186690"/>
                    </a:lnTo>
                    <a:lnTo>
                      <a:pt x="372166" y="182880"/>
                    </a:lnTo>
                    <a:lnTo>
                      <a:pt x="369789" y="177800"/>
                    </a:lnTo>
                    <a:lnTo>
                      <a:pt x="363015" y="175260"/>
                    </a:lnTo>
                    <a:lnTo>
                      <a:pt x="353192" y="171450"/>
                    </a:lnTo>
                    <a:lnTo>
                      <a:pt x="341076" y="166370"/>
                    </a:lnTo>
                    <a:lnTo>
                      <a:pt x="326440" y="161290"/>
                    </a:lnTo>
                    <a:lnTo>
                      <a:pt x="292495" y="92710"/>
                    </a:lnTo>
                    <a:close/>
                  </a:path>
                  <a:path w="372744" h="227329">
                    <a:moveTo>
                      <a:pt x="235580" y="154940"/>
                    </a:moveTo>
                    <a:lnTo>
                      <a:pt x="215689" y="154940"/>
                    </a:lnTo>
                    <a:lnTo>
                      <a:pt x="227322" y="162560"/>
                    </a:lnTo>
                    <a:lnTo>
                      <a:pt x="230778" y="167640"/>
                    </a:lnTo>
                    <a:lnTo>
                      <a:pt x="230778" y="182880"/>
                    </a:lnTo>
                    <a:lnTo>
                      <a:pt x="225029" y="189230"/>
                    </a:lnTo>
                    <a:lnTo>
                      <a:pt x="219637" y="191770"/>
                    </a:lnTo>
                    <a:lnTo>
                      <a:pt x="214223" y="193040"/>
                    </a:lnTo>
                    <a:lnTo>
                      <a:pt x="206161" y="194310"/>
                    </a:lnTo>
                    <a:lnTo>
                      <a:pt x="234933" y="194310"/>
                    </a:lnTo>
                    <a:lnTo>
                      <a:pt x="237401" y="191770"/>
                    </a:lnTo>
                    <a:lnTo>
                      <a:pt x="240851" y="185420"/>
                    </a:lnTo>
                    <a:lnTo>
                      <a:pt x="242097" y="181610"/>
                    </a:lnTo>
                    <a:lnTo>
                      <a:pt x="242694" y="177800"/>
                    </a:lnTo>
                    <a:lnTo>
                      <a:pt x="242694" y="167640"/>
                    </a:lnTo>
                    <a:lnTo>
                      <a:pt x="239877" y="160020"/>
                    </a:lnTo>
                    <a:lnTo>
                      <a:pt x="235580" y="154940"/>
                    </a:lnTo>
                    <a:close/>
                  </a:path>
                  <a:path w="372744" h="227329">
                    <a:moveTo>
                      <a:pt x="108354" y="156210"/>
                    </a:moveTo>
                    <a:lnTo>
                      <a:pt x="92405" y="156210"/>
                    </a:lnTo>
                    <a:lnTo>
                      <a:pt x="98562" y="161290"/>
                    </a:lnTo>
                    <a:lnTo>
                      <a:pt x="103515" y="173990"/>
                    </a:lnTo>
                    <a:lnTo>
                      <a:pt x="103473" y="182880"/>
                    </a:lnTo>
                    <a:lnTo>
                      <a:pt x="95860" y="189230"/>
                    </a:lnTo>
                    <a:lnTo>
                      <a:pt x="91840" y="191770"/>
                    </a:lnTo>
                    <a:lnTo>
                      <a:pt x="86489" y="193040"/>
                    </a:lnTo>
                    <a:lnTo>
                      <a:pt x="108245" y="193040"/>
                    </a:lnTo>
                    <a:lnTo>
                      <a:pt x="114478" y="166370"/>
                    </a:lnTo>
                    <a:lnTo>
                      <a:pt x="111577" y="160020"/>
                    </a:lnTo>
                    <a:lnTo>
                      <a:pt x="108354" y="156210"/>
                    </a:lnTo>
                    <a:close/>
                  </a:path>
                  <a:path w="372744" h="227329">
                    <a:moveTo>
                      <a:pt x="177755" y="166370"/>
                    </a:moveTo>
                    <a:lnTo>
                      <a:pt x="145796" y="166370"/>
                    </a:lnTo>
                    <a:lnTo>
                      <a:pt x="164958" y="177800"/>
                    </a:lnTo>
                    <a:lnTo>
                      <a:pt x="165136" y="179070"/>
                    </a:lnTo>
                    <a:lnTo>
                      <a:pt x="165649" y="184150"/>
                    </a:lnTo>
                    <a:lnTo>
                      <a:pt x="166078" y="185420"/>
                    </a:lnTo>
                    <a:lnTo>
                      <a:pt x="166256" y="186690"/>
                    </a:lnTo>
                    <a:lnTo>
                      <a:pt x="166518" y="186690"/>
                    </a:lnTo>
                    <a:lnTo>
                      <a:pt x="166686" y="187960"/>
                    </a:lnTo>
                    <a:lnTo>
                      <a:pt x="179544" y="187960"/>
                    </a:lnTo>
                    <a:lnTo>
                      <a:pt x="177649" y="184150"/>
                    </a:lnTo>
                    <a:lnTo>
                      <a:pt x="176779" y="179070"/>
                    </a:lnTo>
                    <a:lnTo>
                      <a:pt x="176902" y="172720"/>
                    </a:lnTo>
                    <a:lnTo>
                      <a:pt x="177269" y="168910"/>
                    </a:lnTo>
                    <a:lnTo>
                      <a:pt x="177392" y="167640"/>
                    </a:lnTo>
                    <a:lnTo>
                      <a:pt x="177755" y="166370"/>
                    </a:lnTo>
                    <a:close/>
                  </a:path>
                  <a:path w="372744" h="227329">
                    <a:moveTo>
                      <a:pt x="197462" y="142240"/>
                    </a:moveTo>
                    <a:lnTo>
                      <a:pt x="177303" y="142240"/>
                    </a:lnTo>
                    <a:lnTo>
                      <a:pt x="171691" y="148590"/>
                    </a:lnTo>
                    <a:lnTo>
                      <a:pt x="167722" y="156210"/>
                    </a:lnTo>
                    <a:lnTo>
                      <a:pt x="165911" y="165100"/>
                    </a:lnTo>
                    <a:lnTo>
                      <a:pt x="178119" y="165100"/>
                    </a:lnTo>
                    <a:lnTo>
                      <a:pt x="179210" y="161290"/>
                    </a:lnTo>
                    <a:lnTo>
                      <a:pt x="182208" y="156210"/>
                    </a:lnTo>
                    <a:lnTo>
                      <a:pt x="186360" y="149860"/>
                    </a:lnTo>
                    <a:lnTo>
                      <a:pt x="194368" y="143510"/>
                    </a:lnTo>
                    <a:lnTo>
                      <a:pt x="197462" y="142240"/>
                    </a:lnTo>
                    <a:close/>
                  </a:path>
                  <a:path w="372744" h="227329">
                    <a:moveTo>
                      <a:pt x="284735" y="139700"/>
                    </a:moveTo>
                    <a:lnTo>
                      <a:pt x="272462" y="139700"/>
                    </a:lnTo>
                    <a:lnTo>
                      <a:pt x="279206" y="157480"/>
                    </a:lnTo>
                    <a:lnTo>
                      <a:pt x="264819" y="163830"/>
                    </a:lnTo>
                    <a:lnTo>
                      <a:pt x="293677" y="163830"/>
                    </a:lnTo>
                    <a:lnTo>
                      <a:pt x="284735" y="139700"/>
                    </a:lnTo>
                    <a:close/>
                  </a:path>
                  <a:path w="372744" h="227329">
                    <a:moveTo>
                      <a:pt x="131528" y="35560"/>
                    </a:moveTo>
                    <a:lnTo>
                      <a:pt x="56040" y="35560"/>
                    </a:lnTo>
                    <a:lnTo>
                      <a:pt x="65443" y="80010"/>
                    </a:lnTo>
                    <a:lnTo>
                      <a:pt x="68464" y="86360"/>
                    </a:lnTo>
                    <a:lnTo>
                      <a:pt x="71559" y="92710"/>
                    </a:lnTo>
                    <a:lnTo>
                      <a:pt x="77871" y="106680"/>
                    </a:lnTo>
                    <a:lnTo>
                      <a:pt x="84426" y="119380"/>
                    </a:lnTo>
                    <a:lnTo>
                      <a:pt x="87620" y="127000"/>
                    </a:lnTo>
                    <a:lnTo>
                      <a:pt x="72154" y="128270"/>
                    </a:lnTo>
                    <a:lnTo>
                      <a:pt x="58127" y="134620"/>
                    </a:lnTo>
                    <a:lnTo>
                      <a:pt x="46722" y="144780"/>
                    </a:lnTo>
                    <a:lnTo>
                      <a:pt x="39119" y="158750"/>
                    </a:lnTo>
                    <a:lnTo>
                      <a:pt x="38773" y="160020"/>
                    </a:lnTo>
                    <a:lnTo>
                      <a:pt x="51851" y="160020"/>
                    </a:lnTo>
                    <a:lnTo>
                      <a:pt x="52501" y="158750"/>
                    </a:lnTo>
                    <a:lnTo>
                      <a:pt x="57604" y="151130"/>
                    </a:lnTo>
                    <a:lnTo>
                      <a:pt x="64289" y="144780"/>
                    </a:lnTo>
                    <a:lnTo>
                      <a:pt x="72221" y="140970"/>
                    </a:lnTo>
                    <a:lnTo>
                      <a:pt x="81065" y="138430"/>
                    </a:lnTo>
                    <a:lnTo>
                      <a:pt x="115657" y="138430"/>
                    </a:lnTo>
                    <a:lnTo>
                      <a:pt x="110380" y="134620"/>
                    </a:lnTo>
                    <a:lnTo>
                      <a:pt x="102300" y="130810"/>
                    </a:lnTo>
                    <a:lnTo>
                      <a:pt x="83306" y="88900"/>
                    </a:lnTo>
                    <a:lnTo>
                      <a:pt x="103860" y="83820"/>
                    </a:lnTo>
                    <a:lnTo>
                      <a:pt x="123619" y="83820"/>
                    </a:lnTo>
                    <a:lnTo>
                      <a:pt x="123619" y="78740"/>
                    </a:lnTo>
                    <a:lnTo>
                      <a:pt x="78039" y="78740"/>
                    </a:lnTo>
                    <a:lnTo>
                      <a:pt x="76573" y="74930"/>
                    </a:lnTo>
                    <a:lnTo>
                      <a:pt x="68982" y="38100"/>
                    </a:lnTo>
                    <a:lnTo>
                      <a:pt x="70364" y="36830"/>
                    </a:lnTo>
                    <a:lnTo>
                      <a:pt x="131014" y="36830"/>
                    </a:lnTo>
                    <a:lnTo>
                      <a:pt x="131528" y="35560"/>
                    </a:lnTo>
                    <a:close/>
                  </a:path>
                  <a:path w="372744" h="227329">
                    <a:moveTo>
                      <a:pt x="123619" y="83820"/>
                    </a:moveTo>
                    <a:lnTo>
                      <a:pt x="103860" y="83820"/>
                    </a:lnTo>
                    <a:lnTo>
                      <a:pt x="122582" y="120650"/>
                    </a:lnTo>
                    <a:lnTo>
                      <a:pt x="131388" y="154940"/>
                    </a:lnTo>
                    <a:lnTo>
                      <a:pt x="143901" y="154940"/>
                    </a:lnTo>
                    <a:lnTo>
                      <a:pt x="140791" y="142240"/>
                    </a:lnTo>
                    <a:lnTo>
                      <a:pt x="197462" y="142240"/>
                    </a:lnTo>
                    <a:lnTo>
                      <a:pt x="203650" y="139700"/>
                    </a:lnTo>
                    <a:lnTo>
                      <a:pt x="213675" y="138430"/>
                    </a:lnTo>
                    <a:lnTo>
                      <a:pt x="284266" y="138430"/>
                    </a:lnTo>
                    <a:lnTo>
                      <a:pt x="281918" y="132080"/>
                    </a:lnTo>
                    <a:lnTo>
                      <a:pt x="251029" y="132080"/>
                    </a:lnTo>
                    <a:lnTo>
                      <a:pt x="250859" y="130810"/>
                    </a:lnTo>
                    <a:lnTo>
                      <a:pt x="137597" y="130810"/>
                    </a:lnTo>
                    <a:lnTo>
                      <a:pt x="134404" y="118110"/>
                    </a:lnTo>
                    <a:lnTo>
                      <a:pt x="230045" y="118110"/>
                    </a:lnTo>
                    <a:lnTo>
                      <a:pt x="229260" y="115570"/>
                    </a:lnTo>
                    <a:lnTo>
                      <a:pt x="202255" y="115570"/>
                    </a:lnTo>
                    <a:lnTo>
                      <a:pt x="190587" y="106680"/>
                    </a:lnTo>
                    <a:lnTo>
                      <a:pt x="139849" y="106680"/>
                    </a:lnTo>
                    <a:lnTo>
                      <a:pt x="139849" y="104140"/>
                    </a:lnTo>
                    <a:lnTo>
                      <a:pt x="127849" y="104140"/>
                    </a:lnTo>
                    <a:lnTo>
                      <a:pt x="123619" y="96520"/>
                    </a:lnTo>
                    <a:lnTo>
                      <a:pt x="123619" y="83820"/>
                    </a:lnTo>
                    <a:close/>
                  </a:path>
                  <a:path w="372744" h="227329">
                    <a:moveTo>
                      <a:pt x="281352" y="83820"/>
                    </a:moveTo>
                    <a:lnTo>
                      <a:pt x="269972" y="87630"/>
                    </a:lnTo>
                    <a:lnTo>
                      <a:pt x="260612" y="93980"/>
                    </a:lnTo>
                    <a:lnTo>
                      <a:pt x="258044" y="101600"/>
                    </a:lnTo>
                    <a:lnTo>
                      <a:pt x="259240" y="104140"/>
                    </a:lnTo>
                    <a:lnTo>
                      <a:pt x="261264" y="110490"/>
                    </a:lnTo>
                    <a:lnTo>
                      <a:pt x="267185" y="125730"/>
                    </a:lnTo>
                    <a:lnTo>
                      <a:pt x="251029" y="132080"/>
                    </a:lnTo>
                    <a:lnTo>
                      <a:pt x="281918" y="132080"/>
                    </a:lnTo>
                    <a:lnTo>
                      <a:pt x="269709" y="99060"/>
                    </a:lnTo>
                    <a:lnTo>
                      <a:pt x="270044" y="96520"/>
                    </a:lnTo>
                    <a:lnTo>
                      <a:pt x="280148" y="92710"/>
                    </a:lnTo>
                    <a:lnTo>
                      <a:pt x="292495" y="92710"/>
                    </a:lnTo>
                    <a:lnTo>
                      <a:pt x="289980" y="87630"/>
                    </a:lnTo>
                    <a:lnTo>
                      <a:pt x="281352" y="83820"/>
                    </a:lnTo>
                    <a:close/>
                  </a:path>
                  <a:path w="372744" h="227329">
                    <a:moveTo>
                      <a:pt x="230045" y="118110"/>
                    </a:moveTo>
                    <a:lnTo>
                      <a:pt x="186538" y="118110"/>
                    </a:lnTo>
                    <a:lnTo>
                      <a:pt x="196381" y="125730"/>
                    </a:lnTo>
                    <a:lnTo>
                      <a:pt x="194308" y="130810"/>
                    </a:lnTo>
                    <a:lnTo>
                      <a:pt x="250859" y="130810"/>
                    </a:lnTo>
                    <a:lnTo>
                      <a:pt x="250351" y="127000"/>
                    </a:lnTo>
                    <a:lnTo>
                      <a:pt x="209763" y="127000"/>
                    </a:lnTo>
                    <a:lnTo>
                      <a:pt x="211229" y="124460"/>
                    </a:lnTo>
                    <a:lnTo>
                      <a:pt x="250013" y="124460"/>
                    </a:lnTo>
                    <a:lnTo>
                      <a:pt x="249674" y="121920"/>
                    </a:lnTo>
                    <a:lnTo>
                      <a:pt x="231856" y="121920"/>
                    </a:lnTo>
                    <a:lnTo>
                      <a:pt x="230903" y="119380"/>
                    </a:lnTo>
                    <a:lnTo>
                      <a:pt x="230045" y="118110"/>
                    </a:lnTo>
                    <a:close/>
                  </a:path>
                  <a:path w="372744" h="227329">
                    <a:moveTo>
                      <a:pt x="250013" y="124460"/>
                    </a:moveTo>
                    <a:lnTo>
                      <a:pt x="219773" y="124460"/>
                    </a:lnTo>
                    <a:lnTo>
                      <a:pt x="221061" y="127000"/>
                    </a:lnTo>
                    <a:lnTo>
                      <a:pt x="250351" y="127000"/>
                    </a:lnTo>
                    <a:lnTo>
                      <a:pt x="250013" y="124460"/>
                    </a:lnTo>
                    <a:close/>
                  </a:path>
                  <a:path w="372744" h="227329">
                    <a:moveTo>
                      <a:pt x="235795" y="17780"/>
                    </a:moveTo>
                    <a:lnTo>
                      <a:pt x="218045" y="17780"/>
                    </a:lnTo>
                    <a:lnTo>
                      <a:pt x="231856" y="121920"/>
                    </a:lnTo>
                    <a:lnTo>
                      <a:pt x="249674" y="121920"/>
                    </a:lnTo>
                    <a:lnTo>
                      <a:pt x="235795" y="17780"/>
                    </a:lnTo>
                    <a:close/>
                  </a:path>
                  <a:path w="372744" h="227329">
                    <a:moveTo>
                      <a:pt x="180202" y="82550"/>
                    </a:moveTo>
                    <a:lnTo>
                      <a:pt x="158916" y="82550"/>
                    </a:lnTo>
                    <a:lnTo>
                      <a:pt x="202768" y="114300"/>
                    </a:lnTo>
                    <a:lnTo>
                      <a:pt x="202255" y="115570"/>
                    </a:lnTo>
                    <a:lnTo>
                      <a:pt x="229260" y="115570"/>
                    </a:lnTo>
                    <a:lnTo>
                      <a:pt x="228233" y="113030"/>
                    </a:lnTo>
                    <a:lnTo>
                      <a:pt x="220464" y="111760"/>
                    </a:lnTo>
                    <a:lnTo>
                      <a:pt x="216663" y="109220"/>
                    </a:lnTo>
                    <a:lnTo>
                      <a:pt x="216663" y="100330"/>
                    </a:lnTo>
                    <a:lnTo>
                      <a:pt x="204663" y="100330"/>
                    </a:lnTo>
                    <a:lnTo>
                      <a:pt x="180202" y="82550"/>
                    </a:lnTo>
                    <a:close/>
                  </a:path>
                  <a:path w="372744" h="227329">
                    <a:moveTo>
                      <a:pt x="158916" y="82550"/>
                    </a:moveTo>
                    <a:lnTo>
                      <a:pt x="139849" y="82550"/>
                    </a:lnTo>
                    <a:lnTo>
                      <a:pt x="170832" y="106680"/>
                    </a:lnTo>
                    <a:lnTo>
                      <a:pt x="190587" y="106680"/>
                    </a:lnTo>
                    <a:lnTo>
                      <a:pt x="158916" y="82550"/>
                    </a:lnTo>
                    <a:close/>
                  </a:path>
                  <a:path w="372744" h="227329">
                    <a:moveTo>
                      <a:pt x="164477" y="71120"/>
                    </a:moveTo>
                    <a:lnTo>
                      <a:pt x="123619" y="71120"/>
                    </a:lnTo>
                    <a:lnTo>
                      <a:pt x="127849" y="73660"/>
                    </a:lnTo>
                    <a:lnTo>
                      <a:pt x="127849" y="104140"/>
                    </a:lnTo>
                    <a:lnTo>
                      <a:pt x="139849" y="104140"/>
                    </a:lnTo>
                    <a:lnTo>
                      <a:pt x="139849" y="82550"/>
                    </a:lnTo>
                    <a:lnTo>
                      <a:pt x="180202" y="82550"/>
                    </a:lnTo>
                    <a:lnTo>
                      <a:pt x="164477" y="71120"/>
                    </a:lnTo>
                    <a:close/>
                  </a:path>
                  <a:path w="372744" h="227329">
                    <a:moveTo>
                      <a:pt x="216663" y="31750"/>
                    </a:moveTo>
                    <a:lnTo>
                      <a:pt x="204663" y="31750"/>
                    </a:lnTo>
                    <a:lnTo>
                      <a:pt x="204663" y="100330"/>
                    </a:lnTo>
                    <a:lnTo>
                      <a:pt x="216663" y="100330"/>
                    </a:lnTo>
                    <a:lnTo>
                      <a:pt x="216663" y="31750"/>
                    </a:lnTo>
                    <a:close/>
                  </a:path>
                  <a:path w="372744" h="227329">
                    <a:moveTo>
                      <a:pt x="110237" y="69850"/>
                    </a:moveTo>
                    <a:lnTo>
                      <a:pt x="78039" y="78740"/>
                    </a:lnTo>
                    <a:lnTo>
                      <a:pt x="123619" y="78740"/>
                    </a:lnTo>
                    <a:lnTo>
                      <a:pt x="123619" y="72390"/>
                    </a:lnTo>
                    <a:lnTo>
                      <a:pt x="111713" y="72390"/>
                    </a:lnTo>
                    <a:lnTo>
                      <a:pt x="110237" y="69850"/>
                    </a:lnTo>
                    <a:close/>
                  </a:path>
                  <a:path w="372744" h="227329">
                    <a:moveTo>
                      <a:pt x="128960" y="41910"/>
                    </a:moveTo>
                    <a:lnTo>
                      <a:pt x="86248" y="41910"/>
                    </a:lnTo>
                    <a:lnTo>
                      <a:pt x="111713" y="60960"/>
                    </a:lnTo>
                    <a:lnTo>
                      <a:pt x="111713" y="72390"/>
                    </a:lnTo>
                    <a:lnTo>
                      <a:pt x="123619" y="72390"/>
                    </a:lnTo>
                    <a:lnTo>
                      <a:pt x="123619" y="71120"/>
                    </a:lnTo>
                    <a:lnTo>
                      <a:pt x="164477" y="71120"/>
                    </a:lnTo>
                    <a:lnTo>
                      <a:pt x="140016" y="53340"/>
                    </a:lnTo>
                    <a:lnTo>
                      <a:pt x="139932" y="50800"/>
                    </a:lnTo>
                    <a:lnTo>
                      <a:pt x="141798" y="45720"/>
                    </a:lnTo>
                    <a:lnTo>
                      <a:pt x="129315" y="45720"/>
                    </a:lnTo>
                    <a:lnTo>
                      <a:pt x="127933" y="44450"/>
                    </a:lnTo>
                    <a:lnTo>
                      <a:pt x="128960" y="41910"/>
                    </a:lnTo>
                    <a:close/>
                  </a:path>
                  <a:path w="372744" h="227329">
                    <a:moveTo>
                      <a:pt x="131014" y="36830"/>
                    </a:moveTo>
                    <a:lnTo>
                      <a:pt x="70364" y="36830"/>
                    </a:lnTo>
                    <a:lnTo>
                      <a:pt x="82877" y="45720"/>
                    </a:lnTo>
                    <a:lnTo>
                      <a:pt x="86248" y="41910"/>
                    </a:lnTo>
                    <a:lnTo>
                      <a:pt x="128960" y="41910"/>
                    </a:lnTo>
                    <a:lnTo>
                      <a:pt x="131014" y="36830"/>
                    </a:lnTo>
                    <a:close/>
                  </a:path>
                  <a:path w="372744" h="227329">
                    <a:moveTo>
                      <a:pt x="216663" y="19050"/>
                    </a:moveTo>
                    <a:lnTo>
                      <a:pt x="138812" y="19050"/>
                    </a:lnTo>
                    <a:lnTo>
                      <a:pt x="129315" y="45720"/>
                    </a:lnTo>
                    <a:lnTo>
                      <a:pt x="141798" y="45720"/>
                    </a:lnTo>
                    <a:lnTo>
                      <a:pt x="146927" y="31750"/>
                    </a:lnTo>
                    <a:lnTo>
                      <a:pt x="216663" y="31750"/>
                    </a:lnTo>
                    <a:lnTo>
                      <a:pt x="216663" y="19050"/>
                    </a:lnTo>
                    <a:close/>
                  </a:path>
                  <a:path w="372744" h="227329">
                    <a:moveTo>
                      <a:pt x="92101" y="12700"/>
                    </a:moveTo>
                    <a:lnTo>
                      <a:pt x="80981" y="29210"/>
                    </a:lnTo>
                    <a:lnTo>
                      <a:pt x="115389" y="29210"/>
                    </a:lnTo>
                    <a:lnTo>
                      <a:pt x="92101" y="12700"/>
                    </a:lnTo>
                    <a:close/>
                  </a:path>
                  <a:path w="372744" h="227329">
                    <a:moveTo>
                      <a:pt x="127116" y="0"/>
                    </a:moveTo>
                    <a:lnTo>
                      <a:pt x="115389" y="29210"/>
                    </a:lnTo>
                    <a:lnTo>
                      <a:pt x="134096" y="29210"/>
                    </a:lnTo>
                    <a:lnTo>
                      <a:pt x="138718" y="17780"/>
                    </a:lnTo>
                    <a:lnTo>
                      <a:pt x="235795" y="17780"/>
                    </a:lnTo>
                    <a:lnTo>
                      <a:pt x="233594" y="1270"/>
                    </a:lnTo>
                    <a:lnTo>
                      <a:pt x="1271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3" name="object 61">
                <a:extLst>
                  <a:ext uri="{FF2B5EF4-FFF2-40B4-BE49-F238E27FC236}">
                    <a16:creationId xmlns:a16="http://schemas.microsoft.com/office/drawing/2014/main" id="{38208F42-3865-B832-E070-752CFF1BD78D}"/>
                  </a:ext>
                </a:extLst>
              </p:cNvPr>
              <p:cNvSpPr/>
              <p:nvPr/>
            </p:nvSpPr>
            <p:spPr>
              <a:xfrm>
                <a:off x="2555046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94" name="object 62">
                <a:extLst>
                  <a:ext uri="{FF2B5EF4-FFF2-40B4-BE49-F238E27FC236}">
                    <a16:creationId xmlns:a16="http://schemas.microsoft.com/office/drawing/2014/main" id="{DD26F22E-B8CF-9269-8888-87CBA7D30FAE}"/>
                  </a:ext>
                </a:extLst>
              </p:cNvPr>
              <p:cNvSpPr/>
              <p:nvPr/>
            </p:nvSpPr>
            <p:spPr>
              <a:xfrm>
                <a:off x="2610538" y="6513275"/>
                <a:ext cx="193302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299720">
                    <a:moveTo>
                      <a:pt x="310561" y="119629"/>
                    </a:moveTo>
                    <a:lnTo>
                      <a:pt x="289468" y="119629"/>
                    </a:lnTo>
                    <a:lnTo>
                      <a:pt x="164656" y="287122"/>
                    </a:lnTo>
                    <a:lnTo>
                      <a:pt x="163805" y="292984"/>
                    </a:lnTo>
                    <a:lnTo>
                      <a:pt x="166417" y="297564"/>
                    </a:lnTo>
                    <a:lnTo>
                      <a:pt x="171193" y="299658"/>
                    </a:lnTo>
                    <a:lnTo>
                      <a:pt x="176833" y="298064"/>
                    </a:lnTo>
                    <a:lnTo>
                      <a:pt x="310561" y="119629"/>
                    </a:lnTo>
                    <a:close/>
                  </a:path>
                  <a:path w="318770" h="299720">
                    <a:moveTo>
                      <a:pt x="60888" y="103054"/>
                    </a:moveTo>
                    <a:lnTo>
                      <a:pt x="43577" y="103054"/>
                    </a:lnTo>
                    <a:lnTo>
                      <a:pt x="43905" y="104038"/>
                    </a:lnTo>
                    <a:lnTo>
                      <a:pt x="44010" y="199700"/>
                    </a:lnTo>
                    <a:lnTo>
                      <a:pt x="4922" y="219773"/>
                    </a:lnTo>
                    <a:lnTo>
                      <a:pt x="1440" y="226074"/>
                    </a:lnTo>
                    <a:lnTo>
                      <a:pt x="3274" y="231693"/>
                    </a:lnTo>
                    <a:lnTo>
                      <a:pt x="8628" y="234655"/>
                    </a:lnTo>
                    <a:lnTo>
                      <a:pt x="15707" y="232987"/>
                    </a:lnTo>
                    <a:lnTo>
                      <a:pt x="98139" y="190894"/>
                    </a:lnTo>
                    <a:lnTo>
                      <a:pt x="60596" y="190894"/>
                    </a:lnTo>
                    <a:lnTo>
                      <a:pt x="60596" y="104038"/>
                    </a:lnTo>
                    <a:lnTo>
                      <a:pt x="60888" y="103054"/>
                    </a:lnTo>
                    <a:close/>
                  </a:path>
                  <a:path w="318770" h="299720">
                    <a:moveTo>
                      <a:pt x="120361" y="75390"/>
                    </a:moveTo>
                    <a:lnTo>
                      <a:pt x="99966" y="75390"/>
                    </a:lnTo>
                    <a:lnTo>
                      <a:pt x="105207" y="85284"/>
                    </a:lnTo>
                    <a:lnTo>
                      <a:pt x="112908" y="93628"/>
                    </a:lnTo>
                    <a:lnTo>
                      <a:pt x="122439" y="99768"/>
                    </a:lnTo>
                    <a:lnTo>
                      <a:pt x="133170" y="103054"/>
                    </a:lnTo>
                    <a:lnTo>
                      <a:pt x="133232" y="153785"/>
                    </a:lnTo>
                    <a:lnTo>
                      <a:pt x="60596" y="190894"/>
                    </a:lnTo>
                    <a:lnTo>
                      <a:pt x="98139" y="190894"/>
                    </a:lnTo>
                    <a:lnTo>
                      <a:pt x="187174" y="145430"/>
                    </a:lnTo>
                    <a:lnTo>
                      <a:pt x="149808" y="145430"/>
                    </a:lnTo>
                    <a:lnTo>
                      <a:pt x="149808" y="104038"/>
                    </a:lnTo>
                    <a:lnTo>
                      <a:pt x="149623" y="104038"/>
                    </a:lnTo>
                    <a:lnTo>
                      <a:pt x="153175" y="102426"/>
                    </a:lnTo>
                    <a:lnTo>
                      <a:pt x="152840" y="102426"/>
                    </a:lnTo>
                    <a:lnTo>
                      <a:pt x="157378" y="101494"/>
                    </a:lnTo>
                    <a:lnTo>
                      <a:pt x="166498" y="97201"/>
                    </a:lnTo>
                    <a:lnTo>
                      <a:pt x="172383" y="92625"/>
                    </a:lnTo>
                    <a:lnTo>
                      <a:pt x="176452" y="87712"/>
                    </a:lnTo>
                    <a:lnTo>
                      <a:pt x="140511" y="87712"/>
                    </a:lnTo>
                    <a:lnTo>
                      <a:pt x="121968" y="78823"/>
                    </a:lnTo>
                    <a:lnTo>
                      <a:pt x="120361" y="75390"/>
                    </a:lnTo>
                    <a:close/>
                  </a:path>
                  <a:path w="318770" h="299720">
                    <a:moveTo>
                      <a:pt x="274390" y="119629"/>
                    </a:moveTo>
                    <a:lnTo>
                      <a:pt x="246821" y="119629"/>
                    </a:lnTo>
                    <a:lnTo>
                      <a:pt x="231449" y="129765"/>
                    </a:lnTo>
                    <a:lnTo>
                      <a:pt x="229041" y="141576"/>
                    </a:lnTo>
                    <a:lnTo>
                      <a:pt x="236318" y="147074"/>
                    </a:lnTo>
                    <a:lnTo>
                      <a:pt x="245861" y="141912"/>
                    </a:lnTo>
                    <a:lnTo>
                      <a:pt x="250118" y="138900"/>
                    </a:lnTo>
                    <a:lnTo>
                      <a:pt x="258644" y="132218"/>
                    </a:lnTo>
                    <a:lnTo>
                      <a:pt x="274390" y="119629"/>
                    </a:lnTo>
                    <a:close/>
                  </a:path>
                  <a:path w="318770" h="299720">
                    <a:moveTo>
                      <a:pt x="207334" y="77840"/>
                    </a:moveTo>
                    <a:lnTo>
                      <a:pt x="183021" y="77840"/>
                    </a:lnTo>
                    <a:lnTo>
                      <a:pt x="186579" y="85284"/>
                    </a:lnTo>
                    <a:lnTo>
                      <a:pt x="186655" y="85442"/>
                    </a:lnTo>
                    <a:lnTo>
                      <a:pt x="194351" y="92018"/>
                    </a:lnTo>
                    <a:lnTo>
                      <a:pt x="202654" y="93871"/>
                    </a:lnTo>
                    <a:lnTo>
                      <a:pt x="202759" y="118111"/>
                    </a:lnTo>
                    <a:lnTo>
                      <a:pt x="149808" y="145430"/>
                    </a:lnTo>
                    <a:lnTo>
                      <a:pt x="187174" y="145430"/>
                    </a:lnTo>
                    <a:lnTo>
                      <a:pt x="237145" y="119912"/>
                    </a:lnTo>
                    <a:lnTo>
                      <a:pt x="246821" y="119629"/>
                    </a:lnTo>
                    <a:lnTo>
                      <a:pt x="310561" y="119629"/>
                    </a:lnTo>
                    <a:lnTo>
                      <a:pt x="314693" y="114090"/>
                    </a:lnTo>
                    <a:lnTo>
                      <a:pt x="317731" y="109797"/>
                    </a:lnTo>
                    <a:lnTo>
                      <a:pt x="219942" y="109797"/>
                    </a:lnTo>
                    <a:lnTo>
                      <a:pt x="219942" y="93871"/>
                    </a:lnTo>
                    <a:lnTo>
                      <a:pt x="219798" y="93871"/>
                    </a:lnTo>
                    <a:lnTo>
                      <a:pt x="226938" y="91272"/>
                    </a:lnTo>
                    <a:lnTo>
                      <a:pt x="233249" y="86706"/>
                    </a:lnTo>
                    <a:lnTo>
                      <a:pt x="238364" y="80778"/>
                    </a:lnTo>
                    <a:lnTo>
                      <a:pt x="239632" y="78311"/>
                    </a:lnTo>
                    <a:lnTo>
                      <a:pt x="208099" y="78311"/>
                    </a:lnTo>
                    <a:lnTo>
                      <a:pt x="207334" y="77840"/>
                    </a:lnTo>
                    <a:close/>
                  </a:path>
                  <a:path w="318770" h="299720">
                    <a:moveTo>
                      <a:pt x="313509" y="103054"/>
                    </a:moveTo>
                    <a:lnTo>
                      <a:pt x="230962" y="103054"/>
                    </a:lnTo>
                    <a:lnTo>
                      <a:pt x="219942" y="109797"/>
                    </a:lnTo>
                    <a:lnTo>
                      <a:pt x="317731" y="109797"/>
                    </a:lnTo>
                    <a:lnTo>
                      <a:pt x="318724" y="108394"/>
                    </a:lnTo>
                    <a:lnTo>
                      <a:pt x="313509" y="103054"/>
                    </a:lnTo>
                    <a:close/>
                  </a:path>
                  <a:path w="318770" h="299720">
                    <a:moveTo>
                      <a:pt x="65036" y="0"/>
                    </a:moveTo>
                    <a:lnTo>
                      <a:pt x="31055" y="2453"/>
                    </a:lnTo>
                    <a:lnTo>
                      <a:pt x="8537" y="22613"/>
                    </a:lnTo>
                    <a:lnTo>
                      <a:pt x="1121" y="47738"/>
                    </a:lnTo>
                    <a:lnTo>
                      <a:pt x="0" y="51775"/>
                    </a:lnTo>
                    <a:lnTo>
                      <a:pt x="7466" y="79400"/>
                    </a:lnTo>
                    <a:lnTo>
                      <a:pt x="7882" y="80778"/>
                    </a:lnTo>
                    <a:lnTo>
                      <a:pt x="34607" y="101044"/>
                    </a:lnTo>
                    <a:lnTo>
                      <a:pt x="36324" y="101640"/>
                    </a:lnTo>
                    <a:lnTo>
                      <a:pt x="44362" y="103054"/>
                    </a:lnTo>
                    <a:lnTo>
                      <a:pt x="58156" y="103054"/>
                    </a:lnTo>
                    <a:lnTo>
                      <a:pt x="90863" y="86981"/>
                    </a:lnTo>
                    <a:lnTo>
                      <a:pt x="57758" y="86981"/>
                    </a:lnTo>
                    <a:lnTo>
                      <a:pt x="28481" y="78637"/>
                    </a:lnTo>
                    <a:lnTo>
                      <a:pt x="16900" y="54801"/>
                    </a:lnTo>
                    <a:lnTo>
                      <a:pt x="23504" y="29148"/>
                    </a:lnTo>
                    <a:lnTo>
                      <a:pt x="48785" y="15350"/>
                    </a:lnTo>
                    <a:lnTo>
                      <a:pt x="90548" y="15350"/>
                    </a:lnTo>
                    <a:lnTo>
                      <a:pt x="88744" y="13129"/>
                    </a:lnTo>
                    <a:lnTo>
                      <a:pt x="77918" y="5042"/>
                    </a:lnTo>
                    <a:lnTo>
                      <a:pt x="65036" y="0"/>
                    </a:lnTo>
                    <a:close/>
                  </a:path>
                  <a:path w="318770" h="299720">
                    <a:moveTo>
                      <a:pt x="174170" y="30890"/>
                    </a:moveTo>
                    <a:lnTo>
                      <a:pt x="142746" y="30890"/>
                    </a:lnTo>
                    <a:lnTo>
                      <a:pt x="161387" y="39816"/>
                    </a:lnTo>
                    <a:lnTo>
                      <a:pt x="170147" y="58522"/>
                    </a:lnTo>
                    <a:lnTo>
                      <a:pt x="161525" y="79400"/>
                    </a:lnTo>
                    <a:lnTo>
                      <a:pt x="140511" y="87712"/>
                    </a:lnTo>
                    <a:lnTo>
                      <a:pt x="176452" y="87712"/>
                    </a:lnTo>
                    <a:lnTo>
                      <a:pt x="178948" y="84698"/>
                    </a:lnTo>
                    <a:lnTo>
                      <a:pt x="180446" y="81065"/>
                    </a:lnTo>
                    <a:lnTo>
                      <a:pt x="183021" y="77840"/>
                    </a:lnTo>
                    <a:lnTo>
                      <a:pt x="207334" y="77840"/>
                    </a:lnTo>
                    <a:lnTo>
                      <a:pt x="199008" y="72715"/>
                    </a:lnTo>
                    <a:lnTo>
                      <a:pt x="196143" y="63237"/>
                    </a:lnTo>
                    <a:lnTo>
                      <a:pt x="196054" y="62943"/>
                    </a:lnTo>
                    <a:lnTo>
                      <a:pt x="199125" y="53253"/>
                    </a:lnTo>
                    <a:lnTo>
                      <a:pt x="208110" y="47904"/>
                    </a:lnTo>
                    <a:lnTo>
                      <a:pt x="238518" y="47904"/>
                    </a:lnTo>
                    <a:lnTo>
                      <a:pt x="236339" y="45276"/>
                    </a:lnTo>
                    <a:lnTo>
                      <a:pt x="184267" y="45276"/>
                    </a:lnTo>
                    <a:lnTo>
                      <a:pt x="174170" y="30890"/>
                    </a:lnTo>
                    <a:close/>
                  </a:path>
                  <a:path w="318770" h="299720">
                    <a:moveTo>
                      <a:pt x="90548" y="15350"/>
                    </a:moveTo>
                    <a:lnTo>
                      <a:pt x="48785" y="15350"/>
                    </a:lnTo>
                    <a:lnTo>
                      <a:pt x="76904" y="24063"/>
                    </a:lnTo>
                    <a:lnTo>
                      <a:pt x="76654" y="24063"/>
                    </a:lnTo>
                    <a:lnTo>
                      <a:pt x="87747" y="47738"/>
                    </a:lnTo>
                    <a:lnTo>
                      <a:pt x="81764" y="72715"/>
                    </a:lnTo>
                    <a:lnTo>
                      <a:pt x="81644" y="73216"/>
                    </a:lnTo>
                    <a:lnTo>
                      <a:pt x="57758" y="86981"/>
                    </a:lnTo>
                    <a:lnTo>
                      <a:pt x="90863" y="86981"/>
                    </a:lnTo>
                    <a:lnTo>
                      <a:pt x="93514" y="84322"/>
                    </a:lnTo>
                    <a:lnTo>
                      <a:pt x="99966" y="75390"/>
                    </a:lnTo>
                    <a:lnTo>
                      <a:pt x="120361" y="75390"/>
                    </a:lnTo>
                    <a:lnTo>
                      <a:pt x="113254" y="60210"/>
                    </a:lnTo>
                    <a:lnTo>
                      <a:pt x="121725" y="39349"/>
                    </a:lnTo>
                    <a:lnTo>
                      <a:pt x="129921" y="36051"/>
                    </a:lnTo>
                    <a:lnTo>
                      <a:pt x="103359" y="36051"/>
                    </a:lnTo>
                    <a:lnTo>
                      <a:pt x="97297" y="23664"/>
                    </a:lnTo>
                    <a:lnTo>
                      <a:pt x="90548" y="15350"/>
                    </a:lnTo>
                    <a:close/>
                  </a:path>
                  <a:path w="318770" h="299720">
                    <a:moveTo>
                      <a:pt x="238518" y="47904"/>
                    </a:moveTo>
                    <a:lnTo>
                      <a:pt x="208110" y="47904"/>
                    </a:lnTo>
                    <a:lnTo>
                      <a:pt x="222739" y="51775"/>
                    </a:lnTo>
                    <a:lnTo>
                      <a:pt x="222283" y="51775"/>
                    </a:lnTo>
                    <a:lnTo>
                      <a:pt x="226564" y="62943"/>
                    </a:lnTo>
                    <a:lnTo>
                      <a:pt x="226677" y="63237"/>
                    </a:lnTo>
                    <a:lnTo>
                      <a:pt x="221836" y="74769"/>
                    </a:lnTo>
                    <a:lnTo>
                      <a:pt x="208099" y="78311"/>
                    </a:lnTo>
                    <a:lnTo>
                      <a:pt x="239632" y="78311"/>
                    </a:lnTo>
                    <a:lnTo>
                      <a:pt x="241774" y="74144"/>
                    </a:lnTo>
                    <a:lnTo>
                      <a:pt x="241726" y="51775"/>
                    </a:lnTo>
                    <a:lnTo>
                      <a:pt x="238518" y="47904"/>
                    </a:lnTo>
                    <a:close/>
                  </a:path>
                  <a:path w="318770" h="299720">
                    <a:moveTo>
                      <a:pt x="208815" y="30749"/>
                    </a:moveTo>
                    <a:lnTo>
                      <a:pt x="188571" y="40061"/>
                    </a:lnTo>
                    <a:lnTo>
                      <a:pt x="187199" y="41391"/>
                    </a:lnTo>
                    <a:lnTo>
                      <a:pt x="185880" y="44061"/>
                    </a:lnTo>
                    <a:lnTo>
                      <a:pt x="184267" y="45276"/>
                    </a:lnTo>
                    <a:lnTo>
                      <a:pt x="236339" y="45276"/>
                    </a:lnTo>
                    <a:lnTo>
                      <a:pt x="228694" y="36051"/>
                    </a:lnTo>
                    <a:lnTo>
                      <a:pt x="228899" y="36051"/>
                    </a:lnTo>
                    <a:lnTo>
                      <a:pt x="208815" y="30749"/>
                    </a:lnTo>
                    <a:close/>
                  </a:path>
                  <a:path w="318770" h="299720">
                    <a:moveTo>
                      <a:pt x="146813" y="14964"/>
                    </a:moveTo>
                    <a:lnTo>
                      <a:pt x="122748" y="18714"/>
                    </a:lnTo>
                    <a:lnTo>
                      <a:pt x="103359" y="36051"/>
                    </a:lnTo>
                    <a:lnTo>
                      <a:pt x="129921" y="36051"/>
                    </a:lnTo>
                    <a:lnTo>
                      <a:pt x="142746" y="30890"/>
                    </a:lnTo>
                    <a:lnTo>
                      <a:pt x="174170" y="30890"/>
                    </a:lnTo>
                    <a:lnTo>
                      <a:pt x="169379" y="24063"/>
                    </a:lnTo>
                    <a:lnTo>
                      <a:pt x="146813" y="14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95" name="object 63">
                <a:extLst>
                  <a:ext uri="{FF2B5EF4-FFF2-40B4-BE49-F238E27FC236}">
                    <a16:creationId xmlns:a16="http://schemas.microsoft.com/office/drawing/2014/main" id="{C85944A4-6CD6-99D3-B7E1-6A30C0BDC81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45159" y="6604390"/>
                <a:ext cx="99063" cy="81184"/>
              </a:xfrm>
              <a:prstGeom prst="rect">
                <a:avLst/>
              </a:prstGeom>
            </p:spPr>
          </p:pic>
        </p:grpSp>
        <p:pic>
          <p:nvPicPr>
            <p:cNvPr id="77" name="object 64">
              <a:extLst>
                <a:ext uri="{FF2B5EF4-FFF2-40B4-BE49-F238E27FC236}">
                  <a16:creationId xmlns:a16="http://schemas.microsoft.com/office/drawing/2014/main" id="{487F474C-8C0B-9054-6948-0B4EF93E9E0D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10792304" y="6442019"/>
              <a:ext cx="296506" cy="294830"/>
            </a:xfrm>
            <a:prstGeom prst="rect">
              <a:avLst/>
            </a:prstGeom>
          </p:spPr>
        </p:pic>
        <p:grpSp>
          <p:nvGrpSpPr>
            <p:cNvPr id="78" name="object 65">
              <a:extLst>
                <a:ext uri="{FF2B5EF4-FFF2-40B4-BE49-F238E27FC236}">
                  <a16:creationId xmlns:a16="http://schemas.microsoft.com/office/drawing/2014/main" id="{403C4BCD-49EE-C553-EE4C-28BE0B36560B}"/>
                </a:ext>
              </a:extLst>
            </p:cNvPr>
            <p:cNvGrpSpPr/>
            <p:nvPr userDrawn="1"/>
          </p:nvGrpSpPr>
          <p:grpSpPr>
            <a:xfrm>
              <a:off x="11269498" y="6391946"/>
              <a:ext cx="587223" cy="298040"/>
              <a:chOff x="18583530" y="10540792"/>
              <a:chExt cx="968375" cy="491490"/>
            </a:xfrm>
          </p:grpSpPr>
          <p:pic>
            <p:nvPicPr>
              <p:cNvPr id="81" name="object 66">
                <a:extLst>
                  <a:ext uri="{FF2B5EF4-FFF2-40B4-BE49-F238E27FC236}">
                    <a16:creationId xmlns:a16="http://schemas.microsoft.com/office/drawing/2014/main" id="{724332EB-9D76-2B7E-B6A9-C931979581F9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583530" y="10805753"/>
                <a:ext cx="433100" cy="162309"/>
              </a:xfrm>
              <a:prstGeom prst="rect">
                <a:avLst/>
              </a:prstGeom>
            </p:spPr>
          </p:pic>
          <p:sp>
            <p:nvSpPr>
              <p:cNvPr id="82" name="object 67">
                <a:extLst>
                  <a:ext uri="{FF2B5EF4-FFF2-40B4-BE49-F238E27FC236}">
                    <a16:creationId xmlns:a16="http://schemas.microsoft.com/office/drawing/2014/main" id="{620037B7-F98C-FC90-8657-E3D76328BBA0}"/>
                  </a:ext>
                </a:extLst>
              </p:cNvPr>
              <p:cNvSpPr/>
              <p:nvPr/>
            </p:nvSpPr>
            <p:spPr>
              <a:xfrm>
                <a:off x="19185573" y="10777175"/>
                <a:ext cx="36639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366394" h="254634">
                    <a:moveTo>
                      <a:pt x="144627" y="28790"/>
                    </a:moveTo>
                    <a:lnTo>
                      <a:pt x="0" y="28790"/>
                    </a:lnTo>
                    <a:lnTo>
                      <a:pt x="0" y="77050"/>
                    </a:lnTo>
                    <a:lnTo>
                      <a:pt x="47421" y="77050"/>
                    </a:lnTo>
                    <a:lnTo>
                      <a:pt x="47421" y="187540"/>
                    </a:lnTo>
                    <a:lnTo>
                      <a:pt x="97383" y="187540"/>
                    </a:lnTo>
                    <a:lnTo>
                      <a:pt x="97383" y="77050"/>
                    </a:lnTo>
                    <a:lnTo>
                      <a:pt x="144627" y="77050"/>
                    </a:lnTo>
                    <a:lnTo>
                      <a:pt x="144627" y="28790"/>
                    </a:lnTo>
                    <a:close/>
                  </a:path>
                  <a:path w="366394" h="254634">
                    <a:moveTo>
                      <a:pt x="366090" y="254546"/>
                    </a:moveTo>
                    <a:lnTo>
                      <a:pt x="270370" y="0"/>
                    </a:lnTo>
                    <a:lnTo>
                      <a:pt x="184467" y="0"/>
                    </a:lnTo>
                    <a:lnTo>
                      <a:pt x="114147" y="187769"/>
                    </a:lnTo>
                    <a:lnTo>
                      <a:pt x="166243" y="187769"/>
                    </a:lnTo>
                    <a:lnTo>
                      <a:pt x="227355" y="33324"/>
                    </a:lnTo>
                    <a:lnTo>
                      <a:pt x="314032" y="254546"/>
                    </a:lnTo>
                    <a:lnTo>
                      <a:pt x="366090" y="254546"/>
                    </a:lnTo>
                    <a:close/>
                  </a:path>
                </a:pathLst>
              </a:custGeom>
              <a:solidFill>
                <a:srgbClr val="60606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83" name="object 68">
                <a:extLst>
                  <a:ext uri="{FF2B5EF4-FFF2-40B4-BE49-F238E27FC236}">
                    <a16:creationId xmlns:a16="http://schemas.microsoft.com/office/drawing/2014/main" id="{FA260CC7-4D24-B282-435F-CD8E3E516BF6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025993" y="10805746"/>
                <a:ext cx="156749" cy="162319"/>
              </a:xfrm>
              <a:prstGeom prst="rect">
                <a:avLst/>
              </a:prstGeom>
            </p:spPr>
          </p:pic>
          <p:pic>
            <p:nvPicPr>
              <p:cNvPr id="84" name="object 69">
                <a:extLst>
                  <a:ext uri="{FF2B5EF4-FFF2-40B4-BE49-F238E27FC236}">
                    <a16:creationId xmlns:a16="http://schemas.microsoft.com/office/drawing/2014/main" id="{2E298DA8-C685-C2F3-F03B-6CFC1EEC035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9248503" y="10540792"/>
                <a:ext cx="282189" cy="236431"/>
              </a:xfrm>
              <a:prstGeom prst="rect">
                <a:avLst/>
              </a:prstGeom>
            </p:spPr>
          </p:pic>
        </p:grpSp>
        <p:sp>
          <p:nvSpPr>
            <p:cNvPr id="79" name="object 70">
              <a:extLst>
                <a:ext uri="{FF2B5EF4-FFF2-40B4-BE49-F238E27FC236}">
                  <a16:creationId xmlns:a16="http://schemas.microsoft.com/office/drawing/2014/main" id="{BA1D3543-C2F1-5DDF-F0DD-30558AC5344C}"/>
                </a:ext>
              </a:extLst>
            </p:cNvPr>
            <p:cNvSpPr/>
            <p:nvPr userDrawn="1"/>
          </p:nvSpPr>
          <p:spPr>
            <a:xfrm>
              <a:off x="11176234" y="6440975"/>
              <a:ext cx="5776" cy="299195"/>
            </a:xfrm>
            <a:custGeom>
              <a:avLst/>
              <a:gdLst/>
              <a:ahLst/>
              <a:cxnLst/>
              <a:rect l="l" t="t" r="r" b="b"/>
              <a:pathLst>
                <a:path w="9525" h="493395">
                  <a:moveTo>
                    <a:pt x="8942" y="0"/>
                  </a:moveTo>
                  <a:lnTo>
                    <a:pt x="0" y="0"/>
                  </a:lnTo>
                  <a:lnTo>
                    <a:pt x="0" y="493335"/>
                  </a:lnTo>
                  <a:lnTo>
                    <a:pt x="8942" y="493335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0" name="object 71">
              <a:extLst>
                <a:ext uri="{FF2B5EF4-FFF2-40B4-BE49-F238E27FC236}">
                  <a16:creationId xmlns:a16="http://schemas.microsoft.com/office/drawing/2014/main" id="{3082FF60-481E-B34E-CD6D-6A25B622D34C}"/>
                </a:ext>
              </a:extLst>
            </p:cNvPr>
            <p:cNvSpPr txBox="1"/>
            <p:nvPr userDrawn="1"/>
          </p:nvSpPr>
          <p:spPr>
            <a:xfrm>
              <a:off x="6798094" y="6419831"/>
              <a:ext cx="3723959" cy="312231"/>
            </a:xfrm>
            <a:prstGeom prst="rect">
              <a:avLst/>
            </a:prstGeom>
          </p:spPr>
          <p:txBody>
            <a:bodyPr vert="horz" wrap="square" lIns="0" tIns="8856" rIns="0" bIns="0" rtlCol="0">
              <a:spAutoFit/>
            </a:bodyPr>
            <a:lstStyle/>
            <a:p>
              <a:pPr marL="7701">
                <a:spcBef>
                  <a:spcPts val="69"/>
                </a:spcBef>
              </a:pP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Unidad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69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de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45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Mantenimiento</a:t>
              </a:r>
              <a:r>
                <a:rPr sz="1971" b="1" spc="-64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Vial</a:t>
              </a:r>
              <a:endParaRPr sz="1971" dirty="0">
                <a:latin typeface="Century Gothic" panose="020B0502020202020204" pitchFamily="34" charset="0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95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2B9F7BA-45A5-49E1-6D6B-912BFCE40357}"/>
              </a:ext>
            </a:extLst>
          </p:cNvPr>
          <p:cNvGrpSpPr/>
          <p:nvPr userDrawn="1"/>
        </p:nvGrpSpPr>
        <p:grpSpPr>
          <a:xfrm>
            <a:off x="428" y="6349554"/>
            <a:ext cx="11856293" cy="508285"/>
            <a:chOff x="428" y="6349554"/>
            <a:chExt cx="11856293" cy="508285"/>
          </a:xfrm>
        </p:grpSpPr>
        <p:sp>
          <p:nvSpPr>
            <p:cNvPr id="3" name="object 52">
              <a:extLst>
                <a:ext uri="{FF2B5EF4-FFF2-40B4-BE49-F238E27FC236}">
                  <a16:creationId xmlns:a16="http://schemas.microsoft.com/office/drawing/2014/main" id="{0AC0E02B-E307-A91F-66E2-090DA064261F}"/>
                </a:ext>
              </a:extLst>
            </p:cNvPr>
            <p:cNvSpPr/>
            <p:nvPr/>
          </p:nvSpPr>
          <p:spPr>
            <a:xfrm>
              <a:off x="428" y="6349554"/>
              <a:ext cx="6093351" cy="508285"/>
            </a:xfrm>
            <a:custGeom>
              <a:avLst/>
              <a:gdLst/>
              <a:ahLst/>
              <a:cxnLst/>
              <a:rect l="l" t="t" r="r" b="b"/>
              <a:pathLst>
                <a:path w="6423660" h="838200">
                  <a:moveTo>
                    <a:pt x="6423532" y="0"/>
                  </a:moveTo>
                  <a:lnTo>
                    <a:pt x="0" y="0"/>
                  </a:lnTo>
                  <a:lnTo>
                    <a:pt x="0" y="837670"/>
                  </a:lnTo>
                  <a:lnTo>
                    <a:pt x="6423532" y="837670"/>
                  </a:lnTo>
                  <a:lnTo>
                    <a:pt x="6423532" y="0"/>
                  </a:lnTo>
                  <a:close/>
                </a:path>
              </a:pathLst>
            </a:custGeom>
            <a:solidFill>
              <a:srgbClr val="FF112C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CCB4E5F8-C175-3281-8817-46F19B0055E4}"/>
                </a:ext>
              </a:extLst>
            </p:cNvPr>
            <p:cNvGrpSpPr/>
            <p:nvPr/>
          </p:nvGrpSpPr>
          <p:grpSpPr>
            <a:xfrm>
              <a:off x="1923371" y="6391300"/>
              <a:ext cx="2085244" cy="352935"/>
              <a:chOff x="755905" y="6391300"/>
              <a:chExt cx="2085244" cy="352935"/>
            </a:xfrm>
          </p:grpSpPr>
          <p:sp>
            <p:nvSpPr>
              <p:cNvPr id="13" name="object 53">
                <a:extLst>
                  <a:ext uri="{FF2B5EF4-FFF2-40B4-BE49-F238E27FC236}">
                    <a16:creationId xmlns:a16="http://schemas.microsoft.com/office/drawing/2014/main" id="{DD63C3C7-B194-EA1F-2C3E-EE22E003B114}"/>
                  </a:ext>
                </a:extLst>
              </p:cNvPr>
              <p:cNvSpPr/>
              <p:nvPr/>
            </p:nvSpPr>
            <p:spPr>
              <a:xfrm>
                <a:off x="755905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4" name="object 54">
                <a:extLst>
                  <a:ext uri="{FF2B5EF4-FFF2-40B4-BE49-F238E27FC236}">
                    <a16:creationId xmlns:a16="http://schemas.microsoft.com/office/drawing/2014/main" id="{14B3C52D-7CC1-AF82-C211-7ACEB18B818B}"/>
                  </a:ext>
                </a:extLst>
              </p:cNvPr>
              <p:cNvSpPr/>
              <p:nvPr/>
            </p:nvSpPr>
            <p:spPr>
              <a:xfrm>
                <a:off x="812405" y="6503675"/>
                <a:ext cx="173279" cy="17944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95909">
                    <a:moveTo>
                      <a:pt x="116484" y="6223"/>
                    </a:moveTo>
                    <a:lnTo>
                      <a:pt x="116001" y="4140"/>
                    </a:lnTo>
                    <a:lnTo>
                      <a:pt x="113423" y="927"/>
                    </a:lnTo>
                    <a:lnTo>
                      <a:pt x="111493" y="0"/>
                    </a:lnTo>
                    <a:lnTo>
                      <a:pt x="100977" y="0"/>
                    </a:lnTo>
                    <a:lnTo>
                      <a:pt x="100977" y="13525"/>
                    </a:lnTo>
                    <a:lnTo>
                      <a:pt x="41262" y="279069"/>
                    </a:lnTo>
                    <a:lnTo>
                      <a:pt x="16268" y="279069"/>
                    </a:lnTo>
                    <a:lnTo>
                      <a:pt x="98374" y="13525"/>
                    </a:lnTo>
                    <a:lnTo>
                      <a:pt x="100977" y="13525"/>
                    </a:lnTo>
                    <a:lnTo>
                      <a:pt x="100977" y="0"/>
                    </a:lnTo>
                    <a:lnTo>
                      <a:pt x="90398" y="0"/>
                    </a:lnTo>
                    <a:lnTo>
                      <a:pt x="87795" y="1905"/>
                    </a:lnTo>
                    <a:lnTo>
                      <a:pt x="0" y="285864"/>
                    </a:lnTo>
                    <a:lnTo>
                      <a:pt x="393" y="288124"/>
                    </a:lnTo>
                    <a:lnTo>
                      <a:pt x="1651" y="289839"/>
                    </a:lnTo>
                    <a:lnTo>
                      <a:pt x="2908" y="291579"/>
                    </a:lnTo>
                    <a:lnTo>
                      <a:pt x="4953" y="292608"/>
                    </a:lnTo>
                    <a:lnTo>
                      <a:pt x="49822" y="292608"/>
                    </a:lnTo>
                    <a:lnTo>
                      <a:pt x="52603" y="290385"/>
                    </a:lnTo>
                    <a:lnTo>
                      <a:pt x="55143" y="279069"/>
                    </a:lnTo>
                    <a:lnTo>
                      <a:pt x="114846" y="13525"/>
                    </a:lnTo>
                    <a:lnTo>
                      <a:pt x="116484" y="6223"/>
                    </a:lnTo>
                    <a:close/>
                  </a:path>
                  <a:path w="285750" h="295909">
                    <a:moveTo>
                      <a:pt x="148717" y="201510"/>
                    </a:moveTo>
                    <a:lnTo>
                      <a:pt x="145681" y="198475"/>
                    </a:lnTo>
                    <a:lnTo>
                      <a:pt x="141947" y="198475"/>
                    </a:lnTo>
                    <a:lnTo>
                      <a:pt x="138226" y="198475"/>
                    </a:lnTo>
                    <a:lnTo>
                      <a:pt x="135191" y="201510"/>
                    </a:lnTo>
                    <a:lnTo>
                      <a:pt x="135191" y="292277"/>
                    </a:lnTo>
                    <a:lnTo>
                      <a:pt x="138226" y="295313"/>
                    </a:lnTo>
                    <a:lnTo>
                      <a:pt x="145681" y="295313"/>
                    </a:lnTo>
                    <a:lnTo>
                      <a:pt x="148717" y="292277"/>
                    </a:lnTo>
                    <a:lnTo>
                      <a:pt x="148717" y="201510"/>
                    </a:lnTo>
                    <a:close/>
                  </a:path>
                  <a:path w="285750" h="295909">
                    <a:moveTo>
                      <a:pt x="148717" y="122250"/>
                    </a:moveTo>
                    <a:lnTo>
                      <a:pt x="145681" y="119214"/>
                    </a:lnTo>
                    <a:lnTo>
                      <a:pt x="141947" y="119214"/>
                    </a:lnTo>
                    <a:lnTo>
                      <a:pt x="138226" y="119214"/>
                    </a:lnTo>
                    <a:lnTo>
                      <a:pt x="135191" y="122250"/>
                    </a:lnTo>
                    <a:lnTo>
                      <a:pt x="135191" y="179984"/>
                    </a:lnTo>
                    <a:lnTo>
                      <a:pt x="138226" y="183032"/>
                    </a:lnTo>
                    <a:lnTo>
                      <a:pt x="145681" y="183032"/>
                    </a:lnTo>
                    <a:lnTo>
                      <a:pt x="148717" y="179984"/>
                    </a:lnTo>
                    <a:lnTo>
                      <a:pt x="148717" y="122250"/>
                    </a:lnTo>
                    <a:close/>
                  </a:path>
                  <a:path w="285750" h="295909">
                    <a:moveTo>
                      <a:pt x="148717" y="63334"/>
                    </a:moveTo>
                    <a:lnTo>
                      <a:pt x="145681" y="60286"/>
                    </a:lnTo>
                    <a:lnTo>
                      <a:pt x="141947" y="60286"/>
                    </a:lnTo>
                    <a:lnTo>
                      <a:pt x="138226" y="60286"/>
                    </a:lnTo>
                    <a:lnTo>
                      <a:pt x="135191" y="63334"/>
                    </a:lnTo>
                    <a:lnTo>
                      <a:pt x="135191" y="107556"/>
                    </a:lnTo>
                    <a:lnTo>
                      <a:pt x="138226" y="110604"/>
                    </a:lnTo>
                    <a:lnTo>
                      <a:pt x="145681" y="110604"/>
                    </a:lnTo>
                    <a:lnTo>
                      <a:pt x="148717" y="107556"/>
                    </a:lnTo>
                    <a:lnTo>
                      <a:pt x="148717" y="63334"/>
                    </a:lnTo>
                    <a:close/>
                  </a:path>
                  <a:path w="285750" h="295909">
                    <a:moveTo>
                      <a:pt x="148717" y="10960"/>
                    </a:moveTo>
                    <a:lnTo>
                      <a:pt x="145681" y="7924"/>
                    </a:lnTo>
                    <a:lnTo>
                      <a:pt x="141947" y="7924"/>
                    </a:lnTo>
                    <a:lnTo>
                      <a:pt x="138226" y="7924"/>
                    </a:lnTo>
                    <a:lnTo>
                      <a:pt x="135191" y="10960"/>
                    </a:lnTo>
                    <a:lnTo>
                      <a:pt x="135191" y="45974"/>
                    </a:lnTo>
                    <a:lnTo>
                      <a:pt x="138226" y="49009"/>
                    </a:lnTo>
                    <a:lnTo>
                      <a:pt x="145681" y="49009"/>
                    </a:lnTo>
                    <a:lnTo>
                      <a:pt x="148717" y="45974"/>
                    </a:lnTo>
                    <a:lnTo>
                      <a:pt x="148717" y="10960"/>
                    </a:lnTo>
                    <a:close/>
                  </a:path>
                  <a:path w="285750" h="295909">
                    <a:moveTo>
                      <a:pt x="285216" y="285877"/>
                    </a:moveTo>
                    <a:lnTo>
                      <a:pt x="283108" y="279069"/>
                    </a:lnTo>
                    <a:lnTo>
                      <a:pt x="268935" y="233235"/>
                    </a:lnTo>
                    <a:lnTo>
                      <a:pt x="268935" y="279069"/>
                    </a:lnTo>
                    <a:lnTo>
                      <a:pt x="243941" y="279069"/>
                    </a:lnTo>
                    <a:lnTo>
                      <a:pt x="184238" y="13512"/>
                    </a:lnTo>
                    <a:lnTo>
                      <a:pt x="186842" y="13512"/>
                    </a:lnTo>
                    <a:lnTo>
                      <a:pt x="268935" y="279069"/>
                    </a:lnTo>
                    <a:lnTo>
                      <a:pt x="268935" y="233235"/>
                    </a:lnTo>
                    <a:lnTo>
                      <a:pt x="201002" y="13512"/>
                    </a:lnTo>
                    <a:lnTo>
                      <a:pt x="197408" y="1917"/>
                    </a:lnTo>
                    <a:lnTo>
                      <a:pt x="194818" y="0"/>
                    </a:lnTo>
                    <a:lnTo>
                      <a:pt x="173723" y="0"/>
                    </a:lnTo>
                    <a:lnTo>
                      <a:pt x="171805" y="927"/>
                    </a:lnTo>
                    <a:lnTo>
                      <a:pt x="169214" y="4152"/>
                    </a:lnTo>
                    <a:lnTo>
                      <a:pt x="168744" y="6223"/>
                    </a:lnTo>
                    <a:lnTo>
                      <a:pt x="232613" y="290372"/>
                    </a:lnTo>
                    <a:lnTo>
                      <a:pt x="235394" y="292608"/>
                    </a:lnTo>
                    <a:lnTo>
                      <a:pt x="280263" y="292608"/>
                    </a:lnTo>
                    <a:lnTo>
                      <a:pt x="282295" y="291579"/>
                    </a:lnTo>
                    <a:lnTo>
                      <a:pt x="284835" y="288112"/>
                    </a:lnTo>
                    <a:lnTo>
                      <a:pt x="285216" y="2858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5" name="object 55">
                <a:extLst>
                  <a:ext uri="{FF2B5EF4-FFF2-40B4-BE49-F238E27FC236}">
                    <a16:creationId xmlns:a16="http://schemas.microsoft.com/office/drawing/2014/main" id="{C55B6980-5D53-E587-E441-1D9E571BCEC6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112559" y="6451927"/>
                <a:ext cx="292314" cy="292308"/>
              </a:xfrm>
              <a:prstGeom prst="rect">
                <a:avLst/>
              </a:prstGeom>
            </p:spPr>
          </p:pic>
          <p:sp>
            <p:nvSpPr>
              <p:cNvPr id="16" name="object 56">
                <a:extLst>
                  <a:ext uri="{FF2B5EF4-FFF2-40B4-BE49-F238E27FC236}">
                    <a16:creationId xmlns:a16="http://schemas.microsoft.com/office/drawing/2014/main" id="{588993AE-A027-1DC8-B98E-6252FFD9CBA8}"/>
                  </a:ext>
                </a:extLst>
              </p:cNvPr>
              <p:cNvSpPr/>
              <p:nvPr/>
            </p:nvSpPr>
            <p:spPr>
              <a:xfrm>
                <a:off x="2195217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7" name="object 57">
                <a:extLst>
                  <a:ext uri="{FF2B5EF4-FFF2-40B4-BE49-F238E27FC236}">
                    <a16:creationId xmlns:a16="http://schemas.microsoft.com/office/drawing/2014/main" id="{4BB4073F-2FAD-5CEF-C9EC-AA6D676A673B}"/>
                  </a:ext>
                </a:extLst>
              </p:cNvPr>
              <p:cNvSpPr/>
              <p:nvPr/>
            </p:nvSpPr>
            <p:spPr>
              <a:xfrm>
                <a:off x="2253987" y="6515050"/>
                <a:ext cx="168658" cy="166348"/>
              </a:xfrm>
              <a:custGeom>
                <a:avLst/>
                <a:gdLst/>
                <a:ahLst/>
                <a:cxnLst/>
                <a:rect l="l" t="t" r="r" b="b"/>
                <a:pathLst>
                  <a:path w="278129" h="274320">
                    <a:moveTo>
                      <a:pt x="242925" y="51816"/>
                    </a:moveTo>
                    <a:lnTo>
                      <a:pt x="242455" y="47142"/>
                    </a:lnTo>
                    <a:lnTo>
                      <a:pt x="242379" y="46355"/>
                    </a:lnTo>
                    <a:lnTo>
                      <a:pt x="242265" y="45186"/>
                    </a:lnTo>
                    <a:lnTo>
                      <a:pt x="241757" y="44145"/>
                    </a:lnTo>
                    <a:lnTo>
                      <a:pt x="239331" y="39395"/>
                    </a:lnTo>
                    <a:lnTo>
                      <a:pt x="238798" y="38874"/>
                    </a:lnTo>
                    <a:lnTo>
                      <a:pt x="235750" y="36118"/>
                    </a:lnTo>
                    <a:lnTo>
                      <a:pt x="235750" y="44145"/>
                    </a:lnTo>
                    <a:lnTo>
                      <a:pt x="235661" y="56527"/>
                    </a:lnTo>
                    <a:lnTo>
                      <a:pt x="230682" y="61277"/>
                    </a:lnTo>
                    <a:lnTo>
                      <a:pt x="177253" y="61277"/>
                    </a:lnTo>
                    <a:lnTo>
                      <a:pt x="173913" y="58318"/>
                    </a:lnTo>
                    <a:lnTo>
                      <a:pt x="173659" y="51816"/>
                    </a:lnTo>
                    <a:lnTo>
                      <a:pt x="173596" y="50152"/>
                    </a:lnTo>
                    <a:lnTo>
                      <a:pt x="176441" y="47142"/>
                    </a:lnTo>
                    <a:lnTo>
                      <a:pt x="183400" y="46355"/>
                    </a:lnTo>
                    <a:lnTo>
                      <a:pt x="184505" y="45186"/>
                    </a:lnTo>
                    <a:lnTo>
                      <a:pt x="185204" y="34899"/>
                    </a:lnTo>
                    <a:lnTo>
                      <a:pt x="185318" y="33235"/>
                    </a:lnTo>
                    <a:lnTo>
                      <a:pt x="191109" y="26593"/>
                    </a:lnTo>
                    <a:lnTo>
                      <a:pt x="208318" y="23533"/>
                    </a:lnTo>
                    <a:lnTo>
                      <a:pt x="216217" y="28105"/>
                    </a:lnTo>
                    <a:lnTo>
                      <a:pt x="220764" y="38519"/>
                    </a:lnTo>
                    <a:lnTo>
                      <a:pt x="222084" y="39395"/>
                    </a:lnTo>
                    <a:lnTo>
                      <a:pt x="230898" y="39395"/>
                    </a:lnTo>
                    <a:lnTo>
                      <a:pt x="235750" y="44145"/>
                    </a:lnTo>
                    <a:lnTo>
                      <a:pt x="235750" y="36118"/>
                    </a:lnTo>
                    <a:lnTo>
                      <a:pt x="234416" y="34899"/>
                    </a:lnTo>
                    <a:lnTo>
                      <a:pt x="228041" y="32435"/>
                    </a:lnTo>
                    <a:lnTo>
                      <a:pt x="226593" y="32156"/>
                    </a:lnTo>
                    <a:lnTo>
                      <a:pt x="225704" y="31597"/>
                    </a:lnTo>
                    <a:lnTo>
                      <a:pt x="206260" y="17741"/>
                    </a:lnTo>
                    <a:lnTo>
                      <a:pt x="198247" y="17932"/>
                    </a:lnTo>
                    <a:lnTo>
                      <a:pt x="177723" y="38519"/>
                    </a:lnTo>
                    <a:lnTo>
                      <a:pt x="177647" y="38874"/>
                    </a:lnTo>
                    <a:lnTo>
                      <a:pt x="176911" y="39839"/>
                    </a:lnTo>
                    <a:lnTo>
                      <a:pt x="169252" y="43040"/>
                    </a:lnTo>
                    <a:lnTo>
                      <a:pt x="165354" y="49568"/>
                    </a:lnTo>
                    <a:lnTo>
                      <a:pt x="168084" y="63804"/>
                    </a:lnTo>
                    <a:lnTo>
                      <a:pt x="173926" y="68516"/>
                    </a:lnTo>
                    <a:lnTo>
                      <a:pt x="234251" y="68516"/>
                    </a:lnTo>
                    <a:lnTo>
                      <a:pt x="242074" y="61277"/>
                    </a:lnTo>
                    <a:lnTo>
                      <a:pt x="242925" y="51816"/>
                    </a:lnTo>
                    <a:close/>
                  </a:path>
                  <a:path w="278129" h="274320">
                    <a:moveTo>
                      <a:pt x="277736" y="267220"/>
                    </a:moveTo>
                    <a:lnTo>
                      <a:pt x="275780" y="265264"/>
                    </a:lnTo>
                    <a:lnTo>
                      <a:pt x="273367" y="265264"/>
                    </a:lnTo>
                    <a:lnTo>
                      <a:pt x="1955" y="265264"/>
                    </a:lnTo>
                    <a:lnTo>
                      <a:pt x="0" y="267220"/>
                    </a:lnTo>
                    <a:lnTo>
                      <a:pt x="0" y="272046"/>
                    </a:lnTo>
                    <a:lnTo>
                      <a:pt x="1955" y="274002"/>
                    </a:lnTo>
                    <a:lnTo>
                      <a:pt x="275780" y="274002"/>
                    </a:lnTo>
                    <a:lnTo>
                      <a:pt x="277736" y="272046"/>
                    </a:lnTo>
                    <a:lnTo>
                      <a:pt x="277736" y="267220"/>
                    </a:lnTo>
                    <a:close/>
                  </a:path>
                  <a:path w="278129" h="274320">
                    <a:moveTo>
                      <a:pt x="277736" y="220878"/>
                    </a:moveTo>
                    <a:lnTo>
                      <a:pt x="275767" y="218922"/>
                    </a:lnTo>
                    <a:lnTo>
                      <a:pt x="243382" y="218922"/>
                    </a:lnTo>
                    <a:lnTo>
                      <a:pt x="243382" y="210553"/>
                    </a:lnTo>
                    <a:lnTo>
                      <a:pt x="243382" y="210400"/>
                    </a:lnTo>
                    <a:lnTo>
                      <a:pt x="251371" y="210400"/>
                    </a:lnTo>
                    <a:lnTo>
                      <a:pt x="252806" y="208965"/>
                    </a:lnTo>
                    <a:lnTo>
                      <a:pt x="252806" y="200647"/>
                    </a:lnTo>
                    <a:lnTo>
                      <a:pt x="252806" y="191427"/>
                    </a:lnTo>
                    <a:lnTo>
                      <a:pt x="252806" y="183045"/>
                    </a:lnTo>
                    <a:lnTo>
                      <a:pt x="252958" y="183045"/>
                    </a:lnTo>
                    <a:lnTo>
                      <a:pt x="251675" y="181749"/>
                    </a:lnTo>
                    <a:lnTo>
                      <a:pt x="243014" y="181749"/>
                    </a:lnTo>
                    <a:lnTo>
                      <a:pt x="243014" y="191427"/>
                    </a:lnTo>
                    <a:lnTo>
                      <a:pt x="243014" y="200647"/>
                    </a:lnTo>
                    <a:lnTo>
                      <a:pt x="233514" y="200647"/>
                    </a:lnTo>
                    <a:lnTo>
                      <a:pt x="233514" y="210553"/>
                    </a:lnTo>
                    <a:lnTo>
                      <a:pt x="233514" y="218922"/>
                    </a:lnTo>
                    <a:lnTo>
                      <a:pt x="157340" y="218922"/>
                    </a:lnTo>
                    <a:lnTo>
                      <a:pt x="157340" y="210553"/>
                    </a:lnTo>
                    <a:lnTo>
                      <a:pt x="233514" y="210553"/>
                    </a:lnTo>
                    <a:lnTo>
                      <a:pt x="233514" y="200647"/>
                    </a:lnTo>
                    <a:lnTo>
                      <a:pt x="147701" y="200647"/>
                    </a:lnTo>
                    <a:lnTo>
                      <a:pt x="147701" y="191427"/>
                    </a:lnTo>
                    <a:lnTo>
                      <a:pt x="243014" y="191427"/>
                    </a:lnTo>
                    <a:lnTo>
                      <a:pt x="243014" y="181749"/>
                    </a:lnTo>
                    <a:lnTo>
                      <a:pt x="229108" y="181749"/>
                    </a:lnTo>
                    <a:lnTo>
                      <a:pt x="229108" y="181559"/>
                    </a:lnTo>
                    <a:lnTo>
                      <a:pt x="229108" y="172377"/>
                    </a:lnTo>
                    <a:lnTo>
                      <a:pt x="229108" y="172148"/>
                    </a:lnTo>
                    <a:lnTo>
                      <a:pt x="236308" y="172148"/>
                    </a:lnTo>
                    <a:lnTo>
                      <a:pt x="238379" y="170205"/>
                    </a:lnTo>
                    <a:lnTo>
                      <a:pt x="238379" y="162420"/>
                    </a:lnTo>
                    <a:lnTo>
                      <a:pt x="238379" y="148424"/>
                    </a:lnTo>
                    <a:lnTo>
                      <a:pt x="238379" y="140589"/>
                    </a:lnTo>
                    <a:lnTo>
                      <a:pt x="236524" y="138836"/>
                    </a:lnTo>
                    <a:lnTo>
                      <a:pt x="229019" y="138836"/>
                    </a:lnTo>
                    <a:lnTo>
                      <a:pt x="228981" y="138430"/>
                    </a:lnTo>
                    <a:lnTo>
                      <a:pt x="228752" y="136296"/>
                    </a:lnTo>
                    <a:lnTo>
                      <a:pt x="228752" y="148424"/>
                    </a:lnTo>
                    <a:lnTo>
                      <a:pt x="228752" y="162420"/>
                    </a:lnTo>
                    <a:lnTo>
                      <a:pt x="219163" y="162420"/>
                    </a:lnTo>
                    <a:lnTo>
                      <a:pt x="219163" y="172377"/>
                    </a:lnTo>
                    <a:lnTo>
                      <a:pt x="219163" y="181559"/>
                    </a:lnTo>
                    <a:lnTo>
                      <a:pt x="171716" y="181559"/>
                    </a:lnTo>
                    <a:lnTo>
                      <a:pt x="171716" y="172377"/>
                    </a:lnTo>
                    <a:lnTo>
                      <a:pt x="219163" y="172377"/>
                    </a:lnTo>
                    <a:lnTo>
                      <a:pt x="219163" y="162420"/>
                    </a:lnTo>
                    <a:lnTo>
                      <a:pt x="162153" y="162420"/>
                    </a:lnTo>
                    <a:lnTo>
                      <a:pt x="162153" y="148424"/>
                    </a:lnTo>
                    <a:lnTo>
                      <a:pt x="228752" y="148424"/>
                    </a:lnTo>
                    <a:lnTo>
                      <a:pt x="228752" y="136296"/>
                    </a:lnTo>
                    <a:lnTo>
                      <a:pt x="228587" y="134747"/>
                    </a:lnTo>
                    <a:lnTo>
                      <a:pt x="230111" y="129540"/>
                    </a:lnTo>
                    <a:lnTo>
                      <a:pt x="217995" y="128968"/>
                    </a:lnTo>
                    <a:lnTo>
                      <a:pt x="219748" y="134747"/>
                    </a:lnTo>
                    <a:lnTo>
                      <a:pt x="219163" y="138430"/>
                    </a:lnTo>
                    <a:lnTo>
                      <a:pt x="171602" y="138430"/>
                    </a:lnTo>
                    <a:lnTo>
                      <a:pt x="171208" y="131330"/>
                    </a:lnTo>
                    <a:lnTo>
                      <a:pt x="171196" y="131178"/>
                    </a:lnTo>
                    <a:lnTo>
                      <a:pt x="170167" y="128968"/>
                    </a:lnTo>
                    <a:lnTo>
                      <a:pt x="160629" y="129540"/>
                    </a:lnTo>
                    <a:lnTo>
                      <a:pt x="161975" y="133845"/>
                    </a:lnTo>
                    <a:lnTo>
                      <a:pt x="162229" y="134747"/>
                    </a:lnTo>
                    <a:lnTo>
                      <a:pt x="161810" y="138430"/>
                    </a:lnTo>
                    <a:lnTo>
                      <a:pt x="161772" y="138836"/>
                    </a:lnTo>
                    <a:lnTo>
                      <a:pt x="154025" y="138836"/>
                    </a:lnTo>
                    <a:lnTo>
                      <a:pt x="152374" y="140385"/>
                    </a:lnTo>
                    <a:lnTo>
                      <a:pt x="152374" y="170345"/>
                    </a:lnTo>
                    <a:lnTo>
                      <a:pt x="154165" y="172148"/>
                    </a:lnTo>
                    <a:lnTo>
                      <a:pt x="161683" y="172148"/>
                    </a:lnTo>
                    <a:lnTo>
                      <a:pt x="161683" y="181749"/>
                    </a:lnTo>
                    <a:lnTo>
                      <a:pt x="140042" y="181749"/>
                    </a:lnTo>
                    <a:lnTo>
                      <a:pt x="138087" y="183438"/>
                    </a:lnTo>
                    <a:lnTo>
                      <a:pt x="138087" y="208495"/>
                    </a:lnTo>
                    <a:lnTo>
                      <a:pt x="139915" y="210235"/>
                    </a:lnTo>
                    <a:lnTo>
                      <a:pt x="143116" y="210400"/>
                    </a:lnTo>
                    <a:lnTo>
                      <a:pt x="147345" y="210400"/>
                    </a:lnTo>
                    <a:lnTo>
                      <a:pt x="147345" y="218922"/>
                    </a:lnTo>
                    <a:lnTo>
                      <a:pt x="80772" y="218922"/>
                    </a:lnTo>
                    <a:lnTo>
                      <a:pt x="80772" y="185293"/>
                    </a:lnTo>
                    <a:lnTo>
                      <a:pt x="80772" y="183045"/>
                    </a:lnTo>
                    <a:lnTo>
                      <a:pt x="80772" y="133845"/>
                    </a:lnTo>
                    <a:lnTo>
                      <a:pt x="80200" y="133845"/>
                    </a:lnTo>
                    <a:lnTo>
                      <a:pt x="93954" y="131330"/>
                    </a:lnTo>
                    <a:lnTo>
                      <a:pt x="105968" y="126733"/>
                    </a:lnTo>
                    <a:lnTo>
                      <a:pt x="110401" y="123926"/>
                    </a:lnTo>
                    <a:lnTo>
                      <a:pt x="116801" y="119875"/>
                    </a:lnTo>
                    <a:lnTo>
                      <a:pt x="139496" y="88049"/>
                    </a:lnTo>
                    <a:lnTo>
                      <a:pt x="142570" y="62115"/>
                    </a:lnTo>
                    <a:lnTo>
                      <a:pt x="136448" y="38481"/>
                    </a:lnTo>
                    <a:lnTo>
                      <a:pt x="133108" y="33731"/>
                    </a:lnTo>
                    <a:lnTo>
                      <a:pt x="133108" y="63093"/>
                    </a:lnTo>
                    <a:lnTo>
                      <a:pt x="130263" y="84162"/>
                    </a:lnTo>
                    <a:lnTo>
                      <a:pt x="130149" y="84950"/>
                    </a:lnTo>
                    <a:lnTo>
                      <a:pt x="130098" y="85394"/>
                    </a:lnTo>
                    <a:lnTo>
                      <a:pt x="119126" y="104406"/>
                    </a:lnTo>
                    <a:lnTo>
                      <a:pt x="102019" y="117983"/>
                    </a:lnTo>
                    <a:lnTo>
                      <a:pt x="80581" y="123926"/>
                    </a:lnTo>
                    <a:lnTo>
                      <a:pt x="80581" y="123634"/>
                    </a:lnTo>
                    <a:lnTo>
                      <a:pt x="80670" y="102565"/>
                    </a:lnTo>
                    <a:lnTo>
                      <a:pt x="81495" y="101536"/>
                    </a:lnTo>
                    <a:lnTo>
                      <a:pt x="88150" y="94780"/>
                    </a:lnTo>
                    <a:lnTo>
                      <a:pt x="93980" y="89001"/>
                    </a:lnTo>
                    <a:lnTo>
                      <a:pt x="102527" y="80378"/>
                    </a:lnTo>
                    <a:lnTo>
                      <a:pt x="102641" y="78816"/>
                    </a:lnTo>
                    <a:lnTo>
                      <a:pt x="102717" y="77736"/>
                    </a:lnTo>
                    <a:lnTo>
                      <a:pt x="101409" y="76276"/>
                    </a:lnTo>
                    <a:lnTo>
                      <a:pt x="98894" y="73520"/>
                    </a:lnTo>
                    <a:lnTo>
                      <a:pt x="95923" y="73520"/>
                    </a:lnTo>
                    <a:lnTo>
                      <a:pt x="89369" y="80010"/>
                    </a:lnTo>
                    <a:lnTo>
                      <a:pt x="85356" y="84162"/>
                    </a:lnTo>
                    <a:lnTo>
                      <a:pt x="80581" y="89001"/>
                    </a:lnTo>
                    <a:lnTo>
                      <a:pt x="80670" y="77736"/>
                    </a:lnTo>
                    <a:lnTo>
                      <a:pt x="80721" y="75476"/>
                    </a:lnTo>
                    <a:lnTo>
                      <a:pt x="79806" y="73520"/>
                    </a:lnTo>
                    <a:lnTo>
                      <a:pt x="77457" y="71285"/>
                    </a:lnTo>
                    <a:lnTo>
                      <a:pt x="73533" y="67576"/>
                    </a:lnTo>
                    <a:lnTo>
                      <a:pt x="69608" y="63449"/>
                    </a:lnTo>
                    <a:lnTo>
                      <a:pt x="62928" y="56845"/>
                    </a:lnTo>
                    <a:lnTo>
                      <a:pt x="60083" y="56642"/>
                    </a:lnTo>
                    <a:lnTo>
                      <a:pt x="55994" y="60947"/>
                    </a:lnTo>
                    <a:lnTo>
                      <a:pt x="56108" y="62115"/>
                    </a:lnTo>
                    <a:lnTo>
                      <a:pt x="56210" y="63093"/>
                    </a:lnTo>
                    <a:lnTo>
                      <a:pt x="56261" y="63639"/>
                    </a:lnTo>
                    <a:lnTo>
                      <a:pt x="62357" y="69811"/>
                    </a:lnTo>
                    <a:lnTo>
                      <a:pt x="66141" y="73520"/>
                    </a:lnTo>
                    <a:lnTo>
                      <a:pt x="70231" y="77736"/>
                    </a:lnTo>
                    <a:lnTo>
                      <a:pt x="70942" y="78816"/>
                    </a:lnTo>
                    <a:lnTo>
                      <a:pt x="71018" y="123634"/>
                    </a:lnTo>
                    <a:lnTo>
                      <a:pt x="53111" y="120319"/>
                    </a:lnTo>
                    <a:lnTo>
                      <a:pt x="36753" y="108839"/>
                    </a:lnTo>
                    <a:lnTo>
                      <a:pt x="24396" y="91655"/>
                    </a:lnTo>
                    <a:lnTo>
                      <a:pt x="18529" y="71285"/>
                    </a:lnTo>
                    <a:lnTo>
                      <a:pt x="21234" y="48742"/>
                    </a:lnTo>
                    <a:lnTo>
                      <a:pt x="32207" y="29552"/>
                    </a:lnTo>
                    <a:lnTo>
                      <a:pt x="49631" y="15798"/>
                    </a:lnTo>
                    <a:lnTo>
                      <a:pt x="71716" y="9575"/>
                    </a:lnTo>
                    <a:lnTo>
                      <a:pt x="94310" y="12484"/>
                    </a:lnTo>
                    <a:lnTo>
                      <a:pt x="113436" y="23558"/>
                    </a:lnTo>
                    <a:lnTo>
                      <a:pt x="127038" y="41008"/>
                    </a:lnTo>
                    <a:lnTo>
                      <a:pt x="133108" y="63093"/>
                    </a:lnTo>
                    <a:lnTo>
                      <a:pt x="133108" y="33731"/>
                    </a:lnTo>
                    <a:lnTo>
                      <a:pt x="122923" y="19227"/>
                    </a:lnTo>
                    <a:lnTo>
                      <a:pt x="108940" y="9575"/>
                    </a:lnTo>
                    <a:lnTo>
                      <a:pt x="103593" y="5892"/>
                    </a:lnTo>
                    <a:lnTo>
                      <a:pt x="80060" y="0"/>
                    </a:lnTo>
                    <a:lnTo>
                      <a:pt x="56286" y="2730"/>
                    </a:lnTo>
                    <a:lnTo>
                      <a:pt x="35572" y="13309"/>
                    </a:lnTo>
                    <a:lnTo>
                      <a:pt x="19672" y="30441"/>
                    </a:lnTo>
                    <a:lnTo>
                      <a:pt x="10363" y="52793"/>
                    </a:lnTo>
                    <a:lnTo>
                      <a:pt x="8991" y="63093"/>
                    </a:lnTo>
                    <a:lnTo>
                      <a:pt x="9080" y="71285"/>
                    </a:lnTo>
                    <a:lnTo>
                      <a:pt x="26847" y="112623"/>
                    </a:lnTo>
                    <a:lnTo>
                      <a:pt x="70815" y="133845"/>
                    </a:lnTo>
                    <a:lnTo>
                      <a:pt x="70815" y="183019"/>
                    </a:lnTo>
                    <a:lnTo>
                      <a:pt x="67754" y="181317"/>
                    </a:lnTo>
                    <a:lnTo>
                      <a:pt x="65062" y="179654"/>
                    </a:lnTo>
                    <a:lnTo>
                      <a:pt x="60325" y="177393"/>
                    </a:lnTo>
                    <a:lnTo>
                      <a:pt x="59982" y="176530"/>
                    </a:lnTo>
                    <a:lnTo>
                      <a:pt x="60477" y="174383"/>
                    </a:lnTo>
                    <a:lnTo>
                      <a:pt x="60464" y="172148"/>
                    </a:lnTo>
                    <a:lnTo>
                      <a:pt x="60350" y="159359"/>
                    </a:lnTo>
                    <a:lnTo>
                      <a:pt x="53962" y="148424"/>
                    </a:lnTo>
                    <a:lnTo>
                      <a:pt x="53200" y="147116"/>
                    </a:lnTo>
                    <a:lnTo>
                      <a:pt x="51714" y="146215"/>
                    </a:lnTo>
                    <a:lnTo>
                      <a:pt x="51714" y="165354"/>
                    </a:lnTo>
                    <a:lnTo>
                      <a:pt x="51257" y="170065"/>
                    </a:lnTo>
                    <a:lnTo>
                      <a:pt x="51168" y="170954"/>
                    </a:lnTo>
                    <a:lnTo>
                      <a:pt x="51054" y="172046"/>
                    </a:lnTo>
                    <a:lnTo>
                      <a:pt x="38049" y="164833"/>
                    </a:lnTo>
                    <a:lnTo>
                      <a:pt x="36690" y="163995"/>
                    </a:lnTo>
                    <a:lnTo>
                      <a:pt x="32537" y="161975"/>
                    </a:lnTo>
                    <a:lnTo>
                      <a:pt x="29883" y="162763"/>
                    </a:lnTo>
                    <a:lnTo>
                      <a:pt x="27343" y="167513"/>
                    </a:lnTo>
                    <a:lnTo>
                      <a:pt x="28041" y="170065"/>
                    </a:lnTo>
                    <a:lnTo>
                      <a:pt x="34950" y="174142"/>
                    </a:lnTo>
                    <a:lnTo>
                      <a:pt x="39433" y="176530"/>
                    </a:lnTo>
                    <a:lnTo>
                      <a:pt x="44704" y="179476"/>
                    </a:lnTo>
                    <a:lnTo>
                      <a:pt x="45504" y="179997"/>
                    </a:lnTo>
                    <a:lnTo>
                      <a:pt x="46380" y="180517"/>
                    </a:lnTo>
                    <a:lnTo>
                      <a:pt x="40627" y="184645"/>
                    </a:lnTo>
                    <a:lnTo>
                      <a:pt x="34086" y="186372"/>
                    </a:lnTo>
                    <a:lnTo>
                      <a:pt x="27406" y="185661"/>
                    </a:lnTo>
                    <a:lnTo>
                      <a:pt x="21234" y="182499"/>
                    </a:lnTo>
                    <a:lnTo>
                      <a:pt x="16624" y="177393"/>
                    </a:lnTo>
                    <a:lnTo>
                      <a:pt x="16230" y="176530"/>
                    </a:lnTo>
                    <a:lnTo>
                      <a:pt x="14058" y="170954"/>
                    </a:lnTo>
                    <a:lnTo>
                      <a:pt x="14071" y="163995"/>
                    </a:lnTo>
                    <a:lnTo>
                      <a:pt x="16446" y="157607"/>
                    </a:lnTo>
                    <a:lnTo>
                      <a:pt x="20993" y="152400"/>
                    </a:lnTo>
                    <a:lnTo>
                      <a:pt x="26911" y="149237"/>
                    </a:lnTo>
                    <a:lnTo>
                      <a:pt x="32854" y="148424"/>
                    </a:lnTo>
                    <a:lnTo>
                      <a:pt x="33985" y="148424"/>
                    </a:lnTo>
                    <a:lnTo>
                      <a:pt x="40322" y="149872"/>
                    </a:lnTo>
                    <a:lnTo>
                      <a:pt x="46012" y="153657"/>
                    </a:lnTo>
                    <a:lnTo>
                      <a:pt x="49911" y="159016"/>
                    </a:lnTo>
                    <a:lnTo>
                      <a:pt x="51714" y="165354"/>
                    </a:lnTo>
                    <a:lnTo>
                      <a:pt x="51714" y="146215"/>
                    </a:lnTo>
                    <a:lnTo>
                      <a:pt x="41071" y="139738"/>
                    </a:lnTo>
                    <a:lnTo>
                      <a:pt x="25996" y="139268"/>
                    </a:lnTo>
                    <a:lnTo>
                      <a:pt x="15989" y="143814"/>
                    </a:lnTo>
                    <a:lnTo>
                      <a:pt x="8559" y="151612"/>
                    </a:lnTo>
                    <a:lnTo>
                      <a:pt x="4445" y="161505"/>
                    </a:lnTo>
                    <a:lnTo>
                      <a:pt x="4368" y="172377"/>
                    </a:lnTo>
                    <a:lnTo>
                      <a:pt x="8699" y="183045"/>
                    </a:lnTo>
                    <a:lnTo>
                      <a:pt x="16281" y="190919"/>
                    </a:lnTo>
                    <a:lnTo>
                      <a:pt x="26162" y="195326"/>
                    </a:lnTo>
                    <a:lnTo>
                      <a:pt x="37388" y="195618"/>
                    </a:lnTo>
                    <a:lnTo>
                      <a:pt x="44551" y="194411"/>
                    </a:lnTo>
                    <a:lnTo>
                      <a:pt x="50342" y="190919"/>
                    </a:lnTo>
                    <a:lnTo>
                      <a:pt x="50546" y="190715"/>
                    </a:lnTo>
                    <a:lnTo>
                      <a:pt x="54254" y="186372"/>
                    </a:lnTo>
                    <a:lnTo>
                      <a:pt x="55181" y="185293"/>
                    </a:lnTo>
                    <a:lnTo>
                      <a:pt x="60134" y="188048"/>
                    </a:lnTo>
                    <a:lnTo>
                      <a:pt x="65011" y="190715"/>
                    </a:lnTo>
                    <a:lnTo>
                      <a:pt x="70446" y="193916"/>
                    </a:lnTo>
                    <a:lnTo>
                      <a:pt x="70916" y="195084"/>
                    </a:lnTo>
                    <a:lnTo>
                      <a:pt x="71018" y="218922"/>
                    </a:lnTo>
                    <a:lnTo>
                      <a:pt x="1955" y="218922"/>
                    </a:lnTo>
                    <a:lnTo>
                      <a:pt x="0" y="220878"/>
                    </a:lnTo>
                    <a:lnTo>
                      <a:pt x="0" y="225704"/>
                    </a:lnTo>
                    <a:lnTo>
                      <a:pt x="1955" y="227660"/>
                    </a:lnTo>
                    <a:lnTo>
                      <a:pt x="275767" y="227660"/>
                    </a:lnTo>
                    <a:lnTo>
                      <a:pt x="277736" y="225704"/>
                    </a:lnTo>
                    <a:lnTo>
                      <a:pt x="277736" y="2208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8" name="object 58">
                <a:extLst>
                  <a:ext uri="{FF2B5EF4-FFF2-40B4-BE49-F238E27FC236}">
                    <a16:creationId xmlns:a16="http://schemas.microsoft.com/office/drawing/2014/main" id="{4A18912F-CDA2-6E3B-AA50-32C69EF740E8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795128" y="6391300"/>
                <a:ext cx="329401" cy="352935"/>
              </a:xfrm>
              <a:prstGeom prst="rect">
                <a:avLst/>
              </a:prstGeom>
            </p:spPr>
          </p:pic>
          <p:sp>
            <p:nvSpPr>
              <p:cNvPr id="19" name="object 59">
                <a:extLst>
                  <a:ext uri="{FF2B5EF4-FFF2-40B4-BE49-F238E27FC236}">
                    <a16:creationId xmlns:a16="http://schemas.microsoft.com/office/drawing/2014/main" id="{7696ED44-E238-9F7B-533C-3FE18E7E63F0}"/>
                  </a:ext>
                </a:extLst>
              </p:cNvPr>
              <p:cNvSpPr/>
              <p:nvPr/>
            </p:nvSpPr>
            <p:spPr>
              <a:xfrm>
                <a:off x="1475561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0" name="object 60">
                <a:extLst>
                  <a:ext uri="{FF2B5EF4-FFF2-40B4-BE49-F238E27FC236}">
                    <a16:creationId xmlns:a16="http://schemas.microsoft.com/office/drawing/2014/main" id="{FB1F6075-FCB0-B316-421E-1742BF21F901}"/>
                  </a:ext>
                </a:extLst>
              </p:cNvPr>
              <p:cNvSpPr/>
              <p:nvPr/>
            </p:nvSpPr>
            <p:spPr>
              <a:xfrm>
                <a:off x="1515501" y="6524507"/>
                <a:ext cx="226033" cy="137852"/>
              </a:xfrm>
              <a:custGeom>
                <a:avLst/>
                <a:gdLst/>
                <a:ahLst/>
                <a:cxnLst/>
                <a:rect l="l" t="t" r="r" b="b"/>
                <a:pathLst>
                  <a:path w="372744" h="227329">
                    <a:moveTo>
                      <a:pt x="19706" y="17780"/>
                    </a:moveTo>
                    <a:lnTo>
                      <a:pt x="7664" y="93980"/>
                    </a:lnTo>
                    <a:lnTo>
                      <a:pt x="7591" y="101600"/>
                    </a:lnTo>
                    <a:lnTo>
                      <a:pt x="0" y="106680"/>
                    </a:lnTo>
                    <a:lnTo>
                      <a:pt x="0" y="172720"/>
                    </a:lnTo>
                    <a:lnTo>
                      <a:pt x="7591" y="172720"/>
                    </a:lnTo>
                    <a:lnTo>
                      <a:pt x="7591" y="177800"/>
                    </a:lnTo>
                    <a:lnTo>
                      <a:pt x="15769" y="177800"/>
                    </a:lnTo>
                    <a:lnTo>
                      <a:pt x="32124" y="185420"/>
                    </a:lnTo>
                    <a:lnTo>
                      <a:pt x="32480" y="187960"/>
                    </a:lnTo>
                    <a:lnTo>
                      <a:pt x="32721" y="187960"/>
                    </a:lnTo>
                    <a:lnTo>
                      <a:pt x="38516" y="201930"/>
                    </a:lnTo>
                    <a:lnTo>
                      <a:pt x="47806" y="213360"/>
                    </a:lnTo>
                    <a:lnTo>
                      <a:pt x="59901" y="222250"/>
                    </a:lnTo>
                    <a:lnTo>
                      <a:pt x="74112" y="227330"/>
                    </a:lnTo>
                    <a:lnTo>
                      <a:pt x="89505" y="227330"/>
                    </a:lnTo>
                    <a:lnTo>
                      <a:pt x="104190" y="223520"/>
                    </a:lnTo>
                    <a:lnTo>
                      <a:pt x="117250" y="217170"/>
                    </a:lnTo>
                    <a:lnTo>
                      <a:pt x="123092" y="210820"/>
                    </a:lnTo>
                    <a:lnTo>
                      <a:pt x="86070" y="210820"/>
                    </a:lnTo>
                    <a:lnTo>
                      <a:pt x="76566" y="209550"/>
                    </a:lnTo>
                    <a:lnTo>
                      <a:pt x="48616" y="181610"/>
                    </a:lnTo>
                    <a:lnTo>
                      <a:pt x="48616" y="168910"/>
                    </a:lnTo>
                    <a:lnTo>
                      <a:pt x="49904" y="163830"/>
                    </a:lnTo>
                    <a:lnTo>
                      <a:pt x="51851" y="160020"/>
                    </a:lnTo>
                    <a:lnTo>
                      <a:pt x="25130" y="160020"/>
                    </a:lnTo>
                    <a:lnTo>
                      <a:pt x="25130" y="96520"/>
                    </a:lnTo>
                    <a:lnTo>
                      <a:pt x="34794" y="35560"/>
                    </a:lnTo>
                    <a:lnTo>
                      <a:pt x="131528" y="35560"/>
                    </a:lnTo>
                    <a:lnTo>
                      <a:pt x="134096" y="29210"/>
                    </a:lnTo>
                    <a:lnTo>
                      <a:pt x="80981" y="29210"/>
                    </a:lnTo>
                    <a:lnTo>
                      <a:pt x="67432" y="19050"/>
                    </a:lnTo>
                    <a:lnTo>
                      <a:pt x="19706" y="17780"/>
                    </a:lnTo>
                    <a:close/>
                  </a:path>
                  <a:path w="372744" h="227329">
                    <a:moveTo>
                      <a:pt x="195338" y="205740"/>
                    </a:moveTo>
                    <a:lnTo>
                      <a:pt x="169115" y="205740"/>
                    </a:lnTo>
                    <a:lnTo>
                      <a:pt x="175214" y="212090"/>
                    </a:lnTo>
                    <a:lnTo>
                      <a:pt x="182466" y="218440"/>
                    </a:lnTo>
                    <a:lnTo>
                      <a:pt x="190656" y="223520"/>
                    </a:lnTo>
                    <a:lnTo>
                      <a:pt x="199564" y="226060"/>
                    </a:lnTo>
                    <a:lnTo>
                      <a:pt x="210523" y="227330"/>
                    </a:lnTo>
                    <a:lnTo>
                      <a:pt x="221345" y="227330"/>
                    </a:lnTo>
                    <a:lnTo>
                      <a:pt x="231768" y="224790"/>
                    </a:lnTo>
                    <a:lnTo>
                      <a:pt x="241531" y="219710"/>
                    </a:lnTo>
                    <a:lnTo>
                      <a:pt x="250937" y="212090"/>
                    </a:lnTo>
                    <a:lnTo>
                      <a:pt x="251850" y="210820"/>
                    </a:lnTo>
                    <a:lnTo>
                      <a:pt x="214321" y="210820"/>
                    </a:lnTo>
                    <a:lnTo>
                      <a:pt x="205533" y="209550"/>
                    </a:lnTo>
                    <a:lnTo>
                      <a:pt x="197165" y="207010"/>
                    </a:lnTo>
                    <a:lnTo>
                      <a:pt x="195338" y="205740"/>
                    </a:lnTo>
                    <a:close/>
                  </a:path>
                  <a:path w="372744" h="227329">
                    <a:moveTo>
                      <a:pt x="115657" y="138430"/>
                    </a:moveTo>
                    <a:lnTo>
                      <a:pt x="81065" y="138430"/>
                    </a:lnTo>
                    <a:lnTo>
                      <a:pt x="90892" y="139700"/>
                    </a:lnTo>
                    <a:lnTo>
                      <a:pt x="99934" y="142240"/>
                    </a:lnTo>
                    <a:lnTo>
                      <a:pt x="107829" y="147320"/>
                    </a:lnTo>
                    <a:lnTo>
                      <a:pt x="114216" y="154940"/>
                    </a:lnTo>
                    <a:lnTo>
                      <a:pt x="118454" y="163830"/>
                    </a:lnTo>
                    <a:lnTo>
                      <a:pt x="120176" y="172720"/>
                    </a:lnTo>
                    <a:lnTo>
                      <a:pt x="120064" y="173990"/>
                    </a:lnTo>
                    <a:lnTo>
                      <a:pt x="119952" y="175260"/>
                    </a:lnTo>
                    <a:lnTo>
                      <a:pt x="119839" y="176530"/>
                    </a:lnTo>
                    <a:lnTo>
                      <a:pt x="119727" y="177800"/>
                    </a:lnTo>
                    <a:lnTo>
                      <a:pt x="119615" y="179070"/>
                    </a:lnTo>
                    <a:lnTo>
                      <a:pt x="119502" y="180340"/>
                    </a:lnTo>
                    <a:lnTo>
                      <a:pt x="119390" y="181610"/>
                    </a:lnTo>
                    <a:lnTo>
                      <a:pt x="116101" y="191770"/>
                    </a:lnTo>
                    <a:lnTo>
                      <a:pt x="110708" y="199390"/>
                    </a:lnTo>
                    <a:lnTo>
                      <a:pt x="103677" y="204470"/>
                    </a:lnTo>
                    <a:lnTo>
                      <a:pt x="95351" y="208280"/>
                    </a:lnTo>
                    <a:lnTo>
                      <a:pt x="86070" y="210820"/>
                    </a:lnTo>
                    <a:lnTo>
                      <a:pt x="123092" y="210820"/>
                    </a:lnTo>
                    <a:lnTo>
                      <a:pt x="127765" y="205740"/>
                    </a:lnTo>
                    <a:lnTo>
                      <a:pt x="195338" y="205740"/>
                    </a:lnTo>
                    <a:lnTo>
                      <a:pt x="189856" y="201930"/>
                    </a:lnTo>
                    <a:lnTo>
                      <a:pt x="183889" y="195580"/>
                    </a:lnTo>
                    <a:lnTo>
                      <a:pt x="179544" y="187960"/>
                    </a:lnTo>
                    <a:lnTo>
                      <a:pt x="130174" y="187960"/>
                    </a:lnTo>
                    <a:lnTo>
                      <a:pt x="132247" y="180340"/>
                    </a:lnTo>
                    <a:lnTo>
                      <a:pt x="132335" y="179070"/>
                    </a:lnTo>
                    <a:lnTo>
                      <a:pt x="132423" y="177800"/>
                    </a:lnTo>
                    <a:lnTo>
                      <a:pt x="132511" y="176530"/>
                    </a:lnTo>
                    <a:lnTo>
                      <a:pt x="132599" y="175260"/>
                    </a:lnTo>
                    <a:lnTo>
                      <a:pt x="132687" y="173990"/>
                    </a:lnTo>
                    <a:lnTo>
                      <a:pt x="131472" y="166370"/>
                    </a:lnTo>
                    <a:lnTo>
                      <a:pt x="177755" y="166370"/>
                    </a:lnTo>
                    <a:lnTo>
                      <a:pt x="178119" y="165100"/>
                    </a:lnTo>
                    <a:lnTo>
                      <a:pt x="165911" y="165100"/>
                    </a:lnTo>
                    <a:lnTo>
                      <a:pt x="149513" y="154940"/>
                    </a:lnTo>
                    <a:lnTo>
                      <a:pt x="127671" y="154940"/>
                    </a:lnTo>
                    <a:lnTo>
                      <a:pt x="123237" y="147320"/>
                    </a:lnTo>
                    <a:lnTo>
                      <a:pt x="117416" y="139700"/>
                    </a:lnTo>
                    <a:lnTo>
                      <a:pt x="115657" y="138430"/>
                    </a:lnTo>
                    <a:close/>
                  </a:path>
                  <a:path w="372744" h="227329">
                    <a:moveTo>
                      <a:pt x="284266" y="138430"/>
                    </a:moveTo>
                    <a:lnTo>
                      <a:pt x="213675" y="138430"/>
                    </a:lnTo>
                    <a:lnTo>
                      <a:pt x="223909" y="140970"/>
                    </a:lnTo>
                    <a:lnTo>
                      <a:pt x="232168" y="144780"/>
                    </a:lnTo>
                    <a:lnTo>
                      <a:pt x="239016" y="149860"/>
                    </a:lnTo>
                    <a:lnTo>
                      <a:pt x="244179" y="157480"/>
                    </a:lnTo>
                    <a:lnTo>
                      <a:pt x="247385" y="166370"/>
                    </a:lnTo>
                    <a:lnTo>
                      <a:pt x="248324" y="175260"/>
                    </a:lnTo>
                    <a:lnTo>
                      <a:pt x="246933" y="184150"/>
                    </a:lnTo>
                    <a:lnTo>
                      <a:pt x="214321" y="210820"/>
                    </a:lnTo>
                    <a:lnTo>
                      <a:pt x="251850" y="210820"/>
                    </a:lnTo>
                    <a:lnTo>
                      <a:pt x="258239" y="201930"/>
                    </a:lnTo>
                    <a:lnTo>
                      <a:pt x="263234" y="191770"/>
                    </a:lnTo>
                    <a:lnTo>
                      <a:pt x="265719" y="179070"/>
                    </a:lnTo>
                    <a:lnTo>
                      <a:pt x="284525" y="171450"/>
                    </a:lnTo>
                    <a:lnTo>
                      <a:pt x="296501" y="171450"/>
                    </a:lnTo>
                    <a:lnTo>
                      <a:pt x="293677" y="163830"/>
                    </a:lnTo>
                    <a:lnTo>
                      <a:pt x="264819" y="163830"/>
                    </a:lnTo>
                    <a:lnTo>
                      <a:pt x="263520" y="157480"/>
                    </a:lnTo>
                    <a:lnTo>
                      <a:pt x="261101" y="151130"/>
                    </a:lnTo>
                    <a:lnTo>
                      <a:pt x="257678" y="146050"/>
                    </a:lnTo>
                    <a:lnTo>
                      <a:pt x="272462" y="139700"/>
                    </a:lnTo>
                    <a:lnTo>
                      <a:pt x="284735" y="139700"/>
                    </a:lnTo>
                    <a:lnTo>
                      <a:pt x="284266" y="138430"/>
                    </a:lnTo>
                    <a:close/>
                  </a:path>
                  <a:path w="372744" h="227329">
                    <a:moveTo>
                      <a:pt x="296501" y="171450"/>
                    </a:moveTo>
                    <a:lnTo>
                      <a:pt x="284525" y="171450"/>
                    </a:lnTo>
                    <a:lnTo>
                      <a:pt x="294650" y="198120"/>
                    </a:lnTo>
                    <a:lnTo>
                      <a:pt x="296664" y="201930"/>
                    </a:lnTo>
                    <a:lnTo>
                      <a:pt x="300510" y="205740"/>
                    </a:lnTo>
                    <a:lnTo>
                      <a:pt x="306714" y="208280"/>
                    </a:lnTo>
                    <a:lnTo>
                      <a:pt x="315801" y="205740"/>
                    </a:lnTo>
                    <a:lnTo>
                      <a:pt x="328392" y="201930"/>
                    </a:lnTo>
                    <a:lnTo>
                      <a:pt x="341950" y="196850"/>
                    </a:lnTo>
                    <a:lnTo>
                      <a:pt x="306482" y="196850"/>
                    </a:lnTo>
                    <a:lnTo>
                      <a:pt x="304252" y="191770"/>
                    </a:lnTo>
                    <a:lnTo>
                      <a:pt x="297914" y="175260"/>
                    </a:lnTo>
                    <a:lnTo>
                      <a:pt x="296501" y="171450"/>
                    </a:lnTo>
                    <a:close/>
                  </a:path>
                  <a:path w="372744" h="227329">
                    <a:moveTo>
                      <a:pt x="84755" y="144780"/>
                    </a:moveTo>
                    <a:lnTo>
                      <a:pt x="54761" y="171450"/>
                    </a:lnTo>
                    <a:lnTo>
                      <a:pt x="54639" y="172720"/>
                    </a:lnTo>
                    <a:lnTo>
                      <a:pt x="54516" y="173990"/>
                    </a:lnTo>
                    <a:lnTo>
                      <a:pt x="54394" y="175260"/>
                    </a:lnTo>
                    <a:lnTo>
                      <a:pt x="54271" y="176530"/>
                    </a:lnTo>
                    <a:lnTo>
                      <a:pt x="82653" y="204470"/>
                    </a:lnTo>
                    <a:lnTo>
                      <a:pt x="91248" y="204470"/>
                    </a:lnTo>
                    <a:lnTo>
                      <a:pt x="99536" y="200660"/>
                    </a:lnTo>
                    <a:lnTo>
                      <a:pt x="104990" y="196850"/>
                    </a:lnTo>
                    <a:lnTo>
                      <a:pt x="108245" y="193040"/>
                    </a:lnTo>
                    <a:lnTo>
                      <a:pt x="86489" y="193040"/>
                    </a:lnTo>
                    <a:lnTo>
                      <a:pt x="75694" y="191770"/>
                    </a:lnTo>
                    <a:lnTo>
                      <a:pt x="71013" y="187960"/>
                    </a:lnTo>
                    <a:lnTo>
                      <a:pt x="66919" y="180340"/>
                    </a:lnTo>
                    <a:lnTo>
                      <a:pt x="66196" y="177800"/>
                    </a:lnTo>
                    <a:lnTo>
                      <a:pt x="66196" y="171450"/>
                    </a:lnTo>
                    <a:lnTo>
                      <a:pt x="66929" y="168910"/>
                    </a:lnTo>
                    <a:lnTo>
                      <a:pt x="71306" y="160020"/>
                    </a:lnTo>
                    <a:lnTo>
                      <a:pt x="76604" y="157480"/>
                    </a:lnTo>
                    <a:lnTo>
                      <a:pt x="92405" y="156210"/>
                    </a:lnTo>
                    <a:lnTo>
                      <a:pt x="108354" y="156210"/>
                    </a:lnTo>
                    <a:lnTo>
                      <a:pt x="106206" y="153670"/>
                    </a:lnTo>
                    <a:lnTo>
                      <a:pt x="99894" y="148590"/>
                    </a:lnTo>
                    <a:lnTo>
                      <a:pt x="92633" y="146050"/>
                    </a:lnTo>
                    <a:lnTo>
                      <a:pt x="84755" y="144780"/>
                    </a:lnTo>
                    <a:close/>
                  </a:path>
                  <a:path w="372744" h="227329">
                    <a:moveTo>
                      <a:pt x="212304" y="144780"/>
                    </a:moveTo>
                    <a:lnTo>
                      <a:pt x="182471" y="175260"/>
                    </a:lnTo>
                    <a:lnTo>
                      <a:pt x="183523" y="182880"/>
                    </a:lnTo>
                    <a:lnTo>
                      <a:pt x="211520" y="204470"/>
                    </a:lnTo>
                    <a:lnTo>
                      <a:pt x="219124" y="204470"/>
                    </a:lnTo>
                    <a:lnTo>
                      <a:pt x="226290" y="201930"/>
                    </a:lnTo>
                    <a:lnTo>
                      <a:pt x="232465" y="196850"/>
                    </a:lnTo>
                    <a:lnTo>
                      <a:pt x="234933" y="194310"/>
                    </a:lnTo>
                    <a:lnTo>
                      <a:pt x="206161" y="194310"/>
                    </a:lnTo>
                    <a:lnTo>
                      <a:pt x="195805" y="184150"/>
                    </a:lnTo>
                    <a:lnTo>
                      <a:pt x="193931" y="177800"/>
                    </a:lnTo>
                    <a:lnTo>
                      <a:pt x="195240" y="166370"/>
                    </a:lnTo>
                    <a:lnTo>
                      <a:pt x="198370" y="162560"/>
                    </a:lnTo>
                    <a:lnTo>
                      <a:pt x="208841" y="156210"/>
                    </a:lnTo>
                    <a:lnTo>
                      <a:pt x="215689" y="154940"/>
                    </a:lnTo>
                    <a:lnTo>
                      <a:pt x="235580" y="154940"/>
                    </a:lnTo>
                    <a:lnTo>
                      <a:pt x="234505" y="153670"/>
                    </a:lnTo>
                    <a:lnTo>
                      <a:pt x="227986" y="148590"/>
                    </a:lnTo>
                    <a:lnTo>
                      <a:pt x="220443" y="146050"/>
                    </a:lnTo>
                    <a:lnTo>
                      <a:pt x="212304" y="144780"/>
                    </a:lnTo>
                    <a:close/>
                  </a:path>
                  <a:path w="372744" h="227329">
                    <a:moveTo>
                      <a:pt x="292495" y="92710"/>
                    </a:moveTo>
                    <a:lnTo>
                      <a:pt x="280148" y="92710"/>
                    </a:lnTo>
                    <a:lnTo>
                      <a:pt x="281740" y="96520"/>
                    </a:lnTo>
                    <a:lnTo>
                      <a:pt x="289742" y="111760"/>
                    </a:lnTo>
                    <a:lnTo>
                      <a:pt x="305118" y="144780"/>
                    </a:lnTo>
                    <a:lnTo>
                      <a:pt x="313173" y="161290"/>
                    </a:lnTo>
                    <a:lnTo>
                      <a:pt x="318754" y="171450"/>
                    </a:lnTo>
                    <a:lnTo>
                      <a:pt x="324733" y="173990"/>
                    </a:lnTo>
                    <a:lnTo>
                      <a:pt x="333774" y="176530"/>
                    </a:lnTo>
                    <a:lnTo>
                      <a:pt x="350198" y="181610"/>
                    </a:lnTo>
                    <a:lnTo>
                      <a:pt x="311802" y="195580"/>
                    </a:lnTo>
                    <a:lnTo>
                      <a:pt x="308022" y="196850"/>
                    </a:lnTo>
                    <a:lnTo>
                      <a:pt x="341950" y="196850"/>
                    </a:lnTo>
                    <a:lnTo>
                      <a:pt x="354318" y="191770"/>
                    </a:lnTo>
                    <a:lnTo>
                      <a:pt x="363339" y="186690"/>
                    </a:lnTo>
                    <a:lnTo>
                      <a:pt x="372166" y="182880"/>
                    </a:lnTo>
                    <a:lnTo>
                      <a:pt x="369789" y="177800"/>
                    </a:lnTo>
                    <a:lnTo>
                      <a:pt x="363015" y="175260"/>
                    </a:lnTo>
                    <a:lnTo>
                      <a:pt x="353192" y="171450"/>
                    </a:lnTo>
                    <a:lnTo>
                      <a:pt x="341076" y="166370"/>
                    </a:lnTo>
                    <a:lnTo>
                      <a:pt x="326440" y="161290"/>
                    </a:lnTo>
                    <a:lnTo>
                      <a:pt x="292495" y="92710"/>
                    </a:lnTo>
                    <a:close/>
                  </a:path>
                  <a:path w="372744" h="227329">
                    <a:moveTo>
                      <a:pt x="235580" y="154940"/>
                    </a:moveTo>
                    <a:lnTo>
                      <a:pt x="215689" y="154940"/>
                    </a:lnTo>
                    <a:lnTo>
                      <a:pt x="227322" y="162560"/>
                    </a:lnTo>
                    <a:lnTo>
                      <a:pt x="230778" y="167640"/>
                    </a:lnTo>
                    <a:lnTo>
                      <a:pt x="230778" y="182880"/>
                    </a:lnTo>
                    <a:lnTo>
                      <a:pt x="225029" y="189230"/>
                    </a:lnTo>
                    <a:lnTo>
                      <a:pt x="219637" y="191770"/>
                    </a:lnTo>
                    <a:lnTo>
                      <a:pt x="214223" y="193040"/>
                    </a:lnTo>
                    <a:lnTo>
                      <a:pt x="206161" y="194310"/>
                    </a:lnTo>
                    <a:lnTo>
                      <a:pt x="234933" y="194310"/>
                    </a:lnTo>
                    <a:lnTo>
                      <a:pt x="237401" y="191770"/>
                    </a:lnTo>
                    <a:lnTo>
                      <a:pt x="240851" y="185420"/>
                    </a:lnTo>
                    <a:lnTo>
                      <a:pt x="242097" y="181610"/>
                    </a:lnTo>
                    <a:lnTo>
                      <a:pt x="242694" y="177800"/>
                    </a:lnTo>
                    <a:lnTo>
                      <a:pt x="242694" y="167640"/>
                    </a:lnTo>
                    <a:lnTo>
                      <a:pt x="239877" y="160020"/>
                    </a:lnTo>
                    <a:lnTo>
                      <a:pt x="235580" y="154940"/>
                    </a:lnTo>
                    <a:close/>
                  </a:path>
                  <a:path w="372744" h="227329">
                    <a:moveTo>
                      <a:pt x="108354" y="156210"/>
                    </a:moveTo>
                    <a:lnTo>
                      <a:pt x="92405" y="156210"/>
                    </a:lnTo>
                    <a:lnTo>
                      <a:pt x="98562" y="161290"/>
                    </a:lnTo>
                    <a:lnTo>
                      <a:pt x="103515" y="173990"/>
                    </a:lnTo>
                    <a:lnTo>
                      <a:pt x="103473" y="182880"/>
                    </a:lnTo>
                    <a:lnTo>
                      <a:pt x="95860" y="189230"/>
                    </a:lnTo>
                    <a:lnTo>
                      <a:pt x="91840" y="191770"/>
                    </a:lnTo>
                    <a:lnTo>
                      <a:pt x="86489" y="193040"/>
                    </a:lnTo>
                    <a:lnTo>
                      <a:pt x="108245" y="193040"/>
                    </a:lnTo>
                    <a:lnTo>
                      <a:pt x="114478" y="166370"/>
                    </a:lnTo>
                    <a:lnTo>
                      <a:pt x="111577" y="160020"/>
                    </a:lnTo>
                    <a:lnTo>
                      <a:pt x="108354" y="156210"/>
                    </a:lnTo>
                    <a:close/>
                  </a:path>
                  <a:path w="372744" h="227329">
                    <a:moveTo>
                      <a:pt x="177755" y="166370"/>
                    </a:moveTo>
                    <a:lnTo>
                      <a:pt x="145796" y="166370"/>
                    </a:lnTo>
                    <a:lnTo>
                      <a:pt x="164958" y="177800"/>
                    </a:lnTo>
                    <a:lnTo>
                      <a:pt x="165136" y="179070"/>
                    </a:lnTo>
                    <a:lnTo>
                      <a:pt x="165649" y="184150"/>
                    </a:lnTo>
                    <a:lnTo>
                      <a:pt x="166078" y="185420"/>
                    </a:lnTo>
                    <a:lnTo>
                      <a:pt x="166256" y="186690"/>
                    </a:lnTo>
                    <a:lnTo>
                      <a:pt x="166518" y="186690"/>
                    </a:lnTo>
                    <a:lnTo>
                      <a:pt x="166686" y="187960"/>
                    </a:lnTo>
                    <a:lnTo>
                      <a:pt x="179544" y="187960"/>
                    </a:lnTo>
                    <a:lnTo>
                      <a:pt x="177649" y="184150"/>
                    </a:lnTo>
                    <a:lnTo>
                      <a:pt x="176779" y="179070"/>
                    </a:lnTo>
                    <a:lnTo>
                      <a:pt x="176902" y="172720"/>
                    </a:lnTo>
                    <a:lnTo>
                      <a:pt x="177269" y="168910"/>
                    </a:lnTo>
                    <a:lnTo>
                      <a:pt x="177392" y="167640"/>
                    </a:lnTo>
                    <a:lnTo>
                      <a:pt x="177755" y="166370"/>
                    </a:lnTo>
                    <a:close/>
                  </a:path>
                  <a:path w="372744" h="227329">
                    <a:moveTo>
                      <a:pt x="197462" y="142240"/>
                    </a:moveTo>
                    <a:lnTo>
                      <a:pt x="177303" y="142240"/>
                    </a:lnTo>
                    <a:lnTo>
                      <a:pt x="171691" y="148590"/>
                    </a:lnTo>
                    <a:lnTo>
                      <a:pt x="167722" y="156210"/>
                    </a:lnTo>
                    <a:lnTo>
                      <a:pt x="165911" y="165100"/>
                    </a:lnTo>
                    <a:lnTo>
                      <a:pt x="178119" y="165100"/>
                    </a:lnTo>
                    <a:lnTo>
                      <a:pt x="179210" y="161290"/>
                    </a:lnTo>
                    <a:lnTo>
                      <a:pt x="182208" y="156210"/>
                    </a:lnTo>
                    <a:lnTo>
                      <a:pt x="186360" y="149860"/>
                    </a:lnTo>
                    <a:lnTo>
                      <a:pt x="194368" y="143510"/>
                    </a:lnTo>
                    <a:lnTo>
                      <a:pt x="197462" y="142240"/>
                    </a:lnTo>
                    <a:close/>
                  </a:path>
                  <a:path w="372744" h="227329">
                    <a:moveTo>
                      <a:pt x="284735" y="139700"/>
                    </a:moveTo>
                    <a:lnTo>
                      <a:pt x="272462" y="139700"/>
                    </a:lnTo>
                    <a:lnTo>
                      <a:pt x="279206" y="157480"/>
                    </a:lnTo>
                    <a:lnTo>
                      <a:pt x="264819" y="163830"/>
                    </a:lnTo>
                    <a:lnTo>
                      <a:pt x="293677" y="163830"/>
                    </a:lnTo>
                    <a:lnTo>
                      <a:pt x="284735" y="139700"/>
                    </a:lnTo>
                    <a:close/>
                  </a:path>
                  <a:path w="372744" h="227329">
                    <a:moveTo>
                      <a:pt x="131528" y="35560"/>
                    </a:moveTo>
                    <a:lnTo>
                      <a:pt x="56040" y="35560"/>
                    </a:lnTo>
                    <a:lnTo>
                      <a:pt x="65443" y="80010"/>
                    </a:lnTo>
                    <a:lnTo>
                      <a:pt x="68464" y="86360"/>
                    </a:lnTo>
                    <a:lnTo>
                      <a:pt x="71559" y="92710"/>
                    </a:lnTo>
                    <a:lnTo>
                      <a:pt x="77871" y="106680"/>
                    </a:lnTo>
                    <a:lnTo>
                      <a:pt x="84426" y="119380"/>
                    </a:lnTo>
                    <a:lnTo>
                      <a:pt x="87620" y="127000"/>
                    </a:lnTo>
                    <a:lnTo>
                      <a:pt x="72154" y="128270"/>
                    </a:lnTo>
                    <a:lnTo>
                      <a:pt x="58127" y="134620"/>
                    </a:lnTo>
                    <a:lnTo>
                      <a:pt x="46722" y="144780"/>
                    </a:lnTo>
                    <a:lnTo>
                      <a:pt x="39119" y="158750"/>
                    </a:lnTo>
                    <a:lnTo>
                      <a:pt x="38773" y="160020"/>
                    </a:lnTo>
                    <a:lnTo>
                      <a:pt x="51851" y="160020"/>
                    </a:lnTo>
                    <a:lnTo>
                      <a:pt x="52501" y="158750"/>
                    </a:lnTo>
                    <a:lnTo>
                      <a:pt x="57604" y="151130"/>
                    </a:lnTo>
                    <a:lnTo>
                      <a:pt x="64289" y="144780"/>
                    </a:lnTo>
                    <a:lnTo>
                      <a:pt x="72221" y="140970"/>
                    </a:lnTo>
                    <a:lnTo>
                      <a:pt x="81065" y="138430"/>
                    </a:lnTo>
                    <a:lnTo>
                      <a:pt x="115657" y="138430"/>
                    </a:lnTo>
                    <a:lnTo>
                      <a:pt x="110380" y="134620"/>
                    </a:lnTo>
                    <a:lnTo>
                      <a:pt x="102300" y="130810"/>
                    </a:lnTo>
                    <a:lnTo>
                      <a:pt x="83306" y="88900"/>
                    </a:lnTo>
                    <a:lnTo>
                      <a:pt x="103860" y="83820"/>
                    </a:lnTo>
                    <a:lnTo>
                      <a:pt x="123619" y="83820"/>
                    </a:lnTo>
                    <a:lnTo>
                      <a:pt x="123619" y="78740"/>
                    </a:lnTo>
                    <a:lnTo>
                      <a:pt x="78039" y="78740"/>
                    </a:lnTo>
                    <a:lnTo>
                      <a:pt x="76573" y="74930"/>
                    </a:lnTo>
                    <a:lnTo>
                      <a:pt x="68982" y="38100"/>
                    </a:lnTo>
                    <a:lnTo>
                      <a:pt x="70364" y="36830"/>
                    </a:lnTo>
                    <a:lnTo>
                      <a:pt x="131014" y="36830"/>
                    </a:lnTo>
                    <a:lnTo>
                      <a:pt x="131528" y="35560"/>
                    </a:lnTo>
                    <a:close/>
                  </a:path>
                  <a:path w="372744" h="227329">
                    <a:moveTo>
                      <a:pt x="123619" y="83820"/>
                    </a:moveTo>
                    <a:lnTo>
                      <a:pt x="103860" y="83820"/>
                    </a:lnTo>
                    <a:lnTo>
                      <a:pt x="122582" y="120650"/>
                    </a:lnTo>
                    <a:lnTo>
                      <a:pt x="131388" y="154940"/>
                    </a:lnTo>
                    <a:lnTo>
                      <a:pt x="143901" y="154940"/>
                    </a:lnTo>
                    <a:lnTo>
                      <a:pt x="140791" y="142240"/>
                    </a:lnTo>
                    <a:lnTo>
                      <a:pt x="197462" y="142240"/>
                    </a:lnTo>
                    <a:lnTo>
                      <a:pt x="203650" y="139700"/>
                    </a:lnTo>
                    <a:lnTo>
                      <a:pt x="213675" y="138430"/>
                    </a:lnTo>
                    <a:lnTo>
                      <a:pt x="284266" y="138430"/>
                    </a:lnTo>
                    <a:lnTo>
                      <a:pt x="281918" y="132080"/>
                    </a:lnTo>
                    <a:lnTo>
                      <a:pt x="251029" y="132080"/>
                    </a:lnTo>
                    <a:lnTo>
                      <a:pt x="250859" y="130810"/>
                    </a:lnTo>
                    <a:lnTo>
                      <a:pt x="137597" y="130810"/>
                    </a:lnTo>
                    <a:lnTo>
                      <a:pt x="134404" y="118110"/>
                    </a:lnTo>
                    <a:lnTo>
                      <a:pt x="230045" y="118110"/>
                    </a:lnTo>
                    <a:lnTo>
                      <a:pt x="229260" y="115570"/>
                    </a:lnTo>
                    <a:lnTo>
                      <a:pt x="202255" y="115570"/>
                    </a:lnTo>
                    <a:lnTo>
                      <a:pt x="190587" y="106680"/>
                    </a:lnTo>
                    <a:lnTo>
                      <a:pt x="139849" y="106680"/>
                    </a:lnTo>
                    <a:lnTo>
                      <a:pt x="139849" y="104140"/>
                    </a:lnTo>
                    <a:lnTo>
                      <a:pt x="127849" y="104140"/>
                    </a:lnTo>
                    <a:lnTo>
                      <a:pt x="123619" y="96520"/>
                    </a:lnTo>
                    <a:lnTo>
                      <a:pt x="123619" y="83820"/>
                    </a:lnTo>
                    <a:close/>
                  </a:path>
                  <a:path w="372744" h="227329">
                    <a:moveTo>
                      <a:pt x="281352" y="83820"/>
                    </a:moveTo>
                    <a:lnTo>
                      <a:pt x="269972" y="87630"/>
                    </a:lnTo>
                    <a:lnTo>
                      <a:pt x="260612" y="93980"/>
                    </a:lnTo>
                    <a:lnTo>
                      <a:pt x="258044" y="101600"/>
                    </a:lnTo>
                    <a:lnTo>
                      <a:pt x="259240" y="104140"/>
                    </a:lnTo>
                    <a:lnTo>
                      <a:pt x="261264" y="110490"/>
                    </a:lnTo>
                    <a:lnTo>
                      <a:pt x="267185" y="125730"/>
                    </a:lnTo>
                    <a:lnTo>
                      <a:pt x="251029" y="132080"/>
                    </a:lnTo>
                    <a:lnTo>
                      <a:pt x="281918" y="132080"/>
                    </a:lnTo>
                    <a:lnTo>
                      <a:pt x="269709" y="99060"/>
                    </a:lnTo>
                    <a:lnTo>
                      <a:pt x="270044" y="96520"/>
                    </a:lnTo>
                    <a:lnTo>
                      <a:pt x="280148" y="92710"/>
                    </a:lnTo>
                    <a:lnTo>
                      <a:pt x="292495" y="92710"/>
                    </a:lnTo>
                    <a:lnTo>
                      <a:pt x="289980" y="87630"/>
                    </a:lnTo>
                    <a:lnTo>
                      <a:pt x="281352" y="83820"/>
                    </a:lnTo>
                    <a:close/>
                  </a:path>
                  <a:path w="372744" h="227329">
                    <a:moveTo>
                      <a:pt x="230045" y="118110"/>
                    </a:moveTo>
                    <a:lnTo>
                      <a:pt x="186538" y="118110"/>
                    </a:lnTo>
                    <a:lnTo>
                      <a:pt x="196381" y="125730"/>
                    </a:lnTo>
                    <a:lnTo>
                      <a:pt x="194308" y="130810"/>
                    </a:lnTo>
                    <a:lnTo>
                      <a:pt x="250859" y="130810"/>
                    </a:lnTo>
                    <a:lnTo>
                      <a:pt x="250351" y="127000"/>
                    </a:lnTo>
                    <a:lnTo>
                      <a:pt x="209763" y="127000"/>
                    </a:lnTo>
                    <a:lnTo>
                      <a:pt x="211229" y="124460"/>
                    </a:lnTo>
                    <a:lnTo>
                      <a:pt x="250013" y="124460"/>
                    </a:lnTo>
                    <a:lnTo>
                      <a:pt x="249674" y="121920"/>
                    </a:lnTo>
                    <a:lnTo>
                      <a:pt x="231856" y="121920"/>
                    </a:lnTo>
                    <a:lnTo>
                      <a:pt x="230903" y="119380"/>
                    </a:lnTo>
                    <a:lnTo>
                      <a:pt x="230045" y="118110"/>
                    </a:lnTo>
                    <a:close/>
                  </a:path>
                  <a:path w="372744" h="227329">
                    <a:moveTo>
                      <a:pt x="250013" y="124460"/>
                    </a:moveTo>
                    <a:lnTo>
                      <a:pt x="219773" y="124460"/>
                    </a:lnTo>
                    <a:lnTo>
                      <a:pt x="221061" y="127000"/>
                    </a:lnTo>
                    <a:lnTo>
                      <a:pt x="250351" y="127000"/>
                    </a:lnTo>
                    <a:lnTo>
                      <a:pt x="250013" y="124460"/>
                    </a:lnTo>
                    <a:close/>
                  </a:path>
                  <a:path w="372744" h="227329">
                    <a:moveTo>
                      <a:pt x="235795" y="17780"/>
                    </a:moveTo>
                    <a:lnTo>
                      <a:pt x="218045" y="17780"/>
                    </a:lnTo>
                    <a:lnTo>
                      <a:pt x="231856" y="121920"/>
                    </a:lnTo>
                    <a:lnTo>
                      <a:pt x="249674" y="121920"/>
                    </a:lnTo>
                    <a:lnTo>
                      <a:pt x="235795" y="17780"/>
                    </a:lnTo>
                    <a:close/>
                  </a:path>
                  <a:path w="372744" h="227329">
                    <a:moveTo>
                      <a:pt x="180202" y="82550"/>
                    </a:moveTo>
                    <a:lnTo>
                      <a:pt x="158916" y="82550"/>
                    </a:lnTo>
                    <a:lnTo>
                      <a:pt x="202768" y="114300"/>
                    </a:lnTo>
                    <a:lnTo>
                      <a:pt x="202255" y="115570"/>
                    </a:lnTo>
                    <a:lnTo>
                      <a:pt x="229260" y="115570"/>
                    </a:lnTo>
                    <a:lnTo>
                      <a:pt x="228233" y="113030"/>
                    </a:lnTo>
                    <a:lnTo>
                      <a:pt x="220464" y="111760"/>
                    </a:lnTo>
                    <a:lnTo>
                      <a:pt x="216663" y="109220"/>
                    </a:lnTo>
                    <a:lnTo>
                      <a:pt x="216663" y="100330"/>
                    </a:lnTo>
                    <a:lnTo>
                      <a:pt x="204663" y="100330"/>
                    </a:lnTo>
                    <a:lnTo>
                      <a:pt x="180202" y="82550"/>
                    </a:lnTo>
                    <a:close/>
                  </a:path>
                  <a:path w="372744" h="227329">
                    <a:moveTo>
                      <a:pt x="158916" y="82550"/>
                    </a:moveTo>
                    <a:lnTo>
                      <a:pt x="139849" y="82550"/>
                    </a:lnTo>
                    <a:lnTo>
                      <a:pt x="170832" y="106680"/>
                    </a:lnTo>
                    <a:lnTo>
                      <a:pt x="190587" y="106680"/>
                    </a:lnTo>
                    <a:lnTo>
                      <a:pt x="158916" y="82550"/>
                    </a:lnTo>
                    <a:close/>
                  </a:path>
                  <a:path w="372744" h="227329">
                    <a:moveTo>
                      <a:pt x="164477" y="71120"/>
                    </a:moveTo>
                    <a:lnTo>
                      <a:pt x="123619" y="71120"/>
                    </a:lnTo>
                    <a:lnTo>
                      <a:pt x="127849" y="73660"/>
                    </a:lnTo>
                    <a:lnTo>
                      <a:pt x="127849" y="104140"/>
                    </a:lnTo>
                    <a:lnTo>
                      <a:pt x="139849" y="104140"/>
                    </a:lnTo>
                    <a:lnTo>
                      <a:pt x="139849" y="82550"/>
                    </a:lnTo>
                    <a:lnTo>
                      <a:pt x="180202" y="82550"/>
                    </a:lnTo>
                    <a:lnTo>
                      <a:pt x="164477" y="71120"/>
                    </a:lnTo>
                    <a:close/>
                  </a:path>
                  <a:path w="372744" h="227329">
                    <a:moveTo>
                      <a:pt x="216663" y="31750"/>
                    </a:moveTo>
                    <a:lnTo>
                      <a:pt x="204663" y="31750"/>
                    </a:lnTo>
                    <a:lnTo>
                      <a:pt x="204663" y="100330"/>
                    </a:lnTo>
                    <a:lnTo>
                      <a:pt x="216663" y="100330"/>
                    </a:lnTo>
                    <a:lnTo>
                      <a:pt x="216663" y="31750"/>
                    </a:lnTo>
                    <a:close/>
                  </a:path>
                  <a:path w="372744" h="227329">
                    <a:moveTo>
                      <a:pt x="110237" y="69850"/>
                    </a:moveTo>
                    <a:lnTo>
                      <a:pt x="78039" y="78740"/>
                    </a:lnTo>
                    <a:lnTo>
                      <a:pt x="123619" y="78740"/>
                    </a:lnTo>
                    <a:lnTo>
                      <a:pt x="123619" y="72390"/>
                    </a:lnTo>
                    <a:lnTo>
                      <a:pt x="111713" y="72390"/>
                    </a:lnTo>
                    <a:lnTo>
                      <a:pt x="110237" y="69850"/>
                    </a:lnTo>
                    <a:close/>
                  </a:path>
                  <a:path w="372744" h="227329">
                    <a:moveTo>
                      <a:pt x="128960" y="41910"/>
                    </a:moveTo>
                    <a:lnTo>
                      <a:pt x="86248" y="41910"/>
                    </a:lnTo>
                    <a:lnTo>
                      <a:pt x="111713" y="60960"/>
                    </a:lnTo>
                    <a:lnTo>
                      <a:pt x="111713" y="72390"/>
                    </a:lnTo>
                    <a:lnTo>
                      <a:pt x="123619" y="72390"/>
                    </a:lnTo>
                    <a:lnTo>
                      <a:pt x="123619" y="71120"/>
                    </a:lnTo>
                    <a:lnTo>
                      <a:pt x="164477" y="71120"/>
                    </a:lnTo>
                    <a:lnTo>
                      <a:pt x="140016" y="53340"/>
                    </a:lnTo>
                    <a:lnTo>
                      <a:pt x="139932" y="50800"/>
                    </a:lnTo>
                    <a:lnTo>
                      <a:pt x="141798" y="45720"/>
                    </a:lnTo>
                    <a:lnTo>
                      <a:pt x="129315" y="45720"/>
                    </a:lnTo>
                    <a:lnTo>
                      <a:pt x="127933" y="44450"/>
                    </a:lnTo>
                    <a:lnTo>
                      <a:pt x="128960" y="41910"/>
                    </a:lnTo>
                    <a:close/>
                  </a:path>
                  <a:path w="372744" h="227329">
                    <a:moveTo>
                      <a:pt x="131014" y="36830"/>
                    </a:moveTo>
                    <a:lnTo>
                      <a:pt x="70364" y="36830"/>
                    </a:lnTo>
                    <a:lnTo>
                      <a:pt x="82877" y="45720"/>
                    </a:lnTo>
                    <a:lnTo>
                      <a:pt x="86248" y="41910"/>
                    </a:lnTo>
                    <a:lnTo>
                      <a:pt x="128960" y="41910"/>
                    </a:lnTo>
                    <a:lnTo>
                      <a:pt x="131014" y="36830"/>
                    </a:lnTo>
                    <a:close/>
                  </a:path>
                  <a:path w="372744" h="227329">
                    <a:moveTo>
                      <a:pt x="216663" y="19050"/>
                    </a:moveTo>
                    <a:lnTo>
                      <a:pt x="138812" y="19050"/>
                    </a:lnTo>
                    <a:lnTo>
                      <a:pt x="129315" y="45720"/>
                    </a:lnTo>
                    <a:lnTo>
                      <a:pt x="141798" y="45720"/>
                    </a:lnTo>
                    <a:lnTo>
                      <a:pt x="146927" y="31750"/>
                    </a:lnTo>
                    <a:lnTo>
                      <a:pt x="216663" y="31750"/>
                    </a:lnTo>
                    <a:lnTo>
                      <a:pt x="216663" y="19050"/>
                    </a:lnTo>
                    <a:close/>
                  </a:path>
                  <a:path w="372744" h="227329">
                    <a:moveTo>
                      <a:pt x="92101" y="12700"/>
                    </a:moveTo>
                    <a:lnTo>
                      <a:pt x="80981" y="29210"/>
                    </a:lnTo>
                    <a:lnTo>
                      <a:pt x="115389" y="29210"/>
                    </a:lnTo>
                    <a:lnTo>
                      <a:pt x="92101" y="12700"/>
                    </a:lnTo>
                    <a:close/>
                  </a:path>
                  <a:path w="372744" h="227329">
                    <a:moveTo>
                      <a:pt x="127116" y="0"/>
                    </a:moveTo>
                    <a:lnTo>
                      <a:pt x="115389" y="29210"/>
                    </a:lnTo>
                    <a:lnTo>
                      <a:pt x="134096" y="29210"/>
                    </a:lnTo>
                    <a:lnTo>
                      <a:pt x="138718" y="17780"/>
                    </a:lnTo>
                    <a:lnTo>
                      <a:pt x="235795" y="17780"/>
                    </a:lnTo>
                    <a:lnTo>
                      <a:pt x="233594" y="1270"/>
                    </a:lnTo>
                    <a:lnTo>
                      <a:pt x="1271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1" name="object 61">
                <a:extLst>
                  <a:ext uri="{FF2B5EF4-FFF2-40B4-BE49-F238E27FC236}">
                    <a16:creationId xmlns:a16="http://schemas.microsoft.com/office/drawing/2014/main" id="{ECED1154-D8E4-1693-99F6-FC3E5152BC26}"/>
                  </a:ext>
                </a:extLst>
              </p:cNvPr>
              <p:cNvSpPr/>
              <p:nvPr/>
            </p:nvSpPr>
            <p:spPr>
              <a:xfrm>
                <a:off x="2555046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2" name="object 62">
                <a:extLst>
                  <a:ext uri="{FF2B5EF4-FFF2-40B4-BE49-F238E27FC236}">
                    <a16:creationId xmlns:a16="http://schemas.microsoft.com/office/drawing/2014/main" id="{7C20E153-5C8E-2482-1D9F-C97231EF9F8C}"/>
                  </a:ext>
                </a:extLst>
              </p:cNvPr>
              <p:cNvSpPr/>
              <p:nvPr/>
            </p:nvSpPr>
            <p:spPr>
              <a:xfrm>
                <a:off x="2610538" y="6513275"/>
                <a:ext cx="193302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299720">
                    <a:moveTo>
                      <a:pt x="310561" y="119629"/>
                    </a:moveTo>
                    <a:lnTo>
                      <a:pt x="289468" y="119629"/>
                    </a:lnTo>
                    <a:lnTo>
                      <a:pt x="164656" y="287122"/>
                    </a:lnTo>
                    <a:lnTo>
                      <a:pt x="163805" y="292984"/>
                    </a:lnTo>
                    <a:lnTo>
                      <a:pt x="166417" y="297564"/>
                    </a:lnTo>
                    <a:lnTo>
                      <a:pt x="171193" y="299658"/>
                    </a:lnTo>
                    <a:lnTo>
                      <a:pt x="176833" y="298064"/>
                    </a:lnTo>
                    <a:lnTo>
                      <a:pt x="310561" y="119629"/>
                    </a:lnTo>
                    <a:close/>
                  </a:path>
                  <a:path w="318770" h="299720">
                    <a:moveTo>
                      <a:pt x="60888" y="103054"/>
                    </a:moveTo>
                    <a:lnTo>
                      <a:pt x="43577" y="103054"/>
                    </a:lnTo>
                    <a:lnTo>
                      <a:pt x="43905" y="104038"/>
                    </a:lnTo>
                    <a:lnTo>
                      <a:pt x="44010" y="199700"/>
                    </a:lnTo>
                    <a:lnTo>
                      <a:pt x="4922" y="219773"/>
                    </a:lnTo>
                    <a:lnTo>
                      <a:pt x="1440" y="226074"/>
                    </a:lnTo>
                    <a:lnTo>
                      <a:pt x="3274" y="231693"/>
                    </a:lnTo>
                    <a:lnTo>
                      <a:pt x="8628" y="234655"/>
                    </a:lnTo>
                    <a:lnTo>
                      <a:pt x="15707" y="232987"/>
                    </a:lnTo>
                    <a:lnTo>
                      <a:pt x="98139" y="190894"/>
                    </a:lnTo>
                    <a:lnTo>
                      <a:pt x="60596" y="190894"/>
                    </a:lnTo>
                    <a:lnTo>
                      <a:pt x="60596" y="104038"/>
                    </a:lnTo>
                    <a:lnTo>
                      <a:pt x="60888" y="103054"/>
                    </a:lnTo>
                    <a:close/>
                  </a:path>
                  <a:path w="318770" h="299720">
                    <a:moveTo>
                      <a:pt x="120361" y="75390"/>
                    </a:moveTo>
                    <a:lnTo>
                      <a:pt x="99966" y="75390"/>
                    </a:lnTo>
                    <a:lnTo>
                      <a:pt x="105207" y="85284"/>
                    </a:lnTo>
                    <a:lnTo>
                      <a:pt x="112908" y="93628"/>
                    </a:lnTo>
                    <a:lnTo>
                      <a:pt x="122439" y="99768"/>
                    </a:lnTo>
                    <a:lnTo>
                      <a:pt x="133170" y="103054"/>
                    </a:lnTo>
                    <a:lnTo>
                      <a:pt x="133232" y="153785"/>
                    </a:lnTo>
                    <a:lnTo>
                      <a:pt x="60596" y="190894"/>
                    </a:lnTo>
                    <a:lnTo>
                      <a:pt x="98139" y="190894"/>
                    </a:lnTo>
                    <a:lnTo>
                      <a:pt x="187174" y="145430"/>
                    </a:lnTo>
                    <a:lnTo>
                      <a:pt x="149808" y="145430"/>
                    </a:lnTo>
                    <a:lnTo>
                      <a:pt x="149808" y="104038"/>
                    </a:lnTo>
                    <a:lnTo>
                      <a:pt x="149623" y="104038"/>
                    </a:lnTo>
                    <a:lnTo>
                      <a:pt x="153175" y="102426"/>
                    </a:lnTo>
                    <a:lnTo>
                      <a:pt x="152840" y="102426"/>
                    </a:lnTo>
                    <a:lnTo>
                      <a:pt x="157378" y="101494"/>
                    </a:lnTo>
                    <a:lnTo>
                      <a:pt x="166498" y="97201"/>
                    </a:lnTo>
                    <a:lnTo>
                      <a:pt x="172383" y="92625"/>
                    </a:lnTo>
                    <a:lnTo>
                      <a:pt x="176452" y="87712"/>
                    </a:lnTo>
                    <a:lnTo>
                      <a:pt x="140511" y="87712"/>
                    </a:lnTo>
                    <a:lnTo>
                      <a:pt x="121968" y="78823"/>
                    </a:lnTo>
                    <a:lnTo>
                      <a:pt x="120361" y="75390"/>
                    </a:lnTo>
                    <a:close/>
                  </a:path>
                  <a:path w="318770" h="299720">
                    <a:moveTo>
                      <a:pt x="274390" y="119629"/>
                    </a:moveTo>
                    <a:lnTo>
                      <a:pt x="246821" y="119629"/>
                    </a:lnTo>
                    <a:lnTo>
                      <a:pt x="231449" y="129765"/>
                    </a:lnTo>
                    <a:lnTo>
                      <a:pt x="229041" y="141576"/>
                    </a:lnTo>
                    <a:lnTo>
                      <a:pt x="236318" y="147074"/>
                    </a:lnTo>
                    <a:lnTo>
                      <a:pt x="245861" y="141912"/>
                    </a:lnTo>
                    <a:lnTo>
                      <a:pt x="250118" y="138900"/>
                    </a:lnTo>
                    <a:lnTo>
                      <a:pt x="258644" y="132218"/>
                    </a:lnTo>
                    <a:lnTo>
                      <a:pt x="274390" y="119629"/>
                    </a:lnTo>
                    <a:close/>
                  </a:path>
                  <a:path w="318770" h="299720">
                    <a:moveTo>
                      <a:pt x="207334" y="77840"/>
                    </a:moveTo>
                    <a:lnTo>
                      <a:pt x="183021" y="77840"/>
                    </a:lnTo>
                    <a:lnTo>
                      <a:pt x="186579" y="85284"/>
                    </a:lnTo>
                    <a:lnTo>
                      <a:pt x="186655" y="85442"/>
                    </a:lnTo>
                    <a:lnTo>
                      <a:pt x="194351" y="92018"/>
                    </a:lnTo>
                    <a:lnTo>
                      <a:pt x="202654" y="93871"/>
                    </a:lnTo>
                    <a:lnTo>
                      <a:pt x="202759" y="118111"/>
                    </a:lnTo>
                    <a:lnTo>
                      <a:pt x="149808" y="145430"/>
                    </a:lnTo>
                    <a:lnTo>
                      <a:pt x="187174" y="145430"/>
                    </a:lnTo>
                    <a:lnTo>
                      <a:pt x="237145" y="119912"/>
                    </a:lnTo>
                    <a:lnTo>
                      <a:pt x="246821" y="119629"/>
                    </a:lnTo>
                    <a:lnTo>
                      <a:pt x="310561" y="119629"/>
                    </a:lnTo>
                    <a:lnTo>
                      <a:pt x="314693" y="114090"/>
                    </a:lnTo>
                    <a:lnTo>
                      <a:pt x="317731" y="109797"/>
                    </a:lnTo>
                    <a:lnTo>
                      <a:pt x="219942" y="109797"/>
                    </a:lnTo>
                    <a:lnTo>
                      <a:pt x="219942" y="93871"/>
                    </a:lnTo>
                    <a:lnTo>
                      <a:pt x="219798" y="93871"/>
                    </a:lnTo>
                    <a:lnTo>
                      <a:pt x="226938" y="91272"/>
                    </a:lnTo>
                    <a:lnTo>
                      <a:pt x="233249" y="86706"/>
                    </a:lnTo>
                    <a:lnTo>
                      <a:pt x="238364" y="80778"/>
                    </a:lnTo>
                    <a:lnTo>
                      <a:pt x="239632" y="78311"/>
                    </a:lnTo>
                    <a:lnTo>
                      <a:pt x="208099" y="78311"/>
                    </a:lnTo>
                    <a:lnTo>
                      <a:pt x="207334" y="77840"/>
                    </a:lnTo>
                    <a:close/>
                  </a:path>
                  <a:path w="318770" h="299720">
                    <a:moveTo>
                      <a:pt x="313509" y="103054"/>
                    </a:moveTo>
                    <a:lnTo>
                      <a:pt x="230962" y="103054"/>
                    </a:lnTo>
                    <a:lnTo>
                      <a:pt x="219942" y="109797"/>
                    </a:lnTo>
                    <a:lnTo>
                      <a:pt x="317731" y="109797"/>
                    </a:lnTo>
                    <a:lnTo>
                      <a:pt x="318724" y="108394"/>
                    </a:lnTo>
                    <a:lnTo>
                      <a:pt x="313509" y="103054"/>
                    </a:lnTo>
                    <a:close/>
                  </a:path>
                  <a:path w="318770" h="299720">
                    <a:moveTo>
                      <a:pt x="65036" y="0"/>
                    </a:moveTo>
                    <a:lnTo>
                      <a:pt x="31055" y="2453"/>
                    </a:lnTo>
                    <a:lnTo>
                      <a:pt x="8537" y="22613"/>
                    </a:lnTo>
                    <a:lnTo>
                      <a:pt x="1121" y="47738"/>
                    </a:lnTo>
                    <a:lnTo>
                      <a:pt x="0" y="51775"/>
                    </a:lnTo>
                    <a:lnTo>
                      <a:pt x="7466" y="79400"/>
                    </a:lnTo>
                    <a:lnTo>
                      <a:pt x="7882" y="80778"/>
                    </a:lnTo>
                    <a:lnTo>
                      <a:pt x="34607" y="101044"/>
                    </a:lnTo>
                    <a:lnTo>
                      <a:pt x="36324" y="101640"/>
                    </a:lnTo>
                    <a:lnTo>
                      <a:pt x="44362" y="103054"/>
                    </a:lnTo>
                    <a:lnTo>
                      <a:pt x="58156" y="103054"/>
                    </a:lnTo>
                    <a:lnTo>
                      <a:pt x="90863" y="86981"/>
                    </a:lnTo>
                    <a:lnTo>
                      <a:pt x="57758" y="86981"/>
                    </a:lnTo>
                    <a:lnTo>
                      <a:pt x="28481" y="78637"/>
                    </a:lnTo>
                    <a:lnTo>
                      <a:pt x="16900" y="54801"/>
                    </a:lnTo>
                    <a:lnTo>
                      <a:pt x="23504" y="29148"/>
                    </a:lnTo>
                    <a:lnTo>
                      <a:pt x="48785" y="15350"/>
                    </a:lnTo>
                    <a:lnTo>
                      <a:pt x="90548" y="15350"/>
                    </a:lnTo>
                    <a:lnTo>
                      <a:pt x="88744" y="13129"/>
                    </a:lnTo>
                    <a:lnTo>
                      <a:pt x="77918" y="5042"/>
                    </a:lnTo>
                    <a:lnTo>
                      <a:pt x="65036" y="0"/>
                    </a:lnTo>
                    <a:close/>
                  </a:path>
                  <a:path w="318770" h="299720">
                    <a:moveTo>
                      <a:pt x="174170" y="30890"/>
                    </a:moveTo>
                    <a:lnTo>
                      <a:pt x="142746" y="30890"/>
                    </a:lnTo>
                    <a:lnTo>
                      <a:pt x="161387" y="39816"/>
                    </a:lnTo>
                    <a:lnTo>
                      <a:pt x="170147" y="58522"/>
                    </a:lnTo>
                    <a:lnTo>
                      <a:pt x="161525" y="79400"/>
                    </a:lnTo>
                    <a:lnTo>
                      <a:pt x="140511" y="87712"/>
                    </a:lnTo>
                    <a:lnTo>
                      <a:pt x="176452" y="87712"/>
                    </a:lnTo>
                    <a:lnTo>
                      <a:pt x="178948" y="84698"/>
                    </a:lnTo>
                    <a:lnTo>
                      <a:pt x="180446" y="81065"/>
                    </a:lnTo>
                    <a:lnTo>
                      <a:pt x="183021" y="77840"/>
                    </a:lnTo>
                    <a:lnTo>
                      <a:pt x="207334" y="77840"/>
                    </a:lnTo>
                    <a:lnTo>
                      <a:pt x="199008" y="72715"/>
                    </a:lnTo>
                    <a:lnTo>
                      <a:pt x="196143" y="63237"/>
                    </a:lnTo>
                    <a:lnTo>
                      <a:pt x="196054" y="62943"/>
                    </a:lnTo>
                    <a:lnTo>
                      <a:pt x="199125" y="53253"/>
                    </a:lnTo>
                    <a:lnTo>
                      <a:pt x="208110" y="47904"/>
                    </a:lnTo>
                    <a:lnTo>
                      <a:pt x="238518" y="47904"/>
                    </a:lnTo>
                    <a:lnTo>
                      <a:pt x="236339" y="45276"/>
                    </a:lnTo>
                    <a:lnTo>
                      <a:pt x="184267" y="45276"/>
                    </a:lnTo>
                    <a:lnTo>
                      <a:pt x="174170" y="30890"/>
                    </a:lnTo>
                    <a:close/>
                  </a:path>
                  <a:path w="318770" h="299720">
                    <a:moveTo>
                      <a:pt x="90548" y="15350"/>
                    </a:moveTo>
                    <a:lnTo>
                      <a:pt x="48785" y="15350"/>
                    </a:lnTo>
                    <a:lnTo>
                      <a:pt x="76904" y="24063"/>
                    </a:lnTo>
                    <a:lnTo>
                      <a:pt x="76654" y="24063"/>
                    </a:lnTo>
                    <a:lnTo>
                      <a:pt x="87747" y="47738"/>
                    </a:lnTo>
                    <a:lnTo>
                      <a:pt x="81764" y="72715"/>
                    </a:lnTo>
                    <a:lnTo>
                      <a:pt x="81644" y="73216"/>
                    </a:lnTo>
                    <a:lnTo>
                      <a:pt x="57758" y="86981"/>
                    </a:lnTo>
                    <a:lnTo>
                      <a:pt x="90863" y="86981"/>
                    </a:lnTo>
                    <a:lnTo>
                      <a:pt x="93514" y="84322"/>
                    </a:lnTo>
                    <a:lnTo>
                      <a:pt x="99966" y="75390"/>
                    </a:lnTo>
                    <a:lnTo>
                      <a:pt x="120361" y="75390"/>
                    </a:lnTo>
                    <a:lnTo>
                      <a:pt x="113254" y="60210"/>
                    </a:lnTo>
                    <a:lnTo>
                      <a:pt x="121725" y="39349"/>
                    </a:lnTo>
                    <a:lnTo>
                      <a:pt x="129921" y="36051"/>
                    </a:lnTo>
                    <a:lnTo>
                      <a:pt x="103359" y="36051"/>
                    </a:lnTo>
                    <a:lnTo>
                      <a:pt x="97297" y="23664"/>
                    </a:lnTo>
                    <a:lnTo>
                      <a:pt x="90548" y="15350"/>
                    </a:lnTo>
                    <a:close/>
                  </a:path>
                  <a:path w="318770" h="299720">
                    <a:moveTo>
                      <a:pt x="238518" y="47904"/>
                    </a:moveTo>
                    <a:lnTo>
                      <a:pt x="208110" y="47904"/>
                    </a:lnTo>
                    <a:lnTo>
                      <a:pt x="222739" y="51775"/>
                    </a:lnTo>
                    <a:lnTo>
                      <a:pt x="222283" y="51775"/>
                    </a:lnTo>
                    <a:lnTo>
                      <a:pt x="226564" y="62943"/>
                    </a:lnTo>
                    <a:lnTo>
                      <a:pt x="226677" y="63237"/>
                    </a:lnTo>
                    <a:lnTo>
                      <a:pt x="221836" y="74769"/>
                    </a:lnTo>
                    <a:lnTo>
                      <a:pt x="208099" y="78311"/>
                    </a:lnTo>
                    <a:lnTo>
                      <a:pt x="239632" y="78311"/>
                    </a:lnTo>
                    <a:lnTo>
                      <a:pt x="241774" y="74144"/>
                    </a:lnTo>
                    <a:lnTo>
                      <a:pt x="241726" y="51775"/>
                    </a:lnTo>
                    <a:lnTo>
                      <a:pt x="238518" y="47904"/>
                    </a:lnTo>
                    <a:close/>
                  </a:path>
                  <a:path w="318770" h="299720">
                    <a:moveTo>
                      <a:pt x="208815" y="30749"/>
                    </a:moveTo>
                    <a:lnTo>
                      <a:pt x="188571" y="40061"/>
                    </a:lnTo>
                    <a:lnTo>
                      <a:pt x="187199" y="41391"/>
                    </a:lnTo>
                    <a:lnTo>
                      <a:pt x="185880" y="44061"/>
                    </a:lnTo>
                    <a:lnTo>
                      <a:pt x="184267" y="45276"/>
                    </a:lnTo>
                    <a:lnTo>
                      <a:pt x="236339" y="45276"/>
                    </a:lnTo>
                    <a:lnTo>
                      <a:pt x="228694" y="36051"/>
                    </a:lnTo>
                    <a:lnTo>
                      <a:pt x="228899" y="36051"/>
                    </a:lnTo>
                    <a:lnTo>
                      <a:pt x="208815" y="30749"/>
                    </a:lnTo>
                    <a:close/>
                  </a:path>
                  <a:path w="318770" h="299720">
                    <a:moveTo>
                      <a:pt x="146813" y="14964"/>
                    </a:moveTo>
                    <a:lnTo>
                      <a:pt x="122748" y="18714"/>
                    </a:lnTo>
                    <a:lnTo>
                      <a:pt x="103359" y="36051"/>
                    </a:lnTo>
                    <a:lnTo>
                      <a:pt x="129921" y="36051"/>
                    </a:lnTo>
                    <a:lnTo>
                      <a:pt x="142746" y="30890"/>
                    </a:lnTo>
                    <a:lnTo>
                      <a:pt x="174170" y="30890"/>
                    </a:lnTo>
                    <a:lnTo>
                      <a:pt x="169379" y="24063"/>
                    </a:lnTo>
                    <a:lnTo>
                      <a:pt x="146813" y="14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3" name="object 63">
                <a:extLst>
                  <a:ext uri="{FF2B5EF4-FFF2-40B4-BE49-F238E27FC236}">
                    <a16:creationId xmlns:a16="http://schemas.microsoft.com/office/drawing/2014/main" id="{ED4BCDB7-CE05-8F71-87BD-297DEEFF84D5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45159" y="6604390"/>
                <a:ext cx="99063" cy="81184"/>
              </a:xfrm>
              <a:prstGeom prst="rect">
                <a:avLst/>
              </a:prstGeom>
            </p:spPr>
          </p:pic>
        </p:grpSp>
        <p:pic>
          <p:nvPicPr>
            <p:cNvPr id="5" name="object 64">
              <a:extLst>
                <a:ext uri="{FF2B5EF4-FFF2-40B4-BE49-F238E27FC236}">
                  <a16:creationId xmlns:a16="http://schemas.microsoft.com/office/drawing/2014/main" id="{15701ABD-911B-4097-456F-7B41FBEA3580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10792304" y="6442019"/>
              <a:ext cx="296506" cy="294830"/>
            </a:xfrm>
            <a:prstGeom prst="rect">
              <a:avLst/>
            </a:prstGeom>
          </p:spPr>
        </p:pic>
        <p:grpSp>
          <p:nvGrpSpPr>
            <p:cNvPr id="6" name="object 65">
              <a:extLst>
                <a:ext uri="{FF2B5EF4-FFF2-40B4-BE49-F238E27FC236}">
                  <a16:creationId xmlns:a16="http://schemas.microsoft.com/office/drawing/2014/main" id="{2B5BDB86-6537-9B8C-6BEE-797D225C62F1}"/>
                </a:ext>
              </a:extLst>
            </p:cNvPr>
            <p:cNvGrpSpPr/>
            <p:nvPr userDrawn="1"/>
          </p:nvGrpSpPr>
          <p:grpSpPr>
            <a:xfrm>
              <a:off x="11269498" y="6391946"/>
              <a:ext cx="587223" cy="298040"/>
              <a:chOff x="18583530" y="10540792"/>
              <a:chExt cx="968375" cy="491490"/>
            </a:xfrm>
          </p:grpSpPr>
          <p:pic>
            <p:nvPicPr>
              <p:cNvPr id="9" name="object 66">
                <a:extLst>
                  <a:ext uri="{FF2B5EF4-FFF2-40B4-BE49-F238E27FC236}">
                    <a16:creationId xmlns:a16="http://schemas.microsoft.com/office/drawing/2014/main" id="{358E0533-A377-6105-87D4-FD4E6DB0467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583530" y="10805753"/>
                <a:ext cx="433100" cy="162309"/>
              </a:xfrm>
              <a:prstGeom prst="rect">
                <a:avLst/>
              </a:prstGeom>
            </p:spPr>
          </p:pic>
          <p:sp>
            <p:nvSpPr>
              <p:cNvPr id="10" name="object 67">
                <a:extLst>
                  <a:ext uri="{FF2B5EF4-FFF2-40B4-BE49-F238E27FC236}">
                    <a16:creationId xmlns:a16="http://schemas.microsoft.com/office/drawing/2014/main" id="{32F3D20B-5809-C885-A844-73E8F08EE6EC}"/>
                  </a:ext>
                </a:extLst>
              </p:cNvPr>
              <p:cNvSpPr/>
              <p:nvPr/>
            </p:nvSpPr>
            <p:spPr>
              <a:xfrm>
                <a:off x="19185573" y="10777175"/>
                <a:ext cx="36639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366394" h="254634">
                    <a:moveTo>
                      <a:pt x="144627" y="28790"/>
                    </a:moveTo>
                    <a:lnTo>
                      <a:pt x="0" y="28790"/>
                    </a:lnTo>
                    <a:lnTo>
                      <a:pt x="0" y="77050"/>
                    </a:lnTo>
                    <a:lnTo>
                      <a:pt x="47421" y="77050"/>
                    </a:lnTo>
                    <a:lnTo>
                      <a:pt x="47421" y="187540"/>
                    </a:lnTo>
                    <a:lnTo>
                      <a:pt x="97383" y="187540"/>
                    </a:lnTo>
                    <a:lnTo>
                      <a:pt x="97383" y="77050"/>
                    </a:lnTo>
                    <a:lnTo>
                      <a:pt x="144627" y="77050"/>
                    </a:lnTo>
                    <a:lnTo>
                      <a:pt x="144627" y="28790"/>
                    </a:lnTo>
                    <a:close/>
                  </a:path>
                  <a:path w="366394" h="254634">
                    <a:moveTo>
                      <a:pt x="366090" y="254546"/>
                    </a:moveTo>
                    <a:lnTo>
                      <a:pt x="270370" y="0"/>
                    </a:lnTo>
                    <a:lnTo>
                      <a:pt x="184467" y="0"/>
                    </a:lnTo>
                    <a:lnTo>
                      <a:pt x="114147" y="187769"/>
                    </a:lnTo>
                    <a:lnTo>
                      <a:pt x="166243" y="187769"/>
                    </a:lnTo>
                    <a:lnTo>
                      <a:pt x="227355" y="33324"/>
                    </a:lnTo>
                    <a:lnTo>
                      <a:pt x="314032" y="254546"/>
                    </a:lnTo>
                    <a:lnTo>
                      <a:pt x="366090" y="254546"/>
                    </a:lnTo>
                    <a:close/>
                  </a:path>
                </a:pathLst>
              </a:custGeom>
              <a:solidFill>
                <a:srgbClr val="60606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1" name="object 68">
                <a:extLst>
                  <a:ext uri="{FF2B5EF4-FFF2-40B4-BE49-F238E27FC236}">
                    <a16:creationId xmlns:a16="http://schemas.microsoft.com/office/drawing/2014/main" id="{7E4A6C4A-FBDA-BE71-C932-2E916FE5EF43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025993" y="10805746"/>
                <a:ext cx="156749" cy="162319"/>
              </a:xfrm>
              <a:prstGeom prst="rect">
                <a:avLst/>
              </a:prstGeom>
            </p:spPr>
          </p:pic>
          <p:pic>
            <p:nvPicPr>
              <p:cNvPr id="12" name="object 69">
                <a:extLst>
                  <a:ext uri="{FF2B5EF4-FFF2-40B4-BE49-F238E27FC236}">
                    <a16:creationId xmlns:a16="http://schemas.microsoft.com/office/drawing/2014/main" id="{77256B01-DAA3-DD0B-E142-3C6C0771B9E2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9248503" y="10540792"/>
                <a:ext cx="282189" cy="236431"/>
              </a:xfrm>
              <a:prstGeom prst="rect">
                <a:avLst/>
              </a:prstGeom>
            </p:spPr>
          </p:pic>
        </p:grpSp>
        <p:sp>
          <p:nvSpPr>
            <p:cNvPr id="7" name="object 70">
              <a:extLst>
                <a:ext uri="{FF2B5EF4-FFF2-40B4-BE49-F238E27FC236}">
                  <a16:creationId xmlns:a16="http://schemas.microsoft.com/office/drawing/2014/main" id="{D98EFB2C-02BE-634C-764E-B108756B91A3}"/>
                </a:ext>
              </a:extLst>
            </p:cNvPr>
            <p:cNvSpPr/>
            <p:nvPr userDrawn="1"/>
          </p:nvSpPr>
          <p:spPr>
            <a:xfrm>
              <a:off x="11176234" y="6440975"/>
              <a:ext cx="5776" cy="299195"/>
            </a:xfrm>
            <a:custGeom>
              <a:avLst/>
              <a:gdLst/>
              <a:ahLst/>
              <a:cxnLst/>
              <a:rect l="l" t="t" r="r" b="b"/>
              <a:pathLst>
                <a:path w="9525" h="493395">
                  <a:moveTo>
                    <a:pt x="8942" y="0"/>
                  </a:moveTo>
                  <a:lnTo>
                    <a:pt x="0" y="0"/>
                  </a:lnTo>
                  <a:lnTo>
                    <a:pt x="0" y="493335"/>
                  </a:lnTo>
                  <a:lnTo>
                    <a:pt x="8942" y="493335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71">
              <a:extLst>
                <a:ext uri="{FF2B5EF4-FFF2-40B4-BE49-F238E27FC236}">
                  <a16:creationId xmlns:a16="http://schemas.microsoft.com/office/drawing/2014/main" id="{5EBE0671-C63D-124D-3AE9-A6D91B9E5DA4}"/>
                </a:ext>
              </a:extLst>
            </p:cNvPr>
            <p:cNvSpPr txBox="1"/>
            <p:nvPr userDrawn="1"/>
          </p:nvSpPr>
          <p:spPr>
            <a:xfrm>
              <a:off x="6798094" y="6419831"/>
              <a:ext cx="3723959" cy="312231"/>
            </a:xfrm>
            <a:prstGeom prst="rect">
              <a:avLst/>
            </a:prstGeom>
          </p:spPr>
          <p:txBody>
            <a:bodyPr vert="horz" wrap="square" lIns="0" tIns="8856" rIns="0" bIns="0" rtlCol="0">
              <a:spAutoFit/>
            </a:bodyPr>
            <a:lstStyle/>
            <a:p>
              <a:pPr marL="7701">
                <a:spcBef>
                  <a:spcPts val="69"/>
                </a:spcBef>
              </a:pP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Unidad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69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de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45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Mantenimiento</a:t>
              </a:r>
              <a:r>
                <a:rPr sz="1971" b="1" spc="-64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Vial</a:t>
              </a:r>
              <a:endParaRPr sz="1971" dirty="0">
                <a:latin typeface="Century Gothic" panose="020B0502020202020204" pitchFamily="34" charset="0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14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EE91E4D-7122-C549-BE4A-43F5492E8185}"/>
              </a:ext>
            </a:extLst>
          </p:cNvPr>
          <p:cNvSpPr/>
          <p:nvPr userDrawn="1"/>
        </p:nvSpPr>
        <p:spPr>
          <a:xfrm>
            <a:off x="0" y="0"/>
            <a:ext cx="12192000" cy="6351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CC7875E-DCBD-194B-B8F4-0E6E9D8132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6573" y="3726748"/>
            <a:ext cx="9086248" cy="2269791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6000"/>
            </a:lvl1pPr>
          </a:lstStyle>
          <a:p>
            <a:r>
              <a:rPr lang="es-ES" dirty="0"/>
              <a:t>Proyecto Título</a:t>
            </a:r>
            <a:br>
              <a:rPr lang="es-ES" dirty="0"/>
            </a:br>
            <a:r>
              <a:rPr lang="es-ES" dirty="0"/>
              <a:t>2024 – 2035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FF9915-0B4D-D84E-AC3D-7653AEF345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81725" y="2781752"/>
            <a:ext cx="1333901" cy="147584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r">
              <a:defRPr sz="66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02</a:t>
            </a:r>
            <a:endParaRPr lang="es-CO" dirty="0"/>
          </a:p>
        </p:txBody>
      </p:sp>
      <p:sp>
        <p:nvSpPr>
          <p:cNvPr id="8" name="Triángulo 7">
            <a:extLst>
              <a:ext uri="{FF2B5EF4-FFF2-40B4-BE49-F238E27FC236}">
                <a16:creationId xmlns:a16="http://schemas.microsoft.com/office/drawing/2014/main" id="{18271B04-729B-BC4C-96FB-2EE9A7850390}"/>
              </a:ext>
            </a:extLst>
          </p:cNvPr>
          <p:cNvSpPr/>
          <p:nvPr userDrawn="1"/>
        </p:nvSpPr>
        <p:spPr>
          <a:xfrm>
            <a:off x="10132595" y="3198054"/>
            <a:ext cx="673768" cy="2889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Triángulo 10">
            <a:extLst>
              <a:ext uri="{FF2B5EF4-FFF2-40B4-BE49-F238E27FC236}">
                <a16:creationId xmlns:a16="http://schemas.microsoft.com/office/drawing/2014/main" id="{B781E2FB-B487-CD44-8C66-A79FD3B28071}"/>
              </a:ext>
            </a:extLst>
          </p:cNvPr>
          <p:cNvSpPr/>
          <p:nvPr userDrawn="1"/>
        </p:nvSpPr>
        <p:spPr>
          <a:xfrm>
            <a:off x="10939227" y="3198054"/>
            <a:ext cx="673768" cy="28896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2EA7649-3D8F-7D06-2AD7-7A751441BAE3}"/>
              </a:ext>
            </a:extLst>
          </p:cNvPr>
          <p:cNvGrpSpPr/>
          <p:nvPr userDrawn="1"/>
        </p:nvGrpSpPr>
        <p:grpSpPr>
          <a:xfrm>
            <a:off x="428" y="6349554"/>
            <a:ext cx="11856293" cy="508285"/>
            <a:chOff x="428" y="6349554"/>
            <a:chExt cx="11856293" cy="508285"/>
          </a:xfrm>
        </p:grpSpPr>
        <p:sp>
          <p:nvSpPr>
            <p:cNvPr id="6" name="object 52">
              <a:extLst>
                <a:ext uri="{FF2B5EF4-FFF2-40B4-BE49-F238E27FC236}">
                  <a16:creationId xmlns:a16="http://schemas.microsoft.com/office/drawing/2014/main" id="{4CA07657-3F71-9906-2224-172B267E8FA4}"/>
                </a:ext>
              </a:extLst>
            </p:cNvPr>
            <p:cNvSpPr/>
            <p:nvPr/>
          </p:nvSpPr>
          <p:spPr>
            <a:xfrm>
              <a:off x="428" y="6349554"/>
              <a:ext cx="6093351" cy="508285"/>
            </a:xfrm>
            <a:custGeom>
              <a:avLst/>
              <a:gdLst/>
              <a:ahLst/>
              <a:cxnLst/>
              <a:rect l="l" t="t" r="r" b="b"/>
              <a:pathLst>
                <a:path w="6423660" h="838200">
                  <a:moveTo>
                    <a:pt x="6423532" y="0"/>
                  </a:moveTo>
                  <a:lnTo>
                    <a:pt x="0" y="0"/>
                  </a:lnTo>
                  <a:lnTo>
                    <a:pt x="0" y="837670"/>
                  </a:lnTo>
                  <a:lnTo>
                    <a:pt x="6423532" y="837670"/>
                  </a:lnTo>
                  <a:lnTo>
                    <a:pt x="6423532" y="0"/>
                  </a:lnTo>
                  <a:close/>
                </a:path>
              </a:pathLst>
            </a:custGeom>
            <a:solidFill>
              <a:srgbClr val="FF112C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1D520E56-336F-17C3-0179-B55A275E3639}"/>
                </a:ext>
              </a:extLst>
            </p:cNvPr>
            <p:cNvGrpSpPr/>
            <p:nvPr/>
          </p:nvGrpSpPr>
          <p:grpSpPr>
            <a:xfrm>
              <a:off x="1923371" y="6391300"/>
              <a:ext cx="2085244" cy="352935"/>
              <a:chOff x="755905" y="6391300"/>
              <a:chExt cx="2085244" cy="352935"/>
            </a:xfrm>
          </p:grpSpPr>
          <p:sp>
            <p:nvSpPr>
              <p:cNvPr id="18" name="object 53">
                <a:extLst>
                  <a:ext uri="{FF2B5EF4-FFF2-40B4-BE49-F238E27FC236}">
                    <a16:creationId xmlns:a16="http://schemas.microsoft.com/office/drawing/2014/main" id="{D9600EDE-8D25-9CAA-16C1-D34568194358}"/>
                  </a:ext>
                </a:extLst>
              </p:cNvPr>
              <p:cNvSpPr/>
              <p:nvPr/>
            </p:nvSpPr>
            <p:spPr>
              <a:xfrm>
                <a:off x="755905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9" name="object 54">
                <a:extLst>
                  <a:ext uri="{FF2B5EF4-FFF2-40B4-BE49-F238E27FC236}">
                    <a16:creationId xmlns:a16="http://schemas.microsoft.com/office/drawing/2014/main" id="{ADC71013-C9B8-7661-1CC4-F239A780294C}"/>
                  </a:ext>
                </a:extLst>
              </p:cNvPr>
              <p:cNvSpPr/>
              <p:nvPr/>
            </p:nvSpPr>
            <p:spPr>
              <a:xfrm>
                <a:off x="812405" y="6503675"/>
                <a:ext cx="173279" cy="17944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95909">
                    <a:moveTo>
                      <a:pt x="116484" y="6223"/>
                    </a:moveTo>
                    <a:lnTo>
                      <a:pt x="116001" y="4140"/>
                    </a:lnTo>
                    <a:lnTo>
                      <a:pt x="113423" y="927"/>
                    </a:lnTo>
                    <a:lnTo>
                      <a:pt x="111493" y="0"/>
                    </a:lnTo>
                    <a:lnTo>
                      <a:pt x="100977" y="0"/>
                    </a:lnTo>
                    <a:lnTo>
                      <a:pt x="100977" y="13525"/>
                    </a:lnTo>
                    <a:lnTo>
                      <a:pt x="41262" y="279069"/>
                    </a:lnTo>
                    <a:lnTo>
                      <a:pt x="16268" y="279069"/>
                    </a:lnTo>
                    <a:lnTo>
                      <a:pt x="98374" y="13525"/>
                    </a:lnTo>
                    <a:lnTo>
                      <a:pt x="100977" y="13525"/>
                    </a:lnTo>
                    <a:lnTo>
                      <a:pt x="100977" y="0"/>
                    </a:lnTo>
                    <a:lnTo>
                      <a:pt x="90398" y="0"/>
                    </a:lnTo>
                    <a:lnTo>
                      <a:pt x="87795" y="1905"/>
                    </a:lnTo>
                    <a:lnTo>
                      <a:pt x="0" y="285864"/>
                    </a:lnTo>
                    <a:lnTo>
                      <a:pt x="393" y="288124"/>
                    </a:lnTo>
                    <a:lnTo>
                      <a:pt x="1651" y="289839"/>
                    </a:lnTo>
                    <a:lnTo>
                      <a:pt x="2908" y="291579"/>
                    </a:lnTo>
                    <a:lnTo>
                      <a:pt x="4953" y="292608"/>
                    </a:lnTo>
                    <a:lnTo>
                      <a:pt x="49822" y="292608"/>
                    </a:lnTo>
                    <a:lnTo>
                      <a:pt x="52603" y="290385"/>
                    </a:lnTo>
                    <a:lnTo>
                      <a:pt x="55143" y="279069"/>
                    </a:lnTo>
                    <a:lnTo>
                      <a:pt x="114846" y="13525"/>
                    </a:lnTo>
                    <a:lnTo>
                      <a:pt x="116484" y="6223"/>
                    </a:lnTo>
                    <a:close/>
                  </a:path>
                  <a:path w="285750" h="295909">
                    <a:moveTo>
                      <a:pt x="148717" y="201510"/>
                    </a:moveTo>
                    <a:lnTo>
                      <a:pt x="145681" y="198475"/>
                    </a:lnTo>
                    <a:lnTo>
                      <a:pt x="141947" y="198475"/>
                    </a:lnTo>
                    <a:lnTo>
                      <a:pt x="138226" y="198475"/>
                    </a:lnTo>
                    <a:lnTo>
                      <a:pt x="135191" y="201510"/>
                    </a:lnTo>
                    <a:lnTo>
                      <a:pt x="135191" y="292277"/>
                    </a:lnTo>
                    <a:lnTo>
                      <a:pt x="138226" y="295313"/>
                    </a:lnTo>
                    <a:lnTo>
                      <a:pt x="145681" y="295313"/>
                    </a:lnTo>
                    <a:lnTo>
                      <a:pt x="148717" y="292277"/>
                    </a:lnTo>
                    <a:lnTo>
                      <a:pt x="148717" y="201510"/>
                    </a:lnTo>
                    <a:close/>
                  </a:path>
                  <a:path w="285750" h="295909">
                    <a:moveTo>
                      <a:pt x="148717" y="122250"/>
                    </a:moveTo>
                    <a:lnTo>
                      <a:pt x="145681" y="119214"/>
                    </a:lnTo>
                    <a:lnTo>
                      <a:pt x="141947" y="119214"/>
                    </a:lnTo>
                    <a:lnTo>
                      <a:pt x="138226" y="119214"/>
                    </a:lnTo>
                    <a:lnTo>
                      <a:pt x="135191" y="122250"/>
                    </a:lnTo>
                    <a:lnTo>
                      <a:pt x="135191" y="179984"/>
                    </a:lnTo>
                    <a:lnTo>
                      <a:pt x="138226" y="183032"/>
                    </a:lnTo>
                    <a:lnTo>
                      <a:pt x="145681" y="183032"/>
                    </a:lnTo>
                    <a:lnTo>
                      <a:pt x="148717" y="179984"/>
                    </a:lnTo>
                    <a:lnTo>
                      <a:pt x="148717" y="122250"/>
                    </a:lnTo>
                    <a:close/>
                  </a:path>
                  <a:path w="285750" h="295909">
                    <a:moveTo>
                      <a:pt x="148717" y="63334"/>
                    </a:moveTo>
                    <a:lnTo>
                      <a:pt x="145681" y="60286"/>
                    </a:lnTo>
                    <a:lnTo>
                      <a:pt x="141947" y="60286"/>
                    </a:lnTo>
                    <a:lnTo>
                      <a:pt x="138226" y="60286"/>
                    </a:lnTo>
                    <a:lnTo>
                      <a:pt x="135191" y="63334"/>
                    </a:lnTo>
                    <a:lnTo>
                      <a:pt x="135191" y="107556"/>
                    </a:lnTo>
                    <a:lnTo>
                      <a:pt x="138226" y="110604"/>
                    </a:lnTo>
                    <a:lnTo>
                      <a:pt x="145681" y="110604"/>
                    </a:lnTo>
                    <a:lnTo>
                      <a:pt x="148717" y="107556"/>
                    </a:lnTo>
                    <a:lnTo>
                      <a:pt x="148717" y="63334"/>
                    </a:lnTo>
                    <a:close/>
                  </a:path>
                  <a:path w="285750" h="295909">
                    <a:moveTo>
                      <a:pt x="148717" y="10960"/>
                    </a:moveTo>
                    <a:lnTo>
                      <a:pt x="145681" y="7924"/>
                    </a:lnTo>
                    <a:lnTo>
                      <a:pt x="141947" y="7924"/>
                    </a:lnTo>
                    <a:lnTo>
                      <a:pt x="138226" y="7924"/>
                    </a:lnTo>
                    <a:lnTo>
                      <a:pt x="135191" y="10960"/>
                    </a:lnTo>
                    <a:lnTo>
                      <a:pt x="135191" y="45974"/>
                    </a:lnTo>
                    <a:lnTo>
                      <a:pt x="138226" y="49009"/>
                    </a:lnTo>
                    <a:lnTo>
                      <a:pt x="145681" y="49009"/>
                    </a:lnTo>
                    <a:lnTo>
                      <a:pt x="148717" y="45974"/>
                    </a:lnTo>
                    <a:lnTo>
                      <a:pt x="148717" y="10960"/>
                    </a:lnTo>
                    <a:close/>
                  </a:path>
                  <a:path w="285750" h="295909">
                    <a:moveTo>
                      <a:pt x="285216" y="285877"/>
                    </a:moveTo>
                    <a:lnTo>
                      <a:pt x="283108" y="279069"/>
                    </a:lnTo>
                    <a:lnTo>
                      <a:pt x="268935" y="233235"/>
                    </a:lnTo>
                    <a:lnTo>
                      <a:pt x="268935" y="279069"/>
                    </a:lnTo>
                    <a:lnTo>
                      <a:pt x="243941" y="279069"/>
                    </a:lnTo>
                    <a:lnTo>
                      <a:pt x="184238" y="13512"/>
                    </a:lnTo>
                    <a:lnTo>
                      <a:pt x="186842" y="13512"/>
                    </a:lnTo>
                    <a:lnTo>
                      <a:pt x="268935" y="279069"/>
                    </a:lnTo>
                    <a:lnTo>
                      <a:pt x="268935" y="233235"/>
                    </a:lnTo>
                    <a:lnTo>
                      <a:pt x="201002" y="13512"/>
                    </a:lnTo>
                    <a:lnTo>
                      <a:pt x="197408" y="1917"/>
                    </a:lnTo>
                    <a:lnTo>
                      <a:pt x="194818" y="0"/>
                    </a:lnTo>
                    <a:lnTo>
                      <a:pt x="173723" y="0"/>
                    </a:lnTo>
                    <a:lnTo>
                      <a:pt x="171805" y="927"/>
                    </a:lnTo>
                    <a:lnTo>
                      <a:pt x="169214" y="4152"/>
                    </a:lnTo>
                    <a:lnTo>
                      <a:pt x="168744" y="6223"/>
                    </a:lnTo>
                    <a:lnTo>
                      <a:pt x="232613" y="290372"/>
                    </a:lnTo>
                    <a:lnTo>
                      <a:pt x="235394" y="292608"/>
                    </a:lnTo>
                    <a:lnTo>
                      <a:pt x="280263" y="292608"/>
                    </a:lnTo>
                    <a:lnTo>
                      <a:pt x="282295" y="291579"/>
                    </a:lnTo>
                    <a:lnTo>
                      <a:pt x="284835" y="288112"/>
                    </a:lnTo>
                    <a:lnTo>
                      <a:pt x="285216" y="2858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0" name="object 55">
                <a:extLst>
                  <a:ext uri="{FF2B5EF4-FFF2-40B4-BE49-F238E27FC236}">
                    <a16:creationId xmlns:a16="http://schemas.microsoft.com/office/drawing/2014/main" id="{F2DE6453-DC44-DD4D-0A58-25DC48ABBA09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112559" y="6451927"/>
                <a:ext cx="292314" cy="292308"/>
              </a:xfrm>
              <a:prstGeom prst="rect">
                <a:avLst/>
              </a:prstGeom>
            </p:spPr>
          </p:pic>
          <p:sp>
            <p:nvSpPr>
              <p:cNvPr id="21" name="object 56">
                <a:extLst>
                  <a:ext uri="{FF2B5EF4-FFF2-40B4-BE49-F238E27FC236}">
                    <a16:creationId xmlns:a16="http://schemas.microsoft.com/office/drawing/2014/main" id="{8B348BD6-EC28-6DF0-DBE3-DDAD9ABBCD61}"/>
                  </a:ext>
                </a:extLst>
              </p:cNvPr>
              <p:cNvSpPr/>
              <p:nvPr/>
            </p:nvSpPr>
            <p:spPr>
              <a:xfrm>
                <a:off x="2195217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2" name="object 57">
                <a:extLst>
                  <a:ext uri="{FF2B5EF4-FFF2-40B4-BE49-F238E27FC236}">
                    <a16:creationId xmlns:a16="http://schemas.microsoft.com/office/drawing/2014/main" id="{4B900DBD-205B-9ADB-22C5-02096CFEC615}"/>
                  </a:ext>
                </a:extLst>
              </p:cNvPr>
              <p:cNvSpPr/>
              <p:nvPr/>
            </p:nvSpPr>
            <p:spPr>
              <a:xfrm>
                <a:off x="2253987" y="6515050"/>
                <a:ext cx="168658" cy="166348"/>
              </a:xfrm>
              <a:custGeom>
                <a:avLst/>
                <a:gdLst/>
                <a:ahLst/>
                <a:cxnLst/>
                <a:rect l="l" t="t" r="r" b="b"/>
                <a:pathLst>
                  <a:path w="278129" h="274320">
                    <a:moveTo>
                      <a:pt x="242925" y="51816"/>
                    </a:moveTo>
                    <a:lnTo>
                      <a:pt x="242455" y="47142"/>
                    </a:lnTo>
                    <a:lnTo>
                      <a:pt x="242379" y="46355"/>
                    </a:lnTo>
                    <a:lnTo>
                      <a:pt x="242265" y="45186"/>
                    </a:lnTo>
                    <a:lnTo>
                      <a:pt x="241757" y="44145"/>
                    </a:lnTo>
                    <a:lnTo>
                      <a:pt x="239331" y="39395"/>
                    </a:lnTo>
                    <a:lnTo>
                      <a:pt x="238798" y="38874"/>
                    </a:lnTo>
                    <a:lnTo>
                      <a:pt x="235750" y="36118"/>
                    </a:lnTo>
                    <a:lnTo>
                      <a:pt x="235750" y="44145"/>
                    </a:lnTo>
                    <a:lnTo>
                      <a:pt x="235661" y="56527"/>
                    </a:lnTo>
                    <a:lnTo>
                      <a:pt x="230682" y="61277"/>
                    </a:lnTo>
                    <a:lnTo>
                      <a:pt x="177253" y="61277"/>
                    </a:lnTo>
                    <a:lnTo>
                      <a:pt x="173913" y="58318"/>
                    </a:lnTo>
                    <a:lnTo>
                      <a:pt x="173659" y="51816"/>
                    </a:lnTo>
                    <a:lnTo>
                      <a:pt x="173596" y="50152"/>
                    </a:lnTo>
                    <a:lnTo>
                      <a:pt x="176441" y="47142"/>
                    </a:lnTo>
                    <a:lnTo>
                      <a:pt x="183400" y="46355"/>
                    </a:lnTo>
                    <a:lnTo>
                      <a:pt x="184505" y="45186"/>
                    </a:lnTo>
                    <a:lnTo>
                      <a:pt x="185204" y="34899"/>
                    </a:lnTo>
                    <a:lnTo>
                      <a:pt x="185318" y="33235"/>
                    </a:lnTo>
                    <a:lnTo>
                      <a:pt x="191109" y="26593"/>
                    </a:lnTo>
                    <a:lnTo>
                      <a:pt x="208318" y="23533"/>
                    </a:lnTo>
                    <a:lnTo>
                      <a:pt x="216217" y="28105"/>
                    </a:lnTo>
                    <a:lnTo>
                      <a:pt x="220764" y="38519"/>
                    </a:lnTo>
                    <a:lnTo>
                      <a:pt x="222084" y="39395"/>
                    </a:lnTo>
                    <a:lnTo>
                      <a:pt x="230898" y="39395"/>
                    </a:lnTo>
                    <a:lnTo>
                      <a:pt x="235750" y="44145"/>
                    </a:lnTo>
                    <a:lnTo>
                      <a:pt x="235750" y="36118"/>
                    </a:lnTo>
                    <a:lnTo>
                      <a:pt x="234416" y="34899"/>
                    </a:lnTo>
                    <a:lnTo>
                      <a:pt x="228041" y="32435"/>
                    </a:lnTo>
                    <a:lnTo>
                      <a:pt x="226593" y="32156"/>
                    </a:lnTo>
                    <a:lnTo>
                      <a:pt x="225704" y="31597"/>
                    </a:lnTo>
                    <a:lnTo>
                      <a:pt x="206260" y="17741"/>
                    </a:lnTo>
                    <a:lnTo>
                      <a:pt x="198247" y="17932"/>
                    </a:lnTo>
                    <a:lnTo>
                      <a:pt x="177723" y="38519"/>
                    </a:lnTo>
                    <a:lnTo>
                      <a:pt x="177647" y="38874"/>
                    </a:lnTo>
                    <a:lnTo>
                      <a:pt x="176911" y="39839"/>
                    </a:lnTo>
                    <a:lnTo>
                      <a:pt x="169252" y="43040"/>
                    </a:lnTo>
                    <a:lnTo>
                      <a:pt x="165354" y="49568"/>
                    </a:lnTo>
                    <a:lnTo>
                      <a:pt x="168084" y="63804"/>
                    </a:lnTo>
                    <a:lnTo>
                      <a:pt x="173926" y="68516"/>
                    </a:lnTo>
                    <a:lnTo>
                      <a:pt x="234251" y="68516"/>
                    </a:lnTo>
                    <a:lnTo>
                      <a:pt x="242074" y="61277"/>
                    </a:lnTo>
                    <a:lnTo>
                      <a:pt x="242925" y="51816"/>
                    </a:lnTo>
                    <a:close/>
                  </a:path>
                  <a:path w="278129" h="274320">
                    <a:moveTo>
                      <a:pt x="277736" y="267220"/>
                    </a:moveTo>
                    <a:lnTo>
                      <a:pt x="275780" y="265264"/>
                    </a:lnTo>
                    <a:lnTo>
                      <a:pt x="273367" y="265264"/>
                    </a:lnTo>
                    <a:lnTo>
                      <a:pt x="1955" y="265264"/>
                    </a:lnTo>
                    <a:lnTo>
                      <a:pt x="0" y="267220"/>
                    </a:lnTo>
                    <a:lnTo>
                      <a:pt x="0" y="272046"/>
                    </a:lnTo>
                    <a:lnTo>
                      <a:pt x="1955" y="274002"/>
                    </a:lnTo>
                    <a:lnTo>
                      <a:pt x="275780" y="274002"/>
                    </a:lnTo>
                    <a:lnTo>
                      <a:pt x="277736" y="272046"/>
                    </a:lnTo>
                    <a:lnTo>
                      <a:pt x="277736" y="267220"/>
                    </a:lnTo>
                    <a:close/>
                  </a:path>
                  <a:path w="278129" h="274320">
                    <a:moveTo>
                      <a:pt x="277736" y="220878"/>
                    </a:moveTo>
                    <a:lnTo>
                      <a:pt x="275767" y="218922"/>
                    </a:lnTo>
                    <a:lnTo>
                      <a:pt x="243382" y="218922"/>
                    </a:lnTo>
                    <a:lnTo>
                      <a:pt x="243382" y="210553"/>
                    </a:lnTo>
                    <a:lnTo>
                      <a:pt x="243382" y="210400"/>
                    </a:lnTo>
                    <a:lnTo>
                      <a:pt x="251371" y="210400"/>
                    </a:lnTo>
                    <a:lnTo>
                      <a:pt x="252806" y="208965"/>
                    </a:lnTo>
                    <a:lnTo>
                      <a:pt x="252806" y="200647"/>
                    </a:lnTo>
                    <a:lnTo>
                      <a:pt x="252806" y="191427"/>
                    </a:lnTo>
                    <a:lnTo>
                      <a:pt x="252806" y="183045"/>
                    </a:lnTo>
                    <a:lnTo>
                      <a:pt x="252958" y="183045"/>
                    </a:lnTo>
                    <a:lnTo>
                      <a:pt x="251675" y="181749"/>
                    </a:lnTo>
                    <a:lnTo>
                      <a:pt x="243014" y="181749"/>
                    </a:lnTo>
                    <a:lnTo>
                      <a:pt x="243014" y="191427"/>
                    </a:lnTo>
                    <a:lnTo>
                      <a:pt x="243014" y="200647"/>
                    </a:lnTo>
                    <a:lnTo>
                      <a:pt x="233514" y="200647"/>
                    </a:lnTo>
                    <a:lnTo>
                      <a:pt x="233514" y="210553"/>
                    </a:lnTo>
                    <a:lnTo>
                      <a:pt x="233514" y="218922"/>
                    </a:lnTo>
                    <a:lnTo>
                      <a:pt x="157340" y="218922"/>
                    </a:lnTo>
                    <a:lnTo>
                      <a:pt x="157340" y="210553"/>
                    </a:lnTo>
                    <a:lnTo>
                      <a:pt x="233514" y="210553"/>
                    </a:lnTo>
                    <a:lnTo>
                      <a:pt x="233514" y="200647"/>
                    </a:lnTo>
                    <a:lnTo>
                      <a:pt x="147701" y="200647"/>
                    </a:lnTo>
                    <a:lnTo>
                      <a:pt x="147701" y="191427"/>
                    </a:lnTo>
                    <a:lnTo>
                      <a:pt x="243014" y="191427"/>
                    </a:lnTo>
                    <a:lnTo>
                      <a:pt x="243014" y="181749"/>
                    </a:lnTo>
                    <a:lnTo>
                      <a:pt x="229108" y="181749"/>
                    </a:lnTo>
                    <a:lnTo>
                      <a:pt x="229108" y="181559"/>
                    </a:lnTo>
                    <a:lnTo>
                      <a:pt x="229108" y="172377"/>
                    </a:lnTo>
                    <a:lnTo>
                      <a:pt x="229108" y="172148"/>
                    </a:lnTo>
                    <a:lnTo>
                      <a:pt x="236308" y="172148"/>
                    </a:lnTo>
                    <a:lnTo>
                      <a:pt x="238379" y="170205"/>
                    </a:lnTo>
                    <a:lnTo>
                      <a:pt x="238379" y="162420"/>
                    </a:lnTo>
                    <a:lnTo>
                      <a:pt x="238379" y="148424"/>
                    </a:lnTo>
                    <a:lnTo>
                      <a:pt x="238379" y="140589"/>
                    </a:lnTo>
                    <a:lnTo>
                      <a:pt x="236524" y="138836"/>
                    </a:lnTo>
                    <a:lnTo>
                      <a:pt x="229019" y="138836"/>
                    </a:lnTo>
                    <a:lnTo>
                      <a:pt x="228981" y="138430"/>
                    </a:lnTo>
                    <a:lnTo>
                      <a:pt x="228752" y="136296"/>
                    </a:lnTo>
                    <a:lnTo>
                      <a:pt x="228752" y="148424"/>
                    </a:lnTo>
                    <a:lnTo>
                      <a:pt x="228752" y="162420"/>
                    </a:lnTo>
                    <a:lnTo>
                      <a:pt x="219163" y="162420"/>
                    </a:lnTo>
                    <a:lnTo>
                      <a:pt x="219163" y="172377"/>
                    </a:lnTo>
                    <a:lnTo>
                      <a:pt x="219163" y="181559"/>
                    </a:lnTo>
                    <a:lnTo>
                      <a:pt x="171716" y="181559"/>
                    </a:lnTo>
                    <a:lnTo>
                      <a:pt x="171716" y="172377"/>
                    </a:lnTo>
                    <a:lnTo>
                      <a:pt x="219163" y="172377"/>
                    </a:lnTo>
                    <a:lnTo>
                      <a:pt x="219163" y="162420"/>
                    </a:lnTo>
                    <a:lnTo>
                      <a:pt x="162153" y="162420"/>
                    </a:lnTo>
                    <a:lnTo>
                      <a:pt x="162153" y="148424"/>
                    </a:lnTo>
                    <a:lnTo>
                      <a:pt x="228752" y="148424"/>
                    </a:lnTo>
                    <a:lnTo>
                      <a:pt x="228752" y="136296"/>
                    </a:lnTo>
                    <a:lnTo>
                      <a:pt x="228587" y="134747"/>
                    </a:lnTo>
                    <a:lnTo>
                      <a:pt x="230111" y="129540"/>
                    </a:lnTo>
                    <a:lnTo>
                      <a:pt x="217995" y="128968"/>
                    </a:lnTo>
                    <a:lnTo>
                      <a:pt x="219748" y="134747"/>
                    </a:lnTo>
                    <a:lnTo>
                      <a:pt x="219163" y="138430"/>
                    </a:lnTo>
                    <a:lnTo>
                      <a:pt x="171602" y="138430"/>
                    </a:lnTo>
                    <a:lnTo>
                      <a:pt x="171208" y="131330"/>
                    </a:lnTo>
                    <a:lnTo>
                      <a:pt x="171196" y="131178"/>
                    </a:lnTo>
                    <a:lnTo>
                      <a:pt x="170167" y="128968"/>
                    </a:lnTo>
                    <a:lnTo>
                      <a:pt x="160629" y="129540"/>
                    </a:lnTo>
                    <a:lnTo>
                      <a:pt x="161975" y="133845"/>
                    </a:lnTo>
                    <a:lnTo>
                      <a:pt x="162229" y="134747"/>
                    </a:lnTo>
                    <a:lnTo>
                      <a:pt x="161810" y="138430"/>
                    </a:lnTo>
                    <a:lnTo>
                      <a:pt x="161772" y="138836"/>
                    </a:lnTo>
                    <a:lnTo>
                      <a:pt x="154025" y="138836"/>
                    </a:lnTo>
                    <a:lnTo>
                      <a:pt x="152374" y="140385"/>
                    </a:lnTo>
                    <a:lnTo>
                      <a:pt x="152374" y="170345"/>
                    </a:lnTo>
                    <a:lnTo>
                      <a:pt x="154165" y="172148"/>
                    </a:lnTo>
                    <a:lnTo>
                      <a:pt x="161683" y="172148"/>
                    </a:lnTo>
                    <a:lnTo>
                      <a:pt x="161683" y="181749"/>
                    </a:lnTo>
                    <a:lnTo>
                      <a:pt x="140042" y="181749"/>
                    </a:lnTo>
                    <a:lnTo>
                      <a:pt x="138087" y="183438"/>
                    </a:lnTo>
                    <a:lnTo>
                      <a:pt x="138087" y="208495"/>
                    </a:lnTo>
                    <a:lnTo>
                      <a:pt x="139915" y="210235"/>
                    </a:lnTo>
                    <a:lnTo>
                      <a:pt x="143116" y="210400"/>
                    </a:lnTo>
                    <a:lnTo>
                      <a:pt x="147345" y="210400"/>
                    </a:lnTo>
                    <a:lnTo>
                      <a:pt x="147345" y="218922"/>
                    </a:lnTo>
                    <a:lnTo>
                      <a:pt x="80772" y="218922"/>
                    </a:lnTo>
                    <a:lnTo>
                      <a:pt x="80772" y="185293"/>
                    </a:lnTo>
                    <a:lnTo>
                      <a:pt x="80772" y="183045"/>
                    </a:lnTo>
                    <a:lnTo>
                      <a:pt x="80772" y="133845"/>
                    </a:lnTo>
                    <a:lnTo>
                      <a:pt x="80200" y="133845"/>
                    </a:lnTo>
                    <a:lnTo>
                      <a:pt x="93954" y="131330"/>
                    </a:lnTo>
                    <a:lnTo>
                      <a:pt x="105968" y="126733"/>
                    </a:lnTo>
                    <a:lnTo>
                      <a:pt x="110401" y="123926"/>
                    </a:lnTo>
                    <a:lnTo>
                      <a:pt x="116801" y="119875"/>
                    </a:lnTo>
                    <a:lnTo>
                      <a:pt x="139496" y="88049"/>
                    </a:lnTo>
                    <a:lnTo>
                      <a:pt x="142570" y="62115"/>
                    </a:lnTo>
                    <a:lnTo>
                      <a:pt x="136448" y="38481"/>
                    </a:lnTo>
                    <a:lnTo>
                      <a:pt x="133108" y="33731"/>
                    </a:lnTo>
                    <a:lnTo>
                      <a:pt x="133108" y="63093"/>
                    </a:lnTo>
                    <a:lnTo>
                      <a:pt x="130263" y="84162"/>
                    </a:lnTo>
                    <a:lnTo>
                      <a:pt x="130149" y="84950"/>
                    </a:lnTo>
                    <a:lnTo>
                      <a:pt x="130098" y="85394"/>
                    </a:lnTo>
                    <a:lnTo>
                      <a:pt x="119126" y="104406"/>
                    </a:lnTo>
                    <a:lnTo>
                      <a:pt x="102019" y="117983"/>
                    </a:lnTo>
                    <a:lnTo>
                      <a:pt x="80581" y="123926"/>
                    </a:lnTo>
                    <a:lnTo>
                      <a:pt x="80581" y="123634"/>
                    </a:lnTo>
                    <a:lnTo>
                      <a:pt x="80670" y="102565"/>
                    </a:lnTo>
                    <a:lnTo>
                      <a:pt x="81495" y="101536"/>
                    </a:lnTo>
                    <a:lnTo>
                      <a:pt x="88150" y="94780"/>
                    </a:lnTo>
                    <a:lnTo>
                      <a:pt x="93980" y="89001"/>
                    </a:lnTo>
                    <a:lnTo>
                      <a:pt x="102527" y="80378"/>
                    </a:lnTo>
                    <a:lnTo>
                      <a:pt x="102641" y="78816"/>
                    </a:lnTo>
                    <a:lnTo>
                      <a:pt x="102717" y="77736"/>
                    </a:lnTo>
                    <a:lnTo>
                      <a:pt x="101409" y="76276"/>
                    </a:lnTo>
                    <a:lnTo>
                      <a:pt x="98894" y="73520"/>
                    </a:lnTo>
                    <a:lnTo>
                      <a:pt x="95923" y="73520"/>
                    </a:lnTo>
                    <a:lnTo>
                      <a:pt x="89369" y="80010"/>
                    </a:lnTo>
                    <a:lnTo>
                      <a:pt x="85356" y="84162"/>
                    </a:lnTo>
                    <a:lnTo>
                      <a:pt x="80581" y="89001"/>
                    </a:lnTo>
                    <a:lnTo>
                      <a:pt x="80670" y="77736"/>
                    </a:lnTo>
                    <a:lnTo>
                      <a:pt x="80721" y="75476"/>
                    </a:lnTo>
                    <a:lnTo>
                      <a:pt x="79806" y="73520"/>
                    </a:lnTo>
                    <a:lnTo>
                      <a:pt x="77457" y="71285"/>
                    </a:lnTo>
                    <a:lnTo>
                      <a:pt x="73533" y="67576"/>
                    </a:lnTo>
                    <a:lnTo>
                      <a:pt x="69608" y="63449"/>
                    </a:lnTo>
                    <a:lnTo>
                      <a:pt x="62928" y="56845"/>
                    </a:lnTo>
                    <a:lnTo>
                      <a:pt x="60083" y="56642"/>
                    </a:lnTo>
                    <a:lnTo>
                      <a:pt x="55994" y="60947"/>
                    </a:lnTo>
                    <a:lnTo>
                      <a:pt x="56108" y="62115"/>
                    </a:lnTo>
                    <a:lnTo>
                      <a:pt x="56210" y="63093"/>
                    </a:lnTo>
                    <a:lnTo>
                      <a:pt x="56261" y="63639"/>
                    </a:lnTo>
                    <a:lnTo>
                      <a:pt x="62357" y="69811"/>
                    </a:lnTo>
                    <a:lnTo>
                      <a:pt x="66141" y="73520"/>
                    </a:lnTo>
                    <a:lnTo>
                      <a:pt x="70231" y="77736"/>
                    </a:lnTo>
                    <a:lnTo>
                      <a:pt x="70942" y="78816"/>
                    </a:lnTo>
                    <a:lnTo>
                      <a:pt x="71018" y="123634"/>
                    </a:lnTo>
                    <a:lnTo>
                      <a:pt x="53111" y="120319"/>
                    </a:lnTo>
                    <a:lnTo>
                      <a:pt x="36753" y="108839"/>
                    </a:lnTo>
                    <a:lnTo>
                      <a:pt x="24396" y="91655"/>
                    </a:lnTo>
                    <a:lnTo>
                      <a:pt x="18529" y="71285"/>
                    </a:lnTo>
                    <a:lnTo>
                      <a:pt x="21234" y="48742"/>
                    </a:lnTo>
                    <a:lnTo>
                      <a:pt x="32207" y="29552"/>
                    </a:lnTo>
                    <a:lnTo>
                      <a:pt x="49631" y="15798"/>
                    </a:lnTo>
                    <a:lnTo>
                      <a:pt x="71716" y="9575"/>
                    </a:lnTo>
                    <a:lnTo>
                      <a:pt x="94310" y="12484"/>
                    </a:lnTo>
                    <a:lnTo>
                      <a:pt x="113436" y="23558"/>
                    </a:lnTo>
                    <a:lnTo>
                      <a:pt x="127038" y="41008"/>
                    </a:lnTo>
                    <a:lnTo>
                      <a:pt x="133108" y="63093"/>
                    </a:lnTo>
                    <a:lnTo>
                      <a:pt x="133108" y="33731"/>
                    </a:lnTo>
                    <a:lnTo>
                      <a:pt x="122923" y="19227"/>
                    </a:lnTo>
                    <a:lnTo>
                      <a:pt x="108940" y="9575"/>
                    </a:lnTo>
                    <a:lnTo>
                      <a:pt x="103593" y="5892"/>
                    </a:lnTo>
                    <a:lnTo>
                      <a:pt x="80060" y="0"/>
                    </a:lnTo>
                    <a:lnTo>
                      <a:pt x="56286" y="2730"/>
                    </a:lnTo>
                    <a:lnTo>
                      <a:pt x="35572" y="13309"/>
                    </a:lnTo>
                    <a:lnTo>
                      <a:pt x="19672" y="30441"/>
                    </a:lnTo>
                    <a:lnTo>
                      <a:pt x="10363" y="52793"/>
                    </a:lnTo>
                    <a:lnTo>
                      <a:pt x="8991" y="63093"/>
                    </a:lnTo>
                    <a:lnTo>
                      <a:pt x="9080" y="71285"/>
                    </a:lnTo>
                    <a:lnTo>
                      <a:pt x="26847" y="112623"/>
                    </a:lnTo>
                    <a:lnTo>
                      <a:pt x="70815" y="133845"/>
                    </a:lnTo>
                    <a:lnTo>
                      <a:pt x="70815" y="183019"/>
                    </a:lnTo>
                    <a:lnTo>
                      <a:pt x="67754" y="181317"/>
                    </a:lnTo>
                    <a:lnTo>
                      <a:pt x="65062" y="179654"/>
                    </a:lnTo>
                    <a:lnTo>
                      <a:pt x="60325" y="177393"/>
                    </a:lnTo>
                    <a:lnTo>
                      <a:pt x="59982" y="176530"/>
                    </a:lnTo>
                    <a:lnTo>
                      <a:pt x="60477" y="174383"/>
                    </a:lnTo>
                    <a:lnTo>
                      <a:pt x="60464" y="172148"/>
                    </a:lnTo>
                    <a:lnTo>
                      <a:pt x="60350" y="159359"/>
                    </a:lnTo>
                    <a:lnTo>
                      <a:pt x="53962" y="148424"/>
                    </a:lnTo>
                    <a:lnTo>
                      <a:pt x="53200" y="147116"/>
                    </a:lnTo>
                    <a:lnTo>
                      <a:pt x="51714" y="146215"/>
                    </a:lnTo>
                    <a:lnTo>
                      <a:pt x="51714" y="165354"/>
                    </a:lnTo>
                    <a:lnTo>
                      <a:pt x="51257" y="170065"/>
                    </a:lnTo>
                    <a:lnTo>
                      <a:pt x="51168" y="170954"/>
                    </a:lnTo>
                    <a:lnTo>
                      <a:pt x="51054" y="172046"/>
                    </a:lnTo>
                    <a:lnTo>
                      <a:pt x="38049" y="164833"/>
                    </a:lnTo>
                    <a:lnTo>
                      <a:pt x="36690" y="163995"/>
                    </a:lnTo>
                    <a:lnTo>
                      <a:pt x="32537" y="161975"/>
                    </a:lnTo>
                    <a:lnTo>
                      <a:pt x="29883" y="162763"/>
                    </a:lnTo>
                    <a:lnTo>
                      <a:pt x="27343" y="167513"/>
                    </a:lnTo>
                    <a:lnTo>
                      <a:pt x="28041" y="170065"/>
                    </a:lnTo>
                    <a:lnTo>
                      <a:pt x="34950" y="174142"/>
                    </a:lnTo>
                    <a:lnTo>
                      <a:pt x="39433" y="176530"/>
                    </a:lnTo>
                    <a:lnTo>
                      <a:pt x="44704" y="179476"/>
                    </a:lnTo>
                    <a:lnTo>
                      <a:pt x="45504" y="179997"/>
                    </a:lnTo>
                    <a:lnTo>
                      <a:pt x="46380" y="180517"/>
                    </a:lnTo>
                    <a:lnTo>
                      <a:pt x="40627" y="184645"/>
                    </a:lnTo>
                    <a:lnTo>
                      <a:pt x="34086" y="186372"/>
                    </a:lnTo>
                    <a:lnTo>
                      <a:pt x="27406" y="185661"/>
                    </a:lnTo>
                    <a:lnTo>
                      <a:pt x="21234" y="182499"/>
                    </a:lnTo>
                    <a:lnTo>
                      <a:pt x="16624" y="177393"/>
                    </a:lnTo>
                    <a:lnTo>
                      <a:pt x="16230" y="176530"/>
                    </a:lnTo>
                    <a:lnTo>
                      <a:pt x="14058" y="170954"/>
                    </a:lnTo>
                    <a:lnTo>
                      <a:pt x="14071" y="163995"/>
                    </a:lnTo>
                    <a:lnTo>
                      <a:pt x="16446" y="157607"/>
                    </a:lnTo>
                    <a:lnTo>
                      <a:pt x="20993" y="152400"/>
                    </a:lnTo>
                    <a:lnTo>
                      <a:pt x="26911" y="149237"/>
                    </a:lnTo>
                    <a:lnTo>
                      <a:pt x="32854" y="148424"/>
                    </a:lnTo>
                    <a:lnTo>
                      <a:pt x="33985" y="148424"/>
                    </a:lnTo>
                    <a:lnTo>
                      <a:pt x="40322" y="149872"/>
                    </a:lnTo>
                    <a:lnTo>
                      <a:pt x="46012" y="153657"/>
                    </a:lnTo>
                    <a:lnTo>
                      <a:pt x="49911" y="159016"/>
                    </a:lnTo>
                    <a:lnTo>
                      <a:pt x="51714" y="165354"/>
                    </a:lnTo>
                    <a:lnTo>
                      <a:pt x="51714" y="146215"/>
                    </a:lnTo>
                    <a:lnTo>
                      <a:pt x="41071" y="139738"/>
                    </a:lnTo>
                    <a:lnTo>
                      <a:pt x="25996" y="139268"/>
                    </a:lnTo>
                    <a:lnTo>
                      <a:pt x="15989" y="143814"/>
                    </a:lnTo>
                    <a:lnTo>
                      <a:pt x="8559" y="151612"/>
                    </a:lnTo>
                    <a:lnTo>
                      <a:pt x="4445" y="161505"/>
                    </a:lnTo>
                    <a:lnTo>
                      <a:pt x="4368" y="172377"/>
                    </a:lnTo>
                    <a:lnTo>
                      <a:pt x="8699" y="183045"/>
                    </a:lnTo>
                    <a:lnTo>
                      <a:pt x="16281" y="190919"/>
                    </a:lnTo>
                    <a:lnTo>
                      <a:pt x="26162" y="195326"/>
                    </a:lnTo>
                    <a:lnTo>
                      <a:pt x="37388" y="195618"/>
                    </a:lnTo>
                    <a:lnTo>
                      <a:pt x="44551" y="194411"/>
                    </a:lnTo>
                    <a:lnTo>
                      <a:pt x="50342" y="190919"/>
                    </a:lnTo>
                    <a:lnTo>
                      <a:pt x="50546" y="190715"/>
                    </a:lnTo>
                    <a:lnTo>
                      <a:pt x="54254" y="186372"/>
                    </a:lnTo>
                    <a:lnTo>
                      <a:pt x="55181" y="185293"/>
                    </a:lnTo>
                    <a:lnTo>
                      <a:pt x="60134" y="188048"/>
                    </a:lnTo>
                    <a:lnTo>
                      <a:pt x="65011" y="190715"/>
                    </a:lnTo>
                    <a:lnTo>
                      <a:pt x="70446" y="193916"/>
                    </a:lnTo>
                    <a:lnTo>
                      <a:pt x="70916" y="195084"/>
                    </a:lnTo>
                    <a:lnTo>
                      <a:pt x="71018" y="218922"/>
                    </a:lnTo>
                    <a:lnTo>
                      <a:pt x="1955" y="218922"/>
                    </a:lnTo>
                    <a:lnTo>
                      <a:pt x="0" y="220878"/>
                    </a:lnTo>
                    <a:lnTo>
                      <a:pt x="0" y="225704"/>
                    </a:lnTo>
                    <a:lnTo>
                      <a:pt x="1955" y="227660"/>
                    </a:lnTo>
                    <a:lnTo>
                      <a:pt x="275767" y="227660"/>
                    </a:lnTo>
                    <a:lnTo>
                      <a:pt x="277736" y="225704"/>
                    </a:lnTo>
                    <a:lnTo>
                      <a:pt x="277736" y="2208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3" name="object 58">
                <a:extLst>
                  <a:ext uri="{FF2B5EF4-FFF2-40B4-BE49-F238E27FC236}">
                    <a16:creationId xmlns:a16="http://schemas.microsoft.com/office/drawing/2014/main" id="{DD1ACBDB-B30F-D158-F6B2-5C51D9FEF62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795128" y="6391300"/>
                <a:ext cx="329401" cy="352935"/>
              </a:xfrm>
              <a:prstGeom prst="rect">
                <a:avLst/>
              </a:prstGeom>
            </p:spPr>
          </p:pic>
          <p:sp>
            <p:nvSpPr>
              <p:cNvPr id="24" name="object 59">
                <a:extLst>
                  <a:ext uri="{FF2B5EF4-FFF2-40B4-BE49-F238E27FC236}">
                    <a16:creationId xmlns:a16="http://schemas.microsoft.com/office/drawing/2014/main" id="{FA66E822-E4B0-EC7D-F2DD-72D4475598C5}"/>
                  </a:ext>
                </a:extLst>
              </p:cNvPr>
              <p:cNvSpPr/>
              <p:nvPr/>
            </p:nvSpPr>
            <p:spPr>
              <a:xfrm>
                <a:off x="1475561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5" name="object 60">
                <a:extLst>
                  <a:ext uri="{FF2B5EF4-FFF2-40B4-BE49-F238E27FC236}">
                    <a16:creationId xmlns:a16="http://schemas.microsoft.com/office/drawing/2014/main" id="{6B3508E5-95E2-14C9-D458-C1EE96628590}"/>
                  </a:ext>
                </a:extLst>
              </p:cNvPr>
              <p:cNvSpPr/>
              <p:nvPr/>
            </p:nvSpPr>
            <p:spPr>
              <a:xfrm>
                <a:off x="1515501" y="6524507"/>
                <a:ext cx="226033" cy="137852"/>
              </a:xfrm>
              <a:custGeom>
                <a:avLst/>
                <a:gdLst/>
                <a:ahLst/>
                <a:cxnLst/>
                <a:rect l="l" t="t" r="r" b="b"/>
                <a:pathLst>
                  <a:path w="372744" h="227329">
                    <a:moveTo>
                      <a:pt x="19706" y="17780"/>
                    </a:moveTo>
                    <a:lnTo>
                      <a:pt x="7664" y="93980"/>
                    </a:lnTo>
                    <a:lnTo>
                      <a:pt x="7591" y="101600"/>
                    </a:lnTo>
                    <a:lnTo>
                      <a:pt x="0" y="106680"/>
                    </a:lnTo>
                    <a:lnTo>
                      <a:pt x="0" y="172720"/>
                    </a:lnTo>
                    <a:lnTo>
                      <a:pt x="7591" y="172720"/>
                    </a:lnTo>
                    <a:lnTo>
                      <a:pt x="7591" y="177800"/>
                    </a:lnTo>
                    <a:lnTo>
                      <a:pt x="15769" y="177800"/>
                    </a:lnTo>
                    <a:lnTo>
                      <a:pt x="32124" y="185420"/>
                    </a:lnTo>
                    <a:lnTo>
                      <a:pt x="32480" y="187960"/>
                    </a:lnTo>
                    <a:lnTo>
                      <a:pt x="32721" y="187960"/>
                    </a:lnTo>
                    <a:lnTo>
                      <a:pt x="38516" y="201930"/>
                    </a:lnTo>
                    <a:lnTo>
                      <a:pt x="47806" y="213360"/>
                    </a:lnTo>
                    <a:lnTo>
                      <a:pt x="59901" y="222250"/>
                    </a:lnTo>
                    <a:lnTo>
                      <a:pt x="74112" y="227330"/>
                    </a:lnTo>
                    <a:lnTo>
                      <a:pt x="89505" y="227330"/>
                    </a:lnTo>
                    <a:lnTo>
                      <a:pt x="104190" y="223520"/>
                    </a:lnTo>
                    <a:lnTo>
                      <a:pt x="117250" y="217170"/>
                    </a:lnTo>
                    <a:lnTo>
                      <a:pt x="123092" y="210820"/>
                    </a:lnTo>
                    <a:lnTo>
                      <a:pt x="86070" y="210820"/>
                    </a:lnTo>
                    <a:lnTo>
                      <a:pt x="76566" y="209550"/>
                    </a:lnTo>
                    <a:lnTo>
                      <a:pt x="48616" y="181610"/>
                    </a:lnTo>
                    <a:lnTo>
                      <a:pt x="48616" y="168910"/>
                    </a:lnTo>
                    <a:lnTo>
                      <a:pt x="49904" y="163830"/>
                    </a:lnTo>
                    <a:lnTo>
                      <a:pt x="51851" y="160020"/>
                    </a:lnTo>
                    <a:lnTo>
                      <a:pt x="25130" y="160020"/>
                    </a:lnTo>
                    <a:lnTo>
                      <a:pt x="25130" y="96520"/>
                    </a:lnTo>
                    <a:lnTo>
                      <a:pt x="34794" y="35560"/>
                    </a:lnTo>
                    <a:lnTo>
                      <a:pt x="131528" y="35560"/>
                    </a:lnTo>
                    <a:lnTo>
                      <a:pt x="134096" y="29210"/>
                    </a:lnTo>
                    <a:lnTo>
                      <a:pt x="80981" y="29210"/>
                    </a:lnTo>
                    <a:lnTo>
                      <a:pt x="67432" y="19050"/>
                    </a:lnTo>
                    <a:lnTo>
                      <a:pt x="19706" y="17780"/>
                    </a:lnTo>
                    <a:close/>
                  </a:path>
                  <a:path w="372744" h="227329">
                    <a:moveTo>
                      <a:pt x="195338" y="205740"/>
                    </a:moveTo>
                    <a:lnTo>
                      <a:pt x="169115" y="205740"/>
                    </a:lnTo>
                    <a:lnTo>
                      <a:pt x="175214" y="212090"/>
                    </a:lnTo>
                    <a:lnTo>
                      <a:pt x="182466" y="218440"/>
                    </a:lnTo>
                    <a:lnTo>
                      <a:pt x="190656" y="223520"/>
                    </a:lnTo>
                    <a:lnTo>
                      <a:pt x="199564" y="226060"/>
                    </a:lnTo>
                    <a:lnTo>
                      <a:pt x="210523" y="227330"/>
                    </a:lnTo>
                    <a:lnTo>
                      <a:pt x="221345" y="227330"/>
                    </a:lnTo>
                    <a:lnTo>
                      <a:pt x="231768" y="224790"/>
                    </a:lnTo>
                    <a:lnTo>
                      <a:pt x="241531" y="219710"/>
                    </a:lnTo>
                    <a:lnTo>
                      <a:pt x="250937" y="212090"/>
                    </a:lnTo>
                    <a:lnTo>
                      <a:pt x="251850" y="210820"/>
                    </a:lnTo>
                    <a:lnTo>
                      <a:pt x="214321" y="210820"/>
                    </a:lnTo>
                    <a:lnTo>
                      <a:pt x="205533" y="209550"/>
                    </a:lnTo>
                    <a:lnTo>
                      <a:pt x="197165" y="207010"/>
                    </a:lnTo>
                    <a:lnTo>
                      <a:pt x="195338" y="205740"/>
                    </a:lnTo>
                    <a:close/>
                  </a:path>
                  <a:path w="372744" h="227329">
                    <a:moveTo>
                      <a:pt x="115657" y="138430"/>
                    </a:moveTo>
                    <a:lnTo>
                      <a:pt x="81065" y="138430"/>
                    </a:lnTo>
                    <a:lnTo>
                      <a:pt x="90892" y="139700"/>
                    </a:lnTo>
                    <a:lnTo>
                      <a:pt x="99934" y="142240"/>
                    </a:lnTo>
                    <a:lnTo>
                      <a:pt x="107829" y="147320"/>
                    </a:lnTo>
                    <a:lnTo>
                      <a:pt x="114216" y="154940"/>
                    </a:lnTo>
                    <a:lnTo>
                      <a:pt x="118454" y="163830"/>
                    </a:lnTo>
                    <a:lnTo>
                      <a:pt x="120176" y="172720"/>
                    </a:lnTo>
                    <a:lnTo>
                      <a:pt x="120064" y="173990"/>
                    </a:lnTo>
                    <a:lnTo>
                      <a:pt x="119952" y="175260"/>
                    </a:lnTo>
                    <a:lnTo>
                      <a:pt x="119839" y="176530"/>
                    </a:lnTo>
                    <a:lnTo>
                      <a:pt x="119727" y="177800"/>
                    </a:lnTo>
                    <a:lnTo>
                      <a:pt x="119615" y="179070"/>
                    </a:lnTo>
                    <a:lnTo>
                      <a:pt x="119502" y="180340"/>
                    </a:lnTo>
                    <a:lnTo>
                      <a:pt x="119390" y="181610"/>
                    </a:lnTo>
                    <a:lnTo>
                      <a:pt x="116101" y="191770"/>
                    </a:lnTo>
                    <a:lnTo>
                      <a:pt x="110708" y="199390"/>
                    </a:lnTo>
                    <a:lnTo>
                      <a:pt x="103677" y="204470"/>
                    </a:lnTo>
                    <a:lnTo>
                      <a:pt x="95351" y="208280"/>
                    </a:lnTo>
                    <a:lnTo>
                      <a:pt x="86070" y="210820"/>
                    </a:lnTo>
                    <a:lnTo>
                      <a:pt x="123092" y="210820"/>
                    </a:lnTo>
                    <a:lnTo>
                      <a:pt x="127765" y="205740"/>
                    </a:lnTo>
                    <a:lnTo>
                      <a:pt x="195338" y="205740"/>
                    </a:lnTo>
                    <a:lnTo>
                      <a:pt x="189856" y="201930"/>
                    </a:lnTo>
                    <a:lnTo>
                      <a:pt x="183889" y="195580"/>
                    </a:lnTo>
                    <a:lnTo>
                      <a:pt x="179544" y="187960"/>
                    </a:lnTo>
                    <a:lnTo>
                      <a:pt x="130174" y="187960"/>
                    </a:lnTo>
                    <a:lnTo>
                      <a:pt x="132247" y="180340"/>
                    </a:lnTo>
                    <a:lnTo>
                      <a:pt x="132335" y="179070"/>
                    </a:lnTo>
                    <a:lnTo>
                      <a:pt x="132423" y="177800"/>
                    </a:lnTo>
                    <a:lnTo>
                      <a:pt x="132511" y="176530"/>
                    </a:lnTo>
                    <a:lnTo>
                      <a:pt x="132599" y="175260"/>
                    </a:lnTo>
                    <a:lnTo>
                      <a:pt x="132687" y="173990"/>
                    </a:lnTo>
                    <a:lnTo>
                      <a:pt x="131472" y="166370"/>
                    </a:lnTo>
                    <a:lnTo>
                      <a:pt x="177755" y="166370"/>
                    </a:lnTo>
                    <a:lnTo>
                      <a:pt x="178119" y="165100"/>
                    </a:lnTo>
                    <a:lnTo>
                      <a:pt x="165911" y="165100"/>
                    </a:lnTo>
                    <a:lnTo>
                      <a:pt x="149513" y="154940"/>
                    </a:lnTo>
                    <a:lnTo>
                      <a:pt x="127671" y="154940"/>
                    </a:lnTo>
                    <a:lnTo>
                      <a:pt x="123237" y="147320"/>
                    </a:lnTo>
                    <a:lnTo>
                      <a:pt x="117416" y="139700"/>
                    </a:lnTo>
                    <a:lnTo>
                      <a:pt x="115657" y="138430"/>
                    </a:lnTo>
                    <a:close/>
                  </a:path>
                  <a:path w="372744" h="227329">
                    <a:moveTo>
                      <a:pt x="284266" y="138430"/>
                    </a:moveTo>
                    <a:lnTo>
                      <a:pt x="213675" y="138430"/>
                    </a:lnTo>
                    <a:lnTo>
                      <a:pt x="223909" y="140970"/>
                    </a:lnTo>
                    <a:lnTo>
                      <a:pt x="232168" y="144780"/>
                    </a:lnTo>
                    <a:lnTo>
                      <a:pt x="239016" y="149860"/>
                    </a:lnTo>
                    <a:lnTo>
                      <a:pt x="244179" y="157480"/>
                    </a:lnTo>
                    <a:lnTo>
                      <a:pt x="247385" y="166370"/>
                    </a:lnTo>
                    <a:lnTo>
                      <a:pt x="248324" y="175260"/>
                    </a:lnTo>
                    <a:lnTo>
                      <a:pt x="246933" y="184150"/>
                    </a:lnTo>
                    <a:lnTo>
                      <a:pt x="214321" y="210820"/>
                    </a:lnTo>
                    <a:lnTo>
                      <a:pt x="251850" y="210820"/>
                    </a:lnTo>
                    <a:lnTo>
                      <a:pt x="258239" y="201930"/>
                    </a:lnTo>
                    <a:lnTo>
                      <a:pt x="263234" y="191770"/>
                    </a:lnTo>
                    <a:lnTo>
                      <a:pt x="265719" y="179070"/>
                    </a:lnTo>
                    <a:lnTo>
                      <a:pt x="284525" y="171450"/>
                    </a:lnTo>
                    <a:lnTo>
                      <a:pt x="296501" y="171450"/>
                    </a:lnTo>
                    <a:lnTo>
                      <a:pt x="293677" y="163830"/>
                    </a:lnTo>
                    <a:lnTo>
                      <a:pt x="264819" y="163830"/>
                    </a:lnTo>
                    <a:lnTo>
                      <a:pt x="263520" y="157480"/>
                    </a:lnTo>
                    <a:lnTo>
                      <a:pt x="261101" y="151130"/>
                    </a:lnTo>
                    <a:lnTo>
                      <a:pt x="257678" y="146050"/>
                    </a:lnTo>
                    <a:lnTo>
                      <a:pt x="272462" y="139700"/>
                    </a:lnTo>
                    <a:lnTo>
                      <a:pt x="284735" y="139700"/>
                    </a:lnTo>
                    <a:lnTo>
                      <a:pt x="284266" y="138430"/>
                    </a:lnTo>
                    <a:close/>
                  </a:path>
                  <a:path w="372744" h="227329">
                    <a:moveTo>
                      <a:pt x="296501" y="171450"/>
                    </a:moveTo>
                    <a:lnTo>
                      <a:pt x="284525" y="171450"/>
                    </a:lnTo>
                    <a:lnTo>
                      <a:pt x="294650" y="198120"/>
                    </a:lnTo>
                    <a:lnTo>
                      <a:pt x="296664" y="201930"/>
                    </a:lnTo>
                    <a:lnTo>
                      <a:pt x="300510" y="205740"/>
                    </a:lnTo>
                    <a:lnTo>
                      <a:pt x="306714" y="208280"/>
                    </a:lnTo>
                    <a:lnTo>
                      <a:pt x="315801" y="205740"/>
                    </a:lnTo>
                    <a:lnTo>
                      <a:pt x="328392" y="201930"/>
                    </a:lnTo>
                    <a:lnTo>
                      <a:pt x="341950" y="196850"/>
                    </a:lnTo>
                    <a:lnTo>
                      <a:pt x="306482" y="196850"/>
                    </a:lnTo>
                    <a:lnTo>
                      <a:pt x="304252" y="191770"/>
                    </a:lnTo>
                    <a:lnTo>
                      <a:pt x="297914" y="175260"/>
                    </a:lnTo>
                    <a:lnTo>
                      <a:pt x="296501" y="171450"/>
                    </a:lnTo>
                    <a:close/>
                  </a:path>
                  <a:path w="372744" h="227329">
                    <a:moveTo>
                      <a:pt x="84755" y="144780"/>
                    </a:moveTo>
                    <a:lnTo>
                      <a:pt x="54761" y="171450"/>
                    </a:lnTo>
                    <a:lnTo>
                      <a:pt x="54639" y="172720"/>
                    </a:lnTo>
                    <a:lnTo>
                      <a:pt x="54516" y="173990"/>
                    </a:lnTo>
                    <a:lnTo>
                      <a:pt x="54394" y="175260"/>
                    </a:lnTo>
                    <a:lnTo>
                      <a:pt x="54271" y="176530"/>
                    </a:lnTo>
                    <a:lnTo>
                      <a:pt x="82653" y="204470"/>
                    </a:lnTo>
                    <a:lnTo>
                      <a:pt x="91248" y="204470"/>
                    </a:lnTo>
                    <a:lnTo>
                      <a:pt x="99536" y="200660"/>
                    </a:lnTo>
                    <a:lnTo>
                      <a:pt x="104990" y="196850"/>
                    </a:lnTo>
                    <a:lnTo>
                      <a:pt x="108245" y="193040"/>
                    </a:lnTo>
                    <a:lnTo>
                      <a:pt x="86489" y="193040"/>
                    </a:lnTo>
                    <a:lnTo>
                      <a:pt x="75694" y="191770"/>
                    </a:lnTo>
                    <a:lnTo>
                      <a:pt x="71013" y="187960"/>
                    </a:lnTo>
                    <a:lnTo>
                      <a:pt x="66919" y="180340"/>
                    </a:lnTo>
                    <a:lnTo>
                      <a:pt x="66196" y="177800"/>
                    </a:lnTo>
                    <a:lnTo>
                      <a:pt x="66196" y="171450"/>
                    </a:lnTo>
                    <a:lnTo>
                      <a:pt x="66929" y="168910"/>
                    </a:lnTo>
                    <a:lnTo>
                      <a:pt x="71306" y="160020"/>
                    </a:lnTo>
                    <a:lnTo>
                      <a:pt x="76604" y="157480"/>
                    </a:lnTo>
                    <a:lnTo>
                      <a:pt x="92405" y="156210"/>
                    </a:lnTo>
                    <a:lnTo>
                      <a:pt x="108354" y="156210"/>
                    </a:lnTo>
                    <a:lnTo>
                      <a:pt x="106206" y="153670"/>
                    </a:lnTo>
                    <a:lnTo>
                      <a:pt x="99894" y="148590"/>
                    </a:lnTo>
                    <a:lnTo>
                      <a:pt x="92633" y="146050"/>
                    </a:lnTo>
                    <a:lnTo>
                      <a:pt x="84755" y="144780"/>
                    </a:lnTo>
                    <a:close/>
                  </a:path>
                  <a:path w="372744" h="227329">
                    <a:moveTo>
                      <a:pt x="212304" y="144780"/>
                    </a:moveTo>
                    <a:lnTo>
                      <a:pt x="182471" y="175260"/>
                    </a:lnTo>
                    <a:lnTo>
                      <a:pt x="183523" y="182880"/>
                    </a:lnTo>
                    <a:lnTo>
                      <a:pt x="211520" y="204470"/>
                    </a:lnTo>
                    <a:lnTo>
                      <a:pt x="219124" y="204470"/>
                    </a:lnTo>
                    <a:lnTo>
                      <a:pt x="226290" y="201930"/>
                    </a:lnTo>
                    <a:lnTo>
                      <a:pt x="232465" y="196850"/>
                    </a:lnTo>
                    <a:lnTo>
                      <a:pt x="234933" y="194310"/>
                    </a:lnTo>
                    <a:lnTo>
                      <a:pt x="206161" y="194310"/>
                    </a:lnTo>
                    <a:lnTo>
                      <a:pt x="195805" y="184150"/>
                    </a:lnTo>
                    <a:lnTo>
                      <a:pt x="193931" y="177800"/>
                    </a:lnTo>
                    <a:lnTo>
                      <a:pt x="195240" y="166370"/>
                    </a:lnTo>
                    <a:lnTo>
                      <a:pt x="198370" y="162560"/>
                    </a:lnTo>
                    <a:lnTo>
                      <a:pt x="208841" y="156210"/>
                    </a:lnTo>
                    <a:lnTo>
                      <a:pt x="215689" y="154940"/>
                    </a:lnTo>
                    <a:lnTo>
                      <a:pt x="235580" y="154940"/>
                    </a:lnTo>
                    <a:lnTo>
                      <a:pt x="234505" y="153670"/>
                    </a:lnTo>
                    <a:lnTo>
                      <a:pt x="227986" y="148590"/>
                    </a:lnTo>
                    <a:lnTo>
                      <a:pt x="220443" y="146050"/>
                    </a:lnTo>
                    <a:lnTo>
                      <a:pt x="212304" y="144780"/>
                    </a:lnTo>
                    <a:close/>
                  </a:path>
                  <a:path w="372744" h="227329">
                    <a:moveTo>
                      <a:pt x="292495" y="92710"/>
                    </a:moveTo>
                    <a:lnTo>
                      <a:pt x="280148" y="92710"/>
                    </a:lnTo>
                    <a:lnTo>
                      <a:pt x="281740" y="96520"/>
                    </a:lnTo>
                    <a:lnTo>
                      <a:pt x="289742" y="111760"/>
                    </a:lnTo>
                    <a:lnTo>
                      <a:pt x="305118" y="144780"/>
                    </a:lnTo>
                    <a:lnTo>
                      <a:pt x="313173" y="161290"/>
                    </a:lnTo>
                    <a:lnTo>
                      <a:pt x="318754" y="171450"/>
                    </a:lnTo>
                    <a:lnTo>
                      <a:pt x="324733" y="173990"/>
                    </a:lnTo>
                    <a:lnTo>
                      <a:pt x="333774" y="176530"/>
                    </a:lnTo>
                    <a:lnTo>
                      <a:pt x="350198" y="181610"/>
                    </a:lnTo>
                    <a:lnTo>
                      <a:pt x="311802" y="195580"/>
                    </a:lnTo>
                    <a:lnTo>
                      <a:pt x="308022" y="196850"/>
                    </a:lnTo>
                    <a:lnTo>
                      <a:pt x="341950" y="196850"/>
                    </a:lnTo>
                    <a:lnTo>
                      <a:pt x="354318" y="191770"/>
                    </a:lnTo>
                    <a:lnTo>
                      <a:pt x="363339" y="186690"/>
                    </a:lnTo>
                    <a:lnTo>
                      <a:pt x="372166" y="182880"/>
                    </a:lnTo>
                    <a:lnTo>
                      <a:pt x="369789" y="177800"/>
                    </a:lnTo>
                    <a:lnTo>
                      <a:pt x="363015" y="175260"/>
                    </a:lnTo>
                    <a:lnTo>
                      <a:pt x="353192" y="171450"/>
                    </a:lnTo>
                    <a:lnTo>
                      <a:pt x="341076" y="166370"/>
                    </a:lnTo>
                    <a:lnTo>
                      <a:pt x="326440" y="161290"/>
                    </a:lnTo>
                    <a:lnTo>
                      <a:pt x="292495" y="92710"/>
                    </a:lnTo>
                    <a:close/>
                  </a:path>
                  <a:path w="372744" h="227329">
                    <a:moveTo>
                      <a:pt x="235580" y="154940"/>
                    </a:moveTo>
                    <a:lnTo>
                      <a:pt x="215689" y="154940"/>
                    </a:lnTo>
                    <a:lnTo>
                      <a:pt x="227322" y="162560"/>
                    </a:lnTo>
                    <a:lnTo>
                      <a:pt x="230778" y="167640"/>
                    </a:lnTo>
                    <a:lnTo>
                      <a:pt x="230778" y="182880"/>
                    </a:lnTo>
                    <a:lnTo>
                      <a:pt x="225029" y="189230"/>
                    </a:lnTo>
                    <a:lnTo>
                      <a:pt x="219637" y="191770"/>
                    </a:lnTo>
                    <a:lnTo>
                      <a:pt x="214223" y="193040"/>
                    </a:lnTo>
                    <a:lnTo>
                      <a:pt x="206161" y="194310"/>
                    </a:lnTo>
                    <a:lnTo>
                      <a:pt x="234933" y="194310"/>
                    </a:lnTo>
                    <a:lnTo>
                      <a:pt x="237401" y="191770"/>
                    </a:lnTo>
                    <a:lnTo>
                      <a:pt x="240851" y="185420"/>
                    </a:lnTo>
                    <a:lnTo>
                      <a:pt x="242097" y="181610"/>
                    </a:lnTo>
                    <a:lnTo>
                      <a:pt x="242694" y="177800"/>
                    </a:lnTo>
                    <a:lnTo>
                      <a:pt x="242694" y="167640"/>
                    </a:lnTo>
                    <a:lnTo>
                      <a:pt x="239877" y="160020"/>
                    </a:lnTo>
                    <a:lnTo>
                      <a:pt x="235580" y="154940"/>
                    </a:lnTo>
                    <a:close/>
                  </a:path>
                  <a:path w="372744" h="227329">
                    <a:moveTo>
                      <a:pt x="108354" y="156210"/>
                    </a:moveTo>
                    <a:lnTo>
                      <a:pt x="92405" y="156210"/>
                    </a:lnTo>
                    <a:lnTo>
                      <a:pt x="98562" y="161290"/>
                    </a:lnTo>
                    <a:lnTo>
                      <a:pt x="103515" y="173990"/>
                    </a:lnTo>
                    <a:lnTo>
                      <a:pt x="103473" y="182880"/>
                    </a:lnTo>
                    <a:lnTo>
                      <a:pt x="95860" y="189230"/>
                    </a:lnTo>
                    <a:lnTo>
                      <a:pt x="91840" y="191770"/>
                    </a:lnTo>
                    <a:lnTo>
                      <a:pt x="86489" y="193040"/>
                    </a:lnTo>
                    <a:lnTo>
                      <a:pt x="108245" y="193040"/>
                    </a:lnTo>
                    <a:lnTo>
                      <a:pt x="114478" y="166370"/>
                    </a:lnTo>
                    <a:lnTo>
                      <a:pt x="111577" y="160020"/>
                    </a:lnTo>
                    <a:lnTo>
                      <a:pt x="108354" y="156210"/>
                    </a:lnTo>
                    <a:close/>
                  </a:path>
                  <a:path w="372744" h="227329">
                    <a:moveTo>
                      <a:pt x="177755" y="166370"/>
                    </a:moveTo>
                    <a:lnTo>
                      <a:pt x="145796" y="166370"/>
                    </a:lnTo>
                    <a:lnTo>
                      <a:pt x="164958" y="177800"/>
                    </a:lnTo>
                    <a:lnTo>
                      <a:pt x="165136" y="179070"/>
                    </a:lnTo>
                    <a:lnTo>
                      <a:pt x="165649" y="184150"/>
                    </a:lnTo>
                    <a:lnTo>
                      <a:pt x="166078" y="185420"/>
                    </a:lnTo>
                    <a:lnTo>
                      <a:pt x="166256" y="186690"/>
                    </a:lnTo>
                    <a:lnTo>
                      <a:pt x="166518" y="186690"/>
                    </a:lnTo>
                    <a:lnTo>
                      <a:pt x="166686" y="187960"/>
                    </a:lnTo>
                    <a:lnTo>
                      <a:pt x="179544" y="187960"/>
                    </a:lnTo>
                    <a:lnTo>
                      <a:pt x="177649" y="184150"/>
                    </a:lnTo>
                    <a:lnTo>
                      <a:pt x="176779" y="179070"/>
                    </a:lnTo>
                    <a:lnTo>
                      <a:pt x="176902" y="172720"/>
                    </a:lnTo>
                    <a:lnTo>
                      <a:pt x="177269" y="168910"/>
                    </a:lnTo>
                    <a:lnTo>
                      <a:pt x="177392" y="167640"/>
                    </a:lnTo>
                    <a:lnTo>
                      <a:pt x="177755" y="166370"/>
                    </a:lnTo>
                    <a:close/>
                  </a:path>
                  <a:path w="372744" h="227329">
                    <a:moveTo>
                      <a:pt x="197462" y="142240"/>
                    </a:moveTo>
                    <a:lnTo>
                      <a:pt x="177303" y="142240"/>
                    </a:lnTo>
                    <a:lnTo>
                      <a:pt x="171691" y="148590"/>
                    </a:lnTo>
                    <a:lnTo>
                      <a:pt x="167722" y="156210"/>
                    </a:lnTo>
                    <a:lnTo>
                      <a:pt x="165911" y="165100"/>
                    </a:lnTo>
                    <a:lnTo>
                      <a:pt x="178119" y="165100"/>
                    </a:lnTo>
                    <a:lnTo>
                      <a:pt x="179210" y="161290"/>
                    </a:lnTo>
                    <a:lnTo>
                      <a:pt x="182208" y="156210"/>
                    </a:lnTo>
                    <a:lnTo>
                      <a:pt x="186360" y="149860"/>
                    </a:lnTo>
                    <a:lnTo>
                      <a:pt x="194368" y="143510"/>
                    </a:lnTo>
                    <a:lnTo>
                      <a:pt x="197462" y="142240"/>
                    </a:lnTo>
                    <a:close/>
                  </a:path>
                  <a:path w="372744" h="227329">
                    <a:moveTo>
                      <a:pt x="284735" y="139700"/>
                    </a:moveTo>
                    <a:lnTo>
                      <a:pt x="272462" y="139700"/>
                    </a:lnTo>
                    <a:lnTo>
                      <a:pt x="279206" y="157480"/>
                    </a:lnTo>
                    <a:lnTo>
                      <a:pt x="264819" y="163830"/>
                    </a:lnTo>
                    <a:lnTo>
                      <a:pt x="293677" y="163830"/>
                    </a:lnTo>
                    <a:lnTo>
                      <a:pt x="284735" y="139700"/>
                    </a:lnTo>
                    <a:close/>
                  </a:path>
                  <a:path w="372744" h="227329">
                    <a:moveTo>
                      <a:pt x="131528" y="35560"/>
                    </a:moveTo>
                    <a:lnTo>
                      <a:pt x="56040" y="35560"/>
                    </a:lnTo>
                    <a:lnTo>
                      <a:pt x="65443" y="80010"/>
                    </a:lnTo>
                    <a:lnTo>
                      <a:pt x="68464" y="86360"/>
                    </a:lnTo>
                    <a:lnTo>
                      <a:pt x="71559" y="92710"/>
                    </a:lnTo>
                    <a:lnTo>
                      <a:pt x="77871" y="106680"/>
                    </a:lnTo>
                    <a:lnTo>
                      <a:pt x="84426" y="119380"/>
                    </a:lnTo>
                    <a:lnTo>
                      <a:pt x="87620" y="127000"/>
                    </a:lnTo>
                    <a:lnTo>
                      <a:pt x="72154" y="128270"/>
                    </a:lnTo>
                    <a:lnTo>
                      <a:pt x="58127" y="134620"/>
                    </a:lnTo>
                    <a:lnTo>
                      <a:pt x="46722" y="144780"/>
                    </a:lnTo>
                    <a:lnTo>
                      <a:pt x="39119" y="158750"/>
                    </a:lnTo>
                    <a:lnTo>
                      <a:pt x="38773" y="160020"/>
                    </a:lnTo>
                    <a:lnTo>
                      <a:pt x="51851" y="160020"/>
                    </a:lnTo>
                    <a:lnTo>
                      <a:pt x="52501" y="158750"/>
                    </a:lnTo>
                    <a:lnTo>
                      <a:pt x="57604" y="151130"/>
                    </a:lnTo>
                    <a:lnTo>
                      <a:pt x="64289" y="144780"/>
                    </a:lnTo>
                    <a:lnTo>
                      <a:pt x="72221" y="140970"/>
                    </a:lnTo>
                    <a:lnTo>
                      <a:pt x="81065" y="138430"/>
                    </a:lnTo>
                    <a:lnTo>
                      <a:pt x="115657" y="138430"/>
                    </a:lnTo>
                    <a:lnTo>
                      <a:pt x="110380" y="134620"/>
                    </a:lnTo>
                    <a:lnTo>
                      <a:pt x="102300" y="130810"/>
                    </a:lnTo>
                    <a:lnTo>
                      <a:pt x="83306" y="88900"/>
                    </a:lnTo>
                    <a:lnTo>
                      <a:pt x="103860" y="83820"/>
                    </a:lnTo>
                    <a:lnTo>
                      <a:pt x="123619" y="83820"/>
                    </a:lnTo>
                    <a:lnTo>
                      <a:pt x="123619" y="78740"/>
                    </a:lnTo>
                    <a:lnTo>
                      <a:pt x="78039" y="78740"/>
                    </a:lnTo>
                    <a:lnTo>
                      <a:pt x="76573" y="74930"/>
                    </a:lnTo>
                    <a:lnTo>
                      <a:pt x="68982" y="38100"/>
                    </a:lnTo>
                    <a:lnTo>
                      <a:pt x="70364" y="36830"/>
                    </a:lnTo>
                    <a:lnTo>
                      <a:pt x="131014" y="36830"/>
                    </a:lnTo>
                    <a:lnTo>
                      <a:pt x="131528" y="35560"/>
                    </a:lnTo>
                    <a:close/>
                  </a:path>
                  <a:path w="372744" h="227329">
                    <a:moveTo>
                      <a:pt x="123619" y="83820"/>
                    </a:moveTo>
                    <a:lnTo>
                      <a:pt x="103860" y="83820"/>
                    </a:lnTo>
                    <a:lnTo>
                      <a:pt x="122582" y="120650"/>
                    </a:lnTo>
                    <a:lnTo>
                      <a:pt x="131388" y="154940"/>
                    </a:lnTo>
                    <a:lnTo>
                      <a:pt x="143901" y="154940"/>
                    </a:lnTo>
                    <a:lnTo>
                      <a:pt x="140791" y="142240"/>
                    </a:lnTo>
                    <a:lnTo>
                      <a:pt x="197462" y="142240"/>
                    </a:lnTo>
                    <a:lnTo>
                      <a:pt x="203650" y="139700"/>
                    </a:lnTo>
                    <a:lnTo>
                      <a:pt x="213675" y="138430"/>
                    </a:lnTo>
                    <a:lnTo>
                      <a:pt x="284266" y="138430"/>
                    </a:lnTo>
                    <a:lnTo>
                      <a:pt x="281918" y="132080"/>
                    </a:lnTo>
                    <a:lnTo>
                      <a:pt x="251029" y="132080"/>
                    </a:lnTo>
                    <a:lnTo>
                      <a:pt x="250859" y="130810"/>
                    </a:lnTo>
                    <a:lnTo>
                      <a:pt x="137597" y="130810"/>
                    </a:lnTo>
                    <a:lnTo>
                      <a:pt x="134404" y="118110"/>
                    </a:lnTo>
                    <a:lnTo>
                      <a:pt x="230045" y="118110"/>
                    </a:lnTo>
                    <a:lnTo>
                      <a:pt x="229260" y="115570"/>
                    </a:lnTo>
                    <a:lnTo>
                      <a:pt x="202255" y="115570"/>
                    </a:lnTo>
                    <a:lnTo>
                      <a:pt x="190587" y="106680"/>
                    </a:lnTo>
                    <a:lnTo>
                      <a:pt x="139849" y="106680"/>
                    </a:lnTo>
                    <a:lnTo>
                      <a:pt x="139849" y="104140"/>
                    </a:lnTo>
                    <a:lnTo>
                      <a:pt x="127849" y="104140"/>
                    </a:lnTo>
                    <a:lnTo>
                      <a:pt x="123619" y="96520"/>
                    </a:lnTo>
                    <a:lnTo>
                      <a:pt x="123619" y="83820"/>
                    </a:lnTo>
                    <a:close/>
                  </a:path>
                  <a:path w="372744" h="227329">
                    <a:moveTo>
                      <a:pt x="281352" y="83820"/>
                    </a:moveTo>
                    <a:lnTo>
                      <a:pt x="269972" y="87630"/>
                    </a:lnTo>
                    <a:lnTo>
                      <a:pt x="260612" y="93980"/>
                    </a:lnTo>
                    <a:lnTo>
                      <a:pt x="258044" y="101600"/>
                    </a:lnTo>
                    <a:lnTo>
                      <a:pt x="259240" y="104140"/>
                    </a:lnTo>
                    <a:lnTo>
                      <a:pt x="261264" y="110490"/>
                    </a:lnTo>
                    <a:lnTo>
                      <a:pt x="267185" y="125730"/>
                    </a:lnTo>
                    <a:lnTo>
                      <a:pt x="251029" y="132080"/>
                    </a:lnTo>
                    <a:lnTo>
                      <a:pt x="281918" y="132080"/>
                    </a:lnTo>
                    <a:lnTo>
                      <a:pt x="269709" y="99060"/>
                    </a:lnTo>
                    <a:lnTo>
                      <a:pt x="270044" y="96520"/>
                    </a:lnTo>
                    <a:lnTo>
                      <a:pt x="280148" y="92710"/>
                    </a:lnTo>
                    <a:lnTo>
                      <a:pt x="292495" y="92710"/>
                    </a:lnTo>
                    <a:lnTo>
                      <a:pt x="289980" y="87630"/>
                    </a:lnTo>
                    <a:lnTo>
                      <a:pt x="281352" y="83820"/>
                    </a:lnTo>
                    <a:close/>
                  </a:path>
                  <a:path w="372744" h="227329">
                    <a:moveTo>
                      <a:pt x="230045" y="118110"/>
                    </a:moveTo>
                    <a:lnTo>
                      <a:pt x="186538" y="118110"/>
                    </a:lnTo>
                    <a:lnTo>
                      <a:pt x="196381" y="125730"/>
                    </a:lnTo>
                    <a:lnTo>
                      <a:pt x="194308" y="130810"/>
                    </a:lnTo>
                    <a:lnTo>
                      <a:pt x="250859" y="130810"/>
                    </a:lnTo>
                    <a:lnTo>
                      <a:pt x="250351" y="127000"/>
                    </a:lnTo>
                    <a:lnTo>
                      <a:pt x="209763" y="127000"/>
                    </a:lnTo>
                    <a:lnTo>
                      <a:pt x="211229" y="124460"/>
                    </a:lnTo>
                    <a:lnTo>
                      <a:pt x="250013" y="124460"/>
                    </a:lnTo>
                    <a:lnTo>
                      <a:pt x="249674" y="121920"/>
                    </a:lnTo>
                    <a:lnTo>
                      <a:pt x="231856" y="121920"/>
                    </a:lnTo>
                    <a:lnTo>
                      <a:pt x="230903" y="119380"/>
                    </a:lnTo>
                    <a:lnTo>
                      <a:pt x="230045" y="118110"/>
                    </a:lnTo>
                    <a:close/>
                  </a:path>
                  <a:path w="372744" h="227329">
                    <a:moveTo>
                      <a:pt x="250013" y="124460"/>
                    </a:moveTo>
                    <a:lnTo>
                      <a:pt x="219773" y="124460"/>
                    </a:lnTo>
                    <a:lnTo>
                      <a:pt x="221061" y="127000"/>
                    </a:lnTo>
                    <a:lnTo>
                      <a:pt x="250351" y="127000"/>
                    </a:lnTo>
                    <a:lnTo>
                      <a:pt x="250013" y="124460"/>
                    </a:lnTo>
                    <a:close/>
                  </a:path>
                  <a:path w="372744" h="227329">
                    <a:moveTo>
                      <a:pt x="235795" y="17780"/>
                    </a:moveTo>
                    <a:lnTo>
                      <a:pt x="218045" y="17780"/>
                    </a:lnTo>
                    <a:lnTo>
                      <a:pt x="231856" y="121920"/>
                    </a:lnTo>
                    <a:lnTo>
                      <a:pt x="249674" y="121920"/>
                    </a:lnTo>
                    <a:lnTo>
                      <a:pt x="235795" y="17780"/>
                    </a:lnTo>
                    <a:close/>
                  </a:path>
                  <a:path w="372744" h="227329">
                    <a:moveTo>
                      <a:pt x="180202" y="82550"/>
                    </a:moveTo>
                    <a:lnTo>
                      <a:pt x="158916" y="82550"/>
                    </a:lnTo>
                    <a:lnTo>
                      <a:pt x="202768" y="114300"/>
                    </a:lnTo>
                    <a:lnTo>
                      <a:pt x="202255" y="115570"/>
                    </a:lnTo>
                    <a:lnTo>
                      <a:pt x="229260" y="115570"/>
                    </a:lnTo>
                    <a:lnTo>
                      <a:pt x="228233" y="113030"/>
                    </a:lnTo>
                    <a:lnTo>
                      <a:pt x="220464" y="111760"/>
                    </a:lnTo>
                    <a:lnTo>
                      <a:pt x="216663" y="109220"/>
                    </a:lnTo>
                    <a:lnTo>
                      <a:pt x="216663" y="100330"/>
                    </a:lnTo>
                    <a:lnTo>
                      <a:pt x="204663" y="100330"/>
                    </a:lnTo>
                    <a:lnTo>
                      <a:pt x="180202" y="82550"/>
                    </a:lnTo>
                    <a:close/>
                  </a:path>
                  <a:path w="372744" h="227329">
                    <a:moveTo>
                      <a:pt x="158916" y="82550"/>
                    </a:moveTo>
                    <a:lnTo>
                      <a:pt x="139849" y="82550"/>
                    </a:lnTo>
                    <a:lnTo>
                      <a:pt x="170832" y="106680"/>
                    </a:lnTo>
                    <a:lnTo>
                      <a:pt x="190587" y="106680"/>
                    </a:lnTo>
                    <a:lnTo>
                      <a:pt x="158916" y="82550"/>
                    </a:lnTo>
                    <a:close/>
                  </a:path>
                  <a:path w="372744" h="227329">
                    <a:moveTo>
                      <a:pt x="164477" y="71120"/>
                    </a:moveTo>
                    <a:lnTo>
                      <a:pt x="123619" y="71120"/>
                    </a:lnTo>
                    <a:lnTo>
                      <a:pt x="127849" y="73660"/>
                    </a:lnTo>
                    <a:lnTo>
                      <a:pt x="127849" y="104140"/>
                    </a:lnTo>
                    <a:lnTo>
                      <a:pt x="139849" y="104140"/>
                    </a:lnTo>
                    <a:lnTo>
                      <a:pt x="139849" y="82550"/>
                    </a:lnTo>
                    <a:lnTo>
                      <a:pt x="180202" y="82550"/>
                    </a:lnTo>
                    <a:lnTo>
                      <a:pt x="164477" y="71120"/>
                    </a:lnTo>
                    <a:close/>
                  </a:path>
                  <a:path w="372744" h="227329">
                    <a:moveTo>
                      <a:pt x="216663" y="31750"/>
                    </a:moveTo>
                    <a:lnTo>
                      <a:pt x="204663" y="31750"/>
                    </a:lnTo>
                    <a:lnTo>
                      <a:pt x="204663" y="100330"/>
                    </a:lnTo>
                    <a:lnTo>
                      <a:pt x="216663" y="100330"/>
                    </a:lnTo>
                    <a:lnTo>
                      <a:pt x="216663" y="31750"/>
                    </a:lnTo>
                    <a:close/>
                  </a:path>
                  <a:path w="372744" h="227329">
                    <a:moveTo>
                      <a:pt x="110237" y="69850"/>
                    </a:moveTo>
                    <a:lnTo>
                      <a:pt x="78039" y="78740"/>
                    </a:lnTo>
                    <a:lnTo>
                      <a:pt x="123619" y="78740"/>
                    </a:lnTo>
                    <a:lnTo>
                      <a:pt x="123619" y="72390"/>
                    </a:lnTo>
                    <a:lnTo>
                      <a:pt x="111713" y="72390"/>
                    </a:lnTo>
                    <a:lnTo>
                      <a:pt x="110237" y="69850"/>
                    </a:lnTo>
                    <a:close/>
                  </a:path>
                  <a:path w="372744" h="227329">
                    <a:moveTo>
                      <a:pt x="128960" y="41910"/>
                    </a:moveTo>
                    <a:lnTo>
                      <a:pt x="86248" y="41910"/>
                    </a:lnTo>
                    <a:lnTo>
                      <a:pt x="111713" y="60960"/>
                    </a:lnTo>
                    <a:lnTo>
                      <a:pt x="111713" y="72390"/>
                    </a:lnTo>
                    <a:lnTo>
                      <a:pt x="123619" y="72390"/>
                    </a:lnTo>
                    <a:lnTo>
                      <a:pt x="123619" y="71120"/>
                    </a:lnTo>
                    <a:lnTo>
                      <a:pt x="164477" y="71120"/>
                    </a:lnTo>
                    <a:lnTo>
                      <a:pt x="140016" y="53340"/>
                    </a:lnTo>
                    <a:lnTo>
                      <a:pt x="139932" y="50800"/>
                    </a:lnTo>
                    <a:lnTo>
                      <a:pt x="141798" y="45720"/>
                    </a:lnTo>
                    <a:lnTo>
                      <a:pt x="129315" y="45720"/>
                    </a:lnTo>
                    <a:lnTo>
                      <a:pt x="127933" y="44450"/>
                    </a:lnTo>
                    <a:lnTo>
                      <a:pt x="128960" y="41910"/>
                    </a:lnTo>
                    <a:close/>
                  </a:path>
                  <a:path w="372744" h="227329">
                    <a:moveTo>
                      <a:pt x="131014" y="36830"/>
                    </a:moveTo>
                    <a:lnTo>
                      <a:pt x="70364" y="36830"/>
                    </a:lnTo>
                    <a:lnTo>
                      <a:pt x="82877" y="45720"/>
                    </a:lnTo>
                    <a:lnTo>
                      <a:pt x="86248" y="41910"/>
                    </a:lnTo>
                    <a:lnTo>
                      <a:pt x="128960" y="41910"/>
                    </a:lnTo>
                    <a:lnTo>
                      <a:pt x="131014" y="36830"/>
                    </a:lnTo>
                    <a:close/>
                  </a:path>
                  <a:path w="372744" h="227329">
                    <a:moveTo>
                      <a:pt x="216663" y="19050"/>
                    </a:moveTo>
                    <a:lnTo>
                      <a:pt x="138812" y="19050"/>
                    </a:lnTo>
                    <a:lnTo>
                      <a:pt x="129315" y="45720"/>
                    </a:lnTo>
                    <a:lnTo>
                      <a:pt x="141798" y="45720"/>
                    </a:lnTo>
                    <a:lnTo>
                      <a:pt x="146927" y="31750"/>
                    </a:lnTo>
                    <a:lnTo>
                      <a:pt x="216663" y="31750"/>
                    </a:lnTo>
                    <a:lnTo>
                      <a:pt x="216663" y="19050"/>
                    </a:lnTo>
                    <a:close/>
                  </a:path>
                  <a:path w="372744" h="227329">
                    <a:moveTo>
                      <a:pt x="92101" y="12700"/>
                    </a:moveTo>
                    <a:lnTo>
                      <a:pt x="80981" y="29210"/>
                    </a:lnTo>
                    <a:lnTo>
                      <a:pt x="115389" y="29210"/>
                    </a:lnTo>
                    <a:lnTo>
                      <a:pt x="92101" y="12700"/>
                    </a:lnTo>
                    <a:close/>
                  </a:path>
                  <a:path w="372744" h="227329">
                    <a:moveTo>
                      <a:pt x="127116" y="0"/>
                    </a:moveTo>
                    <a:lnTo>
                      <a:pt x="115389" y="29210"/>
                    </a:lnTo>
                    <a:lnTo>
                      <a:pt x="134096" y="29210"/>
                    </a:lnTo>
                    <a:lnTo>
                      <a:pt x="138718" y="17780"/>
                    </a:lnTo>
                    <a:lnTo>
                      <a:pt x="235795" y="17780"/>
                    </a:lnTo>
                    <a:lnTo>
                      <a:pt x="233594" y="1270"/>
                    </a:lnTo>
                    <a:lnTo>
                      <a:pt x="1271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6" name="object 61">
                <a:extLst>
                  <a:ext uri="{FF2B5EF4-FFF2-40B4-BE49-F238E27FC236}">
                    <a16:creationId xmlns:a16="http://schemas.microsoft.com/office/drawing/2014/main" id="{AB72E7E5-BD6D-8B62-C4E7-2DC1D8D4E664}"/>
                  </a:ext>
                </a:extLst>
              </p:cNvPr>
              <p:cNvSpPr/>
              <p:nvPr/>
            </p:nvSpPr>
            <p:spPr>
              <a:xfrm>
                <a:off x="2555046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7" name="object 62">
                <a:extLst>
                  <a:ext uri="{FF2B5EF4-FFF2-40B4-BE49-F238E27FC236}">
                    <a16:creationId xmlns:a16="http://schemas.microsoft.com/office/drawing/2014/main" id="{1F5D0C27-ED66-E10B-D149-5207EB5A4B45}"/>
                  </a:ext>
                </a:extLst>
              </p:cNvPr>
              <p:cNvSpPr/>
              <p:nvPr/>
            </p:nvSpPr>
            <p:spPr>
              <a:xfrm>
                <a:off x="2610538" y="6513275"/>
                <a:ext cx="193302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299720">
                    <a:moveTo>
                      <a:pt x="310561" y="119629"/>
                    </a:moveTo>
                    <a:lnTo>
                      <a:pt x="289468" y="119629"/>
                    </a:lnTo>
                    <a:lnTo>
                      <a:pt x="164656" y="287122"/>
                    </a:lnTo>
                    <a:lnTo>
                      <a:pt x="163805" y="292984"/>
                    </a:lnTo>
                    <a:lnTo>
                      <a:pt x="166417" y="297564"/>
                    </a:lnTo>
                    <a:lnTo>
                      <a:pt x="171193" y="299658"/>
                    </a:lnTo>
                    <a:lnTo>
                      <a:pt x="176833" y="298064"/>
                    </a:lnTo>
                    <a:lnTo>
                      <a:pt x="310561" y="119629"/>
                    </a:lnTo>
                    <a:close/>
                  </a:path>
                  <a:path w="318770" h="299720">
                    <a:moveTo>
                      <a:pt x="60888" y="103054"/>
                    </a:moveTo>
                    <a:lnTo>
                      <a:pt x="43577" y="103054"/>
                    </a:lnTo>
                    <a:lnTo>
                      <a:pt x="43905" y="104038"/>
                    </a:lnTo>
                    <a:lnTo>
                      <a:pt x="44010" y="199700"/>
                    </a:lnTo>
                    <a:lnTo>
                      <a:pt x="4922" y="219773"/>
                    </a:lnTo>
                    <a:lnTo>
                      <a:pt x="1440" y="226074"/>
                    </a:lnTo>
                    <a:lnTo>
                      <a:pt x="3274" y="231693"/>
                    </a:lnTo>
                    <a:lnTo>
                      <a:pt x="8628" y="234655"/>
                    </a:lnTo>
                    <a:lnTo>
                      <a:pt x="15707" y="232987"/>
                    </a:lnTo>
                    <a:lnTo>
                      <a:pt x="98139" y="190894"/>
                    </a:lnTo>
                    <a:lnTo>
                      <a:pt x="60596" y="190894"/>
                    </a:lnTo>
                    <a:lnTo>
                      <a:pt x="60596" y="104038"/>
                    </a:lnTo>
                    <a:lnTo>
                      <a:pt x="60888" y="103054"/>
                    </a:lnTo>
                    <a:close/>
                  </a:path>
                  <a:path w="318770" h="299720">
                    <a:moveTo>
                      <a:pt x="120361" y="75390"/>
                    </a:moveTo>
                    <a:lnTo>
                      <a:pt x="99966" y="75390"/>
                    </a:lnTo>
                    <a:lnTo>
                      <a:pt x="105207" y="85284"/>
                    </a:lnTo>
                    <a:lnTo>
                      <a:pt x="112908" y="93628"/>
                    </a:lnTo>
                    <a:lnTo>
                      <a:pt x="122439" y="99768"/>
                    </a:lnTo>
                    <a:lnTo>
                      <a:pt x="133170" y="103054"/>
                    </a:lnTo>
                    <a:lnTo>
                      <a:pt x="133232" y="153785"/>
                    </a:lnTo>
                    <a:lnTo>
                      <a:pt x="60596" y="190894"/>
                    </a:lnTo>
                    <a:lnTo>
                      <a:pt x="98139" y="190894"/>
                    </a:lnTo>
                    <a:lnTo>
                      <a:pt x="187174" y="145430"/>
                    </a:lnTo>
                    <a:lnTo>
                      <a:pt x="149808" y="145430"/>
                    </a:lnTo>
                    <a:lnTo>
                      <a:pt x="149808" y="104038"/>
                    </a:lnTo>
                    <a:lnTo>
                      <a:pt x="149623" y="104038"/>
                    </a:lnTo>
                    <a:lnTo>
                      <a:pt x="153175" y="102426"/>
                    </a:lnTo>
                    <a:lnTo>
                      <a:pt x="152840" y="102426"/>
                    </a:lnTo>
                    <a:lnTo>
                      <a:pt x="157378" y="101494"/>
                    </a:lnTo>
                    <a:lnTo>
                      <a:pt x="166498" y="97201"/>
                    </a:lnTo>
                    <a:lnTo>
                      <a:pt x="172383" y="92625"/>
                    </a:lnTo>
                    <a:lnTo>
                      <a:pt x="176452" y="87712"/>
                    </a:lnTo>
                    <a:lnTo>
                      <a:pt x="140511" y="87712"/>
                    </a:lnTo>
                    <a:lnTo>
                      <a:pt x="121968" y="78823"/>
                    </a:lnTo>
                    <a:lnTo>
                      <a:pt x="120361" y="75390"/>
                    </a:lnTo>
                    <a:close/>
                  </a:path>
                  <a:path w="318770" h="299720">
                    <a:moveTo>
                      <a:pt x="274390" y="119629"/>
                    </a:moveTo>
                    <a:lnTo>
                      <a:pt x="246821" y="119629"/>
                    </a:lnTo>
                    <a:lnTo>
                      <a:pt x="231449" y="129765"/>
                    </a:lnTo>
                    <a:lnTo>
                      <a:pt x="229041" y="141576"/>
                    </a:lnTo>
                    <a:lnTo>
                      <a:pt x="236318" y="147074"/>
                    </a:lnTo>
                    <a:lnTo>
                      <a:pt x="245861" y="141912"/>
                    </a:lnTo>
                    <a:lnTo>
                      <a:pt x="250118" y="138900"/>
                    </a:lnTo>
                    <a:lnTo>
                      <a:pt x="258644" y="132218"/>
                    </a:lnTo>
                    <a:lnTo>
                      <a:pt x="274390" y="119629"/>
                    </a:lnTo>
                    <a:close/>
                  </a:path>
                  <a:path w="318770" h="299720">
                    <a:moveTo>
                      <a:pt x="207334" y="77840"/>
                    </a:moveTo>
                    <a:lnTo>
                      <a:pt x="183021" y="77840"/>
                    </a:lnTo>
                    <a:lnTo>
                      <a:pt x="186579" y="85284"/>
                    </a:lnTo>
                    <a:lnTo>
                      <a:pt x="186655" y="85442"/>
                    </a:lnTo>
                    <a:lnTo>
                      <a:pt x="194351" y="92018"/>
                    </a:lnTo>
                    <a:lnTo>
                      <a:pt x="202654" y="93871"/>
                    </a:lnTo>
                    <a:lnTo>
                      <a:pt x="202759" y="118111"/>
                    </a:lnTo>
                    <a:lnTo>
                      <a:pt x="149808" y="145430"/>
                    </a:lnTo>
                    <a:lnTo>
                      <a:pt x="187174" y="145430"/>
                    </a:lnTo>
                    <a:lnTo>
                      <a:pt x="237145" y="119912"/>
                    </a:lnTo>
                    <a:lnTo>
                      <a:pt x="246821" y="119629"/>
                    </a:lnTo>
                    <a:lnTo>
                      <a:pt x="310561" y="119629"/>
                    </a:lnTo>
                    <a:lnTo>
                      <a:pt x="314693" y="114090"/>
                    </a:lnTo>
                    <a:lnTo>
                      <a:pt x="317731" y="109797"/>
                    </a:lnTo>
                    <a:lnTo>
                      <a:pt x="219942" y="109797"/>
                    </a:lnTo>
                    <a:lnTo>
                      <a:pt x="219942" y="93871"/>
                    </a:lnTo>
                    <a:lnTo>
                      <a:pt x="219798" y="93871"/>
                    </a:lnTo>
                    <a:lnTo>
                      <a:pt x="226938" y="91272"/>
                    </a:lnTo>
                    <a:lnTo>
                      <a:pt x="233249" y="86706"/>
                    </a:lnTo>
                    <a:lnTo>
                      <a:pt x="238364" y="80778"/>
                    </a:lnTo>
                    <a:lnTo>
                      <a:pt x="239632" y="78311"/>
                    </a:lnTo>
                    <a:lnTo>
                      <a:pt x="208099" y="78311"/>
                    </a:lnTo>
                    <a:lnTo>
                      <a:pt x="207334" y="77840"/>
                    </a:lnTo>
                    <a:close/>
                  </a:path>
                  <a:path w="318770" h="299720">
                    <a:moveTo>
                      <a:pt x="313509" y="103054"/>
                    </a:moveTo>
                    <a:lnTo>
                      <a:pt x="230962" y="103054"/>
                    </a:lnTo>
                    <a:lnTo>
                      <a:pt x="219942" y="109797"/>
                    </a:lnTo>
                    <a:lnTo>
                      <a:pt x="317731" y="109797"/>
                    </a:lnTo>
                    <a:lnTo>
                      <a:pt x="318724" y="108394"/>
                    </a:lnTo>
                    <a:lnTo>
                      <a:pt x="313509" y="103054"/>
                    </a:lnTo>
                    <a:close/>
                  </a:path>
                  <a:path w="318770" h="299720">
                    <a:moveTo>
                      <a:pt x="65036" y="0"/>
                    </a:moveTo>
                    <a:lnTo>
                      <a:pt x="31055" y="2453"/>
                    </a:lnTo>
                    <a:lnTo>
                      <a:pt x="8537" y="22613"/>
                    </a:lnTo>
                    <a:lnTo>
                      <a:pt x="1121" y="47738"/>
                    </a:lnTo>
                    <a:lnTo>
                      <a:pt x="0" y="51775"/>
                    </a:lnTo>
                    <a:lnTo>
                      <a:pt x="7466" y="79400"/>
                    </a:lnTo>
                    <a:lnTo>
                      <a:pt x="7882" y="80778"/>
                    </a:lnTo>
                    <a:lnTo>
                      <a:pt x="34607" y="101044"/>
                    </a:lnTo>
                    <a:lnTo>
                      <a:pt x="36324" y="101640"/>
                    </a:lnTo>
                    <a:lnTo>
                      <a:pt x="44362" y="103054"/>
                    </a:lnTo>
                    <a:lnTo>
                      <a:pt x="58156" y="103054"/>
                    </a:lnTo>
                    <a:lnTo>
                      <a:pt x="90863" y="86981"/>
                    </a:lnTo>
                    <a:lnTo>
                      <a:pt x="57758" y="86981"/>
                    </a:lnTo>
                    <a:lnTo>
                      <a:pt x="28481" y="78637"/>
                    </a:lnTo>
                    <a:lnTo>
                      <a:pt x="16900" y="54801"/>
                    </a:lnTo>
                    <a:lnTo>
                      <a:pt x="23504" y="29148"/>
                    </a:lnTo>
                    <a:lnTo>
                      <a:pt x="48785" y="15350"/>
                    </a:lnTo>
                    <a:lnTo>
                      <a:pt x="90548" y="15350"/>
                    </a:lnTo>
                    <a:lnTo>
                      <a:pt x="88744" y="13129"/>
                    </a:lnTo>
                    <a:lnTo>
                      <a:pt x="77918" y="5042"/>
                    </a:lnTo>
                    <a:lnTo>
                      <a:pt x="65036" y="0"/>
                    </a:lnTo>
                    <a:close/>
                  </a:path>
                  <a:path w="318770" h="299720">
                    <a:moveTo>
                      <a:pt x="174170" y="30890"/>
                    </a:moveTo>
                    <a:lnTo>
                      <a:pt x="142746" y="30890"/>
                    </a:lnTo>
                    <a:lnTo>
                      <a:pt x="161387" y="39816"/>
                    </a:lnTo>
                    <a:lnTo>
                      <a:pt x="170147" y="58522"/>
                    </a:lnTo>
                    <a:lnTo>
                      <a:pt x="161525" y="79400"/>
                    </a:lnTo>
                    <a:lnTo>
                      <a:pt x="140511" y="87712"/>
                    </a:lnTo>
                    <a:lnTo>
                      <a:pt x="176452" y="87712"/>
                    </a:lnTo>
                    <a:lnTo>
                      <a:pt x="178948" y="84698"/>
                    </a:lnTo>
                    <a:lnTo>
                      <a:pt x="180446" y="81065"/>
                    </a:lnTo>
                    <a:lnTo>
                      <a:pt x="183021" y="77840"/>
                    </a:lnTo>
                    <a:lnTo>
                      <a:pt x="207334" y="77840"/>
                    </a:lnTo>
                    <a:lnTo>
                      <a:pt x="199008" y="72715"/>
                    </a:lnTo>
                    <a:lnTo>
                      <a:pt x="196143" y="63237"/>
                    </a:lnTo>
                    <a:lnTo>
                      <a:pt x="196054" y="62943"/>
                    </a:lnTo>
                    <a:lnTo>
                      <a:pt x="199125" y="53253"/>
                    </a:lnTo>
                    <a:lnTo>
                      <a:pt x="208110" y="47904"/>
                    </a:lnTo>
                    <a:lnTo>
                      <a:pt x="238518" y="47904"/>
                    </a:lnTo>
                    <a:lnTo>
                      <a:pt x="236339" y="45276"/>
                    </a:lnTo>
                    <a:lnTo>
                      <a:pt x="184267" y="45276"/>
                    </a:lnTo>
                    <a:lnTo>
                      <a:pt x="174170" y="30890"/>
                    </a:lnTo>
                    <a:close/>
                  </a:path>
                  <a:path w="318770" h="299720">
                    <a:moveTo>
                      <a:pt x="90548" y="15350"/>
                    </a:moveTo>
                    <a:lnTo>
                      <a:pt x="48785" y="15350"/>
                    </a:lnTo>
                    <a:lnTo>
                      <a:pt x="76904" y="24063"/>
                    </a:lnTo>
                    <a:lnTo>
                      <a:pt x="76654" y="24063"/>
                    </a:lnTo>
                    <a:lnTo>
                      <a:pt x="87747" y="47738"/>
                    </a:lnTo>
                    <a:lnTo>
                      <a:pt x="81764" y="72715"/>
                    </a:lnTo>
                    <a:lnTo>
                      <a:pt x="81644" y="73216"/>
                    </a:lnTo>
                    <a:lnTo>
                      <a:pt x="57758" y="86981"/>
                    </a:lnTo>
                    <a:lnTo>
                      <a:pt x="90863" y="86981"/>
                    </a:lnTo>
                    <a:lnTo>
                      <a:pt x="93514" y="84322"/>
                    </a:lnTo>
                    <a:lnTo>
                      <a:pt x="99966" y="75390"/>
                    </a:lnTo>
                    <a:lnTo>
                      <a:pt x="120361" y="75390"/>
                    </a:lnTo>
                    <a:lnTo>
                      <a:pt x="113254" y="60210"/>
                    </a:lnTo>
                    <a:lnTo>
                      <a:pt x="121725" y="39349"/>
                    </a:lnTo>
                    <a:lnTo>
                      <a:pt x="129921" y="36051"/>
                    </a:lnTo>
                    <a:lnTo>
                      <a:pt x="103359" y="36051"/>
                    </a:lnTo>
                    <a:lnTo>
                      <a:pt x="97297" y="23664"/>
                    </a:lnTo>
                    <a:lnTo>
                      <a:pt x="90548" y="15350"/>
                    </a:lnTo>
                    <a:close/>
                  </a:path>
                  <a:path w="318770" h="299720">
                    <a:moveTo>
                      <a:pt x="238518" y="47904"/>
                    </a:moveTo>
                    <a:lnTo>
                      <a:pt x="208110" y="47904"/>
                    </a:lnTo>
                    <a:lnTo>
                      <a:pt x="222739" y="51775"/>
                    </a:lnTo>
                    <a:lnTo>
                      <a:pt x="222283" y="51775"/>
                    </a:lnTo>
                    <a:lnTo>
                      <a:pt x="226564" y="62943"/>
                    </a:lnTo>
                    <a:lnTo>
                      <a:pt x="226677" y="63237"/>
                    </a:lnTo>
                    <a:lnTo>
                      <a:pt x="221836" y="74769"/>
                    </a:lnTo>
                    <a:lnTo>
                      <a:pt x="208099" y="78311"/>
                    </a:lnTo>
                    <a:lnTo>
                      <a:pt x="239632" y="78311"/>
                    </a:lnTo>
                    <a:lnTo>
                      <a:pt x="241774" y="74144"/>
                    </a:lnTo>
                    <a:lnTo>
                      <a:pt x="241726" y="51775"/>
                    </a:lnTo>
                    <a:lnTo>
                      <a:pt x="238518" y="47904"/>
                    </a:lnTo>
                    <a:close/>
                  </a:path>
                  <a:path w="318770" h="299720">
                    <a:moveTo>
                      <a:pt x="208815" y="30749"/>
                    </a:moveTo>
                    <a:lnTo>
                      <a:pt x="188571" y="40061"/>
                    </a:lnTo>
                    <a:lnTo>
                      <a:pt x="187199" y="41391"/>
                    </a:lnTo>
                    <a:lnTo>
                      <a:pt x="185880" y="44061"/>
                    </a:lnTo>
                    <a:lnTo>
                      <a:pt x="184267" y="45276"/>
                    </a:lnTo>
                    <a:lnTo>
                      <a:pt x="236339" y="45276"/>
                    </a:lnTo>
                    <a:lnTo>
                      <a:pt x="228694" y="36051"/>
                    </a:lnTo>
                    <a:lnTo>
                      <a:pt x="228899" y="36051"/>
                    </a:lnTo>
                    <a:lnTo>
                      <a:pt x="208815" y="30749"/>
                    </a:lnTo>
                    <a:close/>
                  </a:path>
                  <a:path w="318770" h="299720">
                    <a:moveTo>
                      <a:pt x="146813" y="14964"/>
                    </a:moveTo>
                    <a:lnTo>
                      <a:pt x="122748" y="18714"/>
                    </a:lnTo>
                    <a:lnTo>
                      <a:pt x="103359" y="36051"/>
                    </a:lnTo>
                    <a:lnTo>
                      <a:pt x="129921" y="36051"/>
                    </a:lnTo>
                    <a:lnTo>
                      <a:pt x="142746" y="30890"/>
                    </a:lnTo>
                    <a:lnTo>
                      <a:pt x="174170" y="30890"/>
                    </a:lnTo>
                    <a:lnTo>
                      <a:pt x="169379" y="24063"/>
                    </a:lnTo>
                    <a:lnTo>
                      <a:pt x="146813" y="14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8" name="object 63">
                <a:extLst>
                  <a:ext uri="{FF2B5EF4-FFF2-40B4-BE49-F238E27FC236}">
                    <a16:creationId xmlns:a16="http://schemas.microsoft.com/office/drawing/2014/main" id="{EF285A16-8D48-0690-9A92-D9BC8600CCE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45159" y="6604390"/>
                <a:ext cx="99063" cy="81184"/>
              </a:xfrm>
              <a:prstGeom prst="rect">
                <a:avLst/>
              </a:prstGeom>
            </p:spPr>
          </p:pic>
        </p:grpSp>
        <p:pic>
          <p:nvPicPr>
            <p:cNvPr id="9" name="object 64">
              <a:extLst>
                <a:ext uri="{FF2B5EF4-FFF2-40B4-BE49-F238E27FC236}">
                  <a16:creationId xmlns:a16="http://schemas.microsoft.com/office/drawing/2014/main" id="{850E4B85-FAC0-1D3F-8993-48DD67CDADEC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10792304" y="6442019"/>
              <a:ext cx="296506" cy="294830"/>
            </a:xfrm>
            <a:prstGeom prst="rect">
              <a:avLst/>
            </a:prstGeom>
          </p:spPr>
        </p:pic>
        <p:grpSp>
          <p:nvGrpSpPr>
            <p:cNvPr id="10" name="object 65">
              <a:extLst>
                <a:ext uri="{FF2B5EF4-FFF2-40B4-BE49-F238E27FC236}">
                  <a16:creationId xmlns:a16="http://schemas.microsoft.com/office/drawing/2014/main" id="{DDB8EB57-9F98-934E-085C-1FE40D65C53B}"/>
                </a:ext>
              </a:extLst>
            </p:cNvPr>
            <p:cNvGrpSpPr/>
            <p:nvPr userDrawn="1"/>
          </p:nvGrpSpPr>
          <p:grpSpPr>
            <a:xfrm>
              <a:off x="11269498" y="6391946"/>
              <a:ext cx="587223" cy="298040"/>
              <a:chOff x="18583530" y="10540792"/>
              <a:chExt cx="968375" cy="491490"/>
            </a:xfrm>
          </p:grpSpPr>
          <p:pic>
            <p:nvPicPr>
              <p:cNvPr id="14" name="object 66">
                <a:extLst>
                  <a:ext uri="{FF2B5EF4-FFF2-40B4-BE49-F238E27FC236}">
                    <a16:creationId xmlns:a16="http://schemas.microsoft.com/office/drawing/2014/main" id="{E88C5417-6D63-73B5-A17A-154D1DB27FC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583530" y="10805753"/>
                <a:ext cx="433100" cy="162309"/>
              </a:xfrm>
              <a:prstGeom prst="rect">
                <a:avLst/>
              </a:prstGeom>
            </p:spPr>
          </p:pic>
          <p:sp>
            <p:nvSpPr>
              <p:cNvPr id="15" name="object 67">
                <a:extLst>
                  <a:ext uri="{FF2B5EF4-FFF2-40B4-BE49-F238E27FC236}">
                    <a16:creationId xmlns:a16="http://schemas.microsoft.com/office/drawing/2014/main" id="{CAA0169C-DDDF-486B-10DB-F02313A37BFB}"/>
                  </a:ext>
                </a:extLst>
              </p:cNvPr>
              <p:cNvSpPr/>
              <p:nvPr/>
            </p:nvSpPr>
            <p:spPr>
              <a:xfrm>
                <a:off x="19185573" y="10777175"/>
                <a:ext cx="36639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366394" h="254634">
                    <a:moveTo>
                      <a:pt x="144627" y="28790"/>
                    </a:moveTo>
                    <a:lnTo>
                      <a:pt x="0" y="28790"/>
                    </a:lnTo>
                    <a:lnTo>
                      <a:pt x="0" y="77050"/>
                    </a:lnTo>
                    <a:lnTo>
                      <a:pt x="47421" y="77050"/>
                    </a:lnTo>
                    <a:lnTo>
                      <a:pt x="47421" y="187540"/>
                    </a:lnTo>
                    <a:lnTo>
                      <a:pt x="97383" y="187540"/>
                    </a:lnTo>
                    <a:lnTo>
                      <a:pt x="97383" y="77050"/>
                    </a:lnTo>
                    <a:lnTo>
                      <a:pt x="144627" y="77050"/>
                    </a:lnTo>
                    <a:lnTo>
                      <a:pt x="144627" y="28790"/>
                    </a:lnTo>
                    <a:close/>
                  </a:path>
                  <a:path w="366394" h="254634">
                    <a:moveTo>
                      <a:pt x="366090" y="254546"/>
                    </a:moveTo>
                    <a:lnTo>
                      <a:pt x="270370" y="0"/>
                    </a:lnTo>
                    <a:lnTo>
                      <a:pt x="184467" y="0"/>
                    </a:lnTo>
                    <a:lnTo>
                      <a:pt x="114147" y="187769"/>
                    </a:lnTo>
                    <a:lnTo>
                      <a:pt x="166243" y="187769"/>
                    </a:lnTo>
                    <a:lnTo>
                      <a:pt x="227355" y="33324"/>
                    </a:lnTo>
                    <a:lnTo>
                      <a:pt x="314032" y="254546"/>
                    </a:lnTo>
                    <a:lnTo>
                      <a:pt x="366090" y="254546"/>
                    </a:lnTo>
                    <a:close/>
                  </a:path>
                </a:pathLst>
              </a:custGeom>
              <a:solidFill>
                <a:srgbClr val="60606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6" name="object 68">
                <a:extLst>
                  <a:ext uri="{FF2B5EF4-FFF2-40B4-BE49-F238E27FC236}">
                    <a16:creationId xmlns:a16="http://schemas.microsoft.com/office/drawing/2014/main" id="{C0D53DBE-41B4-2F2A-5EBA-D637E0D217A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025993" y="10805746"/>
                <a:ext cx="156749" cy="162319"/>
              </a:xfrm>
              <a:prstGeom prst="rect">
                <a:avLst/>
              </a:prstGeom>
            </p:spPr>
          </p:pic>
          <p:pic>
            <p:nvPicPr>
              <p:cNvPr id="17" name="object 69">
                <a:extLst>
                  <a:ext uri="{FF2B5EF4-FFF2-40B4-BE49-F238E27FC236}">
                    <a16:creationId xmlns:a16="http://schemas.microsoft.com/office/drawing/2014/main" id="{BE1CBEBF-482E-B079-6970-825EFAA726A5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9248503" y="10540792"/>
                <a:ext cx="282189" cy="236431"/>
              </a:xfrm>
              <a:prstGeom prst="rect">
                <a:avLst/>
              </a:prstGeom>
            </p:spPr>
          </p:pic>
        </p:grpSp>
        <p:sp>
          <p:nvSpPr>
            <p:cNvPr id="12" name="object 70">
              <a:extLst>
                <a:ext uri="{FF2B5EF4-FFF2-40B4-BE49-F238E27FC236}">
                  <a16:creationId xmlns:a16="http://schemas.microsoft.com/office/drawing/2014/main" id="{1D4529DD-D14D-EA1F-FCDD-8A1F80DF3271}"/>
                </a:ext>
              </a:extLst>
            </p:cNvPr>
            <p:cNvSpPr/>
            <p:nvPr userDrawn="1"/>
          </p:nvSpPr>
          <p:spPr>
            <a:xfrm>
              <a:off x="11176234" y="6440975"/>
              <a:ext cx="5776" cy="299195"/>
            </a:xfrm>
            <a:custGeom>
              <a:avLst/>
              <a:gdLst/>
              <a:ahLst/>
              <a:cxnLst/>
              <a:rect l="l" t="t" r="r" b="b"/>
              <a:pathLst>
                <a:path w="9525" h="493395">
                  <a:moveTo>
                    <a:pt x="8942" y="0"/>
                  </a:moveTo>
                  <a:lnTo>
                    <a:pt x="0" y="0"/>
                  </a:lnTo>
                  <a:lnTo>
                    <a:pt x="0" y="493335"/>
                  </a:lnTo>
                  <a:lnTo>
                    <a:pt x="8942" y="493335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71">
              <a:extLst>
                <a:ext uri="{FF2B5EF4-FFF2-40B4-BE49-F238E27FC236}">
                  <a16:creationId xmlns:a16="http://schemas.microsoft.com/office/drawing/2014/main" id="{4AAD1FF5-CF3D-0F31-1F2A-C34A5CA85AF1}"/>
                </a:ext>
              </a:extLst>
            </p:cNvPr>
            <p:cNvSpPr txBox="1"/>
            <p:nvPr userDrawn="1"/>
          </p:nvSpPr>
          <p:spPr>
            <a:xfrm>
              <a:off x="6798094" y="6419831"/>
              <a:ext cx="3723959" cy="312231"/>
            </a:xfrm>
            <a:prstGeom prst="rect">
              <a:avLst/>
            </a:prstGeom>
          </p:spPr>
          <p:txBody>
            <a:bodyPr vert="horz" wrap="square" lIns="0" tIns="8856" rIns="0" bIns="0" rtlCol="0">
              <a:spAutoFit/>
            </a:bodyPr>
            <a:lstStyle/>
            <a:p>
              <a:pPr marL="7701">
                <a:spcBef>
                  <a:spcPts val="69"/>
                </a:spcBef>
              </a:pP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Unidad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69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de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45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Mantenimiento</a:t>
              </a:r>
              <a:r>
                <a:rPr sz="1971" b="1" spc="-64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Vial</a:t>
              </a:r>
              <a:endParaRPr sz="1971" dirty="0">
                <a:latin typeface="Century Gothic" panose="020B0502020202020204" pitchFamily="34" charset="0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843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587A32DD-44BB-BEDA-D9EA-551C9EB3C880}"/>
              </a:ext>
            </a:extLst>
          </p:cNvPr>
          <p:cNvGrpSpPr/>
          <p:nvPr userDrawn="1"/>
        </p:nvGrpSpPr>
        <p:grpSpPr>
          <a:xfrm>
            <a:off x="428" y="6349554"/>
            <a:ext cx="11856293" cy="508285"/>
            <a:chOff x="428" y="6349554"/>
            <a:chExt cx="11856293" cy="508285"/>
          </a:xfrm>
        </p:grpSpPr>
        <p:sp>
          <p:nvSpPr>
            <p:cNvPr id="3" name="object 52">
              <a:extLst>
                <a:ext uri="{FF2B5EF4-FFF2-40B4-BE49-F238E27FC236}">
                  <a16:creationId xmlns:a16="http://schemas.microsoft.com/office/drawing/2014/main" id="{37271DEA-9757-4F91-C169-81E68B32CBEA}"/>
                </a:ext>
              </a:extLst>
            </p:cNvPr>
            <p:cNvSpPr/>
            <p:nvPr/>
          </p:nvSpPr>
          <p:spPr>
            <a:xfrm>
              <a:off x="428" y="6349554"/>
              <a:ext cx="6093351" cy="508285"/>
            </a:xfrm>
            <a:custGeom>
              <a:avLst/>
              <a:gdLst/>
              <a:ahLst/>
              <a:cxnLst/>
              <a:rect l="l" t="t" r="r" b="b"/>
              <a:pathLst>
                <a:path w="6423660" h="838200">
                  <a:moveTo>
                    <a:pt x="6423532" y="0"/>
                  </a:moveTo>
                  <a:lnTo>
                    <a:pt x="0" y="0"/>
                  </a:lnTo>
                  <a:lnTo>
                    <a:pt x="0" y="837670"/>
                  </a:lnTo>
                  <a:lnTo>
                    <a:pt x="6423532" y="837670"/>
                  </a:lnTo>
                  <a:lnTo>
                    <a:pt x="6423532" y="0"/>
                  </a:lnTo>
                  <a:close/>
                </a:path>
              </a:pathLst>
            </a:custGeom>
            <a:solidFill>
              <a:srgbClr val="FF112C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221C016E-A5CD-2A10-D8A2-60825D252A75}"/>
                </a:ext>
              </a:extLst>
            </p:cNvPr>
            <p:cNvGrpSpPr/>
            <p:nvPr/>
          </p:nvGrpSpPr>
          <p:grpSpPr>
            <a:xfrm>
              <a:off x="1923371" y="6391300"/>
              <a:ext cx="2085244" cy="352935"/>
              <a:chOff x="755905" y="6391300"/>
              <a:chExt cx="2085244" cy="352935"/>
            </a:xfrm>
          </p:grpSpPr>
          <p:sp>
            <p:nvSpPr>
              <p:cNvPr id="13" name="object 53">
                <a:extLst>
                  <a:ext uri="{FF2B5EF4-FFF2-40B4-BE49-F238E27FC236}">
                    <a16:creationId xmlns:a16="http://schemas.microsoft.com/office/drawing/2014/main" id="{4BC9F527-6C75-2AA2-4597-EBCFD0C6A941}"/>
                  </a:ext>
                </a:extLst>
              </p:cNvPr>
              <p:cNvSpPr/>
              <p:nvPr/>
            </p:nvSpPr>
            <p:spPr>
              <a:xfrm>
                <a:off x="755905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4" name="object 54">
                <a:extLst>
                  <a:ext uri="{FF2B5EF4-FFF2-40B4-BE49-F238E27FC236}">
                    <a16:creationId xmlns:a16="http://schemas.microsoft.com/office/drawing/2014/main" id="{737A73D7-587C-891F-B184-11C9AEFA5F06}"/>
                  </a:ext>
                </a:extLst>
              </p:cNvPr>
              <p:cNvSpPr/>
              <p:nvPr/>
            </p:nvSpPr>
            <p:spPr>
              <a:xfrm>
                <a:off x="812405" y="6503675"/>
                <a:ext cx="173279" cy="17944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95909">
                    <a:moveTo>
                      <a:pt x="116484" y="6223"/>
                    </a:moveTo>
                    <a:lnTo>
                      <a:pt x="116001" y="4140"/>
                    </a:lnTo>
                    <a:lnTo>
                      <a:pt x="113423" y="927"/>
                    </a:lnTo>
                    <a:lnTo>
                      <a:pt x="111493" y="0"/>
                    </a:lnTo>
                    <a:lnTo>
                      <a:pt x="100977" y="0"/>
                    </a:lnTo>
                    <a:lnTo>
                      <a:pt x="100977" y="13525"/>
                    </a:lnTo>
                    <a:lnTo>
                      <a:pt x="41262" y="279069"/>
                    </a:lnTo>
                    <a:lnTo>
                      <a:pt x="16268" y="279069"/>
                    </a:lnTo>
                    <a:lnTo>
                      <a:pt x="98374" y="13525"/>
                    </a:lnTo>
                    <a:lnTo>
                      <a:pt x="100977" y="13525"/>
                    </a:lnTo>
                    <a:lnTo>
                      <a:pt x="100977" y="0"/>
                    </a:lnTo>
                    <a:lnTo>
                      <a:pt x="90398" y="0"/>
                    </a:lnTo>
                    <a:lnTo>
                      <a:pt x="87795" y="1905"/>
                    </a:lnTo>
                    <a:lnTo>
                      <a:pt x="0" y="285864"/>
                    </a:lnTo>
                    <a:lnTo>
                      <a:pt x="393" y="288124"/>
                    </a:lnTo>
                    <a:lnTo>
                      <a:pt x="1651" y="289839"/>
                    </a:lnTo>
                    <a:lnTo>
                      <a:pt x="2908" y="291579"/>
                    </a:lnTo>
                    <a:lnTo>
                      <a:pt x="4953" y="292608"/>
                    </a:lnTo>
                    <a:lnTo>
                      <a:pt x="49822" y="292608"/>
                    </a:lnTo>
                    <a:lnTo>
                      <a:pt x="52603" y="290385"/>
                    </a:lnTo>
                    <a:lnTo>
                      <a:pt x="55143" y="279069"/>
                    </a:lnTo>
                    <a:lnTo>
                      <a:pt x="114846" y="13525"/>
                    </a:lnTo>
                    <a:lnTo>
                      <a:pt x="116484" y="6223"/>
                    </a:lnTo>
                    <a:close/>
                  </a:path>
                  <a:path w="285750" h="295909">
                    <a:moveTo>
                      <a:pt x="148717" y="201510"/>
                    </a:moveTo>
                    <a:lnTo>
                      <a:pt x="145681" y="198475"/>
                    </a:lnTo>
                    <a:lnTo>
                      <a:pt x="141947" y="198475"/>
                    </a:lnTo>
                    <a:lnTo>
                      <a:pt x="138226" y="198475"/>
                    </a:lnTo>
                    <a:lnTo>
                      <a:pt x="135191" y="201510"/>
                    </a:lnTo>
                    <a:lnTo>
                      <a:pt x="135191" y="292277"/>
                    </a:lnTo>
                    <a:lnTo>
                      <a:pt x="138226" y="295313"/>
                    </a:lnTo>
                    <a:lnTo>
                      <a:pt x="145681" y="295313"/>
                    </a:lnTo>
                    <a:lnTo>
                      <a:pt x="148717" y="292277"/>
                    </a:lnTo>
                    <a:lnTo>
                      <a:pt x="148717" y="201510"/>
                    </a:lnTo>
                    <a:close/>
                  </a:path>
                  <a:path w="285750" h="295909">
                    <a:moveTo>
                      <a:pt x="148717" y="122250"/>
                    </a:moveTo>
                    <a:lnTo>
                      <a:pt x="145681" y="119214"/>
                    </a:lnTo>
                    <a:lnTo>
                      <a:pt x="141947" y="119214"/>
                    </a:lnTo>
                    <a:lnTo>
                      <a:pt x="138226" y="119214"/>
                    </a:lnTo>
                    <a:lnTo>
                      <a:pt x="135191" y="122250"/>
                    </a:lnTo>
                    <a:lnTo>
                      <a:pt x="135191" y="179984"/>
                    </a:lnTo>
                    <a:lnTo>
                      <a:pt x="138226" y="183032"/>
                    </a:lnTo>
                    <a:lnTo>
                      <a:pt x="145681" y="183032"/>
                    </a:lnTo>
                    <a:lnTo>
                      <a:pt x="148717" y="179984"/>
                    </a:lnTo>
                    <a:lnTo>
                      <a:pt x="148717" y="122250"/>
                    </a:lnTo>
                    <a:close/>
                  </a:path>
                  <a:path w="285750" h="295909">
                    <a:moveTo>
                      <a:pt x="148717" y="63334"/>
                    </a:moveTo>
                    <a:lnTo>
                      <a:pt x="145681" y="60286"/>
                    </a:lnTo>
                    <a:lnTo>
                      <a:pt x="141947" y="60286"/>
                    </a:lnTo>
                    <a:lnTo>
                      <a:pt x="138226" y="60286"/>
                    </a:lnTo>
                    <a:lnTo>
                      <a:pt x="135191" y="63334"/>
                    </a:lnTo>
                    <a:lnTo>
                      <a:pt x="135191" y="107556"/>
                    </a:lnTo>
                    <a:lnTo>
                      <a:pt x="138226" y="110604"/>
                    </a:lnTo>
                    <a:lnTo>
                      <a:pt x="145681" y="110604"/>
                    </a:lnTo>
                    <a:lnTo>
                      <a:pt x="148717" y="107556"/>
                    </a:lnTo>
                    <a:lnTo>
                      <a:pt x="148717" y="63334"/>
                    </a:lnTo>
                    <a:close/>
                  </a:path>
                  <a:path w="285750" h="295909">
                    <a:moveTo>
                      <a:pt x="148717" y="10960"/>
                    </a:moveTo>
                    <a:lnTo>
                      <a:pt x="145681" y="7924"/>
                    </a:lnTo>
                    <a:lnTo>
                      <a:pt x="141947" y="7924"/>
                    </a:lnTo>
                    <a:lnTo>
                      <a:pt x="138226" y="7924"/>
                    </a:lnTo>
                    <a:lnTo>
                      <a:pt x="135191" y="10960"/>
                    </a:lnTo>
                    <a:lnTo>
                      <a:pt x="135191" y="45974"/>
                    </a:lnTo>
                    <a:lnTo>
                      <a:pt x="138226" y="49009"/>
                    </a:lnTo>
                    <a:lnTo>
                      <a:pt x="145681" y="49009"/>
                    </a:lnTo>
                    <a:lnTo>
                      <a:pt x="148717" y="45974"/>
                    </a:lnTo>
                    <a:lnTo>
                      <a:pt x="148717" y="10960"/>
                    </a:lnTo>
                    <a:close/>
                  </a:path>
                  <a:path w="285750" h="295909">
                    <a:moveTo>
                      <a:pt x="285216" y="285877"/>
                    </a:moveTo>
                    <a:lnTo>
                      <a:pt x="283108" y="279069"/>
                    </a:lnTo>
                    <a:lnTo>
                      <a:pt x="268935" y="233235"/>
                    </a:lnTo>
                    <a:lnTo>
                      <a:pt x="268935" y="279069"/>
                    </a:lnTo>
                    <a:lnTo>
                      <a:pt x="243941" y="279069"/>
                    </a:lnTo>
                    <a:lnTo>
                      <a:pt x="184238" y="13512"/>
                    </a:lnTo>
                    <a:lnTo>
                      <a:pt x="186842" y="13512"/>
                    </a:lnTo>
                    <a:lnTo>
                      <a:pt x="268935" y="279069"/>
                    </a:lnTo>
                    <a:lnTo>
                      <a:pt x="268935" y="233235"/>
                    </a:lnTo>
                    <a:lnTo>
                      <a:pt x="201002" y="13512"/>
                    </a:lnTo>
                    <a:lnTo>
                      <a:pt x="197408" y="1917"/>
                    </a:lnTo>
                    <a:lnTo>
                      <a:pt x="194818" y="0"/>
                    </a:lnTo>
                    <a:lnTo>
                      <a:pt x="173723" y="0"/>
                    </a:lnTo>
                    <a:lnTo>
                      <a:pt x="171805" y="927"/>
                    </a:lnTo>
                    <a:lnTo>
                      <a:pt x="169214" y="4152"/>
                    </a:lnTo>
                    <a:lnTo>
                      <a:pt x="168744" y="6223"/>
                    </a:lnTo>
                    <a:lnTo>
                      <a:pt x="232613" y="290372"/>
                    </a:lnTo>
                    <a:lnTo>
                      <a:pt x="235394" y="292608"/>
                    </a:lnTo>
                    <a:lnTo>
                      <a:pt x="280263" y="292608"/>
                    </a:lnTo>
                    <a:lnTo>
                      <a:pt x="282295" y="291579"/>
                    </a:lnTo>
                    <a:lnTo>
                      <a:pt x="284835" y="288112"/>
                    </a:lnTo>
                    <a:lnTo>
                      <a:pt x="285216" y="2858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5" name="object 55">
                <a:extLst>
                  <a:ext uri="{FF2B5EF4-FFF2-40B4-BE49-F238E27FC236}">
                    <a16:creationId xmlns:a16="http://schemas.microsoft.com/office/drawing/2014/main" id="{2FD072C8-55D6-6005-F856-BCB949B23BEF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112559" y="6451927"/>
                <a:ext cx="292314" cy="292308"/>
              </a:xfrm>
              <a:prstGeom prst="rect">
                <a:avLst/>
              </a:prstGeom>
            </p:spPr>
          </p:pic>
          <p:sp>
            <p:nvSpPr>
              <p:cNvPr id="16" name="object 56">
                <a:extLst>
                  <a:ext uri="{FF2B5EF4-FFF2-40B4-BE49-F238E27FC236}">
                    <a16:creationId xmlns:a16="http://schemas.microsoft.com/office/drawing/2014/main" id="{3FBA9721-4A7F-0F9E-7B3B-4848357CE5B0}"/>
                  </a:ext>
                </a:extLst>
              </p:cNvPr>
              <p:cNvSpPr/>
              <p:nvPr/>
            </p:nvSpPr>
            <p:spPr>
              <a:xfrm>
                <a:off x="2195217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7" name="object 57">
                <a:extLst>
                  <a:ext uri="{FF2B5EF4-FFF2-40B4-BE49-F238E27FC236}">
                    <a16:creationId xmlns:a16="http://schemas.microsoft.com/office/drawing/2014/main" id="{0629893E-D5F8-1931-B998-CFAF5C4EAE6E}"/>
                  </a:ext>
                </a:extLst>
              </p:cNvPr>
              <p:cNvSpPr/>
              <p:nvPr/>
            </p:nvSpPr>
            <p:spPr>
              <a:xfrm>
                <a:off x="2253987" y="6515050"/>
                <a:ext cx="168658" cy="166348"/>
              </a:xfrm>
              <a:custGeom>
                <a:avLst/>
                <a:gdLst/>
                <a:ahLst/>
                <a:cxnLst/>
                <a:rect l="l" t="t" r="r" b="b"/>
                <a:pathLst>
                  <a:path w="278129" h="274320">
                    <a:moveTo>
                      <a:pt x="242925" y="51816"/>
                    </a:moveTo>
                    <a:lnTo>
                      <a:pt x="242455" y="47142"/>
                    </a:lnTo>
                    <a:lnTo>
                      <a:pt x="242379" y="46355"/>
                    </a:lnTo>
                    <a:lnTo>
                      <a:pt x="242265" y="45186"/>
                    </a:lnTo>
                    <a:lnTo>
                      <a:pt x="241757" y="44145"/>
                    </a:lnTo>
                    <a:lnTo>
                      <a:pt x="239331" y="39395"/>
                    </a:lnTo>
                    <a:lnTo>
                      <a:pt x="238798" y="38874"/>
                    </a:lnTo>
                    <a:lnTo>
                      <a:pt x="235750" y="36118"/>
                    </a:lnTo>
                    <a:lnTo>
                      <a:pt x="235750" y="44145"/>
                    </a:lnTo>
                    <a:lnTo>
                      <a:pt x="235661" y="56527"/>
                    </a:lnTo>
                    <a:lnTo>
                      <a:pt x="230682" y="61277"/>
                    </a:lnTo>
                    <a:lnTo>
                      <a:pt x="177253" y="61277"/>
                    </a:lnTo>
                    <a:lnTo>
                      <a:pt x="173913" y="58318"/>
                    </a:lnTo>
                    <a:lnTo>
                      <a:pt x="173659" y="51816"/>
                    </a:lnTo>
                    <a:lnTo>
                      <a:pt x="173596" y="50152"/>
                    </a:lnTo>
                    <a:lnTo>
                      <a:pt x="176441" y="47142"/>
                    </a:lnTo>
                    <a:lnTo>
                      <a:pt x="183400" y="46355"/>
                    </a:lnTo>
                    <a:lnTo>
                      <a:pt x="184505" y="45186"/>
                    </a:lnTo>
                    <a:lnTo>
                      <a:pt x="185204" y="34899"/>
                    </a:lnTo>
                    <a:lnTo>
                      <a:pt x="185318" y="33235"/>
                    </a:lnTo>
                    <a:lnTo>
                      <a:pt x="191109" y="26593"/>
                    </a:lnTo>
                    <a:lnTo>
                      <a:pt x="208318" y="23533"/>
                    </a:lnTo>
                    <a:lnTo>
                      <a:pt x="216217" y="28105"/>
                    </a:lnTo>
                    <a:lnTo>
                      <a:pt x="220764" y="38519"/>
                    </a:lnTo>
                    <a:lnTo>
                      <a:pt x="222084" y="39395"/>
                    </a:lnTo>
                    <a:lnTo>
                      <a:pt x="230898" y="39395"/>
                    </a:lnTo>
                    <a:lnTo>
                      <a:pt x="235750" y="44145"/>
                    </a:lnTo>
                    <a:lnTo>
                      <a:pt x="235750" y="36118"/>
                    </a:lnTo>
                    <a:lnTo>
                      <a:pt x="234416" y="34899"/>
                    </a:lnTo>
                    <a:lnTo>
                      <a:pt x="228041" y="32435"/>
                    </a:lnTo>
                    <a:lnTo>
                      <a:pt x="226593" y="32156"/>
                    </a:lnTo>
                    <a:lnTo>
                      <a:pt x="225704" y="31597"/>
                    </a:lnTo>
                    <a:lnTo>
                      <a:pt x="206260" y="17741"/>
                    </a:lnTo>
                    <a:lnTo>
                      <a:pt x="198247" y="17932"/>
                    </a:lnTo>
                    <a:lnTo>
                      <a:pt x="177723" y="38519"/>
                    </a:lnTo>
                    <a:lnTo>
                      <a:pt x="177647" y="38874"/>
                    </a:lnTo>
                    <a:lnTo>
                      <a:pt x="176911" y="39839"/>
                    </a:lnTo>
                    <a:lnTo>
                      <a:pt x="169252" y="43040"/>
                    </a:lnTo>
                    <a:lnTo>
                      <a:pt x="165354" y="49568"/>
                    </a:lnTo>
                    <a:lnTo>
                      <a:pt x="168084" y="63804"/>
                    </a:lnTo>
                    <a:lnTo>
                      <a:pt x="173926" y="68516"/>
                    </a:lnTo>
                    <a:lnTo>
                      <a:pt x="234251" y="68516"/>
                    </a:lnTo>
                    <a:lnTo>
                      <a:pt x="242074" y="61277"/>
                    </a:lnTo>
                    <a:lnTo>
                      <a:pt x="242925" y="51816"/>
                    </a:lnTo>
                    <a:close/>
                  </a:path>
                  <a:path w="278129" h="274320">
                    <a:moveTo>
                      <a:pt x="277736" y="267220"/>
                    </a:moveTo>
                    <a:lnTo>
                      <a:pt x="275780" y="265264"/>
                    </a:lnTo>
                    <a:lnTo>
                      <a:pt x="273367" y="265264"/>
                    </a:lnTo>
                    <a:lnTo>
                      <a:pt x="1955" y="265264"/>
                    </a:lnTo>
                    <a:lnTo>
                      <a:pt x="0" y="267220"/>
                    </a:lnTo>
                    <a:lnTo>
                      <a:pt x="0" y="272046"/>
                    </a:lnTo>
                    <a:lnTo>
                      <a:pt x="1955" y="274002"/>
                    </a:lnTo>
                    <a:lnTo>
                      <a:pt x="275780" y="274002"/>
                    </a:lnTo>
                    <a:lnTo>
                      <a:pt x="277736" y="272046"/>
                    </a:lnTo>
                    <a:lnTo>
                      <a:pt x="277736" y="267220"/>
                    </a:lnTo>
                    <a:close/>
                  </a:path>
                  <a:path w="278129" h="274320">
                    <a:moveTo>
                      <a:pt x="277736" y="220878"/>
                    </a:moveTo>
                    <a:lnTo>
                      <a:pt x="275767" y="218922"/>
                    </a:lnTo>
                    <a:lnTo>
                      <a:pt x="243382" y="218922"/>
                    </a:lnTo>
                    <a:lnTo>
                      <a:pt x="243382" y="210553"/>
                    </a:lnTo>
                    <a:lnTo>
                      <a:pt x="243382" y="210400"/>
                    </a:lnTo>
                    <a:lnTo>
                      <a:pt x="251371" y="210400"/>
                    </a:lnTo>
                    <a:lnTo>
                      <a:pt x="252806" y="208965"/>
                    </a:lnTo>
                    <a:lnTo>
                      <a:pt x="252806" y="200647"/>
                    </a:lnTo>
                    <a:lnTo>
                      <a:pt x="252806" y="191427"/>
                    </a:lnTo>
                    <a:lnTo>
                      <a:pt x="252806" y="183045"/>
                    </a:lnTo>
                    <a:lnTo>
                      <a:pt x="252958" y="183045"/>
                    </a:lnTo>
                    <a:lnTo>
                      <a:pt x="251675" y="181749"/>
                    </a:lnTo>
                    <a:lnTo>
                      <a:pt x="243014" y="181749"/>
                    </a:lnTo>
                    <a:lnTo>
                      <a:pt x="243014" y="191427"/>
                    </a:lnTo>
                    <a:lnTo>
                      <a:pt x="243014" y="200647"/>
                    </a:lnTo>
                    <a:lnTo>
                      <a:pt x="233514" y="200647"/>
                    </a:lnTo>
                    <a:lnTo>
                      <a:pt x="233514" y="210553"/>
                    </a:lnTo>
                    <a:lnTo>
                      <a:pt x="233514" y="218922"/>
                    </a:lnTo>
                    <a:lnTo>
                      <a:pt x="157340" y="218922"/>
                    </a:lnTo>
                    <a:lnTo>
                      <a:pt x="157340" y="210553"/>
                    </a:lnTo>
                    <a:lnTo>
                      <a:pt x="233514" y="210553"/>
                    </a:lnTo>
                    <a:lnTo>
                      <a:pt x="233514" y="200647"/>
                    </a:lnTo>
                    <a:lnTo>
                      <a:pt x="147701" y="200647"/>
                    </a:lnTo>
                    <a:lnTo>
                      <a:pt x="147701" y="191427"/>
                    </a:lnTo>
                    <a:lnTo>
                      <a:pt x="243014" y="191427"/>
                    </a:lnTo>
                    <a:lnTo>
                      <a:pt x="243014" y="181749"/>
                    </a:lnTo>
                    <a:lnTo>
                      <a:pt x="229108" y="181749"/>
                    </a:lnTo>
                    <a:lnTo>
                      <a:pt x="229108" y="181559"/>
                    </a:lnTo>
                    <a:lnTo>
                      <a:pt x="229108" y="172377"/>
                    </a:lnTo>
                    <a:lnTo>
                      <a:pt x="229108" y="172148"/>
                    </a:lnTo>
                    <a:lnTo>
                      <a:pt x="236308" y="172148"/>
                    </a:lnTo>
                    <a:lnTo>
                      <a:pt x="238379" y="170205"/>
                    </a:lnTo>
                    <a:lnTo>
                      <a:pt x="238379" y="162420"/>
                    </a:lnTo>
                    <a:lnTo>
                      <a:pt x="238379" y="148424"/>
                    </a:lnTo>
                    <a:lnTo>
                      <a:pt x="238379" y="140589"/>
                    </a:lnTo>
                    <a:lnTo>
                      <a:pt x="236524" y="138836"/>
                    </a:lnTo>
                    <a:lnTo>
                      <a:pt x="229019" y="138836"/>
                    </a:lnTo>
                    <a:lnTo>
                      <a:pt x="228981" y="138430"/>
                    </a:lnTo>
                    <a:lnTo>
                      <a:pt x="228752" y="136296"/>
                    </a:lnTo>
                    <a:lnTo>
                      <a:pt x="228752" y="148424"/>
                    </a:lnTo>
                    <a:lnTo>
                      <a:pt x="228752" y="162420"/>
                    </a:lnTo>
                    <a:lnTo>
                      <a:pt x="219163" y="162420"/>
                    </a:lnTo>
                    <a:lnTo>
                      <a:pt x="219163" y="172377"/>
                    </a:lnTo>
                    <a:lnTo>
                      <a:pt x="219163" y="181559"/>
                    </a:lnTo>
                    <a:lnTo>
                      <a:pt x="171716" y="181559"/>
                    </a:lnTo>
                    <a:lnTo>
                      <a:pt x="171716" y="172377"/>
                    </a:lnTo>
                    <a:lnTo>
                      <a:pt x="219163" y="172377"/>
                    </a:lnTo>
                    <a:lnTo>
                      <a:pt x="219163" y="162420"/>
                    </a:lnTo>
                    <a:lnTo>
                      <a:pt x="162153" y="162420"/>
                    </a:lnTo>
                    <a:lnTo>
                      <a:pt x="162153" y="148424"/>
                    </a:lnTo>
                    <a:lnTo>
                      <a:pt x="228752" y="148424"/>
                    </a:lnTo>
                    <a:lnTo>
                      <a:pt x="228752" y="136296"/>
                    </a:lnTo>
                    <a:lnTo>
                      <a:pt x="228587" y="134747"/>
                    </a:lnTo>
                    <a:lnTo>
                      <a:pt x="230111" y="129540"/>
                    </a:lnTo>
                    <a:lnTo>
                      <a:pt x="217995" y="128968"/>
                    </a:lnTo>
                    <a:lnTo>
                      <a:pt x="219748" y="134747"/>
                    </a:lnTo>
                    <a:lnTo>
                      <a:pt x="219163" y="138430"/>
                    </a:lnTo>
                    <a:lnTo>
                      <a:pt x="171602" y="138430"/>
                    </a:lnTo>
                    <a:lnTo>
                      <a:pt x="171208" y="131330"/>
                    </a:lnTo>
                    <a:lnTo>
                      <a:pt x="171196" y="131178"/>
                    </a:lnTo>
                    <a:lnTo>
                      <a:pt x="170167" y="128968"/>
                    </a:lnTo>
                    <a:lnTo>
                      <a:pt x="160629" y="129540"/>
                    </a:lnTo>
                    <a:lnTo>
                      <a:pt x="161975" y="133845"/>
                    </a:lnTo>
                    <a:lnTo>
                      <a:pt x="162229" y="134747"/>
                    </a:lnTo>
                    <a:lnTo>
                      <a:pt x="161810" y="138430"/>
                    </a:lnTo>
                    <a:lnTo>
                      <a:pt x="161772" y="138836"/>
                    </a:lnTo>
                    <a:lnTo>
                      <a:pt x="154025" y="138836"/>
                    </a:lnTo>
                    <a:lnTo>
                      <a:pt x="152374" y="140385"/>
                    </a:lnTo>
                    <a:lnTo>
                      <a:pt x="152374" y="170345"/>
                    </a:lnTo>
                    <a:lnTo>
                      <a:pt x="154165" y="172148"/>
                    </a:lnTo>
                    <a:lnTo>
                      <a:pt x="161683" y="172148"/>
                    </a:lnTo>
                    <a:lnTo>
                      <a:pt x="161683" y="181749"/>
                    </a:lnTo>
                    <a:lnTo>
                      <a:pt x="140042" y="181749"/>
                    </a:lnTo>
                    <a:lnTo>
                      <a:pt x="138087" y="183438"/>
                    </a:lnTo>
                    <a:lnTo>
                      <a:pt x="138087" y="208495"/>
                    </a:lnTo>
                    <a:lnTo>
                      <a:pt x="139915" y="210235"/>
                    </a:lnTo>
                    <a:lnTo>
                      <a:pt x="143116" y="210400"/>
                    </a:lnTo>
                    <a:lnTo>
                      <a:pt x="147345" y="210400"/>
                    </a:lnTo>
                    <a:lnTo>
                      <a:pt x="147345" y="218922"/>
                    </a:lnTo>
                    <a:lnTo>
                      <a:pt x="80772" y="218922"/>
                    </a:lnTo>
                    <a:lnTo>
                      <a:pt x="80772" y="185293"/>
                    </a:lnTo>
                    <a:lnTo>
                      <a:pt x="80772" y="183045"/>
                    </a:lnTo>
                    <a:lnTo>
                      <a:pt x="80772" y="133845"/>
                    </a:lnTo>
                    <a:lnTo>
                      <a:pt x="80200" y="133845"/>
                    </a:lnTo>
                    <a:lnTo>
                      <a:pt x="93954" y="131330"/>
                    </a:lnTo>
                    <a:lnTo>
                      <a:pt x="105968" y="126733"/>
                    </a:lnTo>
                    <a:lnTo>
                      <a:pt x="110401" y="123926"/>
                    </a:lnTo>
                    <a:lnTo>
                      <a:pt x="116801" y="119875"/>
                    </a:lnTo>
                    <a:lnTo>
                      <a:pt x="139496" y="88049"/>
                    </a:lnTo>
                    <a:lnTo>
                      <a:pt x="142570" y="62115"/>
                    </a:lnTo>
                    <a:lnTo>
                      <a:pt x="136448" y="38481"/>
                    </a:lnTo>
                    <a:lnTo>
                      <a:pt x="133108" y="33731"/>
                    </a:lnTo>
                    <a:lnTo>
                      <a:pt x="133108" y="63093"/>
                    </a:lnTo>
                    <a:lnTo>
                      <a:pt x="130263" y="84162"/>
                    </a:lnTo>
                    <a:lnTo>
                      <a:pt x="130149" y="84950"/>
                    </a:lnTo>
                    <a:lnTo>
                      <a:pt x="130098" y="85394"/>
                    </a:lnTo>
                    <a:lnTo>
                      <a:pt x="119126" y="104406"/>
                    </a:lnTo>
                    <a:lnTo>
                      <a:pt x="102019" y="117983"/>
                    </a:lnTo>
                    <a:lnTo>
                      <a:pt x="80581" y="123926"/>
                    </a:lnTo>
                    <a:lnTo>
                      <a:pt x="80581" y="123634"/>
                    </a:lnTo>
                    <a:lnTo>
                      <a:pt x="80670" y="102565"/>
                    </a:lnTo>
                    <a:lnTo>
                      <a:pt x="81495" y="101536"/>
                    </a:lnTo>
                    <a:lnTo>
                      <a:pt x="88150" y="94780"/>
                    </a:lnTo>
                    <a:lnTo>
                      <a:pt x="93980" y="89001"/>
                    </a:lnTo>
                    <a:lnTo>
                      <a:pt x="102527" y="80378"/>
                    </a:lnTo>
                    <a:lnTo>
                      <a:pt x="102641" y="78816"/>
                    </a:lnTo>
                    <a:lnTo>
                      <a:pt x="102717" y="77736"/>
                    </a:lnTo>
                    <a:lnTo>
                      <a:pt x="101409" y="76276"/>
                    </a:lnTo>
                    <a:lnTo>
                      <a:pt x="98894" y="73520"/>
                    </a:lnTo>
                    <a:lnTo>
                      <a:pt x="95923" y="73520"/>
                    </a:lnTo>
                    <a:lnTo>
                      <a:pt x="89369" y="80010"/>
                    </a:lnTo>
                    <a:lnTo>
                      <a:pt x="85356" y="84162"/>
                    </a:lnTo>
                    <a:lnTo>
                      <a:pt x="80581" y="89001"/>
                    </a:lnTo>
                    <a:lnTo>
                      <a:pt x="80670" y="77736"/>
                    </a:lnTo>
                    <a:lnTo>
                      <a:pt x="80721" y="75476"/>
                    </a:lnTo>
                    <a:lnTo>
                      <a:pt x="79806" y="73520"/>
                    </a:lnTo>
                    <a:lnTo>
                      <a:pt x="77457" y="71285"/>
                    </a:lnTo>
                    <a:lnTo>
                      <a:pt x="73533" y="67576"/>
                    </a:lnTo>
                    <a:lnTo>
                      <a:pt x="69608" y="63449"/>
                    </a:lnTo>
                    <a:lnTo>
                      <a:pt x="62928" y="56845"/>
                    </a:lnTo>
                    <a:lnTo>
                      <a:pt x="60083" y="56642"/>
                    </a:lnTo>
                    <a:lnTo>
                      <a:pt x="55994" y="60947"/>
                    </a:lnTo>
                    <a:lnTo>
                      <a:pt x="56108" y="62115"/>
                    </a:lnTo>
                    <a:lnTo>
                      <a:pt x="56210" y="63093"/>
                    </a:lnTo>
                    <a:lnTo>
                      <a:pt x="56261" y="63639"/>
                    </a:lnTo>
                    <a:lnTo>
                      <a:pt x="62357" y="69811"/>
                    </a:lnTo>
                    <a:lnTo>
                      <a:pt x="66141" y="73520"/>
                    </a:lnTo>
                    <a:lnTo>
                      <a:pt x="70231" y="77736"/>
                    </a:lnTo>
                    <a:lnTo>
                      <a:pt x="70942" y="78816"/>
                    </a:lnTo>
                    <a:lnTo>
                      <a:pt x="71018" y="123634"/>
                    </a:lnTo>
                    <a:lnTo>
                      <a:pt x="53111" y="120319"/>
                    </a:lnTo>
                    <a:lnTo>
                      <a:pt x="36753" y="108839"/>
                    </a:lnTo>
                    <a:lnTo>
                      <a:pt x="24396" y="91655"/>
                    </a:lnTo>
                    <a:lnTo>
                      <a:pt x="18529" y="71285"/>
                    </a:lnTo>
                    <a:lnTo>
                      <a:pt x="21234" y="48742"/>
                    </a:lnTo>
                    <a:lnTo>
                      <a:pt x="32207" y="29552"/>
                    </a:lnTo>
                    <a:lnTo>
                      <a:pt x="49631" y="15798"/>
                    </a:lnTo>
                    <a:lnTo>
                      <a:pt x="71716" y="9575"/>
                    </a:lnTo>
                    <a:lnTo>
                      <a:pt x="94310" y="12484"/>
                    </a:lnTo>
                    <a:lnTo>
                      <a:pt x="113436" y="23558"/>
                    </a:lnTo>
                    <a:lnTo>
                      <a:pt x="127038" y="41008"/>
                    </a:lnTo>
                    <a:lnTo>
                      <a:pt x="133108" y="63093"/>
                    </a:lnTo>
                    <a:lnTo>
                      <a:pt x="133108" y="33731"/>
                    </a:lnTo>
                    <a:lnTo>
                      <a:pt x="122923" y="19227"/>
                    </a:lnTo>
                    <a:lnTo>
                      <a:pt x="108940" y="9575"/>
                    </a:lnTo>
                    <a:lnTo>
                      <a:pt x="103593" y="5892"/>
                    </a:lnTo>
                    <a:lnTo>
                      <a:pt x="80060" y="0"/>
                    </a:lnTo>
                    <a:lnTo>
                      <a:pt x="56286" y="2730"/>
                    </a:lnTo>
                    <a:lnTo>
                      <a:pt x="35572" y="13309"/>
                    </a:lnTo>
                    <a:lnTo>
                      <a:pt x="19672" y="30441"/>
                    </a:lnTo>
                    <a:lnTo>
                      <a:pt x="10363" y="52793"/>
                    </a:lnTo>
                    <a:lnTo>
                      <a:pt x="8991" y="63093"/>
                    </a:lnTo>
                    <a:lnTo>
                      <a:pt x="9080" y="71285"/>
                    </a:lnTo>
                    <a:lnTo>
                      <a:pt x="26847" y="112623"/>
                    </a:lnTo>
                    <a:lnTo>
                      <a:pt x="70815" y="133845"/>
                    </a:lnTo>
                    <a:lnTo>
                      <a:pt x="70815" y="183019"/>
                    </a:lnTo>
                    <a:lnTo>
                      <a:pt x="67754" y="181317"/>
                    </a:lnTo>
                    <a:lnTo>
                      <a:pt x="65062" y="179654"/>
                    </a:lnTo>
                    <a:lnTo>
                      <a:pt x="60325" y="177393"/>
                    </a:lnTo>
                    <a:lnTo>
                      <a:pt x="59982" y="176530"/>
                    </a:lnTo>
                    <a:lnTo>
                      <a:pt x="60477" y="174383"/>
                    </a:lnTo>
                    <a:lnTo>
                      <a:pt x="60464" y="172148"/>
                    </a:lnTo>
                    <a:lnTo>
                      <a:pt x="60350" y="159359"/>
                    </a:lnTo>
                    <a:lnTo>
                      <a:pt x="53962" y="148424"/>
                    </a:lnTo>
                    <a:lnTo>
                      <a:pt x="53200" y="147116"/>
                    </a:lnTo>
                    <a:lnTo>
                      <a:pt x="51714" y="146215"/>
                    </a:lnTo>
                    <a:lnTo>
                      <a:pt x="51714" y="165354"/>
                    </a:lnTo>
                    <a:lnTo>
                      <a:pt x="51257" y="170065"/>
                    </a:lnTo>
                    <a:lnTo>
                      <a:pt x="51168" y="170954"/>
                    </a:lnTo>
                    <a:lnTo>
                      <a:pt x="51054" y="172046"/>
                    </a:lnTo>
                    <a:lnTo>
                      <a:pt x="38049" y="164833"/>
                    </a:lnTo>
                    <a:lnTo>
                      <a:pt x="36690" y="163995"/>
                    </a:lnTo>
                    <a:lnTo>
                      <a:pt x="32537" y="161975"/>
                    </a:lnTo>
                    <a:lnTo>
                      <a:pt x="29883" y="162763"/>
                    </a:lnTo>
                    <a:lnTo>
                      <a:pt x="27343" y="167513"/>
                    </a:lnTo>
                    <a:lnTo>
                      <a:pt x="28041" y="170065"/>
                    </a:lnTo>
                    <a:lnTo>
                      <a:pt x="34950" y="174142"/>
                    </a:lnTo>
                    <a:lnTo>
                      <a:pt x="39433" y="176530"/>
                    </a:lnTo>
                    <a:lnTo>
                      <a:pt x="44704" y="179476"/>
                    </a:lnTo>
                    <a:lnTo>
                      <a:pt x="45504" y="179997"/>
                    </a:lnTo>
                    <a:lnTo>
                      <a:pt x="46380" y="180517"/>
                    </a:lnTo>
                    <a:lnTo>
                      <a:pt x="40627" y="184645"/>
                    </a:lnTo>
                    <a:lnTo>
                      <a:pt x="34086" y="186372"/>
                    </a:lnTo>
                    <a:lnTo>
                      <a:pt x="27406" y="185661"/>
                    </a:lnTo>
                    <a:lnTo>
                      <a:pt x="21234" y="182499"/>
                    </a:lnTo>
                    <a:lnTo>
                      <a:pt x="16624" y="177393"/>
                    </a:lnTo>
                    <a:lnTo>
                      <a:pt x="16230" y="176530"/>
                    </a:lnTo>
                    <a:lnTo>
                      <a:pt x="14058" y="170954"/>
                    </a:lnTo>
                    <a:lnTo>
                      <a:pt x="14071" y="163995"/>
                    </a:lnTo>
                    <a:lnTo>
                      <a:pt x="16446" y="157607"/>
                    </a:lnTo>
                    <a:lnTo>
                      <a:pt x="20993" y="152400"/>
                    </a:lnTo>
                    <a:lnTo>
                      <a:pt x="26911" y="149237"/>
                    </a:lnTo>
                    <a:lnTo>
                      <a:pt x="32854" y="148424"/>
                    </a:lnTo>
                    <a:lnTo>
                      <a:pt x="33985" y="148424"/>
                    </a:lnTo>
                    <a:lnTo>
                      <a:pt x="40322" y="149872"/>
                    </a:lnTo>
                    <a:lnTo>
                      <a:pt x="46012" y="153657"/>
                    </a:lnTo>
                    <a:lnTo>
                      <a:pt x="49911" y="159016"/>
                    </a:lnTo>
                    <a:lnTo>
                      <a:pt x="51714" y="165354"/>
                    </a:lnTo>
                    <a:lnTo>
                      <a:pt x="51714" y="146215"/>
                    </a:lnTo>
                    <a:lnTo>
                      <a:pt x="41071" y="139738"/>
                    </a:lnTo>
                    <a:lnTo>
                      <a:pt x="25996" y="139268"/>
                    </a:lnTo>
                    <a:lnTo>
                      <a:pt x="15989" y="143814"/>
                    </a:lnTo>
                    <a:lnTo>
                      <a:pt x="8559" y="151612"/>
                    </a:lnTo>
                    <a:lnTo>
                      <a:pt x="4445" y="161505"/>
                    </a:lnTo>
                    <a:lnTo>
                      <a:pt x="4368" y="172377"/>
                    </a:lnTo>
                    <a:lnTo>
                      <a:pt x="8699" y="183045"/>
                    </a:lnTo>
                    <a:lnTo>
                      <a:pt x="16281" y="190919"/>
                    </a:lnTo>
                    <a:lnTo>
                      <a:pt x="26162" y="195326"/>
                    </a:lnTo>
                    <a:lnTo>
                      <a:pt x="37388" y="195618"/>
                    </a:lnTo>
                    <a:lnTo>
                      <a:pt x="44551" y="194411"/>
                    </a:lnTo>
                    <a:lnTo>
                      <a:pt x="50342" y="190919"/>
                    </a:lnTo>
                    <a:lnTo>
                      <a:pt x="50546" y="190715"/>
                    </a:lnTo>
                    <a:lnTo>
                      <a:pt x="54254" y="186372"/>
                    </a:lnTo>
                    <a:lnTo>
                      <a:pt x="55181" y="185293"/>
                    </a:lnTo>
                    <a:lnTo>
                      <a:pt x="60134" y="188048"/>
                    </a:lnTo>
                    <a:lnTo>
                      <a:pt x="65011" y="190715"/>
                    </a:lnTo>
                    <a:lnTo>
                      <a:pt x="70446" y="193916"/>
                    </a:lnTo>
                    <a:lnTo>
                      <a:pt x="70916" y="195084"/>
                    </a:lnTo>
                    <a:lnTo>
                      <a:pt x="71018" y="218922"/>
                    </a:lnTo>
                    <a:lnTo>
                      <a:pt x="1955" y="218922"/>
                    </a:lnTo>
                    <a:lnTo>
                      <a:pt x="0" y="220878"/>
                    </a:lnTo>
                    <a:lnTo>
                      <a:pt x="0" y="225704"/>
                    </a:lnTo>
                    <a:lnTo>
                      <a:pt x="1955" y="227660"/>
                    </a:lnTo>
                    <a:lnTo>
                      <a:pt x="275767" y="227660"/>
                    </a:lnTo>
                    <a:lnTo>
                      <a:pt x="277736" y="225704"/>
                    </a:lnTo>
                    <a:lnTo>
                      <a:pt x="277736" y="2208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8" name="object 58">
                <a:extLst>
                  <a:ext uri="{FF2B5EF4-FFF2-40B4-BE49-F238E27FC236}">
                    <a16:creationId xmlns:a16="http://schemas.microsoft.com/office/drawing/2014/main" id="{EDA12D3C-594B-CBC6-2ED5-CD94D9B85134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795128" y="6391300"/>
                <a:ext cx="329401" cy="352935"/>
              </a:xfrm>
              <a:prstGeom prst="rect">
                <a:avLst/>
              </a:prstGeom>
            </p:spPr>
          </p:pic>
          <p:sp>
            <p:nvSpPr>
              <p:cNvPr id="19" name="object 59">
                <a:extLst>
                  <a:ext uri="{FF2B5EF4-FFF2-40B4-BE49-F238E27FC236}">
                    <a16:creationId xmlns:a16="http://schemas.microsoft.com/office/drawing/2014/main" id="{6B8618E2-B717-443A-A248-644B10EB03A9}"/>
                  </a:ext>
                </a:extLst>
              </p:cNvPr>
              <p:cNvSpPr/>
              <p:nvPr/>
            </p:nvSpPr>
            <p:spPr>
              <a:xfrm>
                <a:off x="1475561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0" name="object 60">
                <a:extLst>
                  <a:ext uri="{FF2B5EF4-FFF2-40B4-BE49-F238E27FC236}">
                    <a16:creationId xmlns:a16="http://schemas.microsoft.com/office/drawing/2014/main" id="{ED75B259-5F2A-FDDE-7E3E-B947B958C1E6}"/>
                  </a:ext>
                </a:extLst>
              </p:cNvPr>
              <p:cNvSpPr/>
              <p:nvPr/>
            </p:nvSpPr>
            <p:spPr>
              <a:xfrm>
                <a:off x="1515501" y="6524507"/>
                <a:ext cx="226033" cy="137852"/>
              </a:xfrm>
              <a:custGeom>
                <a:avLst/>
                <a:gdLst/>
                <a:ahLst/>
                <a:cxnLst/>
                <a:rect l="l" t="t" r="r" b="b"/>
                <a:pathLst>
                  <a:path w="372744" h="227329">
                    <a:moveTo>
                      <a:pt x="19706" y="17780"/>
                    </a:moveTo>
                    <a:lnTo>
                      <a:pt x="7664" y="93980"/>
                    </a:lnTo>
                    <a:lnTo>
                      <a:pt x="7591" y="101600"/>
                    </a:lnTo>
                    <a:lnTo>
                      <a:pt x="0" y="106680"/>
                    </a:lnTo>
                    <a:lnTo>
                      <a:pt x="0" y="172720"/>
                    </a:lnTo>
                    <a:lnTo>
                      <a:pt x="7591" y="172720"/>
                    </a:lnTo>
                    <a:lnTo>
                      <a:pt x="7591" y="177800"/>
                    </a:lnTo>
                    <a:lnTo>
                      <a:pt x="15769" y="177800"/>
                    </a:lnTo>
                    <a:lnTo>
                      <a:pt x="32124" y="185420"/>
                    </a:lnTo>
                    <a:lnTo>
                      <a:pt x="32480" y="187960"/>
                    </a:lnTo>
                    <a:lnTo>
                      <a:pt x="32721" y="187960"/>
                    </a:lnTo>
                    <a:lnTo>
                      <a:pt x="38516" y="201930"/>
                    </a:lnTo>
                    <a:lnTo>
                      <a:pt x="47806" y="213360"/>
                    </a:lnTo>
                    <a:lnTo>
                      <a:pt x="59901" y="222250"/>
                    </a:lnTo>
                    <a:lnTo>
                      <a:pt x="74112" y="227330"/>
                    </a:lnTo>
                    <a:lnTo>
                      <a:pt x="89505" y="227330"/>
                    </a:lnTo>
                    <a:lnTo>
                      <a:pt x="104190" y="223520"/>
                    </a:lnTo>
                    <a:lnTo>
                      <a:pt x="117250" y="217170"/>
                    </a:lnTo>
                    <a:lnTo>
                      <a:pt x="123092" y="210820"/>
                    </a:lnTo>
                    <a:lnTo>
                      <a:pt x="86070" y="210820"/>
                    </a:lnTo>
                    <a:lnTo>
                      <a:pt x="76566" y="209550"/>
                    </a:lnTo>
                    <a:lnTo>
                      <a:pt x="48616" y="181610"/>
                    </a:lnTo>
                    <a:lnTo>
                      <a:pt x="48616" y="168910"/>
                    </a:lnTo>
                    <a:lnTo>
                      <a:pt x="49904" y="163830"/>
                    </a:lnTo>
                    <a:lnTo>
                      <a:pt x="51851" y="160020"/>
                    </a:lnTo>
                    <a:lnTo>
                      <a:pt x="25130" y="160020"/>
                    </a:lnTo>
                    <a:lnTo>
                      <a:pt x="25130" y="96520"/>
                    </a:lnTo>
                    <a:lnTo>
                      <a:pt x="34794" y="35560"/>
                    </a:lnTo>
                    <a:lnTo>
                      <a:pt x="131528" y="35560"/>
                    </a:lnTo>
                    <a:lnTo>
                      <a:pt x="134096" y="29210"/>
                    </a:lnTo>
                    <a:lnTo>
                      <a:pt x="80981" y="29210"/>
                    </a:lnTo>
                    <a:lnTo>
                      <a:pt x="67432" y="19050"/>
                    </a:lnTo>
                    <a:lnTo>
                      <a:pt x="19706" y="17780"/>
                    </a:lnTo>
                    <a:close/>
                  </a:path>
                  <a:path w="372744" h="227329">
                    <a:moveTo>
                      <a:pt x="195338" y="205740"/>
                    </a:moveTo>
                    <a:lnTo>
                      <a:pt x="169115" y="205740"/>
                    </a:lnTo>
                    <a:lnTo>
                      <a:pt x="175214" y="212090"/>
                    </a:lnTo>
                    <a:lnTo>
                      <a:pt x="182466" y="218440"/>
                    </a:lnTo>
                    <a:lnTo>
                      <a:pt x="190656" y="223520"/>
                    </a:lnTo>
                    <a:lnTo>
                      <a:pt x="199564" y="226060"/>
                    </a:lnTo>
                    <a:lnTo>
                      <a:pt x="210523" y="227330"/>
                    </a:lnTo>
                    <a:lnTo>
                      <a:pt x="221345" y="227330"/>
                    </a:lnTo>
                    <a:lnTo>
                      <a:pt x="231768" y="224790"/>
                    </a:lnTo>
                    <a:lnTo>
                      <a:pt x="241531" y="219710"/>
                    </a:lnTo>
                    <a:lnTo>
                      <a:pt x="250937" y="212090"/>
                    </a:lnTo>
                    <a:lnTo>
                      <a:pt x="251850" y="210820"/>
                    </a:lnTo>
                    <a:lnTo>
                      <a:pt x="214321" y="210820"/>
                    </a:lnTo>
                    <a:lnTo>
                      <a:pt x="205533" y="209550"/>
                    </a:lnTo>
                    <a:lnTo>
                      <a:pt x="197165" y="207010"/>
                    </a:lnTo>
                    <a:lnTo>
                      <a:pt x="195338" y="205740"/>
                    </a:lnTo>
                    <a:close/>
                  </a:path>
                  <a:path w="372744" h="227329">
                    <a:moveTo>
                      <a:pt x="115657" y="138430"/>
                    </a:moveTo>
                    <a:lnTo>
                      <a:pt x="81065" y="138430"/>
                    </a:lnTo>
                    <a:lnTo>
                      <a:pt x="90892" y="139700"/>
                    </a:lnTo>
                    <a:lnTo>
                      <a:pt x="99934" y="142240"/>
                    </a:lnTo>
                    <a:lnTo>
                      <a:pt x="107829" y="147320"/>
                    </a:lnTo>
                    <a:lnTo>
                      <a:pt x="114216" y="154940"/>
                    </a:lnTo>
                    <a:lnTo>
                      <a:pt x="118454" y="163830"/>
                    </a:lnTo>
                    <a:lnTo>
                      <a:pt x="120176" y="172720"/>
                    </a:lnTo>
                    <a:lnTo>
                      <a:pt x="120064" y="173990"/>
                    </a:lnTo>
                    <a:lnTo>
                      <a:pt x="119952" y="175260"/>
                    </a:lnTo>
                    <a:lnTo>
                      <a:pt x="119839" y="176530"/>
                    </a:lnTo>
                    <a:lnTo>
                      <a:pt x="119727" y="177800"/>
                    </a:lnTo>
                    <a:lnTo>
                      <a:pt x="119615" y="179070"/>
                    </a:lnTo>
                    <a:lnTo>
                      <a:pt x="119502" y="180340"/>
                    </a:lnTo>
                    <a:lnTo>
                      <a:pt x="119390" y="181610"/>
                    </a:lnTo>
                    <a:lnTo>
                      <a:pt x="116101" y="191770"/>
                    </a:lnTo>
                    <a:lnTo>
                      <a:pt x="110708" y="199390"/>
                    </a:lnTo>
                    <a:lnTo>
                      <a:pt x="103677" y="204470"/>
                    </a:lnTo>
                    <a:lnTo>
                      <a:pt x="95351" y="208280"/>
                    </a:lnTo>
                    <a:lnTo>
                      <a:pt x="86070" y="210820"/>
                    </a:lnTo>
                    <a:lnTo>
                      <a:pt x="123092" y="210820"/>
                    </a:lnTo>
                    <a:lnTo>
                      <a:pt x="127765" y="205740"/>
                    </a:lnTo>
                    <a:lnTo>
                      <a:pt x="195338" y="205740"/>
                    </a:lnTo>
                    <a:lnTo>
                      <a:pt x="189856" y="201930"/>
                    </a:lnTo>
                    <a:lnTo>
                      <a:pt x="183889" y="195580"/>
                    </a:lnTo>
                    <a:lnTo>
                      <a:pt x="179544" y="187960"/>
                    </a:lnTo>
                    <a:lnTo>
                      <a:pt x="130174" y="187960"/>
                    </a:lnTo>
                    <a:lnTo>
                      <a:pt x="132247" y="180340"/>
                    </a:lnTo>
                    <a:lnTo>
                      <a:pt x="132335" y="179070"/>
                    </a:lnTo>
                    <a:lnTo>
                      <a:pt x="132423" y="177800"/>
                    </a:lnTo>
                    <a:lnTo>
                      <a:pt x="132511" y="176530"/>
                    </a:lnTo>
                    <a:lnTo>
                      <a:pt x="132599" y="175260"/>
                    </a:lnTo>
                    <a:lnTo>
                      <a:pt x="132687" y="173990"/>
                    </a:lnTo>
                    <a:lnTo>
                      <a:pt x="131472" y="166370"/>
                    </a:lnTo>
                    <a:lnTo>
                      <a:pt x="177755" y="166370"/>
                    </a:lnTo>
                    <a:lnTo>
                      <a:pt x="178119" y="165100"/>
                    </a:lnTo>
                    <a:lnTo>
                      <a:pt x="165911" y="165100"/>
                    </a:lnTo>
                    <a:lnTo>
                      <a:pt x="149513" y="154940"/>
                    </a:lnTo>
                    <a:lnTo>
                      <a:pt x="127671" y="154940"/>
                    </a:lnTo>
                    <a:lnTo>
                      <a:pt x="123237" y="147320"/>
                    </a:lnTo>
                    <a:lnTo>
                      <a:pt x="117416" y="139700"/>
                    </a:lnTo>
                    <a:lnTo>
                      <a:pt x="115657" y="138430"/>
                    </a:lnTo>
                    <a:close/>
                  </a:path>
                  <a:path w="372744" h="227329">
                    <a:moveTo>
                      <a:pt x="284266" y="138430"/>
                    </a:moveTo>
                    <a:lnTo>
                      <a:pt x="213675" y="138430"/>
                    </a:lnTo>
                    <a:lnTo>
                      <a:pt x="223909" y="140970"/>
                    </a:lnTo>
                    <a:lnTo>
                      <a:pt x="232168" y="144780"/>
                    </a:lnTo>
                    <a:lnTo>
                      <a:pt x="239016" y="149860"/>
                    </a:lnTo>
                    <a:lnTo>
                      <a:pt x="244179" y="157480"/>
                    </a:lnTo>
                    <a:lnTo>
                      <a:pt x="247385" y="166370"/>
                    </a:lnTo>
                    <a:lnTo>
                      <a:pt x="248324" y="175260"/>
                    </a:lnTo>
                    <a:lnTo>
                      <a:pt x="246933" y="184150"/>
                    </a:lnTo>
                    <a:lnTo>
                      <a:pt x="214321" y="210820"/>
                    </a:lnTo>
                    <a:lnTo>
                      <a:pt x="251850" y="210820"/>
                    </a:lnTo>
                    <a:lnTo>
                      <a:pt x="258239" y="201930"/>
                    </a:lnTo>
                    <a:lnTo>
                      <a:pt x="263234" y="191770"/>
                    </a:lnTo>
                    <a:lnTo>
                      <a:pt x="265719" y="179070"/>
                    </a:lnTo>
                    <a:lnTo>
                      <a:pt x="284525" y="171450"/>
                    </a:lnTo>
                    <a:lnTo>
                      <a:pt x="296501" y="171450"/>
                    </a:lnTo>
                    <a:lnTo>
                      <a:pt x="293677" y="163830"/>
                    </a:lnTo>
                    <a:lnTo>
                      <a:pt x="264819" y="163830"/>
                    </a:lnTo>
                    <a:lnTo>
                      <a:pt x="263520" y="157480"/>
                    </a:lnTo>
                    <a:lnTo>
                      <a:pt x="261101" y="151130"/>
                    </a:lnTo>
                    <a:lnTo>
                      <a:pt x="257678" y="146050"/>
                    </a:lnTo>
                    <a:lnTo>
                      <a:pt x="272462" y="139700"/>
                    </a:lnTo>
                    <a:lnTo>
                      <a:pt x="284735" y="139700"/>
                    </a:lnTo>
                    <a:lnTo>
                      <a:pt x="284266" y="138430"/>
                    </a:lnTo>
                    <a:close/>
                  </a:path>
                  <a:path w="372744" h="227329">
                    <a:moveTo>
                      <a:pt x="296501" y="171450"/>
                    </a:moveTo>
                    <a:lnTo>
                      <a:pt x="284525" y="171450"/>
                    </a:lnTo>
                    <a:lnTo>
                      <a:pt x="294650" y="198120"/>
                    </a:lnTo>
                    <a:lnTo>
                      <a:pt x="296664" y="201930"/>
                    </a:lnTo>
                    <a:lnTo>
                      <a:pt x="300510" y="205740"/>
                    </a:lnTo>
                    <a:lnTo>
                      <a:pt x="306714" y="208280"/>
                    </a:lnTo>
                    <a:lnTo>
                      <a:pt x="315801" y="205740"/>
                    </a:lnTo>
                    <a:lnTo>
                      <a:pt x="328392" y="201930"/>
                    </a:lnTo>
                    <a:lnTo>
                      <a:pt x="341950" y="196850"/>
                    </a:lnTo>
                    <a:lnTo>
                      <a:pt x="306482" y="196850"/>
                    </a:lnTo>
                    <a:lnTo>
                      <a:pt x="304252" y="191770"/>
                    </a:lnTo>
                    <a:lnTo>
                      <a:pt x="297914" y="175260"/>
                    </a:lnTo>
                    <a:lnTo>
                      <a:pt x="296501" y="171450"/>
                    </a:lnTo>
                    <a:close/>
                  </a:path>
                  <a:path w="372744" h="227329">
                    <a:moveTo>
                      <a:pt x="84755" y="144780"/>
                    </a:moveTo>
                    <a:lnTo>
                      <a:pt x="54761" y="171450"/>
                    </a:lnTo>
                    <a:lnTo>
                      <a:pt x="54639" y="172720"/>
                    </a:lnTo>
                    <a:lnTo>
                      <a:pt x="54516" y="173990"/>
                    </a:lnTo>
                    <a:lnTo>
                      <a:pt x="54394" y="175260"/>
                    </a:lnTo>
                    <a:lnTo>
                      <a:pt x="54271" y="176530"/>
                    </a:lnTo>
                    <a:lnTo>
                      <a:pt x="82653" y="204470"/>
                    </a:lnTo>
                    <a:lnTo>
                      <a:pt x="91248" y="204470"/>
                    </a:lnTo>
                    <a:lnTo>
                      <a:pt x="99536" y="200660"/>
                    </a:lnTo>
                    <a:lnTo>
                      <a:pt x="104990" y="196850"/>
                    </a:lnTo>
                    <a:lnTo>
                      <a:pt x="108245" y="193040"/>
                    </a:lnTo>
                    <a:lnTo>
                      <a:pt x="86489" y="193040"/>
                    </a:lnTo>
                    <a:lnTo>
                      <a:pt x="75694" y="191770"/>
                    </a:lnTo>
                    <a:lnTo>
                      <a:pt x="71013" y="187960"/>
                    </a:lnTo>
                    <a:lnTo>
                      <a:pt x="66919" y="180340"/>
                    </a:lnTo>
                    <a:lnTo>
                      <a:pt x="66196" y="177800"/>
                    </a:lnTo>
                    <a:lnTo>
                      <a:pt x="66196" y="171450"/>
                    </a:lnTo>
                    <a:lnTo>
                      <a:pt x="66929" y="168910"/>
                    </a:lnTo>
                    <a:lnTo>
                      <a:pt x="71306" y="160020"/>
                    </a:lnTo>
                    <a:lnTo>
                      <a:pt x="76604" y="157480"/>
                    </a:lnTo>
                    <a:lnTo>
                      <a:pt x="92405" y="156210"/>
                    </a:lnTo>
                    <a:lnTo>
                      <a:pt x="108354" y="156210"/>
                    </a:lnTo>
                    <a:lnTo>
                      <a:pt x="106206" y="153670"/>
                    </a:lnTo>
                    <a:lnTo>
                      <a:pt x="99894" y="148590"/>
                    </a:lnTo>
                    <a:lnTo>
                      <a:pt x="92633" y="146050"/>
                    </a:lnTo>
                    <a:lnTo>
                      <a:pt x="84755" y="144780"/>
                    </a:lnTo>
                    <a:close/>
                  </a:path>
                  <a:path w="372744" h="227329">
                    <a:moveTo>
                      <a:pt x="212304" y="144780"/>
                    </a:moveTo>
                    <a:lnTo>
                      <a:pt x="182471" y="175260"/>
                    </a:lnTo>
                    <a:lnTo>
                      <a:pt x="183523" y="182880"/>
                    </a:lnTo>
                    <a:lnTo>
                      <a:pt x="211520" y="204470"/>
                    </a:lnTo>
                    <a:lnTo>
                      <a:pt x="219124" y="204470"/>
                    </a:lnTo>
                    <a:lnTo>
                      <a:pt x="226290" y="201930"/>
                    </a:lnTo>
                    <a:lnTo>
                      <a:pt x="232465" y="196850"/>
                    </a:lnTo>
                    <a:lnTo>
                      <a:pt x="234933" y="194310"/>
                    </a:lnTo>
                    <a:lnTo>
                      <a:pt x="206161" y="194310"/>
                    </a:lnTo>
                    <a:lnTo>
                      <a:pt x="195805" y="184150"/>
                    </a:lnTo>
                    <a:lnTo>
                      <a:pt x="193931" y="177800"/>
                    </a:lnTo>
                    <a:lnTo>
                      <a:pt x="195240" y="166370"/>
                    </a:lnTo>
                    <a:lnTo>
                      <a:pt x="198370" y="162560"/>
                    </a:lnTo>
                    <a:lnTo>
                      <a:pt x="208841" y="156210"/>
                    </a:lnTo>
                    <a:lnTo>
                      <a:pt x="215689" y="154940"/>
                    </a:lnTo>
                    <a:lnTo>
                      <a:pt x="235580" y="154940"/>
                    </a:lnTo>
                    <a:lnTo>
                      <a:pt x="234505" y="153670"/>
                    </a:lnTo>
                    <a:lnTo>
                      <a:pt x="227986" y="148590"/>
                    </a:lnTo>
                    <a:lnTo>
                      <a:pt x="220443" y="146050"/>
                    </a:lnTo>
                    <a:lnTo>
                      <a:pt x="212304" y="144780"/>
                    </a:lnTo>
                    <a:close/>
                  </a:path>
                  <a:path w="372744" h="227329">
                    <a:moveTo>
                      <a:pt x="292495" y="92710"/>
                    </a:moveTo>
                    <a:lnTo>
                      <a:pt x="280148" y="92710"/>
                    </a:lnTo>
                    <a:lnTo>
                      <a:pt x="281740" y="96520"/>
                    </a:lnTo>
                    <a:lnTo>
                      <a:pt x="289742" y="111760"/>
                    </a:lnTo>
                    <a:lnTo>
                      <a:pt x="305118" y="144780"/>
                    </a:lnTo>
                    <a:lnTo>
                      <a:pt x="313173" y="161290"/>
                    </a:lnTo>
                    <a:lnTo>
                      <a:pt x="318754" y="171450"/>
                    </a:lnTo>
                    <a:lnTo>
                      <a:pt x="324733" y="173990"/>
                    </a:lnTo>
                    <a:lnTo>
                      <a:pt x="333774" y="176530"/>
                    </a:lnTo>
                    <a:lnTo>
                      <a:pt x="350198" y="181610"/>
                    </a:lnTo>
                    <a:lnTo>
                      <a:pt x="311802" y="195580"/>
                    </a:lnTo>
                    <a:lnTo>
                      <a:pt x="308022" y="196850"/>
                    </a:lnTo>
                    <a:lnTo>
                      <a:pt x="341950" y="196850"/>
                    </a:lnTo>
                    <a:lnTo>
                      <a:pt x="354318" y="191770"/>
                    </a:lnTo>
                    <a:lnTo>
                      <a:pt x="363339" y="186690"/>
                    </a:lnTo>
                    <a:lnTo>
                      <a:pt x="372166" y="182880"/>
                    </a:lnTo>
                    <a:lnTo>
                      <a:pt x="369789" y="177800"/>
                    </a:lnTo>
                    <a:lnTo>
                      <a:pt x="363015" y="175260"/>
                    </a:lnTo>
                    <a:lnTo>
                      <a:pt x="353192" y="171450"/>
                    </a:lnTo>
                    <a:lnTo>
                      <a:pt x="341076" y="166370"/>
                    </a:lnTo>
                    <a:lnTo>
                      <a:pt x="326440" y="161290"/>
                    </a:lnTo>
                    <a:lnTo>
                      <a:pt x="292495" y="92710"/>
                    </a:lnTo>
                    <a:close/>
                  </a:path>
                  <a:path w="372744" h="227329">
                    <a:moveTo>
                      <a:pt x="235580" y="154940"/>
                    </a:moveTo>
                    <a:lnTo>
                      <a:pt x="215689" y="154940"/>
                    </a:lnTo>
                    <a:lnTo>
                      <a:pt x="227322" y="162560"/>
                    </a:lnTo>
                    <a:lnTo>
                      <a:pt x="230778" y="167640"/>
                    </a:lnTo>
                    <a:lnTo>
                      <a:pt x="230778" y="182880"/>
                    </a:lnTo>
                    <a:lnTo>
                      <a:pt x="225029" y="189230"/>
                    </a:lnTo>
                    <a:lnTo>
                      <a:pt x="219637" y="191770"/>
                    </a:lnTo>
                    <a:lnTo>
                      <a:pt x="214223" y="193040"/>
                    </a:lnTo>
                    <a:lnTo>
                      <a:pt x="206161" y="194310"/>
                    </a:lnTo>
                    <a:lnTo>
                      <a:pt x="234933" y="194310"/>
                    </a:lnTo>
                    <a:lnTo>
                      <a:pt x="237401" y="191770"/>
                    </a:lnTo>
                    <a:lnTo>
                      <a:pt x="240851" y="185420"/>
                    </a:lnTo>
                    <a:lnTo>
                      <a:pt x="242097" y="181610"/>
                    </a:lnTo>
                    <a:lnTo>
                      <a:pt x="242694" y="177800"/>
                    </a:lnTo>
                    <a:lnTo>
                      <a:pt x="242694" y="167640"/>
                    </a:lnTo>
                    <a:lnTo>
                      <a:pt x="239877" y="160020"/>
                    </a:lnTo>
                    <a:lnTo>
                      <a:pt x="235580" y="154940"/>
                    </a:lnTo>
                    <a:close/>
                  </a:path>
                  <a:path w="372744" h="227329">
                    <a:moveTo>
                      <a:pt x="108354" y="156210"/>
                    </a:moveTo>
                    <a:lnTo>
                      <a:pt x="92405" y="156210"/>
                    </a:lnTo>
                    <a:lnTo>
                      <a:pt x="98562" y="161290"/>
                    </a:lnTo>
                    <a:lnTo>
                      <a:pt x="103515" y="173990"/>
                    </a:lnTo>
                    <a:lnTo>
                      <a:pt x="103473" y="182880"/>
                    </a:lnTo>
                    <a:lnTo>
                      <a:pt x="95860" y="189230"/>
                    </a:lnTo>
                    <a:lnTo>
                      <a:pt x="91840" y="191770"/>
                    </a:lnTo>
                    <a:lnTo>
                      <a:pt x="86489" y="193040"/>
                    </a:lnTo>
                    <a:lnTo>
                      <a:pt x="108245" y="193040"/>
                    </a:lnTo>
                    <a:lnTo>
                      <a:pt x="114478" y="166370"/>
                    </a:lnTo>
                    <a:lnTo>
                      <a:pt x="111577" y="160020"/>
                    </a:lnTo>
                    <a:lnTo>
                      <a:pt x="108354" y="156210"/>
                    </a:lnTo>
                    <a:close/>
                  </a:path>
                  <a:path w="372744" h="227329">
                    <a:moveTo>
                      <a:pt x="177755" y="166370"/>
                    </a:moveTo>
                    <a:lnTo>
                      <a:pt x="145796" y="166370"/>
                    </a:lnTo>
                    <a:lnTo>
                      <a:pt x="164958" y="177800"/>
                    </a:lnTo>
                    <a:lnTo>
                      <a:pt x="165136" y="179070"/>
                    </a:lnTo>
                    <a:lnTo>
                      <a:pt x="165649" y="184150"/>
                    </a:lnTo>
                    <a:lnTo>
                      <a:pt x="166078" y="185420"/>
                    </a:lnTo>
                    <a:lnTo>
                      <a:pt x="166256" y="186690"/>
                    </a:lnTo>
                    <a:lnTo>
                      <a:pt x="166518" y="186690"/>
                    </a:lnTo>
                    <a:lnTo>
                      <a:pt x="166686" y="187960"/>
                    </a:lnTo>
                    <a:lnTo>
                      <a:pt x="179544" y="187960"/>
                    </a:lnTo>
                    <a:lnTo>
                      <a:pt x="177649" y="184150"/>
                    </a:lnTo>
                    <a:lnTo>
                      <a:pt x="176779" y="179070"/>
                    </a:lnTo>
                    <a:lnTo>
                      <a:pt x="176902" y="172720"/>
                    </a:lnTo>
                    <a:lnTo>
                      <a:pt x="177269" y="168910"/>
                    </a:lnTo>
                    <a:lnTo>
                      <a:pt x="177392" y="167640"/>
                    </a:lnTo>
                    <a:lnTo>
                      <a:pt x="177755" y="166370"/>
                    </a:lnTo>
                    <a:close/>
                  </a:path>
                  <a:path w="372744" h="227329">
                    <a:moveTo>
                      <a:pt x="197462" y="142240"/>
                    </a:moveTo>
                    <a:lnTo>
                      <a:pt x="177303" y="142240"/>
                    </a:lnTo>
                    <a:lnTo>
                      <a:pt x="171691" y="148590"/>
                    </a:lnTo>
                    <a:lnTo>
                      <a:pt x="167722" y="156210"/>
                    </a:lnTo>
                    <a:lnTo>
                      <a:pt x="165911" y="165100"/>
                    </a:lnTo>
                    <a:lnTo>
                      <a:pt x="178119" y="165100"/>
                    </a:lnTo>
                    <a:lnTo>
                      <a:pt x="179210" y="161290"/>
                    </a:lnTo>
                    <a:lnTo>
                      <a:pt x="182208" y="156210"/>
                    </a:lnTo>
                    <a:lnTo>
                      <a:pt x="186360" y="149860"/>
                    </a:lnTo>
                    <a:lnTo>
                      <a:pt x="194368" y="143510"/>
                    </a:lnTo>
                    <a:lnTo>
                      <a:pt x="197462" y="142240"/>
                    </a:lnTo>
                    <a:close/>
                  </a:path>
                  <a:path w="372744" h="227329">
                    <a:moveTo>
                      <a:pt x="284735" y="139700"/>
                    </a:moveTo>
                    <a:lnTo>
                      <a:pt x="272462" y="139700"/>
                    </a:lnTo>
                    <a:lnTo>
                      <a:pt x="279206" y="157480"/>
                    </a:lnTo>
                    <a:lnTo>
                      <a:pt x="264819" y="163830"/>
                    </a:lnTo>
                    <a:lnTo>
                      <a:pt x="293677" y="163830"/>
                    </a:lnTo>
                    <a:lnTo>
                      <a:pt x="284735" y="139700"/>
                    </a:lnTo>
                    <a:close/>
                  </a:path>
                  <a:path w="372744" h="227329">
                    <a:moveTo>
                      <a:pt x="131528" y="35560"/>
                    </a:moveTo>
                    <a:lnTo>
                      <a:pt x="56040" y="35560"/>
                    </a:lnTo>
                    <a:lnTo>
                      <a:pt x="65443" y="80010"/>
                    </a:lnTo>
                    <a:lnTo>
                      <a:pt x="68464" y="86360"/>
                    </a:lnTo>
                    <a:lnTo>
                      <a:pt x="71559" y="92710"/>
                    </a:lnTo>
                    <a:lnTo>
                      <a:pt x="77871" y="106680"/>
                    </a:lnTo>
                    <a:lnTo>
                      <a:pt x="84426" y="119380"/>
                    </a:lnTo>
                    <a:lnTo>
                      <a:pt x="87620" y="127000"/>
                    </a:lnTo>
                    <a:lnTo>
                      <a:pt x="72154" y="128270"/>
                    </a:lnTo>
                    <a:lnTo>
                      <a:pt x="58127" y="134620"/>
                    </a:lnTo>
                    <a:lnTo>
                      <a:pt x="46722" y="144780"/>
                    </a:lnTo>
                    <a:lnTo>
                      <a:pt x="39119" y="158750"/>
                    </a:lnTo>
                    <a:lnTo>
                      <a:pt x="38773" y="160020"/>
                    </a:lnTo>
                    <a:lnTo>
                      <a:pt x="51851" y="160020"/>
                    </a:lnTo>
                    <a:lnTo>
                      <a:pt x="52501" y="158750"/>
                    </a:lnTo>
                    <a:lnTo>
                      <a:pt x="57604" y="151130"/>
                    </a:lnTo>
                    <a:lnTo>
                      <a:pt x="64289" y="144780"/>
                    </a:lnTo>
                    <a:lnTo>
                      <a:pt x="72221" y="140970"/>
                    </a:lnTo>
                    <a:lnTo>
                      <a:pt x="81065" y="138430"/>
                    </a:lnTo>
                    <a:lnTo>
                      <a:pt x="115657" y="138430"/>
                    </a:lnTo>
                    <a:lnTo>
                      <a:pt x="110380" y="134620"/>
                    </a:lnTo>
                    <a:lnTo>
                      <a:pt x="102300" y="130810"/>
                    </a:lnTo>
                    <a:lnTo>
                      <a:pt x="83306" y="88900"/>
                    </a:lnTo>
                    <a:lnTo>
                      <a:pt x="103860" y="83820"/>
                    </a:lnTo>
                    <a:lnTo>
                      <a:pt x="123619" y="83820"/>
                    </a:lnTo>
                    <a:lnTo>
                      <a:pt x="123619" y="78740"/>
                    </a:lnTo>
                    <a:lnTo>
                      <a:pt x="78039" y="78740"/>
                    </a:lnTo>
                    <a:lnTo>
                      <a:pt x="76573" y="74930"/>
                    </a:lnTo>
                    <a:lnTo>
                      <a:pt x="68982" y="38100"/>
                    </a:lnTo>
                    <a:lnTo>
                      <a:pt x="70364" y="36830"/>
                    </a:lnTo>
                    <a:lnTo>
                      <a:pt x="131014" y="36830"/>
                    </a:lnTo>
                    <a:lnTo>
                      <a:pt x="131528" y="35560"/>
                    </a:lnTo>
                    <a:close/>
                  </a:path>
                  <a:path w="372744" h="227329">
                    <a:moveTo>
                      <a:pt x="123619" y="83820"/>
                    </a:moveTo>
                    <a:lnTo>
                      <a:pt x="103860" y="83820"/>
                    </a:lnTo>
                    <a:lnTo>
                      <a:pt x="122582" y="120650"/>
                    </a:lnTo>
                    <a:lnTo>
                      <a:pt x="131388" y="154940"/>
                    </a:lnTo>
                    <a:lnTo>
                      <a:pt x="143901" y="154940"/>
                    </a:lnTo>
                    <a:lnTo>
                      <a:pt x="140791" y="142240"/>
                    </a:lnTo>
                    <a:lnTo>
                      <a:pt x="197462" y="142240"/>
                    </a:lnTo>
                    <a:lnTo>
                      <a:pt x="203650" y="139700"/>
                    </a:lnTo>
                    <a:lnTo>
                      <a:pt x="213675" y="138430"/>
                    </a:lnTo>
                    <a:lnTo>
                      <a:pt x="284266" y="138430"/>
                    </a:lnTo>
                    <a:lnTo>
                      <a:pt x="281918" y="132080"/>
                    </a:lnTo>
                    <a:lnTo>
                      <a:pt x="251029" y="132080"/>
                    </a:lnTo>
                    <a:lnTo>
                      <a:pt x="250859" y="130810"/>
                    </a:lnTo>
                    <a:lnTo>
                      <a:pt x="137597" y="130810"/>
                    </a:lnTo>
                    <a:lnTo>
                      <a:pt x="134404" y="118110"/>
                    </a:lnTo>
                    <a:lnTo>
                      <a:pt x="230045" y="118110"/>
                    </a:lnTo>
                    <a:lnTo>
                      <a:pt x="229260" y="115570"/>
                    </a:lnTo>
                    <a:lnTo>
                      <a:pt x="202255" y="115570"/>
                    </a:lnTo>
                    <a:lnTo>
                      <a:pt x="190587" y="106680"/>
                    </a:lnTo>
                    <a:lnTo>
                      <a:pt x="139849" y="106680"/>
                    </a:lnTo>
                    <a:lnTo>
                      <a:pt x="139849" y="104140"/>
                    </a:lnTo>
                    <a:lnTo>
                      <a:pt x="127849" y="104140"/>
                    </a:lnTo>
                    <a:lnTo>
                      <a:pt x="123619" y="96520"/>
                    </a:lnTo>
                    <a:lnTo>
                      <a:pt x="123619" y="83820"/>
                    </a:lnTo>
                    <a:close/>
                  </a:path>
                  <a:path w="372744" h="227329">
                    <a:moveTo>
                      <a:pt x="281352" y="83820"/>
                    </a:moveTo>
                    <a:lnTo>
                      <a:pt x="269972" y="87630"/>
                    </a:lnTo>
                    <a:lnTo>
                      <a:pt x="260612" y="93980"/>
                    </a:lnTo>
                    <a:lnTo>
                      <a:pt x="258044" y="101600"/>
                    </a:lnTo>
                    <a:lnTo>
                      <a:pt x="259240" y="104140"/>
                    </a:lnTo>
                    <a:lnTo>
                      <a:pt x="261264" y="110490"/>
                    </a:lnTo>
                    <a:lnTo>
                      <a:pt x="267185" y="125730"/>
                    </a:lnTo>
                    <a:lnTo>
                      <a:pt x="251029" y="132080"/>
                    </a:lnTo>
                    <a:lnTo>
                      <a:pt x="281918" y="132080"/>
                    </a:lnTo>
                    <a:lnTo>
                      <a:pt x="269709" y="99060"/>
                    </a:lnTo>
                    <a:lnTo>
                      <a:pt x="270044" y="96520"/>
                    </a:lnTo>
                    <a:lnTo>
                      <a:pt x="280148" y="92710"/>
                    </a:lnTo>
                    <a:lnTo>
                      <a:pt x="292495" y="92710"/>
                    </a:lnTo>
                    <a:lnTo>
                      <a:pt x="289980" y="87630"/>
                    </a:lnTo>
                    <a:lnTo>
                      <a:pt x="281352" y="83820"/>
                    </a:lnTo>
                    <a:close/>
                  </a:path>
                  <a:path w="372744" h="227329">
                    <a:moveTo>
                      <a:pt x="230045" y="118110"/>
                    </a:moveTo>
                    <a:lnTo>
                      <a:pt x="186538" y="118110"/>
                    </a:lnTo>
                    <a:lnTo>
                      <a:pt x="196381" y="125730"/>
                    </a:lnTo>
                    <a:lnTo>
                      <a:pt x="194308" y="130810"/>
                    </a:lnTo>
                    <a:lnTo>
                      <a:pt x="250859" y="130810"/>
                    </a:lnTo>
                    <a:lnTo>
                      <a:pt x="250351" y="127000"/>
                    </a:lnTo>
                    <a:lnTo>
                      <a:pt x="209763" y="127000"/>
                    </a:lnTo>
                    <a:lnTo>
                      <a:pt x="211229" y="124460"/>
                    </a:lnTo>
                    <a:lnTo>
                      <a:pt x="250013" y="124460"/>
                    </a:lnTo>
                    <a:lnTo>
                      <a:pt x="249674" y="121920"/>
                    </a:lnTo>
                    <a:lnTo>
                      <a:pt x="231856" y="121920"/>
                    </a:lnTo>
                    <a:lnTo>
                      <a:pt x="230903" y="119380"/>
                    </a:lnTo>
                    <a:lnTo>
                      <a:pt x="230045" y="118110"/>
                    </a:lnTo>
                    <a:close/>
                  </a:path>
                  <a:path w="372744" h="227329">
                    <a:moveTo>
                      <a:pt x="250013" y="124460"/>
                    </a:moveTo>
                    <a:lnTo>
                      <a:pt x="219773" y="124460"/>
                    </a:lnTo>
                    <a:lnTo>
                      <a:pt x="221061" y="127000"/>
                    </a:lnTo>
                    <a:lnTo>
                      <a:pt x="250351" y="127000"/>
                    </a:lnTo>
                    <a:lnTo>
                      <a:pt x="250013" y="124460"/>
                    </a:lnTo>
                    <a:close/>
                  </a:path>
                  <a:path w="372744" h="227329">
                    <a:moveTo>
                      <a:pt x="235795" y="17780"/>
                    </a:moveTo>
                    <a:lnTo>
                      <a:pt x="218045" y="17780"/>
                    </a:lnTo>
                    <a:lnTo>
                      <a:pt x="231856" y="121920"/>
                    </a:lnTo>
                    <a:lnTo>
                      <a:pt x="249674" y="121920"/>
                    </a:lnTo>
                    <a:lnTo>
                      <a:pt x="235795" y="17780"/>
                    </a:lnTo>
                    <a:close/>
                  </a:path>
                  <a:path w="372744" h="227329">
                    <a:moveTo>
                      <a:pt x="180202" y="82550"/>
                    </a:moveTo>
                    <a:lnTo>
                      <a:pt x="158916" y="82550"/>
                    </a:lnTo>
                    <a:lnTo>
                      <a:pt x="202768" y="114300"/>
                    </a:lnTo>
                    <a:lnTo>
                      <a:pt x="202255" y="115570"/>
                    </a:lnTo>
                    <a:lnTo>
                      <a:pt x="229260" y="115570"/>
                    </a:lnTo>
                    <a:lnTo>
                      <a:pt x="228233" y="113030"/>
                    </a:lnTo>
                    <a:lnTo>
                      <a:pt x="220464" y="111760"/>
                    </a:lnTo>
                    <a:lnTo>
                      <a:pt x="216663" y="109220"/>
                    </a:lnTo>
                    <a:lnTo>
                      <a:pt x="216663" y="100330"/>
                    </a:lnTo>
                    <a:lnTo>
                      <a:pt x="204663" y="100330"/>
                    </a:lnTo>
                    <a:lnTo>
                      <a:pt x="180202" y="82550"/>
                    </a:lnTo>
                    <a:close/>
                  </a:path>
                  <a:path w="372744" h="227329">
                    <a:moveTo>
                      <a:pt x="158916" y="82550"/>
                    </a:moveTo>
                    <a:lnTo>
                      <a:pt x="139849" y="82550"/>
                    </a:lnTo>
                    <a:lnTo>
                      <a:pt x="170832" y="106680"/>
                    </a:lnTo>
                    <a:lnTo>
                      <a:pt x="190587" y="106680"/>
                    </a:lnTo>
                    <a:lnTo>
                      <a:pt x="158916" y="82550"/>
                    </a:lnTo>
                    <a:close/>
                  </a:path>
                  <a:path w="372744" h="227329">
                    <a:moveTo>
                      <a:pt x="164477" y="71120"/>
                    </a:moveTo>
                    <a:lnTo>
                      <a:pt x="123619" y="71120"/>
                    </a:lnTo>
                    <a:lnTo>
                      <a:pt x="127849" y="73660"/>
                    </a:lnTo>
                    <a:lnTo>
                      <a:pt x="127849" y="104140"/>
                    </a:lnTo>
                    <a:lnTo>
                      <a:pt x="139849" y="104140"/>
                    </a:lnTo>
                    <a:lnTo>
                      <a:pt x="139849" y="82550"/>
                    </a:lnTo>
                    <a:lnTo>
                      <a:pt x="180202" y="82550"/>
                    </a:lnTo>
                    <a:lnTo>
                      <a:pt x="164477" y="71120"/>
                    </a:lnTo>
                    <a:close/>
                  </a:path>
                  <a:path w="372744" h="227329">
                    <a:moveTo>
                      <a:pt x="216663" y="31750"/>
                    </a:moveTo>
                    <a:lnTo>
                      <a:pt x="204663" y="31750"/>
                    </a:lnTo>
                    <a:lnTo>
                      <a:pt x="204663" y="100330"/>
                    </a:lnTo>
                    <a:lnTo>
                      <a:pt x="216663" y="100330"/>
                    </a:lnTo>
                    <a:lnTo>
                      <a:pt x="216663" y="31750"/>
                    </a:lnTo>
                    <a:close/>
                  </a:path>
                  <a:path w="372744" h="227329">
                    <a:moveTo>
                      <a:pt x="110237" y="69850"/>
                    </a:moveTo>
                    <a:lnTo>
                      <a:pt x="78039" y="78740"/>
                    </a:lnTo>
                    <a:lnTo>
                      <a:pt x="123619" y="78740"/>
                    </a:lnTo>
                    <a:lnTo>
                      <a:pt x="123619" y="72390"/>
                    </a:lnTo>
                    <a:lnTo>
                      <a:pt x="111713" y="72390"/>
                    </a:lnTo>
                    <a:lnTo>
                      <a:pt x="110237" y="69850"/>
                    </a:lnTo>
                    <a:close/>
                  </a:path>
                  <a:path w="372744" h="227329">
                    <a:moveTo>
                      <a:pt x="128960" y="41910"/>
                    </a:moveTo>
                    <a:lnTo>
                      <a:pt x="86248" y="41910"/>
                    </a:lnTo>
                    <a:lnTo>
                      <a:pt x="111713" y="60960"/>
                    </a:lnTo>
                    <a:lnTo>
                      <a:pt x="111713" y="72390"/>
                    </a:lnTo>
                    <a:lnTo>
                      <a:pt x="123619" y="72390"/>
                    </a:lnTo>
                    <a:lnTo>
                      <a:pt x="123619" y="71120"/>
                    </a:lnTo>
                    <a:lnTo>
                      <a:pt x="164477" y="71120"/>
                    </a:lnTo>
                    <a:lnTo>
                      <a:pt x="140016" y="53340"/>
                    </a:lnTo>
                    <a:lnTo>
                      <a:pt x="139932" y="50800"/>
                    </a:lnTo>
                    <a:lnTo>
                      <a:pt x="141798" y="45720"/>
                    </a:lnTo>
                    <a:lnTo>
                      <a:pt x="129315" y="45720"/>
                    </a:lnTo>
                    <a:lnTo>
                      <a:pt x="127933" y="44450"/>
                    </a:lnTo>
                    <a:lnTo>
                      <a:pt x="128960" y="41910"/>
                    </a:lnTo>
                    <a:close/>
                  </a:path>
                  <a:path w="372744" h="227329">
                    <a:moveTo>
                      <a:pt x="131014" y="36830"/>
                    </a:moveTo>
                    <a:lnTo>
                      <a:pt x="70364" y="36830"/>
                    </a:lnTo>
                    <a:lnTo>
                      <a:pt x="82877" y="45720"/>
                    </a:lnTo>
                    <a:lnTo>
                      <a:pt x="86248" y="41910"/>
                    </a:lnTo>
                    <a:lnTo>
                      <a:pt x="128960" y="41910"/>
                    </a:lnTo>
                    <a:lnTo>
                      <a:pt x="131014" y="36830"/>
                    </a:lnTo>
                    <a:close/>
                  </a:path>
                  <a:path w="372744" h="227329">
                    <a:moveTo>
                      <a:pt x="216663" y="19050"/>
                    </a:moveTo>
                    <a:lnTo>
                      <a:pt x="138812" y="19050"/>
                    </a:lnTo>
                    <a:lnTo>
                      <a:pt x="129315" y="45720"/>
                    </a:lnTo>
                    <a:lnTo>
                      <a:pt x="141798" y="45720"/>
                    </a:lnTo>
                    <a:lnTo>
                      <a:pt x="146927" y="31750"/>
                    </a:lnTo>
                    <a:lnTo>
                      <a:pt x="216663" y="31750"/>
                    </a:lnTo>
                    <a:lnTo>
                      <a:pt x="216663" y="19050"/>
                    </a:lnTo>
                    <a:close/>
                  </a:path>
                  <a:path w="372744" h="227329">
                    <a:moveTo>
                      <a:pt x="92101" y="12700"/>
                    </a:moveTo>
                    <a:lnTo>
                      <a:pt x="80981" y="29210"/>
                    </a:lnTo>
                    <a:lnTo>
                      <a:pt x="115389" y="29210"/>
                    </a:lnTo>
                    <a:lnTo>
                      <a:pt x="92101" y="12700"/>
                    </a:lnTo>
                    <a:close/>
                  </a:path>
                  <a:path w="372744" h="227329">
                    <a:moveTo>
                      <a:pt x="127116" y="0"/>
                    </a:moveTo>
                    <a:lnTo>
                      <a:pt x="115389" y="29210"/>
                    </a:lnTo>
                    <a:lnTo>
                      <a:pt x="134096" y="29210"/>
                    </a:lnTo>
                    <a:lnTo>
                      <a:pt x="138718" y="17780"/>
                    </a:lnTo>
                    <a:lnTo>
                      <a:pt x="235795" y="17780"/>
                    </a:lnTo>
                    <a:lnTo>
                      <a:pt x="233594" y="1270"/>
                    </a:lnTo>
                    <a:lnTo>
                      <a:pt x="1271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1" name="object 61">
                <a:extLst>
                  <a:ext uri="{FF2B5EF4-FFF2-40B4-BE49-F238E27FC236}">
                    <a16:creationId xmlns:a16="http://schemas.microsoft.com/office/drawing/2014/main" id="{6DA3B3F6-3BE8-4957-6AA4-6C7227FA8BFA}"/>
                  </a:ext>
                </a:extLst>
              </p:cNvPr>
              <p:cNvSpPr/>
              <p:nvPr/>
            </p:nvSpPr>
            <p:spPr>
              <a:xfrm>
                <a:off x="2555046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2" name="object 62">
                <a:extLst>
                  <a:ext uri="{FF2B5EF4-FFF2-40B4-BE49-F238E27FC236}">
                    <a16:creationId xmlns:a16="http://schemas.microsoft.com/office/drawing/2014/main" id="{646F81FD-5D87-FEC7-2297-A694BAED2D31}"/>
                  </a:ext>
                </a:extLst>
              </p:cNvPr>
              <p:cNvSpPr/>
              <p:nvPr/>
            </p:nvSpPr>
            <p:spPr>
              <a:xfrm>
                <a:off x="2610538" y="6513275"/>
                <a:ext cx="193302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299720">
                    <a:moveTo>
                      <a:pt x="310561" y="119629"/>
                    </a:moveTo>
                    <a:lnTo>
                      <a:pt x="289468" y="119629"/>
                    </a:lnTo>
                    <a:lnTo>
                      <a:pt x="164656" y="287122"/>
                    </a:lnTo>
                    <a:lnTo>
                      <a:pt x="163805" y="292984"/>
                    </a:lnTo>
                    <a:lnTo>
                      <a:pt x="166417" y="297564"/>
                    </a:lnTo>
                    <a:lnTo>
                      <a:pt x="171193" y="299658"/>
                    </a:lnTo>
                    <a:lnTo>
                      <a:pt x="176833" y="298064"/>
                    </a:lnTo>
                    <a:lnTo>
                      <a:pt x="310561" y="119629"/>
                    </a:lnTo>
                    <a:close/>
                  </a:path>
                  <a:path w="318770" h="299720">
                    <a:moveTo>
                      <a:pt x="60888" y="103054"/>
                    </a:moveTo>
                    <a:lnTo>
                      <a:pt x="43577" y="103054"/>
                    </a:lnTo>
                    <a:lnTo>
                      <a:pt x="43905" y="104038"/>
                    </a:lnTo>
                    <a:lnTo>
                      <a:pt x="44010" y="199700"/>
                    </a:lnTo>
                    <a:lnTo>
                      <a:pt x="4922" y="219773"/>
                    </a:lnTo>
                    <a:lnTo>
                      <a:pt x="1440" y="226074"/>
                    </a:lnTo>
                    <a:lnTo>
                      <a:pt x="3274" y="231693"/>
                    </a:lnTo>
                    <a:lnTo>
                      <a:pt x="8628" y="234655"/>
                    </a:lnTo>
                    <a:lnTo>
                      <a:pt x="15707" y="232987"/>
                    </a:lnTo>
                    <a:lnTo>
                      <a:pt x="98139" y="190894"/>
                    </a:lnTo>
                    <a:lnTo>
                      <a:pt x="60596" y="190894"/>
                    </a:lnTo>
                    <a:lnTo>
                      <a:pt x="60596" y="104038"/>
                    </a:lnTo>
                    <a:lnTo>
                      <a:pt x="60888" y="103054"/>
                    </a:lnTo>
                    <a:close/>
                  </a:path>
                  <a:path w="318770" h="299720">
                    <a:moveTo>
                      <a:pt x="120361" y="75390"/>
                    </a:moveTo>
                    <a:lnTo>
                      <a:pt x="99966" y="75390"/>
                    </a:lnTo>
                    <a:lnTo>
                      <a:pt x="105207" y="85284"/>
                    </a:lnTo>
                    <a:lnTo>
                      <a:pt x="112908" y="93628"/>
                    </a:lnTo>
                    <a:lnTo>
                      <a:pt x="122439" y="99768"/>
                    </a:lnTo>
                    <a:lnTo>
                      <a:pt x="133170" y="103054"/>
                    </a:lnTo>
                    <a:lnTo>
                      <a:pt x="133232" y="153785"/>
                    </a:lnTo>
                    <a:lnTo>
                      <a:pt x="60596" y="190894"/>
                    </a:lnTo>
                    <a:lnTo>
                      <a:pt x="98139" y="190894"/>
                    </a:lnTo>
                    <a:lnTo>
                      <a:pt x="187174" y="145430"/>
                    </a:lnTo>
                    <a:lnTo>
                      <a:pt x="149808" y="145430"/>
                    </a:lnTo>
                    <a:lnTo>
                      <a:pt x="149808" y="104038"/>
                    </a:lnTo>
                    <a:lnTo>
                      <a:pt x="149623" y="104038"/>
                    </a:lnTo>
                    <a:lnTo>
                      <a:pt x="153175" y="102426"/>
                    </a:lnTo>
                    <a:lnTo>
                      <a:pt x="152840" y="102426"/>
                    </a:lnTo>
                    <a:lnTo>
                      <a:pt x="157378" y="101494"/>
                    </a:lnTo>
                    <a:lnTo>
                      <a:pt x="166498" y="97201"/>
                    </a:lnTo>
                    <a:lnTo>
                      <a:pt x="172383" y="92625"/>
                    </a:lnTo>
                    <a:lnTo>
                      <a:pt x="176452" y="87712"/>
                    </a:lnTo>
                    <a:lnTo>
                      <a:pt x="140511" y="87712"/>
                    </a:lnTo>
                    <a:lnTo>
                      <a:pt x="121968" y="78823"/>
                    </a:lnTo>
                    <a:lnTo>
                      <a:pt x="120361" y="75390"/>
                    </a:lnTo>
                    <a:close/>
                  </a:path>
                  <a:path w="318770" h="299720">
                    <a:moveTo>
                      <a:pt x="274390" y="119629"/>
                    </a:moveTo>
                    <a:lnTo>
                      <a:pt x="246821" y="119629"/>
                    </a:lnTo>
                    <a:lnTo>
                      <a:pt x="231449" y="129765"/>
                    </a:lnTo>
                    <a:lnTo>
                      <a:pt x="229041" y="141576"/>
                    </a:lnTo>
                    <a:lnTo>
                      <a:pt x="236318" y="147074"/>
                    </a:lnTo>
                    <a:lnTo>
                      <a:pt x="245861" y="141912"/>
                    </a:lnTo>
                    <a:lnTo>
                      <a:pt x="250118" y="138900"/>
                    </a:lnTo>
                    <a:lnTo>
                      <a:pt x="258644" y="132218"/>
                    </a:lnTo>
                    <a:lnTo>
                      <a:pt x="274390" y="119629"/>
                    </a:lnTo>
                    <a:close/>
                  </a:path>
                  <a:path w="318770" h="299720">
                    <a:moveTo>
                      <a:pt x="207334" y="77840"/>
                    </a:moveTo>
                    <a:lnTo>
                      <a:pt x="183021" y="77840"/>
                    </a:lnTo>
                    <a:lnTo>
                      <a:pt x="186579" y="85284"/>
                    </a:lnTo>
                    <a:lnTo>
                      <a:pt x="186655" y="85442"/>
                    </a:lnTo>
                    <a:lnTo>
                      <a:pt x="194351" y="92018"/>
                    </a:lnTo>
                    <a:lnTo>
                      <a:pt x="202654" y="93871"/>
                    </a:lnTo>
                    <a:lnTo>
                      <a:pt x="202759" y="118111"/>
                    </a:lnTo>
                    <a:lnTo>
                      <a:pt x="149808" y="145430"/>
                    </a:lnTo>
                    <a:lnTo>
                      <a:pt x="187174" y="145430"/>
                    </a:lnTo>
                    <a:lnTo>
                      <a:pt x="237145" y="119912"/>
                    </a:lnTo>
                    <a:lnTo>
                      <a:pt x="246821" y="119629"/>
                    </a:lnTo>
                    <a:lnTo>
                      <a:pt x="310561" y="119629"/>
                    </a:lnTo>
                    <a:lnTo>
                      <a:pt x="314693" y="114090"/>
                    </a:lnTo>
                    <a:lnTo>
                      <a:pt x="317731" y="109797"/>
                    </a:lnTo>
                    <a:lnTo>
                      <a:pt x="219942" y="109797"/>
                    </a:lnTo>
                    <a:lnTo>
                      <a:pt x="219942" y="93871"/>
                    </a:lnTo>
                    <a:lnTo>
                      <a:pt x="219798" y="93871"/>
                    </a:lnTo>
                    <a:lnTo>
                      <a:pt x="226938" y="91272"/>
                    </a:lnTo>
                    <a:lnTo>
                      <a:pt x="233249" y="86706"/>
                    </a:lnTo>
                    <a:lnTo>
                      <a:pt x="238364" y="80778"/>
                    </a:lnTo>
                    <a:lnTo>
                      <a:pt x="239632" y="78311"/>
                    </a:lnTo>
                    <a:lnTo>
                      <a:pt x="208099" y="78311"/>
                    </a:lnTo>
                    <a:lnTo>
                      <a:pt x="207334" y="77840"/>
                    </a:lnTo>
                    <a:close/>
                  </a:path>
                  <a:path w="318770" h="299720">
                    <a:moveTo>
                      <a:pt x="313509" y="103054"/>
                    </a:moveTo>
                    <a:lnTo>
                      <a:pt x="230962" y="103054"/>
                    </a:lnTo>
                    <a:lnTo>
                      <a:pt x="219942" y="109797"/>
                    </a:lnTo>
                    <a:lnTo>
                      <a:pt x="317731" y="109797"/>
                    </a:lnTo>
                    <a:lnTo>
                      <a:pt x="318724" y="108394"/>
                    </a:lnTo>
                    <a:lnTo>
                      <a:pt x="313509" y="103054"/>
                    </a:lnTo>
                    <a:close/>
                  </a:path>
                  <a:path w="318770" h="299720">
                    <a:moveTo>
                      <a:pt x="65036" y="0"/>
                    </a:moveTo>
                    <a:lnTo>
                      <a:pt x="31055" y="2453"/>
                    </a:lnTo>
                    <a:lnTo>
                      <a:pt x="8537" y="22613"/>
                    </a:lnTo>
                    <a:lnTo>
                      <a:pt x="1121" y="47738"/>
                    </a:lnTo>
                    <a:lnTo>
                      <a:pt x="0" y="51775"/>
                    </a:lnTo>
                    <a:lnTo>
                      <a:pt x="7466" y="79400"/>
                    </a:lnTo>
                    <a:lnTo>
                      <a:pt x="7882" y="80778"/>
                    </a:lnTo>
                    <a:lnTo>
                      <a:pt x="34607" y="101044"/>
                    </a:lnTo>
                    <a:lnTo>
                      <a:pt x="36324" y="101640"/>
                    </a:lnTo>
                    <a:lnTo>
                      <a:pt x="44362" y="103054"/>
                    </a:lnTo>
                    <a:lnTo>
                      <a:pt x="58156" y="103054"/>
                    </a:lnTo>
                    <a:lnTo>
                      <a:pt x="90863" y="86981"/>
                    </a:lnTo>
                    <a:lnTo>
                      <a:pt x="57758" y="86981"/>
                    </a:lnTo>
                    <a:lnTo>
                      <a:pt x="28481" y="78637"/>
                    </a:lnTo>
                    <a:lnTo>
                      <a:pt x="16900" y="54801"/>
                    </a:lnTo>
                    <a:lnTo>
                      <a:pt x="23504" y="29148"/>
                    </a:lnTo>
                    <a:lnTo>
                      <a:pt x="48785" y="15350"/>
                    </a:lnTo>
                    <a:lnTo>
                      <a:pt x="90548" y="15350"/>
                    </a:lnTo>
                    <a:lnTo>
                      <a:pt x="88744" y="13129"/>
                    </a:lnTo>
                    <a:lnTo>
                      <a:pt x="77918" y="5042"/>
                    </a:lnTo>
                    <a:lnTo>
                      <a:pt x="65036" y="0"/>
                    </a:lnTo>
                    <a:close/>
                  </a:path>
                  <a:path w="318770" h="299720">
                    <a:moveTo>
                      <a:pt x="174170" y="30890"/>
                    </a:moveTo>
                    <a:lnTo>
                      <a:pt x="142746" y="30890"/>
                    </a:lnTo>
                    <a:lnTo>
                      <a:pt x="161387" y="39816"/>
                    </a:lnTo>
                    <a:lnTo>
                      <a:pt x="170147" y="58522"/>
                    </a:lnTo>
                    <a:lnTo>
                      <a:pt x="161525" y="79400"/>
                    </a:lnTo>
                    <a:lnTo>
                      <a:pt x="140511" y="87712"/>
                    </a:lnTo>
                    <a:lnTo>
                      <a:pt x="176452" y="87712"/>
                    </a:lnTo>
                    <a:lnTo>
                      <a:pt x="178948" y="84698"/>
                    </a:lnTo>
                    <a:lnTo>
                      <a:pt x="180446" y="81065"/>
                    </a:lnTo>
                    <a:lnTo>
                      <a:pt x="183021" y="77840"/>
                    </a:lnTo>
                    <a:lnTo>
                      <a:pt x="207334" y="77840"/>
                    </a:lnTo>
                    <a:lnTo>
                      <a:pt x="199008" y="72715"/>
                    </a:lnTo>
                    <a:lnTo>
                      <a:pt x="196143" y="63237"/>
                    </a:lnTo>
                    <a:lnTo>
                      <a:pt x="196054" y="62943"/>
                    </a:lnTo>
                    <a:lnTo>
                      <a:pt x="199125" y="53253"/>
                    </a:lnTo>
                    <a:lnTo>
                      <a:pt x="208110" y="47904"/>
                    </a:lnTo>
                    <a:lnTo>
                      <a:pt x="238518" y="47904"/>
                    </a:lnTo>
                    <a:lnTo>
                      <a:pt x="236339" y="45276"/>
                    </a:lnTo>
                    <a:lnTo>
                      <a:pt x="184267" y="45276"/>
                    </a:lnTo>
                    <a:lnTo>
                      <a:pt x="174170" y="30890"/>
                    </a:lnTo>
                    <a:close/>
                  </a:path>
                  <a:path w="318770" h="299720">
                    <a:moveTo>
                      <a:pt x="90548" y="15350"/>
                    </a:moveTo>
                    <a:lnTo>
                      <a:pt x="48785" y="15350"/>
                    </a:lnTo>
                    <a:lnTo>
                      <a:pt x="76904" y="24063"/>
                    </a:lnTo>
                    <a:lnTo>
                      <a:pt x="76654" y="24063"/>
                    </a:lnTo>
                    <a:lnTo>
                      <a:pt x="87747" y="47738"/>
                    </a:lnTo>
                    <a:lnTo>
                      <a:pt x="81764" y="72715"/>
                    </a:lnTo>
                    <a:lnTo>
                      <a:pt x="81644" y="73216"/>
                    </a:lnTo>
                    <a:lnTo>
                      <a:pt x="57758" y="86981"/>
                    </a:lnTo>
                    <a:lnTo>
                      <a:pt x="90863" y="86981"/>
                    </a:lnTo>
                    <a:lnTo>
                      <a:pt x="93514" y="84322"/>
                    </a:lnTo>
                    <a:lnTo>
                      <a:pt x="99966" y="75390"/>
                    </a:lnTo>
                    <a:lnTo>
                      <a:pt x="120361" y="75390"/>
                    </a:lnTo>
                    <a:lnTo>
                      <a:pt x="113254" y="60210"/>
                    </a:lnTo>
                    <a:lnTo>
                      <a:pt x="121725" y="39349"/>
                    </a:lnTo>
                    <a:lnTo>
                      <a:pt x="129921" y="36051"/>
                    </a:lnTo>
                    <a:lnTo>
                      <a:pt x="103359" y="36051"/>
                    </a:lnTo>
                    <a:lnTo>
                      <a:pt x="97297" y="23664"/>
                    </a:lnTo>
                    <a:lnTo>
                      <a:pt x="90548" y="15350"/>
                    </a:lnTo>
                    <a:close/>
                  </a:path>
                  <a:path w="318770" h="299720">
                    <a:moveTo>
                      <a:pt x="238518" y="47904"/>
                    </a:moveTo>
                    <a:lnTo>
                      <a:pt x="208110" y="47904"/>
                    </a:lnTo>
                    <a:lnTo>
                      <a:pt x="222739" y="51775"/>
                    </a:lnTo>
                    <a:lnTo>
                      <a:pt x="222283" y="51775"/>
                    </a:lnTo>
                    <a:lnTo>
                      <a:pt x="226564" y="62943"/>
                    </a:lnTo>
                    <a:lnTo>
                      <a:pt x="226677" y="63237"/>
                    </a:lnTo>
                    <a:lnTo>
                      <a:pt x="221836" y="74769"/>
                    </a:lnTo>
                    <a:lnTo>
                      <a:pt x="208099" y="78311"/>
                    </a:lnTo>
                    <a:lnTo>
                      <a:pt x="239632" y="78311"/>
                    </a:lnTo>
                    <a:lnTo>
                      <a:pt x="241774" y="74144"/>
                    </a:lnTo>
                    <a:lnTo>
                      <a:pt x="241726" y="51775"/>
                    </a:lnTo>
                    <a:lnTo>
                      <a:pt x="238518" y="47904"/>
                    </a:lnTo>
                    <a:close/>
                  </a:path>
                  <a:path w="318770" h="299720">
                    <a:moveTo>
                      <a:pt x="208815" y="30749"/>
                    </a:moveTo>
                    <a:lnTo>
                      <a:pt x="188571" y="40061"/>
                    </a:lnTo>
                    <a:lnTo>
                      <a:pt x="187199" y="41391"/>
                    </a:lnTo>
                    <a:lnTo>
                      <a:pt x="185880" y="44061"/>
                    </a:lnTo>
                    <a:lnTo>
                      <a:pt x="184267" y="45276"/>
                    </a:lnTo>
                    <a:lnTo>
                      <a:pt x="236339" y="45276"/>
                    </a:lnTo>
                    <a:lnTo>
                      <a:pt x="228694" y="36051"/>
                    </a:lnTo>
                    <a:lnTo>
                      <a:pt x="228899" y="36051"/>
                    </a:lnTo>
                    <a:lnTo>
                      <a:pt x="208815" y="30749"/>
                    </a:lnTo>
                    <a:close/>
                  </a:path>
                  <a:path w="318770" h="299720">
                    <a:moveTo>
                      <a:pt x="146813" y="14964"/>
                    </a:moveTo>
                    <a:lnTo>
                      <a:pt x="122748" y="18714"/>
                    </a:lnTo>
                    <a:lnTo>
                      <a:pt x="103359" y="36051"/>
                    </a:lnTo>
                    <a:lnTo>
                      <a:pt x="129921" y="36051"/>
                    </a:lnTo>
                    <a:lnTo>
                      <a:pt x="142746" y="30890"/>
                    </a:lnTo>
                    <a:lnTo>
                      <a:pt x="174170" y="30890"/>
                    </a:lnTo>
                    <a:lnTo>
                      <a:pt x="169379" y="24063"/>
                    </a:lnTo>
                    <a:lnTo>
                      <a:pt x="146813" y="14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3" name="object 63">
                <a:extLst>
                  <a:ext uri="{FF2B5EF4-FFF2-40B4-BE49-F238E27FC236}">
                    <a16:creationId xmlns:a16="http://schemas.microsoft.com/office/drawing/2014/main" id="{20CDD61F-A3C4-2802-5EF7-8AAC219F9E8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45159" y="6604390"/>
                <a:ext cx="99063" cy="81184"/>
              </a:xfrm>
              <a:prstGeom prst="rect">
                <a:avLst/>
              </a:prstGeom>
            </p:spPr>
          </p:pic>
        </p:grpSp>
        <p:pic>
          <p:nvPicPr>
            <p:cNvPr id="5" name="object 64">
              <a:extLst>
                <a:ext uri="{FF2B5EF4-FFF2-40B4-BE49-F238E27FC236}">
                  <a16:creationId xmlns:a16="http://schemas.microsoft.com/office/drawing/2014/main" id="{79CF2673-7767-84E1-4B23-32FF3E35DAAC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10792304" y="6442019"/>
              <a:ext cx="296506" cy="294830"/>
            </a:xfrm>
            <a:prstGeom prst="rect">
              <a:avLst/>
            </a:prstGeom>
          </p:spPr>
        </p:pic>
        <p:grpSp>
          <p:nvGrpSpPr>
            <p:cNvPr id="6" name="object 65">
              <a:extLst>
                <a:ext uri="{FF2B5EF4-FFF2-40B4-BE49-F238E27FC236}">
                  <a16:creationId xmlns:a16="http://schemas.microsoft.com/office/drawing/2014/main" id="{F353ED4E-8F18-9636-2DEC-AF92BD9F8BDE}"/>
                </a:ext>
              </a:extLst>
            </p:cNvPr>
            <p:cNvGrpSpPr/>
            <p:nvPr userDrawn="1"/>
          </p:nvGrpSpPr>
          <p:grpSpPr>
            <a:xfrm>
              <a:off x="11269498" y="6391946"/>
              <a:ext cx="587223" cy="298040"/>
              <a:chOff x="18583530" y="10540792"/>
              <a:chExt cx="968375" cy="491490"/>
            </a:xfrm>
          </p:grpSpPr>
          <p:pic>
            <p:nvPicPr>
              <p:cNvPr id="9" name="object 66">
                <a:extLst>
                  <a:ext uri="{FF2B5EF4-FFF2-40B4-BE49-F238E27FC236}">
                    <a16:creationId xmlns:a16="http://schemas.microsoft.com/office/drawing/2014/main" id="{6C7BAAE4-6DAF-B1E9-125C-2A7DFC60641B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583530" y="10805753"/>
                <a:ext cx="433100" cy="162309"/>
              </a:xfrm>
              <a:prstGeom prst="rect">
                <a:avLst/>
              </a:prstGeom>
            </p:spPr>
          </p:pic>
          <p:sp>
            <p:nvSpPr>
              <p:cNvPr id="10" name="object 67">
                <a:extLst>
                  <a:ext uri="{FF2B5EF4-FFF2-40B4-BE49-F238E27FC236}">
                    <a16:creationId xmlns:a16="http://schemas.microsoft.com/office/drawing/2014/main" id="{E358A666-9D0A-2658-32A1-E3D59D5EB210}"/>
                  </a:ext>
                </a:extLst>
              </p:cNvPr>
              <p:cNvSpPr/>
              <p:nvPr/>
            </p:nvSpPr>
            <p:spPr>
              <a:xfrm>
                <a:off x="19185573" y="10777175"/>
                <a:ext cx="36639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366394" h="254634">
                    <a:moveTo>
                      <a:pt x="144627" y="28790"/>
                    </a:moveTo>
                    <a:lnTo>
                      <a:pt x="0" y="28790"/>
                    </a:lnTo>
                    <a:lnTo>
                      <a:pt x="0" y="77050"/>
                    </a:lnTo>
                    <a:lnTo>
                      <a:pt x="47421" y="77050"/>
                    </a:lnTo>
                    <a:lnTo>
                      <a:pt x="47421" y="187540"/>
                    </a:lnTo>
                    <a:lnTo>
                      <a:pt x="97383" y="187540"/>
                    </a:lnTo>
                    <a:lnTo>
                      <a:pt x="97383" y="77050"/>
                    </a:lnTo>
                    <a:lnTo>
                      <a:pt x="144627" y="77050"/>
                    </a:lnTo>
                    <a:lnTo>
                      <a:pt x="144627" y="28790"/>
                    </a:lnTo>
                    <a:close/>
                  </a:path>
                  <a:path w="366394" h="254634">
                    <a:moveTo>
                      <a:pt x="366090" y="254546"/>
                    </a:moveTo>
                    <a:lnTo>
                      <a:pt x="270370" y="0"/>
                    </a:lnTo>
                    <a:lnTo>
                      <a:pt x="184467" y="0"/>
                    </a:lnTo>
                    <a:lnTo>
                      <a:pt x="114147" y="187769"/>
                    </a:lnTo>
                    <a:lnTo>
                      <a:pt x="166243" y="187769"/>
                    </a:lnTo>
                    <a:lnTo>
                      <a:pt x="227355" y="33324"/>
                    </a:lnTo>
                    <a:lnTo>
                      <a:pt x="314032" y="254546"/>
                    </a:lnTo>
                    <a:lnTo>
                      <a:pt x="366090" y="254546"/>
                    </a:lnTo>
                    <a:close/>
                  </a:path>
                </a:pathLst>
              </a:custGeom>
              <a:solidFill>
                <a:srgbClr val="60606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1" name="object 68">
                <a:extLst>
                  <a:ext uri="{FF2B5EF4-FFF2-40B4-BE49-F238E27FC236}">
                    <a16:creationId xmlns:a16="http://schemas.microsoft.com/office/drawing/2014/main" id="{F16F9127-C0B5-3C64-D114-AB24BCB08A17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025993" y="10805746"/>
                <a:ext cx="156749" cy="162319"/>
              </a:xfrm>
              <a:prstGeom prst="rect">
                <a:avLst/>
              </a:prstGeom>
            </p:spPr>
          </p:pic>
          <p:pic>
            <p:nvPicPr>
              <p:cNvPr id="12" name="object 69">
                <a:extLst>
                  <a:ext uri="{FF2B5EF4-FFF2-40B4-BE49-F238E27FC236}">
                    <a16:creationId xmlns:a16="http://schemas.microsoft.com/office/drawing/2014/main" id="{0F8A1745-2451-1DC4-6C1C-1368873931D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9248503" y="10540792"/>
                <a:ext cx="282189" cy="236431"/>
              </a:xfrm>
              <a:prstGeom prst="rect">
                <a:avLst/>
              </a:prstGeom>
            </p:spPr>
          </p:pic>
        </p:grpSp>
        <p:sp>
          <p:nvSpPr>
            <p:cNvPr id="7" name="object 70">
              <a:extLst>
                <a:ext uri="{FF2B5EF4-FFF2-40B4-BE49-F238E27FC236}">
                  <a16:creationId xmlns:a16="http://schemas.microsoft.com/office/drawing/2014/main" id="{9A8776BF-2851-BB58-4DE4-5070B8B8B54C}"/>
                </a:ext>
              </a:extLst>
            </p:cNvPr>
            <p:cNvSpPr/>
            <p:nvPr userDrawn="1"/>
          </p:nvSpPr>
          <p:spPr>
            <a:xfrm>
              <a:off x="11176234" y="6440975"/>
              <a:ext cx="5776" cy="299195"/>
            </a:xfrm>
            <a:custGeom>
              <a:avLst/>
              <a:gdLst/>
              <a:ahLst/>
              <a:cxnLst/>
              <a:rect l="l" t="t" r="r" b="b"/>
              <a:pathLst>
                <a:path w="9525" h="493395">
                  <a:moveTo>
                    <a:pt x="8942" y="0"/>
                  </a:moveTo>
                  <a:lnTo>
                    <a:pt x="0" y="0"/>
                  </a:lnTo>
                  <a:lnTo>
                    <a:pt x="0" y="493335"/>
                  </a:lnTo>
                  <a:lnTo>
                    <a:pt x="8942" y="493335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71">
              <a:extLst>
                <a:ext uri="{FF2B5EF4-FFF2-40B4-BE49-F238E27FC236}">
                  <a16:creationId xmlns:a16="http://schemas.microsoft.com/office/drawing/2014/main" id="{7257070D-ED9B-3A41-0AD2-0CB69117E221}"/>
                </a:ext>
              </a:extLst>
            </p:cNvPr>
            <p:cNvSpPr txBox="1"/>
            <p:nvPr userDrawn="1"/>
          </p:nvSpPr>
          <p:spPr>
            <a:xfrm>
              <a:off x="6798094" y="6419831"/>
              <a:ext cx="3723959" cy="312231"/>
            </a:xfrm>
            <a:prstGeom prst="rect">
              <a:avLst/>
            </a:prstGeom>
          </p:spPr>
          <p:txBody>
            <a:bodyPr vert="horz" wrap="square" lIns="0" tIns="8856" rIns="0" bIns="0" rtlCol="0">
              <a:spAutoFit/>
            </a:bodyPr>
            <a:lstStyle/>
            <a:p>
              <a:pPr marL="7701">
                <a:spcBef>
                  <a:spcPts val="69"/>
                </a:spcBef>
              </a:pP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Unidad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69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de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45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Mantenimiento</a:t>
              </a:r>
              <a:r>
                <a:rPr sz="1971" b="1" spc="-64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Vial</a:t>
              </a:r>
              <a:endParaRPr sz="1971" dirty="0">
                <a:latin typeface="Century Gothic" panose="020B0502020202020204" pitchFamily="34" charset="0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2984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9B9EC4BC-6778-D014-B8BE-4AAC0A374162}"/>
              </a:ext>
            </a:extLst>
          </p:cNvPr>
          <p:cNvGrpSpPr/>
          <p:nvPr userDrawn="1"/>
        </p:nvGrpSpPr>
        <p:grpSpPr>
          <a:xfrm>
            <a:off x="428" y="6349554"/>
            <a:ext cx="11856293" cy="508285"/>
            <a:chOff x="428" y="6349554"/>
            <a:chExt cx="11856293" cy="508285"/>
          </a:xfrm>
        </p:grpSpPr>
        <p:sp>
          <p:nvSpPr>
            <p:cNvPr id="8" name="object 52">
              <a:extLst>
                <a:ext uri="{FF2B5EF4-FFF2-40B4-BE49-F238E27FC236}">
                  <a16:creationId xmlns:a16="http://schemas.microsoft.com/office/drawing/2014/main" id="{56D120D5-F024-E437-DDB3-BD7712D41D15}"/>
                </a:ext>
              </a:extLst>
            </p:cNvPr>
            <p:cNvSpPr/>
            <p:nvPr/>
          </p:nvSpPr>
          <p:spPr>
            <a:xfrm>
              <a:off x="428" y="6349554"/>
              <a:ext cx="6093351" cy="508285"/>
            </a:xfrm>
            <a:custGeom>
              <a:avLst/>
              <a:gdLst/>
              <a:ahLst/>
              <a:cxnLst/>
              <a:rect l="l" t="t" r="r" b="b"/>
              <a:pathLst>
                <a:path w="6423660" h="838200">
                  <a:moveTo>
                    <a:pt x="6423532" y="0"/>
                  </a:moveTo>
                  <a:lnTo>
                    <a:pt x="0" y="0"/>
                  </a:lnTo>
                  <a:lnTo>
                    <a:pt x="0" y="837670"/>
                  </a:lnTo>
                  <a:lnTo>
                    <a:pt x="6423532" y="837670"/>
                  </a:lnTo>
                  <a:lnTo>
                    <a:pt x="6423532" y="0"/>
                  </a:lnTo>
                  <a:close/>
                </a:path>
              </a:pathLst>
            </a:custGeom>
            <a:solidFill>
              <a:srgbClr val="FF112C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E3FBB514-E1DA-75FB-FED3-22B91105B7B4}"/>
                </a:ext>
              </a:extLst>
            </p:cNvPr>
            <p:cNvGrpSpPr/>
            <p:nvPr/>
          </p:nvGrpSpPr>
          <p:grpSpPr>
            <a:xfrm>
              <a:off x="1923371" y="6391300"/>
              <a:ext cx="2085244" cy="352935"/>
              <a:chOff x="755905" y="6391300"/>
              <a:chExt cx="2085244" cy="352935"/>
            </a:xfrm>
          </p:grpSpPr>
          <p:sp>
            <p:nvSpPr>
              <p:cNvPr id="18" name="object 53">
                <a:extLst>
                  <a:ext uri="{FF2B5EF4-FFF2-40B4-BE49-F238E27FC236}">
                    <a16:creationId xmlns:a16="http://schemas.microsoft.com/office/drawing/2014/main" id="{7D9018F8-2E12-ADE4-3ABC-1E43A2E22FBF}"/>
                  </a:ext>
                </a:extLst>
              </p:cNvPr>
              <p:cNvSpPr/>
              <p:nvPr/>
            </p:nvSpPr>
            <p:spPr>
              <a:xfrm>
                <a:off x="755905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9" name="object 54">
                <a:extLst>
                  <a:ext uri="{FF2B5EF4-FFF2-40B4-BE49-F238E27FC236}">
                    <a16:creationId xmlns:a16="http://schemas.microsoft.com/office/drawing/2014/main" id="{5EA9A5C5-DED7-24A3-3CF8-CBD0A6EFAE76}"/>
                  </a:ext>
                </a:extLst>
              </p:cNvPr>
              <p:cNvSpPr/>
              <p:nvPr/>
            </p:nvSpPr>
            <p:spPr>
              <a:xfrm>
                <a:off x="812405" y="6503675"/>
                <a:ext cx="173279" cy="17944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95909">
                    <a:moveTo>
                      <a:pt x="116484" y="6223"/>
                    </a:moveTo>
                    <a:lnTo>
                      <a:pt x="116001" y="4140"/>
                    </a:lnTo>
                    <a:lnTo>
                      <a:pt x="113423" y="927"/>
                    </a:lnTo>
                    <a:lnTo>
                      <a:pt x="111493" y="0"/>
                    </a:lnTo>
                    <a:lnTo>
                      <a:pt x="100977" y="0"/>
                    </a:lnTo>
                    <a:lnTo>
                      <a:pt x="100977" y="13525"/>
                    </a:lnTo>
                    <a:lnTo>
                      <a:pt x="41262" y="279069"/>
                    </a:lnTo>
                    <a:lnTo>
                      <a:pt x="16268" y="279069"/>
                    </a:lnTo>
                    <a:lnTo>
                      <a:pt x="98374" y="13525"/>
                    </a:lnTo>
                    <a:lnTo>
                      <a:pt x="100977" y="13525"/>
                    </a:lnTo>
                    <a:lnTo>
                      <a:pt x="100977" y="0"/>
                    </a:lnTo>
                    <a:lnTo>
                      <a:pt x="90398" y="0"/>
                    </a:lnTo>
                    <a:lnTo>
                      <a:pt x="87795" y="1905"/>
                    </a:lnTo>
                    <a:lnTo>
                      <a:pt x="0" y="285864"/>
                    </a:lnTo>
                    <a:lnTo>
                      <a:pt x="393" y="288124"/>
                    </a:lnTo>
                    <a:lnTo>
                      <a:pt x="1651" y="289839"/>
                    </a:lnTo>
                    <a:lnTo>
                      <a:pt x="2908" y="291579"/>
                    </a:lnTo>
                    <a:lnTo>
                      <a:pt x="4953" y="292608"/>
                    </a:lnTo>
                    <a:lnTo>
                      <a:pt x="49822" y="292608"/>
                    </a:lnTo>
                    <a:lnTo>
                      <a:pt x="52603" y="290385"/>
                    </a:lnTo>
                    <a:lnTo>
                      <a:pt x="55143" y="279069"/>
                    </a:lnTo>
                    <a:lnTo>
                      <a:pt x="114846" y="13525"/>
                    </a:lnTo>
                    <a:lnTo>
                      <a:pt x="116484" y="6223"/>
                    </a:lnTo>
                    <a:close/>
                  </a:path>
                  <a:path w="285750" h="295909">
                    <a:moveTo>
                      <a:pt x="148717" y="201510"/>
                    </a:moveTo>
                    <a:lnTo>
                      <a:pt x="145681" y="198475"/>
                    </a:lnTo>
                    <a:lnTo>
                      <a:pt x="141947" y="198475"/>
                    </a:lnTo>
                    <a:lnTo>
                      <a:pt x="138226" y="198475"/>
                    </a:lnTo>
                    <a:lnTo>
                      <a:pt x="135191" y="201510"/>
                    </a:lnTo>
                    <a:lnTo>
                      <a:pt x="135191" y="292277"/>
                    </a:lnTo>
                    <a:lnTo>
                      <a:pt x="138226" y="295313"/>
                    </a:lnTo>
                    <a:lnTo>
                      <a:pt x="145681" y="295313"/>
                    </a:lnTo>
                    <a:lnTo>
                      <a:pt x="148717" y="292277"/>
                    </a:lnTo>
                    <a:lnTo>
                      <a:pt x="148717" y="201510"/>
                    </a:lnTo>
                    <a:close/>
                  </a:path>
                  <a:path w="285750" h="295909">
                    <a:moveTo>
                      <a:pt x="148717" y="122250"/>
                    </a:moveTo>
                    <a:lnTo>
                      <a:pt x="145681" y="119214"/>
                    </a:lnTo>
                    <a:lnTo>
                      <a:pt x="141947" y="119214"/>
                    </a:lnTo>
                    <a:lnTo>
                      <a:pt x="138226" y="119214"/>
                    </a:lnTo>
                    <a:lnTo>
                      <a:pt x="135191" y="122250"/>
                    </a:lnTo>
                    <a:lnTo>
                      <a:pt x="135191" y="179984"/>
                    </a:lnTo>
                    <a:lnTo>
                      <a:pt x="138226" y="183032"/>
                    </a:lnTo>
                    <a:lnTo>
                      <a:pt x="145681" y="183032"/>
                    </a:lnTo>
                    <a:lnTo>
                      <a:pt x="148717" y="179984"/>
                    </a:lnTo>
                    <a:lnTo>
                      <a:pt x="148717" y="122250"/>
                    </a:lnTo>
                    <a:close/>
                  </a:path>
                  <a:path w="285750" h="295909">
                    <a:moveTo>
                      <a:pt x="148717" y="63334"/>
                    </a:moveTo>
                    <a:lnTo>
                      <a:pt x="145681" y="60286"/>
                    </a:lnTo>
                    <a:lnTo>
                      <a:pt x="141947" y="60286"/>
                    </a:lnTo>
                    <a:lnTo>
                      <a:pt x="138226" y="60286"/>
                    </a:lnTo>
                    <a:lnTo>
                      <a:pt x="135191" y="63334"/>
                    </a:lnTo>
                    <a:lnTo>
                      <a:pt x="135191" y="107556"/>
                    </a:lnTo>
                    <a:lnTo>
                      <a:pt x="138226" y="110604"/>
                    </a:lnTo>
                    <a:lnTo>
                      <a:pt x="145681" y="110604"/>
                    </a:lnTo>
                    <a:lnTo>
                      <a:pt x="148717" y="107556"/>
                    </a:lnTo>
                    <a:lnTo>
                      <a:pt x="148717" y="63334"/>
                    </a:lnTo>
                    <a:close/>
                  </a:path>
                  <a:path w="285750" h="295909">
                    <a:moveTo>
                      <a:pt x="148717" y="10960"/>
                    </a:moveTo>
                    <a:lnTo>
                      <a:pt x="145681" y="7924"/>
                    </a:lnTo>
                    <a:lnTo>
                      <a:pt x="141947" y="7924"/>
                    </a:lnTo>
                    <a:lnTo>
                      <a:pt x="138226" y="7924"/>
                    </a:lnTo>
                    <a:lnTo>
                      <a:pt x="135191" y="10960"/>
                    </a:lnTo>
                    <a:lnTo>
                      <a:pt x="135191" y="45974"/>
                    </a:lnTo>
                    <a:lnTo>
                      <a:pt x="138226" y="49009"/>
                    </a:lnTo>
                    <a:lnTo>
                      <a:pt x="145681" y="49009"/>
                    </a:lnTo>
                    <a:lnTo>
                      <a:pt x="148717" y="45974"/>
                    </a:lnTo>
                    <a:lnTo>
                      <a:pt x="148717" y="10960"/>
                    </a:lnTo>
                    <a:close/>
                  </a:path>
                  <a:path w="285750" h="295909">
                    <a:moveTo>
                      <a:pt x="285216" y="285877"/>
                    </a:moveTo>
                    <a:lnTo>
                      <a:pt x="283108" y="279069"/>
                    </a:lnTo>
                    <a:lnTo>
                      <a:pt x="268935" y="233235"/>
                    </a:lnTo>
                    <a:lnTo>
                      <a:pt x="268935" y="279069"/>
                    </a:lnTo>
                    <a:lnTo>
                      <a:pt x="243941" y="279069"/>
                    </a:lnTo>
                    <a:lnTo>
                      <a:pt x="184238" y="13512"/>
                    </a:lnTo>
                    <a:lnTo>
                      <a:pt x="186842" y="13512"/>
                    </a:lnTo>
                    <a:lnTo>
                      <a:pt x="268935" y="279069"/>
                    </a:lnTo>
                    <a:lnTo>
                      <a:pt x="268935" y="233235"/>
                    </a:lnTo>
                    <a:lnTo>
                      <a:pt x="201002" y="13512"/>
                    </a:lnTo>
                    <a:lnTo>
                      <a:pt x="197408" y="1917"/>
                    </a:lnTo>
                    <a:lnTo>
                      <a:pt x="194818" y="0"/>
                    </a:lnTo>
                    <a:lnTo>
                      <a:pt x="173723" y="0"/>
                    </a:lnTo>
                    <a:lnTo>
                      <a:pt x="171805" y="927"/>
                    </a:lnTo>
                    <a:lnTo>
                      <a:pt x="169214" y="4152"/>
                    </a:lnTo>
                    <a:lnTo>
                      <a:pt x="168744" y="6223"/>
                    </a:lnTo>
                    <a:lnTo>
                      <a:pt x="232613" y="290372"/>
                    </a:lnTo>
                    <a:lnTo>
                      <a:pt x="235394" y="292608"/>
                    </a:lnTo>
                    <a:lnTo>
                      <a:pt x="280263" y="292608"/>
                    </a:lnTo>
                    <a:lnTo>
                      <a:pt x="282295" y="291579"/>
                    </a:lnTo>
                    <a:lnTo>
                      <a:pt x="284835" y="288112"/>
                    </a:lnTo>
                    <a:lnTo>
                      <a:pt x="285216" y="2858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0" name="object 55">
                <a:extLst>
                  <a:ext uri="{FF2B5EF4-FFF2-40B4-BE49-F238E27FC236}">
                    <a16:creationId xmlns:a16="http://schemas.microsoft.com/office/drawing/2014/main" id="{D85DBEFC-B7D8-83C8-B207-58E6615D28A4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112559" y="6451927"/>
                <a:ext cx="292314" cy="292308"/>
              </a:xfrm>
              <a:prstGeom prst="rect">
                <a:avLst/>
              </a:prstGeom>
            </p:spPr>
          </p:pic>
          <p:sp>
            <p:nvSpPr>
              <p:cNvPr id="21" name="object 56">
                <a:extLst>
                  <a:ext uri="{FF2B5EF4-FFF2-40B4-BE49-F238E27FC236}">
                    <a16:creationId xmlns:a16="http://schemas.microsoft.com/office/drawing/2014/main" id="{D1B19B41-E61E-5FBF-A4A1-3EB87BEE079A}"/>
                  </a:ext>
                </a:extLst>
              </p:cNvPr>
              <p:cNvSpPr/>
              <p:nvPr/>
            </p:nvSpPr>
            <p:spPr>
              <a:xfrm>
                <a:off x="2195217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2" name="object 57">
                <a:extLst>
                  <a:ext uri="{FF2B5EF4-FFF2-40B4-BE49-F238E27FC236}">
                    <a16:creationId xmlns:a16="http://schemas.microsoft.com/office/drawing/2014/main" id="{D2BCB0EE-F322-E8D0-7DD5-C75A2AE0BD00}"/>
                  </a:ext>
                </a:extLst>
              </p:cNvPr>
              <p:cNvSpPr/>
              <p:nvPr/>
            </p:nvSpPr>
            <p:spPr>
              <a:xfrm>
                <a:off x="2253987" y="6515050"/>
                <a:ext cx="168658" cy="166348"/>
              </a:xfrm>
              <a:custGeom>
                <a:avLst/>
                <a:gdLst/>
                <a:ahLst/>
                <a:cxnLst/>
                <a:rect l="l" t="t" r="r" b="b"/>
                <a:pathLst>
                  <a:path w="278129" h="274320">
                    <a:moveTo>
                      <a:pt x="242925" y="51816"/>
                    </a:moveTo>
                    <a:lnTo>
                      <a:pt x="242455" y="47142"/>
                    </a:lnTo>
                    <a:lnTo>
                      <a:pt x="242379" y="46355"/>
                    </a:lnTo>
                    <a:lnTo>
                      <a:pt x="242265" y="45186"/>
                    </a:lnTo>
                    <a:lnTo>
                      <a:pt x="241757" y="44145"/>
                    </a:lnTo>
                    <a:lnTo>
                      <a:pt x="239331" y="39395"/>
                    </a:lnTo>
                    <a:lnTo>
                      <a:pt x="238798" y="38874"/>
                    </a:lnTo>
                    <a:lnTo>
                      <a:pt x="235750" y="36118"/>
                    </a:lnTo>
                    <a:lnTo>
                      <a:pt x="235750" y="44145"/>
                    </a:lnTo>
                    <a:lnTo>
                      <a:pt x="235661" y="56527"/>
                    </a:lnTo>
                    <a:lnTo>
                      <a:pt x="230682" y="61277"/>
                    </a:lnTo>
                    <a:lnTo>
                      <a:pt x="177253" y="61277"/>
                    </a:lnTo>
                    <a:lnTo>
                      <a:pt x="173913" y="58318"/>
                    </a:lnTo>
                    <a:lnTo>
                      <a:pt x="173659" y="51816"/>
                    </a:lnTo>
                    <a:lnTo>
                      <a:pt x="173596" y="50152"/>
                    </a:lnTo>
                    <a:lnTo>
                      <a:pt x="176441" y="47142"/>
                    </a:lnTo>
                    <a:lnTo>
                      <a:pt x="183400" y="46355"/>
                    </a:lnTo>
                    <a:lnTo>
                      <a:pt x="184505" y="45186"/>
                    </a:lnTo>
                    <a:lnTo>
                      <a:pt x="185204" y="34899"/>
                    </a:lnTo>
                    <a:lnTo>
                      <a:pt x="185318" y="33235"/>
                    </a:lnTo>
                    <a:lnTo>
                      <a:pt x="191109" y="26593"/>
                    </a:lnTo>
                    <a:lnTo>
                      <a:pt x="208318" y="23533"/>
                    </a:lnTo>
                    <a:lnTo>
                      <a:pt x="216217" y="28105"/>
                    </a:lnTo>
                    <a:lnTo>
                      <a:pt x="220764" y="38519"/>
                    </a:lnTo>
                    <a:lnTo>
                      <a:pt x="222084" y="39395"/>
                    </a:lnTo>
                    <a:lnTo>
                      <a:pt x="230898" y="39395"/>
                    </a:lnTo>
                    <a:lnTo>
                      <a:pt x="235750" y="44145"/>
                    </a:lnTo>
                    <a:lnTo>
                      <a:pt x="235750" y="36118"/>
                    </a:lnTo>
                    <a:lnTo>
                      <a:pt x="234416" y="34899"/>
                    </a:lnTo>
                    <a:lnTo>
                      <a:pt x="228041" y="32435"/>
                    </a:lnTo>
                    <a:lnTo>
                      <a:pt x="226593" y="32156"/>
                    </a:lnTo>
                    <a:lnTo>
                      <a:pt x="225704" y="31597"/>
                    </a:lnTo>
                    <a:lnTo>
                      <a:pt x="206260" y="17741"/>
                    </a:lnTo>
                    <a:lnTo>
                      <a:pt x="198247" y="17932"/>
                    </a:lnTo>
                    <a:lnTo>
                      <a:pt x="177723" y="38519"/>
                    </a:lnTo>
                    <a:lnTo>
                      <a:pt x="177647" y="38874"/>
                    </a:lnTo>
                    <a:lnTo>
                      <a:pt x="176911" y="39839"/>
                    </a:lnTo>
                    <a:lnTo>
                      <a:pt x="169252" y="43040"/>
                    </a:lnTo>
                    <a:lnTo>
                      <a:pt x="165354" y="49568"/>
                    </a:lnTo>
                    <a:lnTo>
                      <a:pt x="168084" y="63804"/>
                    </a:lnTo>
                    <a:lnTo>
                      <a:pt x="173926" y="68516"/>
                    </a:lnTo>
                    <a:lnTo>
                      <a:pt x="234251" y="68516"/>
                    </a:lnTo>
                    <a:lnTo>
                      <a:pt x="242074" y="61277"/>
                    </a:lnTo>
                    <a:lnTo>
                      <a:pt x="242925" y="51816"/>
                    </a:lnTo>
                    <a:close/>
                  </a:path>
                  <a:path w="278129" h="274320">
                    <a:moveTo>
                      <a:pt x="277736" y="267220"/>
                    </a:moveTo>
                    <a:lnTo>
                      <a:pt x="275780" y="265264"/>
                    </a:lnTo>
                    <a:lnTo>
                      <a:pt x="273367" y="265264"/>
                    </a:lnTo>
                    <a:lnTo>
                      <a:pt x="1955" y="265264"/>
                    </a:lnTo>
                    <a:lnTo>
                      <a:pt x="0" y="267220"/>
                    </a:lnTo>
                    <a:lnTo>
                      <a:pt x="0" y="272046"/>
                    </a:lnTo>
                    <a:lnTo>
                      <a:pt x="1955" y="274002"/>
                    </a:lnTo>
                    <a:lnTo>
                      <a:pt x="275780" y="274002"/>
                    </a:lnTo>
                    <a:lnTo>
                      <a:pt x="277736" y="272046"/>
                    </a:lnTo>
                    <a:lnTo>
                      <a:pt x="277736" y="267220"/>
                    </a:lnTo>
                    <a:close/>
                  </a:path>
                  <a:path w="278129" h="274320">
                    <a:moveTo>
                      <a:pt x="277736" y="220878"/>
                    </a:moveTo>
                    <a:lnTo>
                      <a:pt x="275767" y="218922"/>
                    </a:lnTo>
                    <a:lnTo>
                      <a:pt x="243382" y="218922"/>
                    </a:lnTo>
                    <a:lnTo>
                      <a:pt x="243382" y="210553"/>
                    </a:lnTo>
                    <a:lnTo>
                      <a:pt x="243382" y="210400"/>
                    </a:lnTo>
                    <a:lnTo>
                      <a:pt x="251371" y="210400"/>
                    </a:lnTo>
                    <a:lnTo>
                      <a:pt x="252806" y="208965"/>
                    </a:lnTo>
                    <a:lnTo>
                      <a:pt x="252806" y="200647"/>
                    </a:lnTo>
                    <a:lnTo>
                      <a:pt x="252806" y="191427"/>
                    </a:lnTo>
                    <a:lnTo>
                      <a:pt x="252806" y="183045"/>
                    </a:lnTo>
                    <a:lnTo>
                      <a:pt x="252958" y="183045"/>
                    </a:lnTo>
                    <a:lnTo>
                      <a:pt x="251675" y="181749"/>
                    </a:lnTo>
                    <a:lnTo>
                      <a:pt x="243014" y="181749"/>
                    </a:lnTo>
                    <a:lnTo>
                      <a:pt x="243014" y="191427"/>
                    </a:lnTo>
                    <a:lnTo>
                      <a:pt x="243014" y="200647"/>
                    </a:lnTo>
                    <a:lnTo>
                      <a:pt x="233514" y="200647"/>
                    </a:lnTo>
                    <a:lnTo>
                      <a:pt x="233514" y="210553"/>
                    </a:lnTo>
                    <a:lnTo>
                      <a:pt x="233514" y="218922"/>
                    </a:lnTo>
                    <a:lnTo>
                      <a:pt x="157340" y="218922"/>
                    </a:lnTo>
                    <a:lnTo>
                      <a:pt x="157340" y="210553"/>
                    </a:lnTo>
                    <a:lnTo>
                      <a:pt x="233514" y="210553"/>
                    </a:lnTo>
                    <a:lnTo>
                      <a:pt x="233514" y="200647"/>
                    </a:lnTo>
                    <a:lnTo>
                      <a:pt x="147701" y="200647"/>
                    </a:lnTo>
                    <a:lnTo>
                      <a:pt x="147701" y="191427"/>
                    </a:lnTo>
                    <a:lnTo>
                      <a:pt x="243014" y="191427"/>
                    </a:lnTo>
                    <a:lnTo>
                      <a:pt x="243014" y="181749"/>
                    </a:lnTo>
                    <a:lnTo>
                      <a:pt x="229108" y="181749"/>
                    </a:lnTo>
                    <a:lnTo>
                      <a:pt x="229108" y="181559"/>
                    </a:lnTo>
                    <a:lnTo>
                      <a:pt x="229108" y="172377"/>
                    </a:lnTo>
                    <a:lnTo>
                      <a:pt x="229108" y="172148"/>
                    </a:lnTo>
                    <a:lnTo>
                      <a:pt x="236308" y="172148"/>
                    </a:lnTo>
                    <a:lnTo>
                      <a:pt x="238379" y="170205"/>
                    </a:lnTo>
                    <a:lnTo>
                      <a:pt x="238379" y="162420"/>
                    </a:lnTo>
                    <a:lnTo>
                      <a:pt x="238379" y="148424"/>
                    </a:lnTo>
                    <a:lnTo>
                      <a:pt x="238379" y="140589"/>
                    </a:lnTo>
                    <a:lnTo>
                      <a:pt x="236524" y="138836"/>
                    </a:lnTo>
                    <a:lnTo>
                      <a:pt x="229019" y="138836"/>
                    </a:lnTo>
                    <a:lnTo>
                      <a:pt x="228981" y="138430"/>
                    </a:lnTo>
                    <a:lnTo>
                      <a:pt x="228752" y="136296"/>
                    </a:lnTo>
                    <a:lnTo>
                      <a:pt x="228752" y="148424"/>
                    </a:lnTo>
                    <a:lnTo>
                      <a:pt x="228752" y="162420"/>
                    </a:lnTo>
                    <a:lnTo>
                      <a:pt x="219163" y="162420"/>
                    </a:lnTo>
                    <a:lnTo>
                      <a:pt x="219163" y="172377"/>
                    </a:lnTo>
                    <a:lnTo>
                      <a:pt x="219163" y="181559"/>
                    </a:lnTo>
                    <a:lnTo>
                      <a:pt x="171716" y="181559"/>
                    </a:lnTo>
                    <a:lnTo>
                      <a:pt x="171716" y="172377"/>
                    </a:lnTo>
                    <a:lnTo>
                      <a:pt x="219163" y="172377"/>
                    </a:lnTo>
                    <a:lnTo>
                      <a:pt x="219163" y="162420"/>
                    </a:lnTo>
                    <a:lnTo>
                      <a:pt x="162153" y="162420"/>
                    </a:lnTo>
                    <a:lnTo>
                      <a:pt x="162153" y="148424"/>
                    </a:lnTo>
                    <a:lnTo>
                      <a:pt x="228752" y="148424"/>
                    </a:lnTo>
                    <a:lnTo>
                      <a:pt x="228752" y="136296"/>
                    </a:lnTo>
                    <a:lnTo>
                      <a:pt x="228587" y="134747"/>
                    </a:lnTo>
                    <a:lnTo>
                      <a:pt x="230111" y="129540"/>
                    </a:lnTo>
                    <a:lnTo>
                      <a:pt x="217995" y="128968"/>
                    </a:lnTo>
                    <a:lnTo>
                      <a:pt x="219748" y="134747"/>
                    </a:lnTo>
                    <a:lnTo>
                      <a:pt x="219163" y="138430"/>
                    </a:lnTo>
                    <a:lnTo>
                      <a:pt x="171602" y="138430"/>
                    </a:lnTo>
                    <a:lnTo>
                      <a:pt x="171208" y="131330"/>
                    </a:lnTo>
                    <a:lnTo>
                      <a:pt x="171196" y="131178"/>
                    </a:lnTo>
                    <a:lnTo>
                      <a:pt x="170167" y="128968"/>
                    </a:lnTo>
                    <a:lnTo>
                      <a:pt x="160629" y="129540"/>
                    </a:lnTo>
                    <a:lnTo>
                      <a:pt x="161975" y="133845"/>
                    </a:lnTo>
                    <a:lnTo>
                      <a:pt x="162229" y="134747"/>
                    </a:lnTo>
                    <a:lnTo>
                      <a:pt x="161810" y="138430"/>
                    </a:lnTo>
                    <a:lnTo>
                      <a:pt x="161772" y="138836"/>
                    </a:lnTo>
                    <a:lnTo>
                      <a:pt x="154025" y="138836"/>
                    </a:lnTo>
                    <a:lnTo>
                      <a:pt x="152374" y="140385"/>
                    </a:lnTo>
                    <a:lnTo>
                      <a:pt x="152374" y="170345"/>
                    </a:lnTo>
                    <a:lnTo>
                      <a:pt x="154165" y="172148"/>
                    </a:lnTo>
                    <a:lnTo>
                      <a:pt x="161683" y="172148"/>
                    </a:lnTo>
                    <a:lnTo>
                      <a:pt x="161683" y="181749"/>
                    </a:lnTo>
                    <a:lnTo>
                      <a:pt x="140042" y="181749"/>
                    </a:lnTo>
                    <a:lnTo>
                      <a:pt x="138087" y="183438"/>
                    </a:lnTo>
                    <a:lnTo>
                      <a:pt x="138087" y="208495"/>
                    </a:lnTo>
                    <a:lnTo>
                      <a:pt x="139915" y="210235"/>
                    </a:lnTo>
                    <a:lnTo>
                      <a:pt x="143116" y="210400"/>
                    </a:lnTo>
                    <a:lnTo>
                      <a:pt x="147345" y="210400"/>
                    </a:lnTo>
                    <a:lnTo>
                      <a:pt x="147345" y="218922"/>
                    </a:lnTo>
                    <a:lnTo>
                      <a:pt x="80772" y="218922"/>
                    </a:lnTo>
                    <a:lnTo>
                      <a:pt x="80772" y="185293"/>
                    </a:lnTo>
                    <a:lnTo>
                      <a:pt x="80772" y="183045"/>
                    </a:lnTo>
                    <a:lnTo>
                      <a:pt x="80772" y="133845"/>
                    </a:lnTo>
                    <a:lnTo>
                      <a:pt x="80200" y="133845"/>
                    </a:lnTo>
                    <a:lnTo>
                      <a:pt x="93954" y="131330"/>
                    </a:lnTo>
                    <a:lnTo>
                      <a:pt x="105968" y="126733"/>
                    </a:lnTo>
                    <a:lnTo>
                      <a:pt x="110401" y="123926"/>
                    </a:lnTo>
                    <a:lnTo>
                      <a:pt x="116801" y="119875"/>
                    </a:lnTo>
                    <a:lnTo>
                      <a:pt x="139496" y="88049"/>
                    </a:lnTo>
                    <a:lnTo>
                      <a:pt x="142570" y="62115"/>
                    </a:lnTo>
                    <a:lnTo>
                      <a:pt x="136448" y="38481"/>
                    </a:lnTo>
                    <a:lnTo>
                      <a:pt x="133108" y="33731"/>
                    </a:lnTo>
                    <a:lnTo>
                      <a:pt x="133108" y="63093"/>
                    </a:lnTo>
                    <a:lnTo>
                      <a:pt x="130263" y="84162"/>
                    </a:lnTo>
                    <a:lnTo>
                      <a:pt x="130149" y="84950"/>
                    </a:lnTo>
                    <a:lnTo>
                      <a:pt x="130098" y="85394"/>
                    </a:lnTo>
                    <a:lnTo>
                      <a:pt x="119126" y="104406"/>
                    </a:lnTo>
                    <a:lnTo>
                      <a:pt x="102019" y="117983"/>
                    </a:lnTo>
                    <a:lnTo>
                      <a:pt x="80581" y="123926"/>
                    </a:lnTo>
                    <a:lnTo>
                      <a:pt x="80581" y="123634"/>
                    </a:lnTo>
                    <a:lnTo>
                      <a:pt x="80670" y="102565"/>
                    </a:lnTo>
                    <a:lnTo>
                      <a:pt x="81495" y="101536"/>
                    </a:lnTo>
                    <a:lnTo>
                      <a:pt x="88150" y="94780"/>
                    </a:lnTo>
                    <a:lnTo>
                      <a:pt x="93980" y="89001"/>
                    </a:lnTo>
                    <a:lnTo>
                      <a:pt x="102527" y="80378"/>
                    </a:lnTo>
                    <a:lnTo>
                      <a:pt x="102641" y="78816"/>
                    </a:lnTo>
                    <a:lnTo>
                      <a:pt x="102717" y="77736"/>
                    </a:lnTo>
                    <a:lnTo>
                      <a:pt x="101409" y="76276"/>
                    </a:lnTo>
                    <a:lnTo>
                      <a:pt x="98894" y="73520"/>
                    </a:lnTo>
                    <a:lnTo>
                      <a:pt x="95923" y="73520"/>
                    </a:lnTo>
                    <a:lnTo>
                      <a:pt x="89369" y="80010"/>
                    </a:lnTo>
                    <a:lnTo>
                      <a:pt x="85356" y="84162"/>
                    </a:lnTo>
                    <a:lnTo>
                      <a:pt x="80581" y="89001"/>
                    </a:lnTo>
                    <a:lnTo>
                      <a:pt x="80670" y="77736"/>
                    </a:lnTo>
                    <a:lnTo>
                      <a:pt x="80721" y="75476"/>
                    </a:lnTo>
                    <a:lnTo>
                      <a:pt x="79806" y="73520"/>
                    </a:lnTo>
                    <a:lnTo>
                      <a:pt x="77457" y="71285"/>
                    </a:lnTo>
                    <a:lnTo>
                      <a:pt x="73533" y="67576"/>
                    </a:lnTo>
                    <a:lnTo>
                      <a:pt x="69608" y="63449"/>
                    </a:lnTo>
                    <a:lnTo>
                      <a:pt x="62928" y="56845"/>
                    </a:lnTo>
                    <a:lnTo>
                      <a:pt x="60083" y="56642"/>
                    </a:lnTo>
                    <a:lnTo>
                      <a:pt x="55994" y="60947"/>
                    </a:lnTo>
                    <a:lnTo>
                      <a:pt x="56108" y="62115"/>
                    </a:lnTo>
                    <a:lnTo>
                      <a:pt x="56210" y="63093"/>
                    </a:lnTo>
                    <a:lnTo>
                      <a:pt x="56261" y="63639"/>
                    </a:lnTo>
                    <a:lnTo>
                      <a:pt x="62357" y="69811"/>
                    </a:lnTo>
                    <a:lnTo>
                      <a:pt x="66141" y="73520"/>
                    </a:lnTo>
                    <a:lnTo>
                      <a:pt x="70231" y="77736"/>
                    </a:lnTo>
                    <a:lnTo>
                      <a:pt x="70942" y="78816"/>
                    </a:lnTo>
                    <a:lnTo>
                      <a:pt x="71018" y="123634"/>
                    </a:lnTo>
                    <a:lnTo>
                      <a:pt x="53111" y="120319"/>
                    </a:lnTo>
                    <a:lnTo>
                      <a:pt x="36753" y="108839"/>
                    </a:lnTo>
                    <a:lnTo>
                      <a:pt x="24396" y="91655"/>
                    </a:lnTo>
                    <a:lnTo>
                      <a:pt x="18529" y="71285"/>
                    </a:lnTo>
                    <a:lnTo>
                      <a:pt x="21234" y="48742"/>
                    </a:lnTo>
                    <a:lnTo>
                      <a:pt x="32207" y="29552"/>
                    </a:lnTo>
                    <a:lnTo>
                      <a:pt x="49631" y="15798"/>
                    </a:lnTo>
                    <a:lnTo>
                      <a:pt x="71716" y="9575"/>
                    </a:lnTo>
                    <a:lnTo>
                      <a:pt x="94310" y="12484"/>
                    </a:lnTo>
                    <a:lnTo>
                      <a:pt x="113436" y="23558"/>
                    </a:lnTo>
                    <a:lnTo>
                      <a:pt x="127038" y="41008"/>
                    </a:lnTo>
                    <a:lnTo>
                      <a:pt x="133108" y="63093"/>
                    </a:lnTo>
                    <a:lnTo>
                      <a:pt x="133108" y="33731"/>
                    </a:lnTo>
                    <a:lnTo>
                      <a:pt x="122923" y="19227"/>
                    </a:lnTo>
                    <a:lnTo>
                      <a:pt x="108940" y="9575"/>
                    </a:lnTo>
                    <a:lnTo>
                      <a:pt x="103593" y="5892"/>
                    </a:lnTo>
                    <a:lnTo>
                      <a:pt x="80060" y="0"/>
                    </a:lnTo>
                    <a:lnTo>
                      <a:pt x="56286" y="2730"/>
                    </a:lnTo>
                    <a:lnTo>
                      <a:pt x="35572" y="13309"/>
                    </a:lnTo>
                    <a:lnTo>
                      <a:pt x="19672" y="30441"/>
                    </a:lnTo>
                    <a:lnTo>
                      <a:pt x="10363" y="52793"/>
                    </a:lnTo>
                    <a:lnTo>
                      <a:pt x="8991" y="63093"/>
                    </a:lnTo>
                    <a:lnTo>
                      <a:pt x="9080" y="71285"/>
                    </a:lnTo>
                    <a:lnTo>
                      <a:pt x="26847" y="112623"/>
                    </a:lnTo>
                    <a:lnTo>
                      <a:pt x="70815" y="133845"/>
                    </a:lnTo>
                    <a:lnTo>
                      <a:pt x="70815" y="183019"/>
                    </a:lnTo>
                    <a:lnTo>
                      <a:pt x="67754" y="181317"/>
                    </a:lnTo>
                    <a:lnTo>
                      <a:pt x="65062" y="179654"/>
                    </a:lnTo>
                    <a:lnTo>
                      <a:pt x="60325" y="177393"/>
                    </a:lnTo>
                    <a:lnTo>
                      <a:pt x="59982" y="176530"/>
                    </a:lnTo>
                    <a:lnTo>
                      <a:pt x="60477" y="174383"/>
                    </a:lnTo>
                    <a:lnTo>
                      <a:pt x="60464" y="172148"/>
                    </a:lnTo>
                    <a:lnTo>
                      <a:pt x="60350" y="159359"/>
                    </a:lnTo>
                    <a:lnTo>
                      <a:pt x="53962" y="148424"/>
                    </a:lnTo>
                    <a:lnTo>
                      <a:pt x="53200" y="147116"/>
                    </a:lnTo>
                    <a:lnTo>
                      <a:pt x="51714" y="146215"/>
                    </a:lnTo>
                    <a:lnTo>
                      <a:pt x="51714" y="165354"/>
                    </a:lnTo>
                    <a:lnTo>
                      <a:pt x="51257" y="170065"/>
                    </a:lnTo>
                    <a:lnTo>
                      <a:pt x="51168" y="170954"/>
                    </a:lnTo>
                    <a:lnTo>
                      <a:pt x="51054" y="172046"/>
                    </a:lnTo>
                    <a:lnTo>
                      <a:pt x="38049" y="164833"/>
                    </a:lnTo>
                    <a:lnTo>
                      <a:pt x="36690" y="163995"/>
                    </a:lnTo>
                    <a:lnTo>
                      <a:pt x="32537" y="161975"/>
                    </a:lnTo>
                    <a:lnTo>
                      <a:pt x="29883" y="162763"/>
                    </a:lnTo>
                    <a:lnTo>
                      <a:pt x="27343" y="167513"/>
                    </a:lnTo>
                    <a:lnTo>
                      <a:pt x="28041" y="170065"/>
                    </a:lnTo>
                    <a:lnTo>
                      <a:pt x="34950" y="174142"/>
                    </a:lnTo>
                    <a:lnTo>
                      <a:pt x="39433" y="176530"/>
                    </a:lnTo>
                    <a:lnTo>
                      <a:pt x="44704" y="179476"/>
                    </a:lnTo>
                    <a:lnTo>
                      <a:pt x="45504" y="179997"/>
                    </a:lnTo>
                    <a:lnTo>
                      <a:pt x="46380" y="180517"/>
                    </a:lnTo>
                    <a:lnTo>
                      <a:pt x="40627" y="184645"/>
                    </a:lnTo>
                    <a:lnTo>
                      <a:pt x="34086" y="186372"/>
                    </a:lnTo>
                    <a:lnTo>
                      <a:pt x="27406" y="185661"/>
                    </a:lnTo>
                    <a:lnTo>
                      <a:pt x="21234" y="182499"/>
                    </a:lnTo>
                    <a:lnTo>
                      <a:pt x="16624" y="177393"/>
                    </a:lnTo>
                    <a:lnTo>
                      <a:pt x="16230" y="176530"/>
                    </a:lnTo>
                    <a:lnTo>
                      <a:pt x="14058" y="170954"/>
                    </a:lnTo>
                    <a:lnTo>
                      <a:pt x="14071" y="163995"/>
                    </a:lnTo>
                    <a:lnTo>
                      <a:pt x="16446" y="157607"/>
                    </a:lnTo>
                    <a:lnTo>
                      <a:pt x="20993" y="152400"/>
                    </a:lnTo>
                    <a:lnTo>
                      <a:pt x="26911" y="149237"/>
                    </a:lnTo>
                    <a:lnTo>
                      <a:pt x="32854" y="148424"/>
                    </a:lnTo>
                    <a:lnTo>
                      <a:pt x="33985" y="148424"/>
                    </a:lnTo>
                    <a:lnTo>
                      <a:pt x="40322" y="149872"/>
                    </a:lnTo>
                    <a:lnTo>
                      <a:pt x="46012" y="153657"/>
                    </a:lnTo>
                    <a:lnTo>
                      <a:pt x="49911" y="159016"/>
                    </a:lnTo>
                    <a:lnTo>
                      <a:pt x="51714" y="165354"/>
                    </a:lnTo>
                    <a:lnTo>
                      <a:pt x="51714" y="146215"/>
                    </a:lnTo>
                    <a:lnTo>
                      <a:pt x="41071" y="139738"/>
                    </a:lnTo>
                    <a:lnTo>
                      <a:pt x="25996" y="139268"/>
                    </a:lnTo>
                    <a:lnTo>
                      <a:pt x="15989" y="143814"/>
                    </a:lnTo>
                    <a:lnTo>
                      <a:pt x="8559" y="151612"/>
                    </a:lnTo>
                    <a:lnTo>
                      <a:pt x="4445" y="161505"/>
                    </a:lnTo>
                    <a:lnTo>
                      <a:pt x="4368" y="172377"/>
                    </a:lnTo>
                    <a:lnTo>
                      <a:pt x="8699" y="183045"/>
                    </a:lnTo>
                    <a:lnTo>
                      <a:pt x="16281" y="190919"/>
                    </a:lnTo>
                    <a:lnTo>
                      <a:pt x="26162" y="195326"/>
                    </a:lnTo>
                    <a:lnTo>
                      <a:pt x="37388" y="195618"/>
                    </a:lnTo>
                    <a:lnTo>
                      <a:pt x="44551" y="194411"/>
                    </a:lnTo>
                    <a:lnTo>
                      <a:pt x="50342" y="190919"/>
                    </a:lnTo>
                    <a:lnTo>
                      <a:pt x="50546" y="190715"/>
                    </a:lnTo>
                    <a:lnTo>
                      <a:pt x="54254" y="186372"/>
                    </a:lnTo>
                    <a:lnTo>
                      <a:pt x="55181" y="185293"/>
                    </a:lnTo>
                    <a:lnTo>
                      <a:pt x="60134" y="188048"/>
                    </a:lnTo>
                    <a:lnTo>
                      <a:pt x="65011" y="190715"/>
                    </a:lnTo>
                    <a:lnTo>
                      <a:pt x="70446" y="193916"/>
                    </a:lnTo>
                    <a:lnTo>
                      <a:pt x="70916" y="195084"/>
                    </a:lnTo>
                    <a:lnTo>
                      <a:pt x="71018" y="218922"/>
                    </a:lnTo>
                    <a:lnTo>
                      <a:pt x="1955" y="218922"/>
                    </a:lnTo>
                    <a:lnTo>
                      <a:pt x="0" y="220878"/>
                    </a:lnTo>
                    <a:lnTo>
                      <a:pt x="0" y="225704"/>
                    </a:lnTo>
                    <a:lnTo>
                      <a:pt x="1955" y="227660"/>
                    </a:lnTo>
                    <a:lnTo>
                      <a:pt x="275767" y="227660"/>
                    </a:lnTo>
                    <a:lnTo>
                      <a:pt x="277736" y="225704"/>
                    </a:lnTo>
                    <a:lnTo>
                      <a:pt x="277736" y="2208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3" name="object 58">
                <a:extLst>
                  <a:ext uri="{FF2B5EF4-FFF2-40B4-BE49-F238E27FC236}">
                    <a16:creationId xmlns:a16="http://schemas.microsoft.com/office/drawing/2014/main" id="{3EDAF08C-14F3-D2E0-A11E-86D500E36636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795128" y="6391300"/>
                <a:ext cx="329401" cy="352935"/>
              </a:xfrm>
              <a:prstGeom prst="rect">
                <a:avLst/>
              </a:prstGeom>
            </p:spPr>
          </p:pic>
          <p:sp>
            <p:nvSpPr>
              <p:cNvPr id="24" name="object 59">
                <a:extLst>
                  <a:ext uri="{FF2B5EF4-FFF2-40B4-BE49-F238E27FC236}">
                    <a16:creationId xmlns:a16="http://schemas.microsoft.com/office/drawing/2014/main" id="{E12984A6-BD24-89E8-468E-373322254C70}"/>
                  </a:ext>
                </a:extLst>
              </p:cNvPr>
              <p:cNvSpPr/>
              <p:nvPr/>
            </p:nvSpPr>
            <p:spPr>
              <a:xfrm>
                <a:off x="1475561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5" name="object 60">
                <a:extLst>
                  <a:ext uri="{FF2B5EF4-FFF2-40B4-BE49-F238E27FC236}">
                    <a16:creationId xmlns:a16="http://schemas.microsoft.com/office/drawing/2014/main" id="{DA80E874-B044-4BFB-0BAD-55E180F11897}"/>
                  </a:ext>
                </a:extLst>
              </p:cNvPr>
              <p:cNvSpPr/>
              <p:nvPr/>
            </p:nvSpPr>
            <p:spPr>
              <a:xfrm>
                <a:off x="1515501" y="6524507"/>
                <a:ext cx="226033" cy="137852"/>
              </a:xfrm>
              <a:custGeom>
                <a:avLst/>
                <a:gdLst/>
                <a:ahLst/>
                <a:cxnLst/>
                <a:rect l="l" t="t" r="r" b="b"/>
                <a:pathLst>
                  <a:path w="372744" h="227329">
                    <a:moveTo>
                      <a:pt x="19706" y="17780"/>
                    </a:moveTo>
                    <a:lnTo>
                      <a:pt x="7664" y="93980"/>
                    </a:lnTo>
                    <a:lnTo>
                      <a:pt x="7591" y="101600"/>
                    </a:lnTo>
                    <a:lnTo>
                      <a:pt x="0" y="106680"/>
                    </a:lnTo>
                    <a:lnTo>
                      <a:pt x="0" y="172720"/>
                    </a:lnTo>
                    <a:lnTo>
                      <a:pt x="7591" y="172720"/>
                    </a:lnTo>
                    <a:lnTo>
                      <a:pt x="7591" y="177800"/>
                    </a:lnTo>
                    <a:lnTo>
                      <a:pt x="15769" y="177800"/>
                    </a:lnTo>
                    <a:lnTo>
                      <a:pt x="32124" y="185420"/>
                    </a:lnTo>
                    <a:lnTo>
                      <a:pt x="32480" y="187960"/>
                    </a:lnTo>
                    <a:lnTo>
                      <a:pt x="32721" y="187960"/>
                    </a:lnTo>
                    <a:lnTo>
                      <a:pt x="38516" y="201930"/>
                    </a:lnTo>
                    <a:lnTo>
                      <a:pt x="47806" y="213360"/>
                    </a:lnTo>
                    <a:lnTo>
                      <a:pt x="59901" y="222250"/>
                    </a:lnTo>
                    <a:lnTo>
                      <a:pt x="74112" y="227330"/>
                    </a:lnTo>
                    <a:lnTo>
                      <a:pt x="89505" y="227330"/>
                    </a:lnTo>
                    <a:lnTo>
                      <a:pt x="104190" y="223520"/>
                    </a:lnTo>
                    <a:lnTo>
                      <a:pt x="117250" y="217170"/>
                    </a:lnTo>
                    <a:lnTo>
                      <a:pt x="123092" y="210820"/>
                    </a:lnTo>
                    <a:lnTo>
                      <a:pt x="86070" y="210820"/>
                    </a:lnTo>
                    <a:lnTo>
                      <a:pt x="76566" y="209550"/>
                    </a:lnTo>
                    <a:lnTo>
                      <a:pt x="48616" y="181610"/>
                    </a:lnTo>
                    <a:lnTo>
                      <a:pt x="48616" y="168910"/>
                    </a:lnTo>
                    <a:lnTo>
                      <a:pt x="49904" y="163830"/>
                    </a:lnTo>
                    <a:lnTo>
                      <a:pt x="51851" y="160020"/>
                    </a:lnTo>
                    <a:lnTo>
                      <a:pt x="25130" y="160020"/>
                    </a:lnTo>
                    <a:lnTo>
                      <a:pt x="25130" y="96520"/>
                    </a:lnTo>
                    <a:lnTo>
                      <a:pt x="34794" y="35560"/>
                    </a:lnTo>
                    <a:lnTo>
                      <a:pt x="131528" y="35560"/>
                    </a:lnTo>
                    <a:lnTo>
                      <a:pt x="134096" y="29210"/>
                    </a:lnTo>
                    <a:lnTo>
                      <a:pt x="80981" y="29210"/>
                    </a:lnTo>
                    <a:lnTo>
                      <a:pt x="67432" y="19050"/>
                    </a:lnTo>
                    <a:lnTo>
                      <a:pt x="19706" y="17780"/>
                    </a:lnTo>
                    <a:close/>
                  </a:path>
                  <a:path w="372744" h="227329">
                    <a:moveTo>
                      <a:pt x="195338" y="205740"/>
                    </a:moveTo>
                    <a:lnTo>
                      <a:pt x="169115" y="205740"/>
                    </a:lnTo>
                    <a:lnTo>
                      <a:pt x="175214" y="212090"/>
                    </a:lnTo>
                    <a:lnTo>
                      <a:pt x="182466" y="218440"/>
                    </a:lnTo>
                    <a:lnTo>
                      <a:pt x="190656" y="223520"/>
                    </a:lnTo>
                    <a:lnTo>
                      <a:pt x="199564" y="226060"/>
                    </a:lnTo>
                    <a:lnTo>
                      <a:pt x="210523" y="227330"/>
                    </a:lnTo>
                    <a:lnTo>
                      <a:pt x="221345" y="227330"/>
                    </a:lnTo>
                    <a:lnTo>
                      <a:pt x="231768" y="224790"/>
                    </a:lnTo>
                    <a:lnTo>
                      <a:pt x="241531" y="219710"/>
                    </a:lnTo>
                    <a:lnTo>
                      <a:pt x="250937" y="212090"/>
                    </a:lnTo>
                    <a:lnTo>
                      <a:pt x="251850" y="210820"/>
                    </a:lnTo>
                    <a:lnTo>
                      <a:pt x="214321" y="210820"/>
                    </a:lnTo>
                    <a:lnTo>
                      <a:pt x="205533" y="209550"/>
                    </a:lnTo>
                    <a:lnTo>
                      <a:pt x="197165" y="207010"/>
                    </a:lnTo>
                    <a:lnTo>
                      <a:pt x="195338" y="205740"/>
                    </a:lnTo>
                    <a:close/>
                  </a:path>
                  <a:path w="372744" h="227329">
                    <a:moveTo>
                      <a:pt x="115657" y="138430"/>
                    </a:moveTo>
                    <a:lnTo>
                      <a:pt x="81065" y="138430"/>
                    </a:lnTo>
                    <a:lnTo>
                      <a:pt x="90892" y="139700"/>
                    </a:lnTo>
                    <a:lnTo>
                      <a:pt x="99934" y="142240"/>
                    </a:lnTo>
                    <a:lnTo>
                      <a:pt x="107829" y="147320"/>
                    </a:lnTo>
                    <a:lnTo>
                      <a:pt x="114216" y="154940"/>
                    </a:lnTo>
                    <a:lnTo>
                      <a:pt x="118454" y="163830"/>
                    </a:lnTo>
                    <a:lnTo>
                      <a:pt x="120176" y="172720"/>
                    </a:lnTo>
                    <a:lnTo>
                      <a:pt x="120064" y="173990"/>
                    </a:lnTo>
                    <a:lnTo>
                      <a:pt x="119952" y="175260"/>
                    </a:lnTo>
                    <a:lnTo>
                      <a:pt x="119839" y="176530"/>
                    </a:lnTo>
                    <a:lnTo>
                      <a:pt x="119727" y="177800"/>
                    </a:lnTo>
                    <a:lnTo>
                      <a:pt x="119615" y="179070"/>
                    </a:lnTo>
                    <a:lnTo>
                      <a:pt x="119502" y="180340"/>
                    </a:lnTo>
                    <a:lnTo>
                      <a:pt x="119390" y="181610"/>
                    </a:lnTo>
                    <a:lnTo>
                      <a:pt x="116101" y="191770"/>
                    </a:lnTo>
                    <a:lnTo>
                      <a:pt x="110708" y="199390"/>
                    </a:lnTo>
                    <a:lnTo>
                      <a:pt x="103677" y="204470"/>
                    </a:lnTo>
                    <a:lnTo>
                      <a:pt x="95351" y="208280"/>
                    </a:lnTo>
                    <a:lnTo>
                      <a:pt x="86070" y="210820"/>
                    </a:lnTo>
                    <a:lnTo>
                      <a:pt x="123092" y="210820"/>
                    </a:lnTo>
                    <a:lnTo>
                      <a:pt x="127765" y="205740"/>
                    </a:lnTo>
                    <a:lnTo>
                      <a:pt x="195338" y="205740"/>
                    </a:lnTo>
                    <a:lnTo>
                      <a:pt x="189856" y="201930"/>
                    </a:lnTo>
                    <a:lnTo>
                      <a:pt x="183889" y="195580"/>
                    </a:lnTo>
                    <a:lnTo>
                      <a:pt x="179544" y="187960"/>
                    </a:lnTo>
                    <a:lnTo>
                      <a:pt x="130174" y="187960"/>
                    </a:lnTo>
                    <a:lnTo>
                      <a:pt x="132247" y="180340"/>
                    </a:lnTo>
                    <a:lnTo>
                      <a:pt x="132335" y="179070"/>
                    </a:lnTo>
                    <a:lnTo>
                      <a:pt x="132423" y="177800"/>
                    </a:lnTo>
                    <a:lnTo>
                      <a:pt x="132511" y="176530"/>
                    </a:lnTo>
                    <a:lnTo>
                      <a:pt x="132599" y="175260"/>
                    </a:lnTo>
                    <a:lnTo>
                      <a:pt x="132687" y="173990"/>
                    </a:lnTo>
                    <a:lnTo>
                      <a:pt x="131472" y="166370"/>
                    </a:lnTo>
                    <a:lnTo>
                      <a:pt x="177755" y="166370"/>
                    </a:lnTo>
                    <a:lnTo>
                      <a:pt x="178119" y="165100"/>
                    </a:lnTo>
                    <a:lnTo>
                      <a:pt x="165911" y="165100"/>
                    </a:lnTo>
                    <a:lnTo>
                      <a:pt x="149513" y="154940"/>
                    </a:lnTo>
                    <a:lnTo>
                      <a:pt x="127671" y="154940"/>
                    </a:lnTo>
                    <a:lnTo>
                      <a:pt x="123237" y="147320"/>
                    </a:lnTo>
                    <a:lnTo>
                      <a:pt x="117416" y="139700"/>
                    </a:lnTo>
                    <a:lnTo>
                      <a:pt x="115657" y="138430"/>
                    </a:lnTo>
                    <a:close/>
                  </a:path>
                  <a:path w="372744" h="227329">
                    <a:moveTo>
                      <a:pt x="284266" y="138430"/>
                    </a:moveTo>
                    <a:lnTo>
                      <a:pt x="213675" y="138430"/>
                    </a:lnTo>
                    <a:lnTo>
                      <a:pt x="223909" y="140970"/>
                    </a:lnTo>
                    <a:lnTo>
                      <a:pt x="232168" y="144780"/>
                    </a:lnTo>
                    <a:lnTo>
                      <a:pt x="239016" y="149860"/>
                    </a:lnTo>
                    <a:lnTo>
                      <a:pt x="244179" y="157480"/>
                    </a:lnTo>
                    <a:lnTo>
                      <a:pt x="247385" y="166370"/>
                    </a:lnTo>
                    <a:lnTo>
                      <a:pt x="248324" y="175260"/>
                    </a:lnTo>
                    <a:lnTo>
                      <a:pt x="246933" y="184150"/>
                    </a:lnTo>
                    <a:lnTo>
                      <a:pt x="214321" y="210820"/>
                    </a:lnTo>
                    <a:lnTo>
                      <a:pt x="251850" y="210820"/>
                    </a:lnTo>
                    <a:lnTo>
                      <a:pt x="258239" y="201930"/>
                    </a:lnTo>
                    <a:lnTo>
                      <a:pt x="263234" y="191770"/>
                    </a:lnTo>
                    <a:lnTo>
                      <a:pt x="265719" y="179070"/>
                    </a:lnTo>
                    <a:lnTo>
                      <a:pt x="284525" y="171450"/>
                    </a:lnTo>
                    <a:lnTo>
                      <a:pt x="296501" y="171450"/>
                    </a:lnTo>
                    <a:lnTo>
                      <a:pt x="293677" y="163830"/>
                    </a:lnTo>
                    <a:lnTo>
                      <a:pt x="264819" y="163830"/>
                    </a:lnTo>
                    <a:lnTo>
                      <a:pt x="263520" y="157480"/>
                    </a:lnTo>
                    <a:lnTo>
                      <a:pt x="261101" y="151130"/>
                    </a:lnTo>
                    <a:lnTo>
                      <a:pt x="257678" y="146050"/>
                    </a:lnTo>
                    <a:lnTo>
                      <a:pt x="272462" y="139700"/>
                    </a:lnTo>
                    <a:lnTo>
                      <a:pt x="284735" y="139700"/>
                    </a:lnTo>
                    <a:lnTo>
                      <a:pt x="284266" y="138430"/>
                    </a:lnTo>
                    <a:close/>
                  </a:path>
                  <a:path w="372744" h="227329">
                    <a:moveTo>
                      <a:pt x="296501" y="171450"/>
                    </a:moveTo>
                    <a:lnTo>
                      <a:pt x="284525" y="171450"/>
                    </a:lnTo>
                    <a:lnTo>
                      <a:pt x="294650" y="198120"/>
                    </a:lnTo>
                    <a:lnTo>
                      <a:pt x="296664" y="201930"/>
                    </a:lnTo>
                    <a:lnTo>
                      <a:pt x="300510" y="205740"/>
                    </a:lnTo>
                    <a:lnTo>
                      <a:pt x="306714" y="208280"/>
                    </a:lnTo>
                    <a:lnTo>
                      <a:pt x="315801" y="205740"/>
                    </a:lnTo>
                    <a:lnTo>
                      <a:pt x="328392" y="201930"/>
                    </a:lnTo>
                    <a:lnTo>
                      <a:pt x="341950" y="196850"/>
                    </a:lnTo>
                    <a:lnTo>
                      <a:pt x="306482" y="196850"/>
                    </a:lnTo>
                    <a:lnTo>
                      <a:pt x="304252" y="191770"/>
                    </a:lnTo>
                    <a:lnTo>
                      <a:pt x="297914" y="175260"/>
                    </a:lnTo>
                    <a:lnTo>
                      <a:pt x="296501" y="171450"/>
                    </a:lnTo>
                    <a:close/>
                  </a:path>
                  <a:path w="372744" h="227329">
                    <a:moveTo>
                      <a:pt x="84755" y="144780"/>
                    </a:moveTo>
                    <a:lnTo>
                      <a:pt x="54761" y="171450"/>
                    </a:lnTo>
                    <a:lnTo>
                      <a:pt x="54639" y="172720"/>
                    </a:lnTo>
                    <a:lnTo>
                      <a:pt x="54516" y="173990"/>
                    </a:lnTo>
                    <a:lnTo>
                      <a:pt x="54394" y="175260"/>
                    </a:lnTo>
                    <a:lnTo>
                      <a:pt x="54271" y="176530"/>
                    </a:lnTo>
                    <a:lnTo>
                      <a:pt x="82653" y="204470"/>
                    </a:lnTo>
                    <a:lnTo>
                      <a:pt x="91248" y="204470"/>
                    </a:lnTo>
                    <a:lnTo>
                      <a:pt x="99536" y="200660"/>
                    </a:lnTo>
                    <a:lnTo>
                      <a:pt x="104990" y="196850"/>
                    </a:lnTo>
                    <a:lnTo>
                      <a:pt x="108245" y="193040"/>
                    </a:lnTo>
                    <a:lnTo>
                      <a:pt x="86489" y="193040"/>
                    </a:lnTo>
                    <a:lnTo>
                      <a:pt x="75694" y="191770"/>
                    </a:lnTo>
                    <a:lnTo>
                      <a:pt x="71013" y="187960"/>
                    </a:lnTo>
                    <a:lnTo>
                      <a:pt x="66919" y="180340"/>
                    </a:lnTo>
                    <a:lnTo>
                      <a:pt x="66196" y="177800"/>
                    </a:lnTo>
                    <a:lnTo>
                      <a:pt x="66196" y="171450"/>
                    </a:lnTo>
                    <a:lnTo>
                      <a:pt x="66929" y="168910"/>
                    </a:lnTo>
                    <a:lnTo>
                      <a:pt x="71306" y="160020"/>
                    </a:lnTo>
                    <a:lnTo>
                      <a:pt x="76604" y="157480"/>
                    </a:lnTo>
                    <a:lnTo>
                      <a:pt x="92405" y="156210"/>
                    </a:lnTo>
                    <a:lnTo>
                      <a:pt x="108354" y="156210"/>
                    </a:lnTo>
                    <a:lnTo>
                      <a:pt x="106206" y="153670"/>
                    </a:lnTo>
                    <a:lnTo>
                      <a:pt x="99894" y="148590"/>
                    </a:lnTo>
                    <a:lnTo>
                      <a:pt x="92633" y="146050"/>
                    </a:lnTo>
                    <a:lnTo>
                      <a:pt x="84755" y="144780"/>
                    </a:lnTo>
                    <a:close/>
                  </a:path>
                  <a:path w="372744" h="227329">
                    <a:moveTo>
                      <a:pt x="212304" y="144780"/>
                    </a:moveTo>
                    <a:lnTo>
                      <a:pt x="182471" y="175260"/>
                    </a:lnTo>
                    <a:lnTo>
                      <a:pt x="183523" y="182880"/>
                    </a:lnTo>
                    <a:lnTo>
                      <a:pt x="211520" y="204470"/>
                    </a:lnTo>
                    <a:lnTo>
                      <a:pt x="219124" y="204470"/>
                    </a:lnTo>
                    <a:lnTo>
                      <a:pt x="226290" y="201930"/>
                    </a:lnTo>
                    <a:lnTo>
                      <a:pt x="232465" y="196850"/>
                    </a:lnTo>
                    <a:lnTo>
                      <a:pt x="234933" y="194310"/>
                    </a:lnTo>
                    <a:lnTo>
                      <a:pt x="206161" y="194310"/>
                    </a:lnTo>
                    <a:lnTo>
                      <a:pt x="195805" y="184150"/>
                    </a:lnTo>
                    <a:lnTo>
                      <a:pt x="193931" y="177800"/>
                    </a:lnTo>
                    <a:lnTo>
                      <a:pt x="195240" y="166370"/>
                    </a:lnTo>
                    <a:lnTo>
                      <a:pt x="198370" y="162560"/>
                    </a:lnTo>
                    <a:lnTo>
                      <a:pt x="208841" y="156210"/>
                    </a:lnTo>
                    <a:lnTo>
                      <a:pt x="215689" y="154940"/>
                    </a:lnTo>
                    <a:lnTo>
                      <a:pt x="235580" y="154940"/>
                    </a:lnTo>
                    <a:lnTo>
                      <a:pt x="234505" y="153670"/>
                    </a:lnTo>
                    <a:lnTo>
                      <a:pt x="227986" y="148590"/>
                    </a:lnTo>
                    <a:lnTo>
                      <a:pt x="220443" y="146050"/>
                    </a:lnTo>
                    <a:lnTo>
                      <a:pt x="212304" y="144780"/>
                    </a:lnTo>
                    <a:close/>
                  </a:path>
                  <a:path w="372744" h="227329">
                    <a:moveTo>
                      <a:pt x="292495" y="92710"/>
                    </a:moveTo>
                    <a:lnTo>
                      <a:pt x="280148" y="92710"/>
                    </a:lnTo>
                    <a:lnTo>
                      <a:pt x="281740" y="96520"/>
                    </a:lnTo>
                    <a:lnTo>
                      <a:pt x="289742" y="111760"/>
                    </a:lnTo>
                    <a:lnTo>
                      <a:pt x="305118" y="144780"/>
                    </a:lnTo>
                    <a:lnTo>
                      <a:pt x="313173" y="161290"/>
                    </a:lnTo>
                    <a:lnTo>
                      <a:pt x="318754" y="171450"/>
                    </a:lnTo>
                    <a:lnTo>
                      <a:pt x="324733" y="173990"/>
                    </a:lnTo>
                    <a:lnTo>
                      <a:pt x="333774" y="176530"/>
                    </a:lnTo>
                    <a:lnTo>
                      <a:pt x="350198" y="181610"/>
                    </a:lnTo>
                    <a:lnTo>
                      <a:pt x="311802" y="195580"/>
                    </a:lnTo>
                    <a:lnTo>
                      <a:pt x="308022" y="196850"/>
                    </a:lnTo>
                    <a:lnTo>
                      <a:pt x="341950" y="196850"/>
                    </a:lnTo>
                    <a:lnTo>
                      <a:pt x="354318" y="191770"/>
                    </a:lnTo>
                    <a:lnTo>
                      <a:pt x="363339" y="186690"/>
                    </a:lnTo>
                    <a:lnTo>
                      <a:pt x="372166" y="182880"/>
                    </a:lnTo>
                    <a:lnTo>
                      <a:pt x="369789" y="177800"/>
                    </a:lnTo>
                    <a:lnTo>
                      <a:pt x="363015" y="175260"/>
                    </a:lnTo>
                    <a:lnTo>
                      <a:pt x="353192" y="171450"/>
                    </a:lnTo>
                    <a:lnTo>
                      <a:pt x="341076" y="166370"/>
                    </a:lnTo>
                    <a:lnTo>
                      <a:pt x="326440" y="161290"/>
                    </a:lnTo>
                    <a:lnTo>
                      <a:pt x="292495" y="92710"/>
                    </a:lnTo>
                    <a:close/>
                  </a:path>
                  <a:path w="372744" h="227329">
                    <a:moveTo>
                      <a:pt x="235580" y="154940"/>
                    </a:moveTo>
                    <a:lnTo>
                      <a:pt x="215689" y="154940"/>
                    </a:lnTo>
                    <a:lnTo>
                      <a:pt x="227322" y="162560"/>
                    </a:lnTo>
                    <a:lnTo>
                      <a:pt x="230778" y="167640"/>
                    </a:lnTo>
                    <a:lnTo>
                      <a:pt x="230778" y="182880"/>
                    </a:lnTo>
                    <a:lnTo>
                      <a:pt x="225029" y="189230"/>
                    </a:lnTo>
                    <a:lnTo>
                      <a:pt x="219637" y="191770"/>
                    </a:lnTo>
                    <a:lnTo>
                      <a:pt x="214223" y="193040"/>
                    </a:lnTo>
                    <a:lnTo>
                      <a:pt x="206161" y="194310"/>
                    </a:lnTo>
                    <a:lnTo>
                      <a:pt x="234933" y="194310"/>
                    </a:lnTo>
                    <a:lnTo>
                      <a:pt x="237401" y="191770"/>
                    </a:lnTo>
                    <a:lnTo>
                      <a:pt x="240851" y="185420"/>
                    </a:lnTo>
                    <a:lnTo>
                      <a:pt x="242097" y="181610"/>
                    </a:lnTo>
                    <a:lnTo>
                      <a:pt x="242694" y="177800"/>
                    </a:lnTo>
                    <a:lnTo>
                      <a:pt x="242694" y="167640"/>
                    </a:lnTo>
                    <a:lnTo>
                      <a:pt x="239877" y="160020"/>
                    </a:lnTo>
                    <a:lnTo>
                      <a:pt x="235580" y="154940"/>
                    </a:lnTo>
                    <a:close/>
                  </a:path>
                  <a:path w="372744" h="227329">
                    <a:moveTo>
                      <a:pt x="108354" y="156210"/>
                    </a:moveTo>
                    <a:lnTo>
                      <a:pt x="92405" y="156210"/>
                    </a:lnTo>
                    <a:lnTo>
                      <a:pt x="98562" y="161290"/>
                    </a:lnTo>
                    <a:lnTo>
                      <a:pt x="103515" y="173990"/>
                    </a:lnTo>
                    <a:lnTo>
                      <a:pt x="103473" y="182880"/>
                    </a:lnTo>
                    <a:lnTo>
                      <a:pt x="95860" y="189230"/>
                    </a:lnTo>
                    <a:lnTo>
                      <a:pt x="91840" y="191770"/>
                    </a:lnTo>
                    <a:lnTo>
                      <a:pt x="86489" y="193040"/>
                    </a:lnTo>
                    <a:lnTo>
                      <a:pt x="108245" y="193040"/>
                    </a:lnTo>
                    <a:lnTo>
                      <a:pt x="114478" y="166370"/>
                    </a:lnTo>
                    <a:lnTo>
                      <a:pt x="111577" y="160020"/>
                    </a:lnTo>
                    <a:lnTo>
                      <a:pt x="108354" y="156210"/>
                    </a:lnTo>
                    <a:close/>
                  </a:path>
                  <a:path w="372744" h="227329">
                    <a:moveTo>
                      <a:pt x="177755" y="166370"/>
                    </a:moveTo>
                    <a:lnTo>
                      <a:pt x="145796" y="166370"/>
                    </a:lnTo>
                    <a:lnTo>
                      <a:pt x="164958" y="177800"/>
                    </a:lnTo>
                    <a:lnTo>
                      <a:pt x="165136" y="179070"/>
                    </a:lnTo>
                    <a:lnTo>
                      <a:pt x="165649" y="184150"/>
                    </a:lnTo>
                    <a:lnTo>
                      <a:pt x="166078" y="185420"/>
                    </a:lnTo>
                    <a:lnTo>
                      <a:pt x="166256" y="186690"/>
                    </a:lnTo>
                    <a:lnTo>
                      <a:pt x="166518" y="186690"/>
                    </a:lnTo>
                    <a:lnTo>
                      <a:pt x="166686" y="187960"/>
                    </a:lnTo>
                    <a:lnTo>
                      <a:pt x="179544" y="187960"/>
                    </a:lnTo>
                    <a:lnTo>
                      <a:pt x="177649" y="184150"/>
                    </a:lnTo>
                    <a:lnTo>
                      <a:pt x="176779" y="179070"/>
                    </a:lnTo>
                    <a:lnTo>
                      <a:pt x="176902" y="172720"/>
                    </a:lnTo>
                    <a:lnTo>
                      <a:pt x="177269" y="168910"/>
                    </a:lnTo>
                    <a:lnTo>
                      <a:pt x="177392" y="167640"/>
                    </a:lnTo>
                    <a:lnTo>
                      <a:pt x="177755" y="166370"/>
                    </a:lnTo>
                    <a:close/>
                  </a:path>
                  <a:path w="372744" h="227329">
                    <a:moveTo>
                      <a:pt x="197462" y="142240"/>
                    </a:moveTo>
                    <a:lnTo>
                      <a:pt x="177303" y="142240"/>
                    </a:lnTo>
                    <a:lnTo>
                      <a:pt x="171691" y="148590"/>
                    </a:lnTo>
                    <a:lnTo>
                      <a:pt x="167722" y="156210"/>
                    </a:lnTo>
                    <a:lnTo>
                      <a:pt x="165911" y="165100"/>
                    </a:lnTo>
                    <a:lnTo>
                      <a:pt x="178119" y="165100"/>
                    </a:lnTo>
                    <a:lnTo>
                      <a:pt x="179210" y="161290"/>
                    </a:lnTo>
                    <a:lnTo>
                      <a:pt x="182208" y="156210"/>
                    </a:lnTo>
                    <a:lnTo>
                      <a:pt x="186360" y="149860"/>
                    </a:lnTo>
                    <a:lnTo>
                      <a:pt x="194368" y="143510"/>
                    </a:lnTo>
                    <a:lnTo>
                      <a:pt x="197462" y="142240"/>
                    </a:lnTo>
                    <a:close/>
                  </a:path>
                  <a:path w="372744" h="227329">
                    <a:moveTo>
                      <a:pt x="284735" y="139700"/>
                    </a:moveTo>
                    <a:lnTo>
                      <a:pt x="272462" y="139700"/>
                    </a:lnTo>
                    <a:lnTo>
                      <a:pt x="279206" y="157480"/>
                    </a:lnTo>
                    <a:lnTo>
                      <a:pt x="264819" y="163830"/>
                    </a:lnTo>
                    <a:lnTo>
                      <a:pt x="293677" y="163830"/>
                    </a:lnTo>
                    <a:lnTo>
                      <a:pt x="284735" y="139700"/>
                    </a:lnTo>
                    <a:close/>
                  </a:path>
                  <a:path w="372744" h="227329">
                    <a:moveTo>
                      <a:pt x="131528" y="35560"/>
                    </a:moveTo>
                    <a:lnTo>
                      <a:pt x="56040" y="35560"/>
                    </a:lnTo>
                    <a:lnTo>
                      <a:pt x="65443" y="80010"/>
                    </a:lnTo>
                    <a:lnTo>
                      <a:pt x="68464" y="86360"/>
                    </a:lnTo>
                    <a:lnTo>
                      <a:pt x="71559" y="92710"/>
                    </a:lnTo>
                    <a:lnTo>
                      <a:pt x="77871" y="106680"/>
                    </a:lnTo>
                    <a:lnTo>
                      <a:pt x="84426" y="119380"/>
                    </a:lnTo>
                    <a:lnTo>
                      <a:pt x="87620" y="127000"/>
                    </a:lnTo>
                    <a:lnTo>
                      <a:pt x="72154" y="128270"/>
                    </a:lnTo>
                    <a:lnTo>
                      <a:pt x="58127" y="134620"/>
                    </a:lnTo>
                    <a:lnTo>
                      <a:pt x="46722" y="144780"/>
                    </a:lnTo>
                    <a:lnTo>
                      <a:pt x="39119" y="158750"/>
                    </a:lnTo>
                    <a:lnTo>
                      <a:pt x="38773" y="160020"/>
                    </a:lnTo>
                    <a:lnTo>
                      <a:pt x="51851" y="160020"/>
                    </a:lnTo>
                    <a:lnTo>
                      <a:pt x="52501" y="158750"/>
                    </a:lnTo>
                    <a:lnTo>
                      <a:pt x="57604" y="151130"/>
                    </a:lnTo>
                    <a:lnTo>
                      <a:pt x="64289" y="144780"/>
                    </a:lnTo>
                    <a:lnTo>
                      <a:pt x="72221" y="140970"/>
                    </a:lnTo>
                    <a:lnTo>
                      <a:pt x="81065" y="138430"/>
                    </a:lnTo>
                    <a:lnTo>
                      <a:pt x="115657" y="138430"/>
                    </a:lnTo>
                    <a:lnTo>
                      <a:pt x="110380" y="134620"/>
                    </a:lnTo>
                    <a:lnTo>
                      <a:pt x="102300" y="130810"/>
                    </a:lnTo>
                    <a:lnTo>
                      <a:pt x="83306" y="88900"/>
                    </a:lnTo>
                    <a:lnTo>
                      <a:pt x="103860" y="83820"/>
                    </a:lnTo>
                    <a:lnTo>
                      <a:pt x="123619" y="83820"/>
                    </a:lnTo>
                    <a:lnTo>
                      <a:pt x="123619" y="78740"/>
                    </a:lnTo>
                    <a:lnTo>
                      <a:pt x="78039" y="78740"/>
                    </a:lnTo>
                    <a:lnTo>
                      <a:pt x="76573" y="74930"/>
                    </a:lnTo>
                    <a:lnTo>
                      <a:pt x="68982" y="38100"/>
                    </a:lnTo>
                    <a:lnTo>
                      <a:pt x="70364" y="36830"/>
                    </a:lnTo>
                    <a:lnTo>
                      <a:pt x="131014" y="36830"/>
                    </a:lnTo>
                    <a:lnTo>
                      <a:pt x="131528" y="35560"/>
                    </a:lnTo>
                    <a:close/>
                  </a:path>
                  <a:path w="372744" h="227329">
                    <a:moveTo>
                      <a:pt x="123619" y="83820"/>
                    </a:moveTo>
                    <a:lnTo>
                      <a:pt x="103860" y="83820"/>
                    </a:lnTo>
                    <a:lnTo>
                      <a:pt x="122582" y="120650"/>
                    </a:lnTo>
                    <a:lnTo>
                      <a:pt x="131388" y="154940"/>
                    </a:lnTo>
                    <a:lnTo>
                      <a:pt x="143901" y="154940"/>
                    </a:lnTo>
                    <a:lnTo>
                      <a:pt x="140791" y="142240"/>
                    </a:lnTo>
                    <a:lnTo>
                      <a:pt x="197462" y="142240"/>
                    </a:lnTo>
                    <a:lnTo>
                      <a:pt x="203650" y="139700"/>
                    </a:lnTo>
                    <a:lnTo>
                      <a:pt x="213675" y="138430"/>
                    </a:lnTo>
                    <a:lnTo>
                      <a:pt x="284266" y="138430"/>
                    </a:lnTo>
                    <a:lnTo>
                      <a:pt x="281918" y="132080"/>
                    </a:lnTo>
                    <a:lnTo>
                      <a:pt x="251029" y="132080"/>
                    </a:lnTo>
                    <a:lnTo>
                      <a:pt x="250859" y="130810"/>
                    </a:lnTo>
                    <a:lnTo>
                      <a:pt x="137597" y="130810"/>
                    </a:lnTo>
                    <a:lnTo>
                      <a:pt x="134404" y="118110"/>
                    </a:lnTo>
                    <a:lnTo>
                      <a:pt x="230045" y="118110"/>
                    </a:lnTo>
                    <a:lnTo>
                      <a:pt x="229260" y="115570"/>
                    </a:lnTo>
                    <a:lnTo>
                      <a:pt x="202255" y="115570"/>
                    </a:lnTo>
                    <a:lnTo>
                      <a:pt x="190587" y="106680"/>
                    </a:lnTo>
                    <a:lnTo>
                      <a:pt x="139849" y="106680"/>
                    </a:lnTo>
                    <a:lnTo>
                      <a:pt x="139849" y="104140"/>
                    </a:lnTo>
                    <a:lnTo>
                      <a:pt x="127849" y="104140"/>
                    </a:lnTo>
                    <a:lnTo>
                      <a:pt x="123619" y="96520"/>
                    </a:lnTo>
                    <a:lnTo>
                      <a:pt x="123619" y="83820"/>
                    </a:lnTo>
                    <a:close/>
                  </a:path>
                  <a:path w="372744" h="227329">
                    <a:moveTo>
                      <a:pt x="281352" y="83820"/>
                    </a:moveTo>
                    <a:lnTo>
                      <a:pt x="269972" y="87630"/>
                    </a:lnTo>
                    <a:lnTo>
                      <a:pt x="260612" y="93980"/>
                    </a:lnTo>
                    <a:lnTo>
                      <a:pt x="258044" y="101600"/>
                    </a:lnTo>
                    <a:lnTo>
                      <a:pt x="259240" y="104140"/>
                    </a:lnTo>
                    <a:lnTo>
                      <a:pt x="261264" y="110490"/>
                    </a:lnTo>
                    <a:lnTo>
                      <a:pt x="267185" y="125730"/>
                    </a:lnTo>
                    <a:lnTo>
                      <a:pt x="251029" y="132080"/>
                    </a:lnTo>
                    <a:lnTo>
                      <a:pt x="281918" y="132080"/>
                    </a:lnTo>
                    <a:lnTo>
                      <a:pt x="269709" y="99060"/>
                    </a:lnTo>
                    <a:lnTo>
                      <a:pt x="270044" y="96520"/>
                    </a:lnTo>
                    <a:lnTo>
                      <a:pt x="280148" y="92710"/>
                    </a:lnTo>
                    <a:lnTo>
                      <a:pt x="292495" y="92710"/>
                    </a:lnTo>
                    <a:lnTo>
                      <a:pt x="289980" y="87630"/>
                    </a:lnTo>
                    <a:lnTo>
                      <a:pt x="281352" y="83820"/>
                    </a:lnTo>
                    <a:close/>
                  </a:path>
                  <a:path w="372744" h="227329">
                    <a:moveTo>
                      <a:pt x="230045" y="118110"/>
                    </a:moveTo>
                    <a:lnTo>
                      <a:pt x="186538" y="118110"/>
                    </a:lnTo>
                    <a:lnTo>
                      <a:pt x="196381" y="125730"/>
                    </a:lnTo>
                    <a:lnTo>
                      <a:pt x="194308" y="130810"/>
                    </a:lnTo>
                    <a:lnTo>
                      <a:pt x="250859" y="130810"/>
                    </a:lnTo>
                    <a:lnTo>
                      <a:pt x="250351" y="127000"/>
                    </a:lnTo>
                    <a:lnTo>
                      <a:pt x="209763" y="127000"/>
                    </a:lnTo>
                    <a:lnTo>
                      <a:pt x="211229" y="124460"/>
                    </a:lnTo>
                    <a:lnTo>
                      <a:pt x="250013" y="124460"/>
                    </a:lnTo>
                    <a:lnTo>
                      <a:pt x="249674" y="121920"/>
                    </a:lnTo>
                    <a:lnTo>
                      <a:pt x="231856" y="121920"/>
                    </a:lnTo>
                    <a:lnTo>
                      <a:pt x="230903" y="119380"/>
                    </a:lnTo>
                    <a:lnTo>
                      <a:pt x="230045" y="118110"/>
                    </a:lnTo>
                    <a:close/>
                  </a:path>
                  <a:path w="372744" h="227329">
                    <a:moveTo>
                      <a:pt x="250013" y="124460"/>
                    </a:moveTo>
                    <a:lnTo>
                      <a:pt x="219773" y="124460"/>
                    </a:lnTo>
                    <a:lnTo>
                      <a:pt x="221061" y="127000"/>
                    </a:lnTo>
                    <a:lnTo>
                      <a:pt x="250351" y="127000"/>
                    </a:lnTo>
                    <a:lnTo>
                      <a:pt x="250013" y="124460"/>
                    </a:lnTo>
                    <a:close/>
                  </a:path>
                  <a:path w="372744" h="227329">
                    <a:moveTo>
                      <a:pt x="235795" y="17780"/>
                    </a:moveTo>
                    <a:lnTo>
                      <a:pt x="218045" y="17780"/>
                    </a:lnTo>
                    <a:lnTo>
                      <a:pt x="231856" y="121920"/>
                    </a:lnTo>
                    <a:lnTo>
                      <a:pt x="249674" y="121920"/>
                    </a:lnTo>
                    <a:lnTo>
                      <a:pt x="235795" y="17780"/>
                    </a:lnTo>
                    <a:close/>
                  </a:path>
                  <a:path w="372744" h="227329">
                    <a:moveTo>
                      <a:pt x="180202" y="82550"/>
                    </a:moveTo>
                    <a:lnTo>
                      <a:pt x="158916" y="82550"/>
                    </a:lnTo>
                    <a:lnTo>
                      <a:pt x="202768" y="114300"/>
                    </a:lnTo>
                    <a:lnTo>
                      <a:pt x="202255" y="115570"/>
                    </a:lnTo>
                    <a:lnTo>
                      <a:pt x="229260" y="115570"/>
                    </a:lnTo>
                    <a:lnTo>
                      <a:pt x="228233" y="113030"/>
                    </a:lnTo>
                    <a:lnTo>
                      <a:pt x="220464" y="111760"/>
                    </a:lnTo>
                    <a:lnTo>
                      <a:pt x="216663" y="109220"/>
                    </a:lnTo>
                    <a:lnTo>
                      <a:pt x="216663" y="100330"/>
                    </a:lnTo>
                    <a:lnTo>
                      <a:pt x="204663" y="100330"/>
                    </a:lnTo>
                    <a:lnTo>
                      <a:pt x="180202" y="82550"/>
                    </a:lnTo>
                    <a:close/>
                  </a:path>
                  <a:path w="372744" h="227329">
                    <a:moveTo>
                      <a:pt x="158916" y="82550"/>
                    </a:moveTo>
                    <a:lnTo>
                      <a:pt x="139849" y="82550"/>
                    </a:lnTo>
                    <a:lnTo>
                      <a:pt x="170832" y="106680"/>
                    </a:lnTo>
                    <a:lnTo>
                      <a:pt x="190587" y="106680"/>
                    </a:lnTo>
                    <a:lnTo>
                      <a:pt x="158916" y="82550"/>
                    </a:lnTo>
                    <a:close/>
                  </a:path>
                  <a:path w="372744" h="227329">
                    <a:moveTo>
                      <a:pt x="164477" y="71120"/>
                    </a:moveTo>
                    <a:lnTo>
                      <a:pt x="123619" y="71120"/>
                    </a:lnTo>
                    <a:lnTo>
                      <a:pt x="127849" y="73660"/>
                    </a:lnTo>
                    <a:lnTo>
                      <a:pt x="127849" y="104140"/>
                    </a:lnTo>
                    <a:lnTo>
                      <a:pt x="139849" y="104140"/>
                    </a:lnTo>
                    <a:lnTo>
                      <a:pt x="139849" y="82550"/>
                    </a:lnTo>
                    <a:lnTo>
                      <a:pt x="180202" y="82550"/>
                    </a:lnTo>
                    <a:lnTo>
                      <a:pt x="164477" y="71120"/>
                    </a:lnTo>
                    <a:close/>
                  </a:path>
                  <a:path w="372744" h="227329">
                    <a:moveTo>
                      <a:pt x="216663" y="31750"/>
                    </a:moveTo>
                    <a:lnTo>
                      <a:pt x="204663" y="31750"/>
                    </a:lnTo>
                    <a:lnTo>
                      <a:pt x="204663" y="100330"/>
                    </a:lnTo>
                    <a:lnTo>
                      <a:pt x="216663" y="100330"/>
                    </a:lnTo>
                    <a:lnTo>
                      <a:pt x="216663" y="31750"/>
                    </a:lnTo>
                    <a:close/>
                  </a:path>
                  <a:path w="372744" h="227329">
                    <a:moveTo>
                      <a:pt x="110237" y="69850"/>
                    </a:moveTo>
                    <a:lnTo>
                      <a:pt x="78039" y="78740"/>
                    </a:lnTo>
                    <a:lnTo>
                      <a:pt x="123619" y="78740"/>
                    </a:lnTo>
                    <a:lnTo>
                      <a:pt x="123619" y="72390"/>
                    </a:lnTo>
                    <a:lnTo>
                      <a:pt x="111713" y="72390"/>
                    </a:lnTo>
                    <a:lnTo>
                      <a:pt x="110237" y="69850"/>
                    </a:lnTo>
                    <a:close/>
                  </a:path>
                  <a:path w="372744" h="227329">
                    <a:moveTo>
                      <a:pt x="128960" y="41910"/>
                    </a:moveTo>
                    <a:lnTo>
                      <a:pt x="86248" y="41910"/>
                    </a:lnTo>
                    <a:lnTo>
                      <a:pt x="111713" y="60960"/>
                    </a:lnTo>
                    <a:lnTo>
                      <a:pt x="111713" y="72390"/>
                    </a:lnTo>
                    <a:lnTo>
                      <a:pt x="123619" y="72390"/>
                    </a:lnTo>
                    <a:lnTo>
                      <a:pt x="123619" y="71120"/>
                    </a:lnTo>
                    <a:lnTo>
                      <a:pt x="164477" y="71120"/>
                    </a:lnTo>
                    <a:lnTo>
                      <a:pt x="140016" y="53340"/>
                    </a:lnTo>
                    <a:lnTo>
                      <a:pt x="139932" y="50800"/>
                    </a:lnTo>
                    <a:lnTo>
                      <a:pt x="141798" y="45720"/>
                    </a:lnTo>
                    <a:lnTo>
                      <a:pt x="129315" y="45720"/>
                    </a:lnTo>
                    <a:lnTo>
                      <a:pt x="127933" y="44450"/>
                    </a:lnTo>
                    <a:lnTo>
                      <a:pt x="128960" y="41910"/>
                    </a:lnTo>
                    <a:close/>
                  </a:path>
                  <a:path w="372744" h="227329">
                    <a:moveTo>
                      <a:pt x="131014" y="36830"/>
                    </a:moveTo>
                    <a:lnTo>
                      <a:pt x="70364" y="36830"/>
                    </a:lnTo>
                    <a:lnTo>
                      <a:pt x="82877" y="45720"/>
                    </a:lnTo>
                    <a:lnTo>
                      <a:pt x="86248" y="41910"/>
                    </a:lnTo>
                    <a:lnTo>
                      <a:pt x="128960" y="41910"/>
                    </a:lnTo>
                    <a:lnTo>
                      <a:pt x="131014" y="36830"/>
                    </a:lnTo>
                    <a:close/>
                  </a:path>
                  <a:path w="372744" h="227329">
                    <a:moveTo>
                      <a:pt x="216663" y="19050"/>
                    </a:moveTo>
                    <a:lnTo>
                      <a:pt x="138812" y="19050"/>
                    </a:lnTo>
                    <a:lnTo>
                      <a:pt x="129315" y="45720"/>
                    </a:lnTo>
                    <a:lnTo>
                      <a:pt x="141798" y="45720"/>
                    </a:lnTo>
                    <a:lnTo>
                      <a:pt x="146927" y="31750"/>
                    </a:lnTo>
                    <a:lnTo>
                      <a:pt x="216663" y="31750"/>
                    </a:lnTo>
                    <a:lnTo>
                      <a:pt x="216663" y="19050"/>
                    </a:lnTo>
                    <a:close/>
                  </a:path>
                  <a:path w="372744" h="227329">
                    <a:moveTo>
                      <a:pt x="92101" y="12700"/>
                    </a:moveTo>
                    <a:lnTo>
                      <a:pt x="80981" y="29210"/>
                    </a:lnTo>
                    <a:lnTo>
                      <a:pt x="115389" y="29210"/>
                    </a:lnTo>
                    <a:lnTo>
                      <a:pt x="92101" y="12700"/>
                    </a:lnTo>
                    <a:close/>
                  </a:path>
                  <a:path w="372744" h="227329">
                    <a:moveTo>
                      <a:pt x="127116" y="0"/>
                    </a:moveTo>
                    <a:lnTo>
                      <a:pt x="115389" y="29210"/>
                    </a:lnTo>
                    <a:lnTo>
                      <a:pt x="134096" y="29210"/>
                    </a:lnTo>
                    <a:lnTo>
                      <a:pt x="138718" y="17780"/>
                    </a:lnTo>
                    <a:lnTo>
                      <a:pt x="235795" y="17780"/>
                    </a:lnTo>
                    <a:lnTo>
                      <a:pt x="233594" y="1270"/>
                    </a:lnTo>
                    <a:lnTo>
                      <a:pt x="1271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6" name="object 61">
                <a:extLst>
                  <a:ext uri="{FF2B5EF4-FFF2-40B4-BE49-F238E27FC236}">
                    <a16:creationId xmlns:a16="http://schemas.microsoft.com/office/drawing/2014/main" id="{61E45A23-1621-5E00-6424-94089D0331A4}"/>
                  </a:ext>
                </a:extLst>
              </p:cNvPr>
              <p:cNvSpPr/>
              <p:nvPr/>
            </p:nvSpPr>
            <p:spPr>
              <a:xfrm>
                <a:off x="2555046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27" name="object 62">
                <a:extLst>
                  <a:ext uri="{FF2B5EF4-FFF2-40B4-BE49-F238E27FC236}">
                    <a16:creationId xmlns:a16="http://schemas.microsoft.com/office/drawing/2014/main" id="{5DA94B68-5DA0-16FD-82E5-45C2E271D4F5}"/>
                  </a:ext>
                </a:extLst>
              </p:cNvPr>
              <p:cNvSpPr/>
              <p:nvPr/>
            </p:nvSpPr>
            <p:spPr>
              <a:xfrm>
                <a:off x="2610538" y="6513275"/>
                <a:ext cx="193302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299720">
                    <a:moveTo>
                      <a:pt x="310561" y="119629"/>
                    </a:moveTo>
                    <a:lnTo>
                      <a:pt x="289468" y="119629"/>
                    </a:lnTo>
                    <a:lnTo>
                      <a:pt x="164656" y="287122"/>
                    </a:lnTo>
                    <a:lnTo>
                      <a:pt x="163805" y="292984"/>
                    </a:lnTo>
                    <a:lnTo>
                      <a:pt x="166417" y="297564"/>
                    </a:lnTo>
                    <a:lnTo>
                      <a:pt x="171193" y="299658"/>
                    </a:lnTo>
                    <a:lnTo>
                      <a:pt x="176833" y="298064"/>
                    </a:lnTo>
                    <a:lnTo>
                      <a:pt x="310561" y="119629"/>
                    </a:lnTo>
                    <a:close/>
                  </a:path>
                  <a:path w="318770" h="299720">
                    <a:moveTo>
                      <a:pt x="60888" y="103054"/>
                    </a:moveTo>
                    <a:lnTo>
                      <a:pt x="43577" y="103054"/>
                    </a:lnTo>
                    <a:lnTo>
                      <a:pt x="43905" y="104038"/>
                    </a:lnTo>
                    <a:lnTo>
                      <a:pt x="44010" y="199700"/>
                    </a:lnTo>
                    <a:lnTo>
                      <a:pt x="4922" y="219773"/>
                    </a:lnTo>
                    <a:lnTo>
                      <a:pt x="1440" y="226074"/>
                    </a:lnTo>
                    <a:lnTo>
                      <a:pt x="3274" y="231693"/>
                    </a:lnTo>
                    <a:lnTo>
                      <a:pt x="8628" y="234655"/>
                    </a:lnTo>
                    <a:lnTo>
                      <a:pt x="15707" y="232987"/>
                    </a:lnTo>
                    <a:lnTo>
                      <a:pt x="98139" y="190894"/>
                    </a:lnTo>
                    <a:lnTo>
                      <a:pt x="60596" y="190894"/>
                    </a:lnTo>
                    <a:lnTo>
                      <a:pt x="60596" y="104038"/>
                    </a:lnTo>
                    <a:lnTo>
                      <a:pt x="60888" y="103054"/>
                    </a:lnTo>
                    <a:close/>
                  </a:path>
                  <a:path w="318770" h="299720">
                    <a:moveTo>
                      <a:pt x="120361" y="75390"/>
                    </a:moveTo>
                    <a:lnTo>
                      <a:pt x="99966" y="75390"/>
                    </a:lnTo>
                    <a:lnTo>
                      <a:pt x="105207" y="85284"/>
                    </a:lnTo>
                    <a:lnTo>
                      <a:pt x="112908" y="93628"/>
                    </a:lnTo>
                    <a:lnTo>
                      <a:pt x="122439" y="99768"/>
                    </a:lnTo>
                    <a:lnTo>
                      <a:pt x="133170" y="103054"/>
                    </a:lnTo>
                    <a:lnTo>
                      <a:pt x="133232" y="153785"/>
                    </a:lnTo>
                    <a:lnTo>
                      <a:pt x="60596" y="190894"/>
                    </a:lnTo>
                    <a:lnTo>
                      <a:pt x="98139" y="190894"/>
                    </a:lnTo>
                    <a:lnTo>
                      <a:pt x="187174" y="145430"/>
                    </a:lnTo>
                    <a:lnTo>
                      <a:pt x="149808" y="145430"/>
                    </a:lnTo>
                    <a:lnTo>
                      <a:pt x="149808" y="104038"/>
                    </a:lnTo>
                    <a:lnTo>
                      <a:pt x="149623" y="104038"/>
                    </a:lnTo>
                    <a:lnTo>
                      <a:pt x="153175" y="102426"/>
                    </a:lnTo>
                    <a:lnTo>
                      <a:pt x="152840" y="102426"/>
                    </a:lnTo>
                    <a:lnTo>
                      <a:pt x="157378" y="101494"/>
                    </a:lnTo>
                    <a:lnTo>
                      <a:pt x="166498" y="97201"/>
                    </a:lnTo>
                    <a:lnTo>
                      <a:pt x="172383" y="92625"/>
                    </a:lnTo>
                    <a:lnTo>
                      <a:pt x="176452" y="87712"/>
                    </a:lnTo>
                    <a:lnTo>
                      <a:pt x="140511" y="87712"/>
                    </a:lnTo>
                    <a:lnTo>
                      <a:pt x="121968" y="78823"/>
                    </a:lnTo>
                    <a:lnTo>
                      <a:pt x="120361" y="75390"/>
                    </a:lnTo>
                    <a:close/>
                  </a:path>
                  <a:path w="318770" h="299720">
                    <a:moveTo>
                      <a:pt x="274390" y="119629"/>
                    </a:moveTo>
                    <a:lnTo>
                      <a:pt x="246821" y="119629"/>
                    </a:lnTo>
                    <a:lnTo>
                      <a:pt x="231449" y="129765"/>
                    </a:lnTo>
                    <a:lnTo>
                      <a:pt x="229041" y="141576"/>
                    </a:lnTo>
                    <a:lnTo>
                      <a:pt x="236318" y="147074"/>
                    </a:lnTo>
                    <a:lnTo>
                      <a:pt x="245861" y="141912"/>
                    </a:lnTo>
                    <a:lnTo>
                      <a:pt x="250118" y="138900"/>
                    </a:lnTo>
                    <a:lnTo>
                      <a:pt x="258644" y="132218"/>
                    </a:lnTo>
                    <a:lnTo>
                      <a:pt x="274390" y="119629"/>
                    </a:lnTo>
                    <a:close/>
                  </a:path>
                  <a:path w="318770" h="299720">
                    <a:moveTo>
                      <a:pt x="207334" y="77840"/>
                    </a:moveTo>
                    <a:lnTo>
                      <a:pt x="183021" y="77840"/>
                    </a:lnTo>
                    <a:lnTo>
                      <a:pt x="186579" y="85284"/>
                    </a:lnTo>
                    <a:lnTo>
                      <a:pt x="186655" y="85442"/>
                    </a:lnTo>
                    <a:lnTo>
                      <a:pt x="194351" y="92018"/>
                    </a:lnTo>
                    <a:lnTo>
                      <a:pt x="202654" y="93871"/>
                    </a:lnTo>
                    <a:lnTo>
                      <a:pt x="202759" y="118111"/>
                    </a:lnTo>
                    <a:lnTo>
                      <a:pt x="149808" y="145430"/>
                    </a:lnTo>
                    <a:lnTo>
                      <a:pt x="187174" y="145430"/>
                    </a:lnTo>
                    <a:lnTo>
                      <a:pt x="237145" y="119912"/>
                    </a:lnTo>
                    <a:lnTo>
                      <a:pt x="246821" y="119629"/>
                    </a:lnTo>
                    <a:lnTo>
                      <a:pt x="310561" y="119629"/>
                    </a:lnTo>
                    <a:lnTo>
                      <a:pt x="314693" y="114090"/>
                    </a:lnTo>
                    <a:lnTo>
                      <a:pt x="317731" y="109797"/>
                    </a:lnTo>
                    <a:lnTo>
                      <a:pt x="219942" y="109797"/>
                    </a:lnTo>
                    <a:lnTo>
                      <a:pt x="219942" y="93871"/>
                    </a:lnTo>
                    <a:lnTo>
                      <a:pt x="219798" y="93871"/>
                    </a:lnTo>
                    <a:lnTo>
                      <a:pt x="226938" y="91272"/>
                    </a:lnTo>
                    <a:lnTo>
                      <a:pt x="233249" y="86706"/>
                    </a:lnTo>
                    <a:lnTo>
                      <a:pt x="238364" y="80778"/>
                    </a:lnTo>
                    <a:lnTo>
                      <a:pt x="239632" y="78311"/>
                    </a:lnTo>
                    <a:lnTo>
                      <a:pt x="208099" y="78311"/>
                    </a:lnTo>
                    <a:lnTo>
                      <a:pt x="207334" y="77840"/>
                    </a:lnTo>
                    <a:close/>
                  </a:path>
                  <a:path w="318770" h="299720">
                    <a:moveTo>
                      <a:pt x="313509" y="103054"/>
                    </a:moveTo>
                    <a:lnTo>
                      <a:pt x="230962" y="103054"/>
                    </a:lnTo>
                    <a:lnTo>
                      <a:pt x="219942" y="109797"/>
                    </a:lnTo>
                    <a:lnTo>
                      <a:pt x="317731" y="109797"/>
                    </a:lnTo>
                    <a:lnTo>
                      <a:pt x="318724" y="108394"/>
                    </a:lnTo>
                    <a:lnTo>
                      <a:pt x="313509" y="103054"/>
                    </a:lnTo>
                    <a:close/>
                  </a:path>
                  <a:path w="318770" h="299720">
                    <a:moveTo>
                      <a:pt x="65036" y="0"/>
                    </a:moveTo>
                    <a:lnTo>
                      <a:pt x="31055" y="2453"/>
                    </a:lnTo>
                    <a:lnTo>
                      <a:pt x="8537" y="22613"/>
                    </a:lnTo>
                    <a:lnTo>
                      <a:pt x="1121" y="47738"/>
                    </a:lnTo>
                    <a:lnTo>
                      <a:pt x="0" y="51775"/>
                    </a:lnTo>
                    <a:lnTo>
                      <a:pt x="7466" y="79400"/>
                    </a:lnTo>
                    <a:lnTo>
                      <a:pt x="7882" y="80778"/>
                    </a:lnTo>
                    <a:lnTo>
                      <a:pt x="34607" y="101044"/>
                    </a:lnTo>
                    <a:lnTo>
                      <a:pt x="36324" y="101640"/>
                    </a:lnTo>
                    <a:lnTo>
                      <a:pt x="44362" y="103054"/>
                    </a:lnTo>
                    <a:lnTo>
                      <a:pt x="58156" y="103054"/>
                    </a:lnTo>
                    <a:lnTo>
                      <a:pt x="90863" y="86981"/>
                    </a:lnTo>
                    <a:lnTo>
                      <a:pt x="57758" y="86981"/>
                    </a:lnTo>
                    <a:lnTo>
                      <a:pt x="28481" y="78637"/>
                    </a:lnTo>
                    <a:lnTo>
                      <a:pt x="16900" y="54801"/>
                    </a:lnTo>
                    <a:lnTo>
                      <a:pt x="23504" y="29148"/>
                    </a:lnTo>
                    <a:lnTo>
                      <a:pt x="48785" y="15350"/>
                    </a:lnTo>
                    <a:lnTo>
                      <a:pt x="90548" y="15350"/>
                    </a:lnTo>
                    <a:lnTo>
                      <a:pt x="88744" y="13129"/>
                    </a:lnTo>
                    <a:lnTo>
                      <a:pt x="77918" y="5042"/>
                    </a:lnTo>
                    <a:lnTo>
                      <a:pt x="65036" y="0"/>
                    </a:lnTo>
                    <a:close/>
                  </a:path>
                  <a:path w="318770" h="299720">
                    <a:moveTo>
                      <a:pt x="174170" y="30890"/>
                    </a:moveTo>
                    <a:lnTo>
                      <a:pt x="142746" y="30890"/>
                    </a:lnTo>
                    <a:lnTo>
                      <a:pt x="161387" y="39816"/>
                    </a:lnTo>
                    <a:lnTo>
                      <a:pt x="170147" y="58522"/>
                    </a:lnTo>
                    <a:lnTo>
                      <a:pt x="161525" y="79400"/>
                    </a:lnTo>
                    <a:lnTo>
                      <a:pt x="140511" y="87712"/>
                    </a:lnTo>
                    <a:lnTo>
                      <a:pt x="176452" y="87712"/>
                    </a:lnTo>
                    <a:lnTo>
                      <a:pt x="178948" y="84698"/>
                    </a:lnTo>
                    <a:lnTo>
                      <a:pt x="180446" y="81065"/>
                    </a:lnTo>
                    <a:lnTo>
                      <a:pt x="183021" y="77840"/>
                    </a:lnTo>
                    <a:lnTo>
                      <a:pt x="207334" y="77840"/>
                    </a:lnTo>
                    <a:lnTo>
                      <a:pt x="199008" y="72715"/>
                    </a:lnTo>
                    <a:lnTo>
                      <a:pt x="196143" y="63237"/>
                    </a:lnTo>
                    <a:lnTo>
                      <a:pt x="196054" y="62943"/>
                    </a:lnTo>
                    <a:lnTo>
                      <a:pt x="199125" y="53253"/>
                    </a:lnTo>
                    <a:lnTo>
                      <a:pt x="208110" y="47904"/>
                    </a:lnTo>
                    <a:lnTo>
                      <a:pt x="238518" y="47904"/>
                    </a:lnTo>
                    <a:lnTo>
                      <a:pt x="236339" y="45276"/>
                    </a:lnTo>
                    <a:lnTo>
                      <a:pt x="184267" y="45276"/>
                    </a:lnTo>
                    <a:lnTo>
                      <a:pt x="174170" y="30890"/>
                    </a:lnTo>
                    <a:close/>
                  </a:path>
                  <a:path w="318770" h="299720">
                    <a:moveTo>
                      <a:pt x="90548" y="15350"/>
                    </a:moveTo>
                    <a:lnTo>
                      <a:pt x="48785" y="15350"/>
                    </a:lnTo>
                    <a:lnTo>
                      <a:pt x="76904" y="24063"/>
                    </a:lnTo>
                    <a:lnTo>
                      <a:pt x="76654" y="24063"/>
                    </a:lnTo>
                    <a:lnTo>
                      <a:pt x="87747" y="47738"/>
                    </a:lnTo>
                    <a:lnTo>
                      <a:pt x="81764" y="72715"/>
                    </a:lnTo>
                    <a:lnTo>
                      <a:pt x="81644" y="73216"/>
                    </a:lnTo>
                    <a:lnTo>
                      <a:pt x="57758" y="86981"/>
                    </a:lnTo>
                    <a:lnTo>
                      <a:pt x="90863" y="86981"/>
                    </a:lnTo>
                    <a:lnTo>
                      <a:pt x="93514" y="84322"/>
                    </a:lnTo>
                    <a:lnTo>
                      <a:pt x="99966" y="75390"/>
                    </a:lnTo>
                    <a:lnTo>
                      <a:pt x="120361" y="75390"/>
                    </a:lnTo>
                    <a:lnTo>
                      <a:pt x="113254" y="60210"/>
                    </a:lnTo>
                    <a:lnTo>
                      <a:pt x="121725" y="39349"/>
                    </a:lnTo>
                    <a:lnTo>
                      <a:pt x="129921" y="36051"/>
                    </a:lnTo>
                    <a:lnTo>
                      <a:pt x="103359" y="36051"/>
                    </a:lnTo>
                    <a:lnTo>
                      <a:pt x="97297" y="23664"/>
                    </a:lnTo>
                    <a:lnTo>
                      <a:pt x="90548" y="15350"/>
                    </a:lnTo>
                    <a:close/>
                  </a:path>
                  <a:path w="318770" h="299720">
                    <a:moveTo>
                      <a:pt x="238518" y="47904"/>
                    </a:moveTo>
                    <a:lnTo>
                      <a:pt x="208110" y="47904"/>
                    </a:lnTo>
                    <a:lnTo>
                      <a:pt x="222739" y="51775"/>
                    </a:lnTo>
                    <a:lnTo>
                      <a:pt x="222283" y="51775"/>
                    </a:lnTo>
                    <a:lnTo>
                      <a:pt x="226564" y="62943"/>
                    </a:lnTo>
                    <a:lnTo>
                      <a:pt x="226677" y="63237"/>
                    </a:lnTo>
                    <a:lnTo>
                      <a:pt x="221836" y="74769"/>
                    </a:lnTo>
                    <a:lnTo>
                      <a:pt x="208099" y="78311"/>
                    </a:lnTo>
                    <a:lnTo>
                      <a:pt x="239632" y="78311"/>
                    </a:lnTo>
                    <a:lnTo>
                      <a:pt x="241774" y="74144"/>
                    </a:lnTo>
                    <a:lnTo>
                      <a:pt x="241726" y="51775"/>
                    </a:lnTo>
                    <a:lnTo>
                      <a:pt x="238518" y="47904"/>
                    </a:lnTo>
                    <a:close/>
                  </a:path>
                  <a:path w="318770" h="299720">
                    <a:moveTo>
                      <a:pt x="208815" y="30749"/>
                    </a:moveTo>
                    <a:lnTo>
                      <a:pt x="188571" y="40061"/>
                    </a:lnTo>
                    <a:lnTo>
                      <a:pt x="187199" y="41391"/>
                    </a:lnTo>
                    <a:lnTo>
                      <a:pt x="185880" y="44061"/>
                    </a:lnTo>
                    <a:lnTo>
                      <a:pt x="184267" y="45276"/>
                    </a:lnTo>
                    <a:lnTo>
                      <a:pt x="236339" y="45276"/>
                    </a:lnTo>
                    <a:lnTo>
                      <a:pt x="228694" y="36051"/>
                    </a:lnTo>
                    <a:lnTo>
                      <a:pt x="228899" y="36051"/>
                    </a:lnTo>
                    <a:lnTo>
                      <a:pt x="208815" y="30749"/>
                    </a:lnTo>
                    <a:close/>
                  </a:path>
                  <a:path w="318770" h="299720">
                    <a:moveTo>
                      <a:pt x="146813" y="14964"/>
                    </a:moveTo>
                    <a:lnTo>
                      <a:pt x="122748" y="18714"/>
                    </a:lnTo>
                    <a:lnTo>
                      <a:pt x="103359" y="36051"/>
                    </a:lnTo>
                    <a:lnTo>
                      <a:pt x="129921" y="36051"/>
                    </a:lnTo>
                    <a:lnTo>
                      <a:pt x="142746" y="30890"/>
                    </a:lnTo>
                    <a:lnTo>
                      <a:pt x="174170" y="30890"/>
                    </a:lnTo>
                    <a:lnTo>
                      <a:pt x="169379" y="24063"/>
                    </a:lnTo>
                    <a:lnTo>
                      <a:pt x="146813" y="14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28" name="object 63">
                <a:extLst>
                  <a:ext uri="{FF2B5EF4-FFF2-40B4-BE49-F238E27FC236}">
                    <a16:creationId xmlns:a16="http://schemas.microsoft.com/office/drawing/2014/main" id="{DBB6A2F6-E6C2-F27D-E022-B1FF009998B9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645159" y="6604390"/>
                <a:ext cx="99063" cy="81184"/>
              </a:xfrm>
              <a:prstGeom prst="rect">
                <a:avLst/>
              </a:prstGeom>
            </p:spPr>
          </p:pic>
        </p:grpSp>
        <p:pic>
          <p:nvPicPr>
            <p:cNvPr id="10" name="object 64">
              <a:extLst>
                <a:ext uri="{FF2B5EF4-FFF2-40B4-BE49-F238E27FC236}">
                  <a16:creationId xmlns:a16="http://schemas.microsoft.com/office/drawing/2014/main" id="{1C2D4284-30BA-182E-2848-F8486FF89412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10792304" y="6442019"/>
              <a:ext cx="296506" cy="294830"/>
            </a:xfrm>
            <a:prstGeom prst="rect">
              <a:avLst/>
            </a:prstGeom>
          </p:spPr>
        </p:pic>
        <p:grpSp>
          <p:nvGrpSpPr>
            <p:cNvPr id="11" name="object 65">
              <a:extLst>
                <a:ext uri="{FF2B5EF4-FFF2-40B4-BE49-F238E27FC236}">
                  <a16:creationId xmlns:a16="http://schemas.microsoft.com/office/drawing/2014/main" id="{051AB7C9-5ADE-F64C-1D14-BF13C978CBF4}"/>
                </a:ext>
              </a:extLst>
            </p:cNvPr>
            <p:cNvGrpSpPr/>
            <p:nvPr userDrawn="1"/>
          </p:nvGrpSpPr>
          <p:grpSpPr>
            <a:xfrm>
              <a:off x="11269498" y="6391946"/>
              <a:ext cx="587223" cy="298040"/>
              <a:chOff x="18583530" y="10540792"/>
              <a:chExt cx="968375" cy="491490"/>
            </a:xfrm>
          </p:grpSpPr>
          <p:pic>
            <p:nvPicPr>
              <p:cNvPr id="14" name="object 66">
                <a:extLst>
                  <a:ext uri="{FF2B5EF4-FFF2-40B4-BE49-F238E27FC236}">
                    <a16:creationId xmlns:a16="http://schemas.microsoft.com/office/drawing/2014/main" id="{A51B5E4A-7495-7A51-7E9F-34F8D97CB8A3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8583530" y="10805753"/>
                <a:ext cx="433100" cy="162309"/>
              </a:xfrm>
              <a:prstGeom prst="rect">
                <a:avLst/>
              </a:prstGeom>
            </p:spPr>
          </p:pic>
          <p:sp>
            <p:nvSpPr>
              <p:cNvPr id="15" name="object 67">
                <a:extLst>
                  <a:ext uri="{FF2B5EF4-FFF2-40B4-BE49-F238E27FC236}">
                    <a16:creationId xmlns:a16="http://schemas.microsoft.com/office/drawing/2014/main" id="{25A352B4-136F-E89B-C72C-9DC9D3A5A933}"/>
                  </a:ext>
                </a:extLst>
              </p:cNvPr>
              <p:cNvSpPr/>
              <p:nvPr/>
            </p:nvSpPr>
            <p:spPr>
              <a:xfrm>
                <a:off x="19185573" y="10777175"/>
                <a:ext cx="36639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366394" h="254634">
                    <a:moveTo>
                      <a:pt x="144627" y="28790"/>
                    </a:moveTo>
                    <a:lnTo>
                      <a:pt x="0" y="28790"/>
                    </a:lnTo>
                    <a:lnTo>
                      <a:pt x="0" y="77050"/>
                    </a:lnTo>
                    <a:lnTo>
                      <a:pt x="47421" y="77050"/>
                    </a:lnTo>
                    <a:lnTo>
                      <a:pt x="47421" y="187540"/>
                    </a:lnTo>
                    <a:lnTo>
                      <a:pt x="97383" y="187540"/>
                    </a:lnTo>
                    <a:lnTo>
                      <a:pt x="97383" y="77050"/>
                    </a:lnTo>
                    <a:lnTo>
                      <a:pt x="144627" y="77050"/>
                    </a:lnTo>
                    <a:lnTo>
                      <a:pt x="144627" y="28790"/>
                    </a:lnTo>
                    <a:close/>
                  </a:path>
                  <a:path w="366394" h="254634">
                    <a:moveTo>
                      <a:pt x="366090" y="254546"/>
                    </a:moveTo>
                    <a:lnTo>
                      <a:pt x="270370" y="0"/>
                    </a:lnTo>
                    <a:lnTo>
                      <a:pt x="184467" y="0"/>
                    </a:lnTo>
                    <a:lnTo>
                      <a:pt x="114147" y="187769"/>
                    </a:lnTo>
                    <a:lnTo>
                      <a:pt x="166243" y="187769"/>
                    </a:lnTo>
                    <a:lnTo>
                      <a:pt x="227355" y="33324"/>
                    </a:lnTo>
                    <a:lnTo>
                      <a:pt x="314032" y="254546"/>
                    </a:lnTo>
                    <a:lnTo>
                      <a:pt x="366090" y="254546"/>
                    </a:lnTo>
                    <a:close/>
                  </a:path>
                </a:pathLst>
              </a:custGeom>
              <a:solidFill>
                <a:srgbClr val="60606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6" name="object 68">
                <a:extLst>
                  <a:ext uri="{FF2B5EF4-FFF2-40B4-BE49-F238E27FC236}">
                    <a16:creationId xmlns:a16="http://schemas.microsoft.com/office/drawing/2014/main" id="{E6CE47B8-2D37-ABE6-7F9A-2A196D53F4B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025993" y="10805746"/>
                <a:ext cx="156749" cy="162319"/>
              </a:xfrm>
              <a:prstGeom prst="rect">
                <a:avLst/>
              </a:prstGeom>
            </p:spPr>
          </p:pic>
          <p:pic>
            <p:nvPicPr>
              <p:cNvPr id="17" name="object 69">
                <a:extLst>
                  <a:ext uri="{FF2B5EF4-FFF2-40B4-BE49-F238E27FC236}">
                    <a16:creationId xmlns:a16="http://schemas.microsoft.com/office/drawing/2014/main" id="{76B961A5-5C34-05F9-2101-258EFA02FA9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9248503" y="10540792"/>
                <a:ext cx="282189" cy="236431"/>
              </a:xfrm>
              <a:prstGeom prst="rect">
                <a:avLst/>
              </a:prstGeom>
            </p:spPr>
          </p:pic>
        </p:grpSp>
        <p:sp>
          <p:nvSpPr>
            <p:cNvPr id="12" name="object 70">
              <a:extLst>
                <a:ext uri="{FF2B5EF4-FFF2-40B4-BE49-F238E27FC236}">
                  <a16:creationId xmlns:a16="http://schemas.microsoft.com/office/drawing/2014/main" id="{8FAF04AD-FB8A-F94C-97AA-183D2D0532E5}"/>
                </a:ext>
              </a:extLst>
            </p:cNvPr>
            <p:cNvSpPr/>
            <p:nvPr userDrawn="1"/>
          </p:nvSpPr>
          <p:spPr>
            <a:xfrm>
              <a:off x="11176234" y="6440975"/>
              <a:ext cx="5776" cy="299195"/>
            </a:xfrm>
            <a:custGeom>
              <a:avLst/>
              <a:gdLst/>
              <a:ahLst/>
              <a:cxnLst/>
              <a:rect l="l" t="t" r="r" b="b"/>
              <a:pathLst>
                <a:path w="9525" h="493395">
                  <a:moveTo>
                    <a:pt x="8942" y="0"/>
                  </a:moveTo>
                  <a:lnTo>
                    <a:pt x="0" y="0"/>
                  </a:lnTo>
                  <a:lnTo>
                    <a:pt x="0" y="493335"/>
                  </a:lnTo>
                  <a:lnTo>
                    <a:pt x="8942" y="493335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" name="object 71">
              <a:extLst>
                <a:ext uri="{FF2B5EF4-FFF2-40B4-BE49-F238E27FC236}">
                  <a16:creationId xmlns:a16="http://schemas.microsoft.com/office/drawing/2014/main" id="{439A7970-4222-B27F-6511-A144CA61BEB2}"/>
                </a:ext>
              </a:extLst>
            </p:cNvPr>
            <p:cNvSpPr txBox="1"/>
            <p:nvPr userDrawn="1"/>
          </p:nvSpPr>
          <p:spPr>
            <a:xfrm>
              <a:off x="6798094" y="6419831"/>
              <a:ext cx="3723959" cy="312231"/>
            </a:xfrm>
            <a:prstGeom prst="rect">
              <a:avLst/>
            </a:prstGeom>
          </p:spPr>
          <p:txBody>
            <a:bodyPr vert="horz" wrap="square" lIns="0" tIns="8856" rIns="0" bIns="0" rtlCol="0">
              <a:spAutoFit/>
            </a:bodyPr>
            <a:lstStyle/>
            <a:p>
              <a:pPr marL="7701">
                <a:spcBef>
                  <a:spcPts val="69"/>
                </a:spcBef>
              </a:pP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Unidad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69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de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45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Mantenimiento</a:t>
              </a:r>
              <a:r>
                <a:rPr sz="1971" b="1" spc="-64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Vial</a:t>
              </a:r>
              <a:endParaRPr sz="1971" dirty="0">
                <a:latin typeface="Century Gothic" panose="020B0502020202020204" pitchFamily="34" charset="0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870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 userDrawn="1">
  <p:cSld name="TITLE + DESIGN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683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ag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FF9915-0B4D-D84E-AC3D-7653AEF3450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9154" y="1604244"/>
            <a:ext cx="10304646" cy="147584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5ED87FAC-D04C-8743-9CAE-EACB2DF638D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49154" y="3548547"/>
            <a:ext cx="10304646" cy="1475840"/>
          </a:xfrm>
        </p:spPr>
        <p:txBody>
          <a:bodyPr>
            <a:normAutofit/>
          </a:bodyPr>
          <a:lstStyle>
            <a:lvl1pPr>
              <a:defRPr sz="2000" b="0">
                <a:solidFill>
                  <a:schemeClr val="accent5"/>
                </a:solidFill>
              </a:defRPr>
            </a:lvl1pPr>
          </a:lstStyle>
          <a:p>
            <a:r>
              <a:rPr lang="es-ES" dirty="0"/>
              <a:t>texto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28568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95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4615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6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64" r:id="rId4"/>
    <p:sldLayoutId id="2147483675" r:id="rId5"/>
    <p:sldLayoutId id="2147483678" r:id="rId6"/>
    <p:sldLayoutId id="2147483679" r:id="rId7"/>
    <p:sldLayoutId id="2147483680" r:id="rId8"/>
    <p:sldLayoutId id="214748368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1.png"/><Relationship Id="rId7" Type="http://schemas.openxmlformats.org/officeDocument/2006/relationships/image" Target="../media/image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image" Target="../media/image52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801094" y="2423147"/>
            <a:ext cx="3008312" cy="681037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9"/>
              </a:spcBef>
            </a:pPr>
            <a:r>
              <a:rPr sz="4366" dirty="0">
                <a:solidFill>
                  <a:srgbClr val="FF112C"/>
                </a:solidFill>
                <a:latin typeface="Century Gothic" panose="020B0502020202020204" pitchFamily="34" charset="0"/>
              </a:rPr>
              <a:t>PROPUESTA</a:t>
            </a:r>
            <a:endParaRPr sz="4366" dirty="0">
              <a:latin typeface="Century Gothic" panose="020B0502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66099" y="2938349"/>
            <a:ext cx="6298886" cy="68079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4366" b="1" dirty="0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PRESENTACIÓN 2025</a:t>
            </a:r>
            <a:endParaRPr sz="4366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788792" y="3735496"/>
            <a:ext cx="1964599" cy="354081"/>
          </a:xfrm>
          <a:prstGeom prst="rect">
            <a:avLst/>
          </a:prstGeom>
          <a:solidFill>
            <a:srgbClr val="FFB708"/>
          </a:solidFill>
        </p:spPr>
        <p:txBody>
          <a:bodyPr vert="horz" wrap="square" lIns="0" tIns="43661" rIns="0" bIns="43661" rtlCol="0">
            <a:spAutoFit/>
          </a:bodyPr>
          <a:lstStyle/>
          <a:p>
            <a:pPr marL="150175">
              <a:spcBef>
                <a:spcPts val="713"/>
              </a:spcBef>
            </a:pPr>
            <a:r>
              <a:rPr lang="es-ES" sz="1728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Fecha </a:t>
            </a:r>
            <a:r>
              <a:rPr sz="1728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2025</a:t>
            </a:r>
            <a:endParaRPr sz="1728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428" y="6349554"/>
            <a:ext cx="3895313" cy="508285"/>
            <a:chOff x="0" y="10470885"/>
            <a:chExt cx="6423660" cy="838200"/>
          </a:xfrm>
        </p:grpSpPr>
        <p:sp>
          <p:nvSpPr>
            <p:cNvPr id="52" name="object 52"/>
            <p:cNvSpPr/>
            <p:nvPr/>
          </p:nvSpPr>
          <p:spPr>
            <a:xfrm>
              <a:off x="0" y="10470885"/>
              <a:ext cx="6423660" cy="838200"/>
            </a:xfrm>
            <a:custGeom>
              <a:avLst/>
              <a:gdLst/>
              <a:ahLst/>
              <a:cxnLst/>
              <a:rect l="l" t="t" r="r" b="b"/>
              <a:pathLst>
                <a:path w="6423660" h="838200">
                  <a:moveTo>
                    <a:pt x="6423532" y="0"/>
                  </a:moveTo>
                  <a:lnTo>
                    <a:pt x="0" y="0"/>
                  </a:lnTo>
                  <a:lnTo>
                    <a:pt x="0" y="837670"/>
                  </a:lnTo>
                  <a:lnTo>
                    <a:pt x="6423532" y="837670"/>
                  </a:lnTo>
                  <a:lnTo>
                    <a:pt x="6423532" y="0"/>
                  </a:lnTo>
                  <a:close/>
                </a:path>
              </a:pathLst>
            </a:custGeom>
            <a:solidFill>
              <a:srgbClr val="FF112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3" name="object 53"/>
            <p:cNvSpPr/>
            <p:nvPr/>
          </p:nvSpPr>
          <p:spPr>
            <a:xfrm>
              <a:off x="1245838" y="10644941"/>
              <a:ext cx="471805" cy="471805"/>
            </a:xfrm>
            <a:custGeom>
              <a:avLst/>
              <a:gdLst/>
              <a:ahLst/>
              <a:cxnLst/>
              <a:rect l="l" t="t" r="r" b="b"/>
              <a:pathLst>
                <a:path w="471805" h="471804">
                  <a:moveTo>
                    <a:pt x="471577" y="235783"/>
                  </a:moveTo>
                  <a:lnTo>
                    <a:pt x="466786" y="283303"/>
                  </a:lnTo>
                  <a:lnTo>
                    <a:pt x="453047" y="327563"/>
                  </a:lnTo>
                  <a:lnTo>
                    <a:pt x="431308" y="367615"/>
                  </a:lnTo>
                  <a:lnTo>
                    <a:pt x="402516" y="402509"/>
                  </a:lnTo>
                  <a:lnTo>
                    <a:pt x="367621" y="431300"/>
                  </a:lnTo>
                  <a:lnTo>
                    <a:pt x="327569" y="453038"/>
                  </a:lnTo>
                  <a:lnTo>
                    <a:pt x="283311" y="466776"/>
                  </a:lnTo>
                  <a:lnTo>
                    <a:pt x="235793" y="471566"/>
                  </a:lnTo>
                  <a:lnTo>
                    <a:pt x="188272" y="466776"/>
                  </a:lnTo>
                  <a:lnTo>
                    <a:pt x="144011" y="453038"/>
                  </a:lnTo>
                  <a:lnTo>
                    <a:pt x="103958" y="431300"/>
                  </a:lnTo>
                  <a:lnTo>
                    <a:pt x="69062" y="402509"/>
                  </a:lnTo>
                  <a:lnTo>
                    <a:pt x="40269" y="367615"/>
                  </a:lnTo>
                  <a:lnTo>
                    <a:pt x="18529" y="327563"/>
                  </a:lnTo>
                  <a:lnTo>
                    <a:pt x="4790" y="283303"/>
                  </a:lnTo>
                  <a:lnTo>
                    <a:pt x="0" y="235783"/>
                  </a:lnTo>
                  <a:lnTo>
                    <a:pt x="4790" y="188262"/>
                  </a:lnTo>
                  <a:lnTo>
                    <a:pt x="18529" y="144002"/>
                  </a:lnTo>
                  <a:lnTo>
                    <a:pt x="40269" y="103951"/>
                  </a:lnTo>
                  <a:lnTo>
                    <a:pt x="69062" y="69056"/>
                  </a:lnTo>
                  <a:lnTo>
                    <a:pt x="103958" y="40266"/>
                  </a:lnTo>
                  <a:lnTo>
                    <a:pt x="144011" y="18528"/>
                  </a:lnTo>
                  <a:lnTo>
                    <a:pt x="188272" y="4790"/>
                  </a:lnTo>
                  <a:lnTo>
                    <a:pt x="235793" y="0"/>
                  </a:lnTo>
                  <a:lnTo>
                    <a:pt x="283311" y="4790"/>
                  </a:lnTo>
                  <a:lnTo>
                    <a:pt x="327569" y="18528"/>
                  </a:lnTo>
                  <a:lnTo>
                    <a:pt x="367621" y="40266"/>
                  </a:lnTo>
                  <a:lnTo>
                    <a:pt x="402516" y="69056"/>
                  </a:lnTo>
                  <a:lnTo>
                    <a:pt x="431308" y="103951"/>
                  </a:lnTo>
                  <a:lnTo>
                    <a:pt x="453047" y="144002"/>
                  </a:lnTo>
                  <a:lnTo>
                    <a:pt x="466786" y="188262"/>
                  </a:lnTo>
                  <a:lnTo>
                    <a:pt x="471577" y="23578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4" name="object 54"/>
            <p:cNvSpPr/>
            <p:nvPr/>
          </p:nvSpPr>
          <p:spPr>
            <a:xfrm>
              <a:off x="1339011" y="10725042"/>
              <a:ext cx="285750" cy="295910"/>
            </a:xfrm>
            <a:custGeom>
              <a:avLst/>
              <a:gdLst/>
              <a:ahLst/>
              <a:cxnLst/>
              <a:rect l="l" t="t" r="r" b="b"/>
              <a:pathLst>
                <a:path w="285750" h="295909">
                  <a:moveTo>
                    <a:pt x="116484" y="6223"/>
                  </a:moveTo>
                  <a:lnTo>
                    <a:pt x="116001" y="4140"/>
                  </a:lnTo>
                  <a:lnTo>
                    <a:pt x="113423" y="927"/>
                  </a:lnTo>
                  <a:lnTo>
                    <a:pt x="111493" y="0"/>
                  </a:lnTo>
                  <a:lnTo>
                    <a:pt x="100977" y="0"/>
                  </a:lnTo>
                  <a:lnTo>
                    <a:pt x="100977" y="13525"/>
                  </a:lnTo>
                  <a:lnTo>
                    <a:pt x="41262" y="279069"/>
                  </a:lnTo>
                  <a:lnTo>
                    <a:pt x="16268" y="279069"/>
                  </a:lnTo>
                  <a:lnTo>
                    <a:pt x="98374" y="13525"/>
                  </a:lnTo>
                  <a:lnTo>
                    <a:pt x="100977" y="13525"/>
                  </a:lnTo>
                  <a:lnTo>
                    <a:pt x="100977" y="0"/>
                  </a:lnTo>
                  <a:lnTo>
                    <a:pt x="90398" y="0"/>
                  </a:lnTo>
                  <a:lnTo>
                    <a:pt x="87795" y="1905"/>
                  </a:lnTo>
                  <a:lnTo>
                    <a:pt x="0" y="285864"/>
                  </a:lnTo>
                  <a:lnTo>
                    <a:pt x="393" y="288124"/>
                  </a:lnTo>
                  <a:lnTo>
                    <a:pt x="1651" y="289839"/>
                  </a:lnTo>
                  <a:lnTo>
                    <a:pt x="2908" y="291579"/>
                  </a:lnTo>
                  <a:lnTo>
                    <a:pt x="4953" y="292608"/>
                  </a:lnTo>
                  <a:lnTo>
                    <a:pt x="49822" y="292608"/>
                  </a:lnTo>
                  <a:lnTo>
                    <a:pt x="52603" y="290385"/>
                  </a:lnTo>
                  <a:lnTo>
                    <a:pt x="55143" y="279069"/>
                  </a:lnTo>
                  <a:lnTo>
                    <a:pt x="114846" y="13525"/>
                  </a:lnTo>
                  <a:lnTo>
                    <a:pt x="116484" y="6223"/>
                  </a:lnTo>
                  <a:close/>
                </a:path>
                <a:path w="285750" h="295909">
                  <a:moveTo>
                    <a:pt x="148717" y="201510"/>
                  </a:moveTo>
                  <a:lnTo>
                    <a:pt x="145681" y="198475"/>
                  </a:lnTo>
                  <a:lnTo>
                    <a:pt x="141947" y="198475"/>
                  </a:lnTo>
                  <a:lnTo>
                    <a:pt x="138226" y="198475"/>
                  </a:lnTo>
                  <a:lnTo>
                    <a:pt x="135191" y="201510"/>
                  </a:lnTo>
                  <a:lnTo>
                    <a:pt x="135191" y="292277"/>
                  </a:lnTo>
                  <a:lnTo>
                    <a:pt x="138226" y="295313"/>
                  </a:lnTo>
                  <a:lnTo>
                    <a:pt x="145681" y="295313"/>
                  </a:lnTo>
                  <a:lnTo>
                    <a:pt x="148717" y="292277"/>
                  </a:lnTo>
                  <a:lnTo>
                    <a:pt x="148717" y="201510"/>
                  </a:lnTo>
                  <a:close/>
                </a:path>
                <a:path w="285750" h="295909">
                  <a:moveTo>
                    <a:pt x="148717" y="122250"/>
                  </a:moveTo>
                  <a:lnTo>
                    <a:pt x="145681" y="119214"/>
                  </a:lnTo>
                  <a:lnTo>
                    <a:pt x="141947" y="119214"/>
                  </a:lnTo>
                  <a:lnTo>
                    <a:pt x="138226" y="119214"/>
                  </a:lnTo>
                  <a:lnTo>
                    <a:pt x="135191" y="122250"/>
                  </a:lnTo>
                  <a:lnTo>
                    <a:pt x="135191" y="179984"/>
                  </a:lnTo>
                  <a:lnTo>
                    <a:pt x="138226" y="183032"/>
                  </a:lnTo>
                  <a:lnTo>
                    <a:pt x="145681" y="183032"/>
                  </a:lnTo>
                  <a:lnTo>
                    <a:pt x="148717" y="179984"/>
                  </a:lnTo>
                  <a:lnTo>
                    <a:pt x="148717" y="122250"/>
                  </a:lnTo>
                  <a:close/>
                </a:path>
                <a:path w="285750" h="295909">
                  <a:moveTo>
                    <a:pt x="148717" y="63334"/>
                  </a:moveTo>
                  <a:lnTo>
                    <a:pt x="145681" y="60286"/>
                  </a:lnTo>
                  <a:lnTo>
                    <a:pt x="141947" y="60286"/>
                  </a:lnTo>
                  <a:lnTo>
                    <a:pt x="138226" y="60286"/>
                  </a:lnTo>
                  <a:lnTo>
                    <a:pt x="135191" y="63334"/>
                  </a:lnTo>
                  <a:lnTo>
                    <a:pt x="135191" y="107556"/>
                  </a:lnTo>
                  <a:lnTo>
                    <a:pt x="138226" y="110604"/>
                  </a:lnTo>
                  <a:lnTo>
                    <a:pt x="145681" y="110604"/>
                  </a:lnTo>
                  <a:lnTo>
                    <a:pt x="148717" y="107556"/>
                  </a:lnTo>
                  <a:lnTo>
                    <a:pt x="148717" y="63334"/>
                  </a:lnTo>
                  <a:close/>
                </a:path>
                <a:path w="285750" h="295909">
                  <a:moveTo>
                    <a:pt x="148717" y="10960"/>
                  </a:moveTo>
                  <a:lnTo>
                    <a:pt x="145681" y="7924"/>
                  </a:lnTo>
                  <a:lnTo>
                    <a:pt x="141947" y="7924"/>
                  </a:lnTo>
                  <a:lnTo>
                    <a:pt x="138226" y="7924"/>
                  </a:lnTo>
                  <a:lnTo>
                    <a:pt x="135191" y="10960"/>
                  </a:lnTo>
                  <a:lnTo>
                    <a:pt x="135191" y="45974"/>
                  </a:lnTo>
                  <a:lnTo>
                    <a:pt x="138226" y="49009"/>
                  </a:lnTo>
                  <a:lnTo>
                    <a:pt x="145681" y="49009"/>
                  </a:lnTo>
                  <a:lnTo>
                    <a:pt x="148717" y="45974"/>
                  </a:lnTo>
                  <a:lnTo>
                    <a:pt x="148717" y="10960"/>
                  </a:lnTo>
                  <a:close/>
                </a:path>
                <a:path w="285750" h="295909">
                  <a:moveTo>
                    <a:pt x="285216" y="285877"/>
                  </a:moveTo>
                  <a:lnTo>
                    <a:pt x="283108" y="279069"/>
                  </a:lnTo>
                  <a:lnTo>
                    <a:pt x="268935" y="233235"/>
                  </a:lnTo>
                  <a:lnTo>
                    <a:pt x="268935" y="279069"/>
                  </a:lnTo>
                  <a:lnTo>
                    <a:pt x="243941" y="279069"/>
                  </a:lnTo>
                  <a:lnTo>
                    <a:pt x="184238" y="13512"/>
                  </a:lnTo>
                  <a:lnTo>
                    <a:pt x="186842" y="13512"/>
                  </a:lnTo>
                  <a:lnTo>
                    <a:pt x="268935" y="279069"/>
                  </a:lnTo>
                  <a:lnTo>
                    <a:pt x="268935" y="233235"/>
                  </a:lnTo>
                  <a:lnTo>
                    <a:pt x="201002" y="13512"/>
                  </a:lnTo>
                  <a:lnTo>
                    <a:pt x="197408" y="1917"/>
                  </a:lnTo>
                  <a:lnTo>
                    <a:pt x="194818" y="0"/>
                  </a:lnTo>
                  <a:lnTo>
                    <a:pt x="173723" y="0"/>
                  </a:lnTo>
                  <a:lnTo>
                    <a:pt x="171805" y="927"/>
                  </a:lnTo>
                  <a:lnTo>
                    <a:pt x="169214" y="4152"/>
                  </a:lnTo>
                  <a:lnTo>
                    <a:pt x="168744" y="6223"/>
                  </a:lnTo>
                  <a:lnTo>
                    <a:pt x="232613" y="290372"/>
                  </a:lnTo>
                  <a:lnTo>
                    <a:pt x="235394" y="292608"/>
                  </a:lnTo>
                  <a:lnTo>
                    <a:pt x="280263" y="292608"/>
                  </a:lnTo>
                  <a:lnTo>
                    <a:pt x="282295" y="291579"/>
                  </a:lnTo>
                  <a:lnTo>
                    <a:pt x="284835" y="288112"/>
                  </a:lnTo>
                  <a:lnTo>
                    <a:pt x="285216" y="2858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5" name="object 5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3986" y="10639705"/>
              <a:ext cx="482048" cy="48203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619370" y="10644941"/>
              <a:ext cx="471805" cy="471805"/>
            </a:xfrm>
            <a:custGeom>
              <a:avLst/>
              <a:gdLst/>
              <a:ahLst/>
              <a:cxnLst/>
              <a:rect l="l" t="t" r="r" b="b"/>
              <a:pathLst>
                <a:path w="471804" h="471804">
                  <a:moveTo>
                    <a:pt x="471577" y="235783"/>
                  </a:moveTo>
                  <a:lnTo>
                    <a:pt x="466786" y="283303"/>
                  </a:lnTo>
                  <a:lnTo>
                    <a:pt x="453047" y="327563"/>
                  </a:lnTo>
                  <a:lnTo>
                    <a:pt x="431308" y="367615"/>
                  </a:lnTo>
                  <a:lnTo>
                    <a:pt x="402516" y="402509"/>
                  </a:lnTo>
                  <a:lnTo>
                    <a:pt x="367621" y="431300"/>
                  </a:lnTo>
                  <a:lnTo>
                    <a:pt x="327569" y="453038"/>
                  </a:lnTo>
                  <a:lnTo>
                    <a:pt x="283311" y="466776"/>
                  </a:lnTo>
                  <a:lnTo>
                    <a:pt x="235793" y="471566"/>
                  </a:lnTo>
                  <a:lnTo>
                    <a:pt x="188272" y="466776"/>
                  </a:lnTo>
                  <a:lnTo>
                    <a:pt x="144011" y="453038"/>
                  </a:lnTo>
                  <a:lnTo>
                    <a:pt x="103958" y="431300"/>
                  </a:lnTo>
                  <a:lnTo>
                    <a:pt x="69062" y="402509"/>
                  </a:lnTo>
                  <a:lnTo>
                    <a:pt x="40269" y="367615"/>
                  </a:lnTo>
                  <a:lnTo>
                    <a:pt x="18529" y="327563"/>
                  </a:lnTo>
                  <a:lnTo>
                    <a:pt x="4790" y="283303"/>
                  </a:lnTo>
                  <a:lnTo>
                    <a:pt x="0" y="235783"/>
                  </a:lnTo>
                  <a:lnTo>
                    <a:pt x="4790" y="188262"/>
                  </a:lnTo>
                  <a:lnTo>
                    <a:pt x="18529" y="144002"/>
                  </a:lnTo>
                  <a:lnTo>
                    <a:pt x="40269" y="103951"/>
                  </a:lnTo>
                  <a:lnTo>
                    <a:pt x="69062" y="69056"/>
                  </a:lnTo>
                  <a:lnTo>
                    <a:pt x="103958" y="40266"/>
                  </a:lnTo>
                  <a:lnTo>
                    <a:pt x="144011" y="18528"/>
                  </a:lnTo>
                  <a:lnTo>
                    <a:pt x="188272" y="4790"/>
                  </a:lnTo>
                  <a:lnTo>
                    <a:pt x="235793" y="0"/>
                  </a:lnTo>
                  <a:lnTo>
                    <a:pt x="283311" y="4790"/>
                  </a:lnTo>
                  <a:lnTo>
                    <a:pt x="327569" y="18528"/>
                  </a:lnTo>
                  <a:lnTo>
                    <a:pt x="367621" y="40266"/>
                  </a:lnTo>
                  <a:lnTo>
                    <a:pt x="402516" y="69056"/>
                  </a:lnTo>
                  <a:lnTo>
                    <a:pt x="431308" y="103951"/>
                  </a:lnTo>
                  <a:lnTo>
                    <a:pt x="453047" y="144002"/>
                  </a:lnTo>
                  <a:lnTo>
                    <a:pt x="466786" y="188262"/>
                  </a:lnTo>
                  <a:lnTo>
                    <a:pt x="471577" y="23578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7" name="object 57"/>
            <p:cNvSpPr/>
            <p:nvPr/>
          </p:nvSpPr>
          <p:spPr>
            <a:xfrm>
              <a:off x="3716286" y="10743800"/>
              <a:ext cx="278130" cy="274320"/>
            </a:xfrm>
            <a:custGeom>
              <a:avLst/>
              <a:gdLst/>
              <a:ahLst/>
              <a:cxnLst/>
              <a:rect l="l" t="t" r="r" b="b"/>
              <a:pathLst>
                <a:path w="278129" h="274320">
                  <a:moveTo>
                    <a:pt x="242925" y="51816"/>
                  </a:moveTo>
                  <a:lnTo>
                    <a:pt x="242455" y="47142"/>
                  </a:lnTo>
                  <a:lnTo>
                    <a:pt x="242379" y="46355"/>
                  </a:lnTo>
                  <a:lnTo>
                    <a:pt x="242265" y="45186"/>
                  </a:lnTo>
                  <a:lnTo>
                    <a:pt x="241757" y="44145"/>
                  </a:lnTo>
                  <a:lnTo>
                    <a:pt x="239331" y="39395"/>
                  </a:lnTo>
                  <a:lnTo>
                    <a:pt x="238798" y="38874"/>
                  </a:lnTo>
                  <a:lnTo>
                    <a:pt x="235750" y="36118"/>
                  </a:lnTo>
                  <a:lnTo>
                    <a:pt x="235750" y="44145"/>
                  </a:lnTo>
                  <a:lnTo>
                    <a:pt x="235661" y="56527"/>
                  </a:lnTo>
                  <a:lnTo>
                    <a:pt x="230682" y="61277"/>
                  </a:lnTo>
                  <a:lnTo>
                    <a:pt x="177253" y="61277"/>
                  </a:lnTo>
                  <a:lnTo>
                    <a:pt x="173913" y="58318"/>
                  </a:lnTo>
                  <a:lnTo>
                    <a:pt x="173659" y="51816"/>
                  </a:lnTo>
                  <a:lnTo>
                    <a:pt x="173596" y="50152"/>
                  </a:lnTo>
                  <a:lnTo>
                    <a:pt x="176441" y="47142"/>
                  </a:lnTo>
                  <a:lnTo>
                    <a:pt x="183400" y="46355"/>
                  </a:lnTo>
                  <a:lnTo>
                    <a:pt x="184505" y="45186"/>
                  </a:lnTo>
                  <a:lnTo>
                    <a:pt x="185204" y="34899"/>
                  </a:lnTo>
                  <a:lnTo>
                    <a:pt x="185318" y="33235"/>
                  </a:lnTo>
                  <a:lnTo>
                    <a:pt x="191109" y="26593"/>
                  </a:lnTo>
                  <a:lnTo>
                    <a:pt x="208318" y="23533"/>
                  </a:lnTo>
                  <a:lnTo>
                    <a:pt x="216217" y="28105"/>
                  </a:lnTo>
                  <a:lnTo>
                    <a:pt x="220764" y="38519"/>
                  </a:lnTo>
                  <a:lnTo>
                    <a:pt x="222084" y="39395"/>
                  </a:lnTo>
                  <a:lnTo>
                    <a:pt x="230898" y="39395"/>
                  </a:lnTo>
                  <a:lnTo>
                    <a:pt x="235750" y="44145"/>
                  </a:lnTo>
                  <a:lnTo>
                    <a:pt x="235750" y="36118"/>
                  </a:lnTo>
                  <a:lnTo>
                    <a:pt x="234416" y="34899"/>
                  </a:lnTo>
                  <a:lnTo>
                    <a:pt x="228041" y="32435"/>
                  </a:lnTo>
                  <a:lnTo>
                    <a:pt x="226593" y="32156"/>
                  </a:lnTo>
                  <a:lnTo>
                    <a:pt x="225704" y="31597"/>
                  </a:lnTo>
                  <a:lnTo>
                    <a:pt x="206260" y="17741"/>
                  </a:lnTo>
                  <a:lnTo>
                    <a:pt x="198247" y="17932"/>
                  </a:lnTo>
                  <a:lnTo>
                    <a:pt x="177723" y="38519"/>
                  </a:lnTo>
                  <a:lnTo>
                    <a:pt x="177647" y="38874"/>
                  </a:lnTo>
                  <a:lnTo>
                    <a:pt x="176911" y="39839"/>
                  </a:lnTo>
                  <a:lnTo>
                    <a:pt x="169252" y="43040"/>
                  </a:lnTo>
                  <a:lnTo>
                    <a:pt x="165354" y="49568"/>
                  </a:lnTo>
                  <a:lnTo>
                    <a:pt x="168084" y="63804"/>
                  </a:lnTo>
                  <a:lnTo>
                    <a:pt x="173926" y="68516"/>
                  </a:lnTo>
                  <a:lnTo>
                    <a:pt x="234251" y="68516"/>
                  </a:lnTo>
                  <a:lnTo>
                    <a:pt x="242074" y="61277"/>
                  </a:lnTo>
                  <a:lnTo>
                    <a:pt x="242925" y="51816"/>
                  </a:lnTo>
                  <a:close/>
                </a:path>
                <a:path w="278129" h="274320">
                  <a:moveTo>
                    <a:pt x="277736" y="267220"/>
                  </a:moveTo>
                  <a:lnTo>
                    <a:pt x="275780" y="265264"/>
                  </a:lnTo>
                  <a:lnTo>
                    <a:pt x="273367" y="265264"/>
                  </a:lnTo>
                  <a:lnTo>
                    <a:pt x="1955" y="265264"/>
                  </a:lnTo>
                  <a:lnTo>
                    <a:pt x="0" y="267220"/>
                  </a:lnTo>
                  <a:lnTo>
                    <a:pt x="0" y="272046"/>
                  </a:lnTo>
                  <a:lnTo>
                    <a:pt x="1955" y="274002"/>
                  </a:lnTo>
                  <a:lnTo>
                    <a:pt x="275780" y="274002"/>
                  </a:lnTo>
                  <a:lnTo>
                    <a:pt x="277736" y="272046"/>
                  </a:lnTo>
                  <a:lnTo>
                    <a:pt x="277736" y="267220"/>
                  </a:lnTo>
                  <a:close/>
                </a:path>
                <a:path w="278129" h="274320">
                  <a:moveTo>
                    <a:pt x="277736" y="220878"/>
                  </a:moveTo>
                  <a:lnTo>
                    <a:pt x="275767" y="218922"/>
                  </a:lnTo>
                  <a:lnTo>
                    <a:pt x="243382" y="218922"/>
                  </a:lnTo>
                  <a:lnTo>
                    <a:pt x="243382" y="210553"/>
                  </a:lnTo>
                  <a:lnTo>
                    <a:pt x="243382" y="210400"/>
                  </a:lnTo>
                  <a:lnTo>
                    <a:pt x="251371" y="210400"/>
                  </a:lnTo>
                  <a:lnTo>
                    <a:pt x="252806" y="208965"/>
                  </a:lnTo>
                  <a:lnTo>
                    <a:pt x="252806" y="200647"/>
                  </a:lnTo>
                  <a:lnTo>
                    <a:pt x="252806" y="191427"/>
                  </a:lnTo>
                  <a:lnTo>
                    <a:pt x="252806" y="183045"/>
                  </a:lnTo>
                  <a:lnTo>
                    <a:pt x="252958" y="183045"/>
                  </a:lnTo>
                  <a:lnTo>
                    <a:pt x="251675" y="181749"/>
                  </a:lnTo>
                  <a:lnTo>
                    <a:pt x="243014" y="181749"/>
                  </a:lnTo>
                  <a:lnTo>
                    <a:pt x="243014" y="191427"/>
                  </a:lnTo>
                  <a:lnTo>
                    <a:pt x="243014" y="200647"/>
                  </a:lnTo>
                  <a:lnTo>
                    <a:pt x="233514" y="200647"/>
                  </a:lnTo>
                  <a:lnTo>
                    <a:pt x="233514" y="210553"/>
                  </a:lnTo>
                  <a:lnTo>
                    <a:pt x="233514" y="218922"/>
                  </a:lnTo>
                  <a:lnTo>
                    <a:pt x="157340" y="218922"/>
                  </a:lnTo>
                  <a:lnTo>
                    <a:pt x="157340" y="210553"/>
                  </a:lnTo>
                  <a:lnTo>
                    <a:pt x="233514" y="210553"/>
                  </a:lnTo>
                  <a:lnTo>
                    <a:pt x="233514" y="200647"/>
                  </a:lnTo>
                  <a:lnTo>
                    <a:pt x="147701" y="200647"/>
                  </a:lnTo>
                  <a:lnTo>
                    <a:pt x="147701" y="191427"/>
                  </a:lnTo>
                  <a:lnTo>
                    <a:pt x="243014" y="191427"/>
                  </a:lnTo>
                  <a:lnTo>
                    <a:pt x="243014" y="181749"/>
                  </a:lnTo>
                  <a:lnTo>
                    <a:pt x="229108" y="181749"/>
                  </a:lnTo>
                  <a:lnTo>
                    <a:pt x="229108" y="181559"/>
                  </a:lnTo>
                  <a:lnTo>
                    <a:pt x="229108" y="172377"/>
                  </a:lnTo>
                  <a:lnTo>
                    <a:pt x="229108" y="172148"/>
                  </a:lnTo>
                  <a:lnTo>
                    <a:pt x="236308" y="172148"/>
                  </a:lnTo>
                  <a:lnTo>
                    <a:pt x="238379" y="170205"/>
                  </a:lnTo>
                  <a:lnTo>
                    <a:pt x="238379" y="162420"/>
                  </a:lnTo>
                  <a:lnTo>
                    <a:pt x="238379" y="148424"/>
                  </a:lnTo>
                  <a:lnTo>
                    <a:pt x="238379" y="140589"/>
                  </a:lnTo>
                  <a:lnTo>
                    <a:pt x="236524" y="138836"/>
                  </a:lnTo>
                  <a:lnTo>
                    <a:pt x="229019" y="138836"/>
                  </a:lnTo>
                  <a:lnTo>
                    <a:pt x="228981" y="138430"/>
                  </a:lnTo>
                  <a:lnTo>
                    <a:pt x="228752" y="136296"/>
                  </a:lnTo>
                  <a:lnTo>
                    <a:pt x="228752" y="148424"/>
                  </a:lnTo>
                  <a:lnTo>
                    <a:pt x="228752" y="162420"/>
                  </a:lnTo>
                  <a:lnTo>
                    <a:pt x="219163" y="162420"/>
                  </a:lnTo>
                  <a:lnTo>
                    <a:pt x="219163" y="172377"/>
                  </a:lnTo>
                  <a:lnTo>
                    <a:pt x="219163" y="181559"/>
                  </a:lnTo>
                  <a:lnTo>
                    <a:pt x="171716" y="181559"/>
                  </a:lnTo>
                  <a:lnTo>
                    <a:pt x="171716" y="172377"/>
                  </a:lnTo>
                  <a:lnTo>
                    <a:pt x="219163" y="172377"/>
                  </a:lnTo>
                  <a:lnTo>
                    <a:pt x="219163" y="162420"/>
                  </a:lnTo>
                  <a:lnTo>
                    <a:pt x="162153" y="162420"/>
                  </a:lnTo>
                  <a:lnTo>
                    <a:pt x="162153" y="148424"/>
                  </a:lnTo>
                  <a:lnTo>
                    <a:pt x="228752" y="148424"/>
                  </a:lnTo>
                  <a:lnTo>
                    <a:pt x="228752" y="136296"/>
                  </a:lnTo>
                  <a:lnTo>
                    <a:pt x="228587" y="134747"/>
                  </a:lnTo>
                  <a:lnTo>
                    <a:pt x="230111" y="129540"/>
                  </a:lnTo>
                  <a:lnTo>
                    <a:pt x="217995" y="128968"/>
                  </a:lnTo>
                  <a:lnTo>
                    <a:pt x="219748" y="134747"/>
                  </a:lnTo>
                  <a:lnTo>
                    <a:pt x="219163" y="138430"/>
                  </a:lnTo>
                  <a:lnTo>
                    <a:pt x="171602" y="138430"/>
                  </a:lnTo>
                  <a:lnTo>
                    <a:pt x="171208" y="131330"/>
                  </a:lnTo>
                  <a:lnTo>
                    <a:pt x="171196" y="131178"/>
                  </a:lnTo>
                  <a:lnTo>
                    <a:pt x="170167" y="128968"/>
                  </a:lnTo>
                  <a:lnTo>
                    <a:pt x="160629" y="129540"/>
                  </a:lnTo>
                  <a:lnTo>
                    <a:pt x="161975" y="133845"/>
                  </a:lnTo>
                  <a:lnTo>
                    <a:pt x="162229" y="134747"/>
                  </a:lnTo>
                  <a:lnTo>
                    <a:pt x="161810" y="138430"/>
                  </a:lnTo>
                  <a:lnTo>
                    <a:pt x="161772" y="138836"/>
                  </a:lnTo>
                  <a:lnTo>
                    <a:pt x="154025" y="138836"/>
                  </a:lnTo>
                  <a:lnTo>
                    <a:pt x="152374" y="140385"/>
                  </a:lnTo>
                  <a:lnTo>
                    <a:pt x="152374" y="170345"/>
                  </a:lnTo>
                  <a:lnTo>
                    <a:pt x="154165" y="172148"/>
                  </a:lnTo>
                  <a:lnTo>
                    <a:pt x="161683" y="172148"/>
                  </a:lnTo>
                  <a:lnTo>
                    <a:pt x="161683" y="181749"/>
                  </a:lnTo>
                  <a:lnTo>
                    <a:pt x="140042" y="181749"/>
                  </a:lnTo>
                  <a:lnTo>
                    <a:pt x="138087" y="183438"/>
                  </a:lnTo>
                  <a:lnTo>
                    <a:pt x="138087" y="208495"/>
                  </a:lnTo>
                  <a:lnTo>
                    <a:pt x="139915" y="210235"/>
                  </a:lnTo>
                  <a:lnTo>
                    <a:pt x="143116" y="210400"/>
                  </a:lnTo>
                  <a:lnTo>
                    <a:pt x="147345" y="210400"/>
                  </a:lnTo>
                  <a:lnTo>
                    <a:pt x="147345" y="218922"/>
                  </a:lnTo>
                  <a:lnTo>
                    <a:pt x="80772" y="218922"/>
                  </a:lnTo>
                  <a:lnTo>
                    <a:pt x="80772" y="185293"/>
                  </a:lnTo>
                  <a:lnTo>
                    <a:pt x="80772" y="183045"/>
                  </a:lnTo>
                  <a:lnTo>
                    <a:pt x="80772" y="133845"/>
                  </a:lnTo>
                  <a:lnTo>
                    <a:pt x="80200" y="133845"/>
                  </a:lnTo>
                  <a:lnTo>
                    <a:pt x="93954" y="131330"/>
                  </a:lnTo>
                  <a:lnTo>
                    <a:pt x="105968" y="126733"/>
                  </a:lnTo>
                  <a:lnTo>
                    <a:pt x="110401" y="123926"/>
                  </a:lnTo>
                  <a:lnTo>
                    <a:pt x="116801" y="119875"/>
                  </a:lnTo>
                  <a:lnTo>
                    <a:pt x="139496" y="88049"/>
                  </a:lnTo>
                  <a:lnTo>
                    <a:pt x="142570" y="62115"/>
                  </a:lnTo>
                  <a:lnTo>
                    <a:pt x="136448" y="38481"/>
                  </a:lnTo>
                  <a:lnTo>
                    <a:pt x="133108" y="33731"/>
                  </a:lnTo>
                  <a:lnTo>
                    <a:pt x="133108" y="63093"/>
                  </a:lnTo>
                  <a:lnTo>
                    <a:pt x="130263" y="84162"/>
                  </a:lnTo>
                  <a:lnTo>
                    <a:pt x="130149" y="84950"/>
                  </a:lnTo>
                  <a:lnTo>
                    <a:pt x="130098" y="85394"/>
                  </a:lnTo>
                  <a:lnTo>
                    <a:pt x="119126" y="104406"/>
                  </a:lnTo>
                  <a:lnTo>
                    <a:pt x="102019" y="117983"/>
                  </a:lnTo>
                  <a:lnTo>
                    <a:pt x="80581" y="123926"/>
                  </a:lnTo>
                  <a:lnTo>
                    <a:pt x="80581" y="123634"/>
                  </a:lnTo>
                  <a:lnTo>
                    <a:pt x="80670" y="102565"/>
                  </a:lnTo>
                  <a:lnTo>
                    <a:pt x="81495" y="101536"/>
                  </a:lnTo>
                  <a:lnTo>
                    <a:pt x="88150" y="94780"/>
                  </a:lnTo>
                  <a:lnTo>
                    <a:pt x="93980" y="89001"/>
                  </a:lnTo>
                  <a:lnTo>
                    <a:pt x="102527" y="80378"/>
                  </a:lnTo>
                  <a:lnTo>
                    <a:pt x="102641" y="78816"/>
                  </a:lnTo>
                  <a:lnTo>
                    <a:pt x="102717" y="77736"/>
                  </a:lnTo>
                  <a:lnTo>
                    <a:pt x="101409" y="76276"/>
                  </a:lnTo>
                  <a:lnTo>
                    <a:pt x="98894" y="73520"/>
                  </a:lnTo>
                  <a:lnTo>
                    <a:pt x="95923" y="73520"/>
                  </a:lnTo>
                  <a:lnTo>
                    <a:pt x="89369" y="80010"/>
                  </a:lnTo>
                  <a:lnTo>
                    <a:pt x="85356" y="84162"/>
                  </a:lnTo>
                  <a:lnTo>
                    <a:pt x="80581" y="89001"/>
                  </a:lnTo>
                  <a:lnTo>
                    <a:pt x="80670" y="77736"/>
                  </a:lnTo>
                  <a:lnTo>
                    <a:pt x="80721" y="75476"/>
                  </a:lnTo>
                  <a:lnTo>
                    <a:pt x="79806" y="73520"/>
                  </a:lnTo>
                  <a:lnTo>
                    <a:pt x="77457" y="71285"/>
                  </a:lnTo>
                  <a:lnTo>
                    <a:pt x="73533" y="67576"/>
                  </a:lnTo>
                  <a:lnTo>
                    <a:pt x="69608" y="63449"/>
                  </a:lnTo>
                  <a:lnTo>
                    <a:pt x="62928" y="56845"/>
                  </a:lnTo>
                  <a:lnTo>
                    <a:pt x="60083" y="56642"/>
                  </a:lnTo>
                  <a:lnTo>
                    <a:pt x="55994" y="60947"/>
                  </a:lnTo>
                  <a:lnTo>
                    <a:pt x="56108" y="62115"/>
                  </a:lnTo>
                  <a:lnTo>
                    <a:pt x="56210" y="63093"/>
                  </a:lnTo>
                  <a:lnTo>
                    <a:pt x="56261" y="63639"/>
                  </a:lnTo>
                  <a:lnTo>
                    <a:pt x="62357" y="69811"/>
                  </a:lnTo>
                  <a:lnTo>
                    <a:pt x="66141" y="73520"/>
                  </a:lnTo>
                  <a:lnTo>
                    <a:pt x="70231" y="77736"/>
                  </a:lnTo>
                  <a:lnTo>
                    <a:pt x="70942" y="78816"/>
                  </a:lnTo>
                  <a:lnTo>
                    <a:pt x="71018" y="123634"/>
                  </a:lnTo>
                  <a:lnTo>
                    <a:pt x="53111" y="120319"/>
                  </a:lnTo>
                  <a:lnTo>
                    <a:pt x="36753" y="108839"/>
                  </a:lnTo>
                  <a:lnTo>
                    <a:pt x="24396" y="91655"/>
                  </a:lnTo>
                  <a:lnTo>
                    <a:pt x="18529" y="71285"/>
                  </a:lnTo>
                  <a:lnTo>
                    <a:pt x="21234" y="48742"/>
                  </a:lnTo>
                  <a:lnTo>
                    <a:pt x="32207" y="29552"/>
                  </a:lnTo>
                  <a:lnTo>
                    <a:pt x="49631" y="15798"/>
                  </a:lnTo>
                  <a:lnTo>
                    <a:pt x="71716" y="9575"/>
                  </a:lnTo>
                  <a:lnTo>
                    <a:pt x="94310" y="12484"/>
                  </a:lnTo>
                  <a:lnTo>
                    <a:pt x="113436" y="23558"/>
                  </a:lnTo>
                  <a:lnTo>
                    <a:pt x="127038" y="41008"/>
                  </a:lnTo>
                  <a:lnTo>
                    <a:pt x="133108" y="63093"/>
                  </a:lnTo>
                  <a:lnTo>
                    <a:pt x="133108" y="33731"/>
                  </a:lnTo>
                  <a:lnTo>
                    <a:pt x="122923" y="19227"/>
                  </a:lnTo>
                  <a:lnTo>
                    <a:pt x="108940" y="9575"/>
                  </a:lnTo>
                  <a:lnTo>
                    <a:pt x="103593" y="5892"/>
                  </a:lnTo>
                  <a:lnTo>
                    <a:pt x="80060" y="0"/>
                  </a:lnTo>
                  <a:lnTo>
                    <a:pt x="56286" y="2730"/>
                  </a:lnTo>
                  <a:lnTo>
                    <a:pt x="35572" y="13309"/>
                  </a:lnTo>
                  <a:lnTo>
                    <a:pt x="19672" y="30441"/>
                  </a:lnTo>
                  <a:lnTo>
                    <a:pt x="10363" y="52793"/>
                  </a:lnTo>
                  <a:lnTo>
                    <a:pt x="8991" y="63093"/>
                  </a:lnTo>
                  <a:lnTo>
                    <a:pt x="9080" y="71285"/>
                  </a:lnTo>
                  <a:lnTo>
                    <a:pt x="26847" y="112623"/>
                  </a:lnTo>
                  <a:lnTo>
                    <a:pt x="70815" y="133845"/>
                  </a:lnTo>
                  <a:lnTo>
                    <a:pt x="70815" y="183019"/>
                  </a:lnTo>
                  <a:lnTo>
                    <a:pt x="67754" y="181317"/>
                  </a:lnTo>
                  <a:lnTo>
                    <a:pt x="65062" y="179654"/>
                  </a:lnTo>
                  <a:lnTo>
                    <a:pt x="60325" y="177393"/>
                  </a:lnTo>
                  <a:lnTo>
                    <a:pt x="59982" y="176530"/>
                  </a:lnTo>
                  <a:lnTo>
                    <a:pt x="60477" y="174383"/>
                  </a:lnTo>
                  <a:lnTo>
                    <a:pt x="60464" y="172148"/>
                  </a:lnTo>
                  <a:lnTo>
                    <a:pt x="60350" y="159359"/>
                  </a:lnTo>
                  <a:lnTo>
                    <a:pt x="53962" y="148424"/>
                  </a:lnTo>
                  <a:lnTo>
                    <a:pt x="53200" y="147116"/>
                  </a:lnTo>
                  <a:lnTo>
                    <a:pt x="51714" y="146215"/>
                  </a:lnTo>
                  <a:lnTo>
                    <a:pt x="51714" y="165354"/>
                  </a:lnTo>
                  <a:lnTo>
                    <a:pt x="51257" y="170065"/>
                  </a:lnTo>
                  <a:lnTo>
                    <a:pt x="51168" y="170954"/>
                  </a:lnTo>
                  <a:lnTo>
                    <a:pt x="51054" y="172046"/>
                  </a:lnTo>
                  <a:lnTo>
                    <a:pt x="38049" y="164833"/>
                  </a:lnTo>
                  <a:lnTo>
                    <a:pt x="36690" y="163995"/>
                  </a:lnTo>
                  <a:lnTo>
                    <a:pt x="32537" y="161975"/>
                  </a:lnTo>
                  <a:lnTo>
                    <a:pt x="29883" y="162763"/>
                  </a:lnTo>
                  <a:lnTo>
                    <a:pt x="27343" y="167513"/>
                  </a:lnTo>
                  <a:lnTo>
                    <a:pt x="28041" y="170065"/>
                  </a:lnTo>
                  <a:lnTo>
                    <a:pt x="34950" y="174142"/>
                  </a:lnTo>
                  <a:lnTo>
                    <a:pt x="39433" y="176530"/>
                  </a:lnTo>
                  <a:lnTo>
                    <a:pt x="44704" y="179476"/>
                  </a:lnTo>
                  <a:lnTo>
                    <a:pt x="45504" y="179997"/>
                  </a:lnTo>
                  <a:lnTo>
                    <a:pt x="46380" y="180517"/>
                  </a:lnTo>
                  <a:lnTo>
                    <a:pt x="40627" y="184645"/>
                  </a:lnTo>
                  <a:lnTo>
                    <a:pt x="34086" y="186372"/>
                  </a:lnTo>
                  <a:lnTo>
                    <a:pt x="27406" y="185661"/>
                  </a:lnTo>
                  <a:lnTo>
                    <a:pt x="21234" y="182499"/>
                  </a:lnTo>
                  <a:lnTo>
                    <a:pt x="16624" y="177393"/>
                  </a:lnTo>
                  <a:lnTo>
                    <a:pt x="16230" y="176530"/>
                  </a:lnTo>
                  <a:lnTo>
                    <a:pt x="14058" y="170954"/>
                  </a:lnTo>
                  <a:lnTo>
                    <a:pt x="14071" y="163995"/>
                  </a:lnTo>
                  <a:lnTo>
                    <a:pt x="16446" y="157607"/>
                  </a:lnTo>
                  <a:lnTo>
                    <a:pt x="20993" y="152400"/>
                  </a:lnTo>
                  <a:lnTo>
                    <a:pt x="26911" y="149237"/>
                  </a:lnTo>
                  <a:lnTo>
                    <a:pt x="32854" y="148424"/>
                  </a:lnTo>
                  <a:lnTo>
                    <a:pt x="33985" y="148424"/>
                  </a:lnTo>
                  <a:lnTo>
                    <a:pt x="40322" y="149872"/>
                  </a:lnTo>
                  <a:lnTo>
                    <a:pt x="46012" y="153657"/>
                  </a:lnTo>
                  <a:lnTo>
                    <a:pt x="49911" y="159016"/>
                  </a:lnTo>
                  <a:lnTo>
                    <a:pt x="51714" y="165354"/>
                  </a:lnTo>
                  <a:lnTo>
                    <a:pt x="51714" y="146215"/>
                  </a:lnTo>
                  <a:lnTo>
                    <a:pt x="41071" y="139738"/>
                  </a:lnTo>
                  <a:lnTo>
                    <a:pt x="25996" y="139268"/>
                  </a:lnTo>
                  <a:lnTo>
                    <a:pt x="15989" y="143814"/>
                  </a:lnTo>
                  <a:lnTo>
                    <a:pt x="8559" y="151612"/>
                  </a:lnTo>
                  <a:lnTo>
                    <a:pt x="4445" y="161505"/>
                  </a:lnTo>
                  <a:lnTo>
                    <a:pt x="4368" y="172377"/>
                  </a:lnTo>
                  <a:lnTo>
                    <a:pt x="8699" y="183045"/>
                  </a:lnTo>
                  <a:lnTo>
                    <a:pt x="16281" y="190919"/>
                  </a:lnTo>
                  <a:lnTo>
                    <a:pt x="26162" y="195326"/>
                  </a:lnTo>
                  <a:lnTo>
                    <a:pt x="37388" y="195618"/>
                  </a:lnTo>
                  <a:lnTo>
                    <a:pt x="44551" y="194411"/>
                  </a:lnTo>
                  <a:lnTo>
                    <a:pt x="50342" y="190919"/>
                  </a:lnTo>
                  <a:lnTo>
                    <a:pt x="50546" y="190715"/>
                  </a:lnTo>
                  <a:lnTo>
                    <a:pt x="54254" y="186372"/>
                  </a:lnTo>
                  <a:lnTo>
                    <a:pt x="55181" y="185293"/>
                  </a:lnTo>
                  <a:lnTo>
                    <a:pt x="60134" y="188048"/>
                  </a:lnTo>
                  <a:lnTo>
                    <a:pt x="65011" y="190715"/>
                  </a:lnTo>
                  <a:lnTo>
                    <a:pt x="70446" y="193916"/>
                  </a:lnTo>
                  <a:lnTo>
                    <a:pt x="70916" y="195084"/>
                  </a:lnTo>
                  <a:lnTo>
                    <a:pt x="71018" y="218922"/>
                  </a:lnTo>
                  <a:lnTo>
                    <a:pt x="1955" y="218922"/>
                  </a:lnTo>
                  <a:lnTo>
                    <a:pt x="0" y="220878"/>
                  </a:lnTo>
                  <a:lnTo>
                    <a:pt x="0" y="225704"/>
                  </a:lnTo>
                  <a:lnTo>
                    <a:pt x="1955" y="227660"/>
                  </a:lnTo>
                  <a:lnTo>
                    <a:pt x="275767" y="227660"/>
                  </a:lnTo>
                  <a:lnTo>
                    <a:pt x="277736" y="225704"/>
                  </a:lnTo>
                  <a:lnTo>
                    <a:pt x="277736" y="220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58" name="object 5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59593" y="10539727"/>
              <a:ext cx="543207" cy="582016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432604" y="10644941"/>
              <a:ext cx="471805" cy="471805"/>
            </a:xfrm>
            <a:custGeom>
              <a:avLst/>
              <a:gdLst/>
              <a:ahLst/>
              <a:cxnLst/>
              <a:rect l="l" t="t" r="r" b="b"/>
              <a:pathLst>
                <a:path w="471805" h="471804">
                  <a:moveTo>
                    <a:pt x="471577" y="235783"/>
                  </a:moveTo>
                  <a:lnTo>
                    <a:pt x="466786" y="283303"/>
                  </a:lnTo>
                  <a:lnTo>
                    <a:pt x="453047" y="327563"/>
                  </a:lnTo>
                  <a:lnTo>
                    <a:pt x="431308" y="367615"/>
                  </a:lnTo>
                  <a:lnTo>
                    <a:pt x="402516" y="402509"/>
                  </a:lnTo>
                  <a:lnTo>
                    <a:pt x="367621" y="431300"/>
                  </a:lnTo>
                  <a:lnTo>
                    <a:pt x="327569" y="453038"/>
                  </a:lnTo>
                  <a:lnTo>
                    <a:pt x="283311" y="466776"/>
                  </a:lnTo>
                  <a:lnTo>
                    <a:pt x="235793" y="471566"/>
                  </a:lnTo>
                  <a:lnTo>
                    <a:pt x="188272" y="466776"/>
                  </a:lnTo>
                  <a:lnTo>
                    <a:pt x="144011" y="453038"/>
                  </a:lnTo>
                  <a:lnTo>
                    <a:pt x="103958" y="431300"/>
                  </a:lnTo>
                  <a:lnTo>
                    <a:pt x="69062" y="402509"/>
                  </a:lnTo>
                  <a:lnTo>
                    <a:pt x="40269" y="367615"/>
                  </a:lnTo>
                  <a:lnTo>
                    <a:pt x="18529" y="327563"/>
                  </a:lnTo>
                  <a:lnTo>
                    <a:pt x="4790" y="283303"/>
                  </a:lnTo>
                  <a:lnTo>
                    <a:pt x="0" y="235783"/>
                  </a:lnTo>
                  <a:lnTo>
                    <a:pt x="4790" y="188262"/>
                  </a:lnTo>
                  <a:lnTo>
                    <a:pt x="18529" y="144002"/>
                  </a:lnTo>
                  <a:lnTo>
                    <a:pt x="40269" y="103951"/>
                  </a:lnTo>
                  <a:lnTo>
                    <a:pt x="69062" y="69056"/>
                  </a:lnTo>
                  <a:lnTo>
                    <a:pt x="103958" y="40266"/>
                  </a:lnTo>
                  <a:lnTo>
                    <a:pt x="144011" y="18528"/>
                  </a:lnTo>
                  <a:lnTo>
                    <a:pt x="188272" y="4790"/>
                  </a:lnTo>
                  <a:lnTo>
                    <a:pt x="235793" y="0"/>
                  </a:lnTo>
                  <a:lnTo>
                    <a:pt x="283311" y="4790"/>
                  </a:lnTo>
                  <a:lnTo>
                    <a:pt x="327569" y="18528"/>
                  </a:lnTo>
                  <a:lnTo>
                    <a:pt x="367621" y="40266"/>
                  </a:lnTo>
                  <a:lnTo>
                    <a:pt x="402516" y="69056"/>
                  </a:lnTo>
                  <a:lnTo>
                    <a:pt x="431308" y="103951"/>
                  </a:lnTo>
                  <a:lnTo>
                    <a:pt x="453047" y="144002"/>
                  </a:lnTo>
                  <a:lnTo>
                    <a:pt x="466786" y="188262"/>
                  </a:lnTo>
                  <a:lnTo>
                    <a:pt x="471577" y="23578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0" name="object 60"/>
            <p:cNvSpPr/>
            <p:nvPr/>
          </p:nvSpPr>
          <p:spPr>
            <a:xfrm>
              <a:off x="2498467" y="10759396"/>
              <a:ext cx="372745" cy="227329"/>
            </a:xfrm>
            <a:custGeom>
              <a:avLst/>
              <a:gdLst/>
              <a:ahLst/>
              <a:cxnLst/>
              <a:rect l="l" t="t" r="r" b="b"/>
              <a:pathLst>
                <a:path w="372744" h="227329">
                  <a:moveTo>
                    <a:pt x="19706" y="17780"/>
                  </a:moveTo>
                  <a:lnTo>
                    <a:pt x="7664" y="93980"/>
                  </a:lnTo>
                  <a:lnTo>
                    <a:pt x="7591" y="101600"/>
                  </a:lnTo>
                  <a:lnTo>
                    <a:pt x="0" y="106680"/>
                  </a:lnTo>
                  <a:lnTo>
                    <a:pt x="0" y="172720"/>
                  </a:lnTo>
                  <a:lnTo>
                    <a:pt x="7591" y="172720"/>
                  </a:lnTo>
                  <a:lnTo>
                    <a:pt x="7591" y="177800"/>
                  </a:lnTo>
                  <a:lnTo>
                    <a:pt x="15769" y="177800"/>
                  </a:lnTo>
                  <a:lnTo>
                    <a:pt x="32124" y="185420"/>
                  </a:lnTo>
                  <a:lnTo>
                    <a:pt x="32480" y="187960"/>
                  </a:lnTo>
                  <a:lnTo>
                    <a:pt x="32721" y="187960"/>
                  </a:lnTo>
                  <a:lnTo>
                    <a:pt x="38516" y="201930"/>
                  </a:lnTo>
                  <a:lnTo>
                    <a:pt x="47806" y="213360"/>
                  </a:lnTo>
                  <a:lnTo>
                    <a:pt x="59901" y="222250"/>
                  </a:lnTo>
                  <a:lnTo>
                    <a:pt x="74112" y="227330"/>
                  </a:lnTo>
                  <a:lnTo>
                    <a:pt x="89505" y="227330"/>
                  </a:lnTo>
                  <a:lnTo>
                    <a:pt x="104190" y="223520"/>
                  </a:lnTo>
                  <a:lnTo>
                    <a:pt x="117250" y="217170"/>
                  </a:lnTo>
                  <a:lnTo>
                    <a:pt x="123092" y="210820"/>
                  </a:lnTo>
                  <a:lnTo>
                    <a:pt x="86070" y="210820"/>
                  </a:lnTo>
                  <a:lnTo>
                    <a:pt x="76566" y="209550"/>
                  </a:lnTo>
                  <a:lnTo>
                    <a:pt x="48616" y="181610"/>
                  </a:lnTo>
                  <a:lnTo>
                    <a:pt x="48616" y="168910"/>
                  </a:lnTo>
                  <a:lnTo>
                    <a:pt x="49904" y="163830"/>
                  </a:lnTo>
                  <a:lnTo>
                    <a:pt x="51851" y="160020"/>
                  </a:lnTo>
                  <a:lnTo>
                    <a:pt x="25130" y="160020"/>
                  </a:lnTo>
                  <a:lnTo>
                    <a:pt x="25130" y="96520"/>
                  </a:lnTo>
                  <a:lnTo>
                    <a:pt x="34794" y="35560"/>
                  </a:lnTo>
                  <a:lnTo>
                    <a:pt x="131528" y="35560"/>
                  </a:lnTo>
                  <a:lnTo>
                    <a:pt x="134096" y="29210"/>
                  </a:lnTo>
                  <a:lnTo>
                    <a:pt x="80981" y="29210"/>
                  </a:lnTo>
                  <a:lnTo>
                    <a:pt x="67432" y="19050"/>
                  </a:lnTo>
                  <a:lnTo>
                    <a:pt x="19706" y="17780"/>
                  </a:lnTo>
                  <a:close/>
                </a:path>
                <a:path w="372744" h="227329">
                  <a:moveTo>
                    <a:pt x="195338" y="205740"/>
                  </a:moveTo>
                  <a:lnTo>
                    <a:pt x="169115" y="205740"/>
                  </a:lnTo>
                  <a:lnTo>
                    <a:pt x="175214" y="212090"/>
                  </a:lnTo>
                  <a:lnTo>
                    <a:pt x="182466" y="218440"/>
                  </a:lnTo>
                  <a:lnTo>
                    <a:pt x="190656" y="223520"/>
                  </a:lnTo>
                  <a:lnTo>
                    <a:pt x="199564" y="226060"/>
                  </a:lnTo>
                  <a:lnTo>
                    <a:pt x="210523" y="227330"/>
                  </a:lnTo>
                  <a:lnTo>
                    <a:pt x="221345" y="227330"/>
                  </a:lnTo>
                  <a:lnTo>
                    <a:pt x="231768" y="224790"/>
                  </a:lnTo>
                  <a:lnTo>
                    <a:pt x="241531" y="219710"/>
                  </a:lnTo>
                  <a:lnTo>
                    <a:pt x="250937" y="212090"/>
                  </a:lnTo>
                  <a:lnTo>
                    <a:pt x="251850" y="210820"/>
                  </a:lnTo>
                  <a:lnTo>
                    <a:pt x="214321" y="210820"/>
                  </a:lnTo>
                  <a:lnTo>
                    <a:pt x="205533" y="209550"/>
                  </a:lnTo>
                  <a:lnTo>
                    <a:pt x="197165" y="207010"/>
                  </a:lnTo>
                  <a:lnTo>
                    <a:pt x="195338" y="205740"/>
                  </a:lnTo>
                  <a:close/>
                </a:path>
                <a:path w="372744" h="227329">
                  <a:moveTo>
                    <a:pt x="115657" y="138430"/>
                  </a:moveTo>
                  <a:lnTo>
                    <a:pt x="81065" y="138430"/>
                  </a:lnTo>
                  <a:lnTo>
                    <a:pt x="90892" y="139700"/>
                  </a:lnTo>
                  <a:lnTo>
                    <a:pt x="99934" y="142240"/>
                  </a:lnTo>
                  <a:lnTo>
                    <a:pt x="107829" y="147320"/>
                  </a:lnTo>
                  <a:lnTo>
                    <a:pt x="114216" y="154940"/>
                  </a:lnTo>
                  <a:lnTo>
                    <a:pt x="118454" y="163830"/>
                  </a:lnTo>
                  <a:lnTo>
                    <a:pt x="120176" y="172720"/>
                  </a:lnTo>
                  <a:lnTo>
                    <a:pt x="120064" y="173990"/>
                  </a:lnTo>
                  <a:lnTo>
                    <a:pt x="119952" y="175260"/>
                  </a:lnTo>
                  <a:lnTo>
                    <a:pt x="119839" y="176530"/>
                  </a:lnTo>
                  <a:lnTo>
                    <a:pt x="119727" y="177800"/>
                  </a:lnTo>
                  <a:lnTo>
                    <a:pt x="119615" y="179070"/>
                  </a:lnTo>
                  <a:lnTo>
                    <a:pt x="119502" y="180340"/>
                  </a:lnTo>
                  <a:lnTo>
                    <a:pt x="119390" y="181610"/>
                  </a:lnTo>
                  <a:lnTo>
                    <a:pt x="116101" y="191770"/>
                  </a:lnTo>
                  <a:lnTo>
                    <a:pt x="110708" y="199390"/>
                  </a:lnTo>
                  <a:lnTo>
                    <a:pt x="103677" y="204470"/>
                  </a:lnTo>
                  <a:lnTo>
                    <a:pt x="95351" y="208280"/>
                  </a:lnTo>
                  <a:lnTo>
                    <a:pt x="86070" y="210820"/>
                  </a:lnTo>
                  <a:lnTo>
                    <a:pt x="123092" y="210820"/>
                  </a:lnTo>
                  <a:lnTo>
                    <a:pt x="127765" y="205740"/>
                  </a:lnTo>
                  <a:lnTo>
                    <a:pt x="195338" y="205740"/>
                  </a:lnTo>
                  <a:lnTo>
                    <a:pt x="189856" y="201930"/>
                  </a:lnTo>
                  <a:lnTo>
                    <a:pt x="183889" y="195580"/>
                  </a:lnTo>
                  <a:lnTo>
                    <a:pt x="179544" y="187960"/>
                  </a:lnTo>
                  <a:lnTo>
                    <a:pt x="130174" y="187960"/>
                  </a:lnTo>
                  <a:lnTo>
                    <a:pt x="132247" y="180340"/>
                  </a:lnTo>
                  <a:lnTo>
                    <a:pt x="132335" y="179070"/>
                  </a:lnTo>
                  <a:lnTo>
                    <a:pt x="132423" y="177800"/>
                  </a:lnTo>
                  <a:lnTo>
                    <a:pt x="132511" y="176530"/>
                  </a:lnTo>
                  <a:lnTo>
                    <a:pt x="132599" y="175260"/>
                  </a:lnTo>
                  <a:lnTo>
                    <a:pt x="132687" y="173990"/>
                  </a:lnTo>
                  <a:lnTo>
                    <a:pt x="131472" y="166370"/>
                  </a:lnTo>
                  <a:lnTo>
                    <a:pt x="177755" y="166370"/>
                  </a:lnTo>
                  <a:lnTo>
                    <a:pt x="178119" y="165100"/>
                  </a:lnTo>
                  <a:lnTo>
                    <a:pt x="165911" y="165100"/>
                  </a:lnTo>
                  <a:lnTo>
                    <a:pt x="149513" y="154940"/>
                  </a:lnTo>
                  <a:lnTo>
                    <a:pt x="127671" y="154940"/>
                  </a:lnTo>
                  <a:lnTo>
                    <a:pt x="123237" y="147320"/>
                  </a:lnTo>
                  <a:lnTo>
                    <a:pt x="117416" y="139700"/>
                  </a:lnTo>
                  <a:lnTo>
                    <a:pt x="115657" y="138430"/>
                  </a:lnTo>
                  <a:close/>
                </a:path>
                <a:path w="372744" h="227329">
                  <a:moveTo>
                    <a:pt x="284266" y="138430"/>
                  </a:moveTo>
                  <a:lnTo>
                    <a:pt x="213675" y="138430"/>
                  </a:lnTo>
                  <a:lnTo>
                    <a:pt x="223909" y="140970"/>
                  </a:lnTo>
                  <a:lnTo>
                    <a:pt x="232168" y="144780"/>
                  </a:lnTo>
                  <a:lnTo>
                    <a:pt x="239016" y="149860"/>
                  </a:lnTo>
                  <a:lnTo>
                    <a:pt x="244179" y="157480"/>
                  </a:lnTo>
                  <a:lnTo>
                    <a:pt x="247385" y="166370"/>
                  </a:lnTo>
                  <a:lnTo>
                    <a:pt x="248324" y="175260"/>
                  </a:lnTo>
                  <a:lnTo>
                    <a:pt x="246933" y="184150"/>
                  </a:lnTo>
                  <a:lnTo>
                    <a:pt x="214321" y="210820"/>
                  </a:lnTo>
                  <a:lnTo>
                    <a:pt x="251850" y="210820"/>
                  </a:lnTo>
                  <a:lnTo>
                    <a:pt x="258239" y="201930"/>
                  </a:lnTo>
                  <a:lnTo>
                    <a:pt x="263234" y="191770"/>
                  </a:lnTo>
                  <a:lnTo>
                    <a:pt x="265719" y="179070"/>
                  </a:lnTo>
                  <a:lnTo>
                    <a:pt x="284525" y="171450"/>
                  </a:lnTo>
                  <a:lnTo>
                    <a:pt x="296501" y="171450"/>
                  </a:lnTo>
                  <a:lnTo>
                    <a:pt x="293677" y="163830"/>
                  </a:lnTo>
                  <a:lnTo>
                    <a:pt x="264819" y="163830"/>
                  </a:lnTo>
                  <a:lnTo>
                    <a:pt x="263520" y="157480"/>
                  </a:lnTo>
                  <a:lnTo>
                    <a:pt x="261101" y="151130"/>
                  </a:lnTo>
                  <a:lnTo>
                    <a:pt x="257678" y="146050"/>
                  </a:lnTo>
                  <a:lnTo>
                    <a:pt x="272462" y="139700"/>
                  </a:lnTo>
                  <a:lnTo>
                    <a:pt x="284735" y="139700"/>
                  </a:lnTo>
                  <a:lnTo>
                    <a:pt x="284266" y="138430"/>
                  </a:lnTo>
                  <a:close/>
                </a:path>
                <a:path w="372744" h="227329">
                  <a:moveTo>
                    <a:pt x="296501" y="171450"/>
                  </a:moveTo>
                  <a:lnTo>
                    <a:pt x="284525" y="171450"/>
                  </a:lnTo>
                  <a:lnTo>
                    <a:pt x="294650" y="198120"/>
                  </a:lnTo>
                  <a:lnTo>
                    <a:pt x="296664" y="201930"/>
                  </a:lnTo>
                  <a:lnTo>
                    <a:pt x="300510" y="205740"/>
                  </a:lnTo>
                  <a:lnTo>
                    <a:pt x="306714" y="208280"/>
                  </a:lnTo>
                  <a:lnTo>
                    <a:pt x="315801" y="205740"/>
                  </a:lnTo>
                  <a:lnTo>
                    <a:pt x="328392" y="201930"/>
                  </a:lnTo>
                  <a:lnTo>
                    <a:pt x="341950" y="196850"/>
                  </a:lnTo>
                  <a:lnTo>
                    <a:pt x="306482" y="196850"/>
                  </a:lnTo>
                  <a:lnTo>
                    <a:pt x="304252" y="191770"/>
                  </a:lnTo>
                  <a:lnTo>
                    <a:pt x="297914" y="175260"/>
                  </a:lnTo>
                  <a:lnTo>
                    <a:pt x="296501" y="171450"/>
                  </a:lnTo>
                  <a:close/>
                </a:path>
                <a:path w="372744" h="227329">
                  <a:moveTo>
                    <a:pt x="84755" y="144780"/>
                  </a:moveTo>
                  <a:lnTo>
                    <a:pt x="54761" y="171450"/>
                  </a:lnTo>
                  <a:lnTo>
                    <a:pt x="54639" y="172720"/>
                  </a:lnTo>
                  <a:lnTo>
                    <a:pt x="54516" y="173990"/>
                  </a:lnTo>
                  <a:lnTo>
                    <a:pt x="54394" y="175260"/>
                  </a:lnTo>
                  <a:lnTo>
                    <a:pt x="54271" y="176530"/>
                  </a:lnTo>
                  <a:lnTo>
                    <a:pt x="82653" y="204470"/>
                  </a:lnTo>
                  <a:lnTo>
                    <a:pt x="91248" y="204470"/>
                  </a:lnTo>
                  <a:lnTo>
                    <a:pt x="99536" y="200660"/>
                  </a:lnTo>
                  <a:lnTo>
                    <a:pt x="104990" y="196850"/>
                  </a:lnTo>
                  <a:lnTo>
                    <a:pt x="108245" y="193040"/>
                  </a:lnTo>
                  <a:lnTo>
                    <a:pt x="86489" y="193040"/>
                  </a:lnTo>
                  <a:lnTo>
                    <a:pt x="75694" y="191770"/>
                  </a:lnTo>
                  <a:lnTo>
                    <a:pt x="71013" y="187960"/>
                  </a:lnTo>
                  <a:lnTo>
                    <a:pt x="66919" y="180340"/>
                  </a:lnTo>
                  <a:lnTo>
                    <a:pt x="66196" y="177800"/>
                  </a:lnTo>
                  <a:lnTo>
                    <a:pt x="66196" y="171450"/>
                  </a:lnTo>
                  <a:lnTo>
                    <a:pt x="66929" y="168910"/>
                  </a:lnTo>
                  <a:lnTo>
                    <a:pt x="71306" y="160020"/>
                  </a:lnTo>
                  <a:lnTo>
                    <a:pt x="76604" y="157480"/>
                  </a:lnTo>
                  <a:lnTo>
                    <a:pt x="92405" y="156210"/>
                  </a:lnTo>
                  <a:lnTo>
                    <a:pt x="108354" y="156210"/>
                  </a:lnTo>
                  <a:lnTo>
                    <a:pt x="106206" y="153670"/>
                  </a:lnTo>
                  <a:lnTo>
                    <a:pt x="99894" y="148590"/>
                  </a:lnTo>
                  <a:lnTo>
                    <a:pt x="92633" y="146050"/>
                  </a:lnTo>
                  <a:lnTo>
                    <a:pt x="84755" y="144780"/>
                  </a:lnTo>
                  <a:close/>
                </a:path>
                <a:path w="372744" h="227329">
                  <a:moveTo>
                    <a:pt x="212304" y="144780"/>
                  </a:moveTo>
                  <a:lnTo>
                    <a:pt x="182471" y="175260"/>
                  </a:lnTo>
                  <a:lnTo>
                    <a:pt x="183523" y="182880"/>
                  </a:lnTo>
                  <a:lnTo>
                    <a:pt x="211520" y="204470"/>
                  </a:lnTo>
                  <a:lnTo>
                    <a:pt x="219124" y="204470"/>
                  </a:lnTo>
                  <a:lnTo>
                    <a:pt x="226290" y="201930"/>
                  </a:lnTo>
                  <a:lnTo>
                    <a:pt x="232465" y="196850"/>
                  </a:lnTo>
                  <a:lnTo>
                    <a:pt x="234933" y="194310"/>
                  </a:lnTo>
                  <a:lnTo>
                    <a:pt x="206161" y="194310"/>
                  </a:lnTo>
                  <a:lnTo>
                    <a:pt x="195805" y="184150"/>
                  </a:lnTo>
                  <a:lnTo>
                    <a:pt x="193931" y="177800"/>
                  </a:lnTo>
                  <a:lnTo>
                    <a:pt x="195240" y="166370"/>
                  </a:lnTo>
                  <a:lnTo>
                    <a:pt x="198370" y="162560"/>
                  </a:lnTo>
                  <a:lnTo>
                    <a:pt x="208841" y="156210"/>
                  </a:lnTo>
                  <a:lnTo>
                    <a:pt x="215689" y="154940"/>
                  </a:lnTo>
                  <a:lnTo>
                    <a:pt x="235580" y="154940"/>
                  </a:lnTo>
                  <a:lnTo>
                    <a:pt x="234505" y="153670"/>
                  </a:lnTo>
                  <a:lnTo>
                    <a:pt x="227986" y="148590"/>
                  </a:lnTo>
                  <a:lnTo>
                    <a:pt x="220443" y="146050"/>
                  </a:lnTo>
                  <a:lnTo>
                    <a:pt x="212304" y="144780"/>
                  </a:lnTo>
                  <a:close/>
                </a:path>
                <a:path w="372744" h="227329">
                  <a:moveTo>
                    <a:pt x="292495" y="92710"/>
                  </a:moveTo>
                  <a:lnTo>
                    <a:pt x="280148" y="92710"/>
                  </a:lnTo>
                  <a:lnTo>
                    <a:pt x="281740" y="96520"/>
                  </a:lnTo>
                  <a:lnTo>
                    <a:pt x="289742" y="111760"/>
                  </a:lnTo>
                  <a:lnTo>
                    <a:pt x="305118" y="144780"/>
                  </a:lnTo>
                  <a:lnTo>
                    <a:pt x="313173" y="161290"/>
                  </a:lnTo>
                  <a:lnTo>
                    <a:pt x="318754" y="171450"/>
                  </a:lnTo>
                  <a:lnTo>
                    <a:pt x="324733" y="173990"/>
                  </a:lnTo>
                  <a:lnTo>
                    <a:pt x="333774" y="176530"/>
                  </a:lnTo>
                  <a:lnTo>
                    <a:pt x="350198" y="181610"/>
                  </a:lnTo>
                  <a:lnTo>
                    <a:pt x="311802" y="195580"/>
                  </a:lnTo>
                  <a:lnTo>
                    <a:pt x="308022" y="196850"/>
                  </a:lnTo>
                  <a:lnTo>
                    <a:pt x="341950" y="196850"/>
                  </a:lnTo>
                  <a:lnTo>
                    <a:pt x="354318" y="191770"/>
                  </a:lnTo>
                  <a:lnTo>
                    <a:pt x="363339" y="186690"/>
                  </a:lnTo>
                  <a:lnTo>
                    <a:pt x="372166" y="182880"/>
                  </a:lnTo>
                  <a:lnTo>
                    <a:pt x="369789" y="177800"/>
                  </a:lnTo>
                  <a:lnTo>
                    <a:pt x="363015" y="175260"/>
                  </a:lnTo>
                  <a:lnTo>
                    <a:pt x="353192" y="171450"/>
                  </a:lnTo>
                  <a:lnTo>
                    <a:pt x="341076" y="166370"/>
                  </a:lnTo>
                  <a:lnTo>
                    <a:pt x="326440" y="161290"/>
                  </a:lnTo>
                  <a:lnTo>
                    <a:pt x="292495" y="92710"/>
                  </a:lnTo>
                  <a:close/>
                </a:path>
                <a:path w="372744" h="227329">
                  <a:moveTo>
                    <a:pt x="235580" y="154940"/>
                  </a:moveTo>
                  <a:lnTo>
                    <a:pt x="215689" y="154940"/>
                  </a:lnTo>
                  <a:lnTo>
                    <a:pt x="227322" y="162560"/>
                  </a:lnTo>
                  <a:lnTo>
                    <a:pt x="230778" y="167640"/>
                  </a:lnTo>
                  <a:lnTo>
                    <a:pt x="230778" y="182880"/>
                  </a:lnTo>
                  <a:lnTo>
                    <a:pt x="225029" y="189230"/>
                  </a:lnTo>
                  <a:lnTo>
                    <a:pt x="219637" y="191770"/>
                  </a:lnTo>
                  <a:lnTo>
                    <a:pt x="214223" y="193040"/>
                  </a:lnTo>
                  <a:lnTo>
                    <a:pt x="206161" y="194310"/>
                  </a:lnTo>
                  <a:lnTo>
                    <a:pt x="234933" y="194310"/>
                  </a:lnTo>
                  <a:lnTo>
                    <a:pt x="237401" y="191770"/>
                  </a:lnTo>
                  <a:lnTo>
                    <a:pt x="240851" y="185420"/>
                  </a:lnTo>
                  <a:lnTo>
                    <a:pt x="242097" y="181610"/>
                  </a:lnTo>
                  <a:lnTo>
                    <a:pt x="242694" y="177800"/>
                  </a:lnTo>
                  <a:lnTo>
                    <a:pt x="242694" y="167640"/>
                  </a:lnTo>
                  <a:lnTo>
                    <a:pt x="239877" y="160020"/>
                  </a:lnTo>
                  <a:lnTo>
                    <a:pt x="235580" y="154940"/>
                  </a:lnTo>
                  <a:close/>
                </a:path>
                <a:path w="372744" h="227329">
                  <a:moveTo>
                    <a:pt x="108354" y="156210"/>
                  </a:moveTo>
                  <a:lnTo>
                    <a:pt x="92405" y="156210"/>
                  </a:lnTo>
                  <a:lnTo>
                    <a:pt x="98562" y="161290"/>
                  </a:lnTo>
                  <a:lnTo>
                    <a:pt x="103515" y="173990"/>
                  </a:lnTo>
                  <a:lnTo>
                    <a:pt x="103473" y="182880"/>
                  </a:lnTo>
                  <a:lnTo>
                    <a:pt x="95860" y="189230"/>
                  </a:lnTo>
                  <a:lnTo>
                    <a:pt x="91840" y="191770"/>
                  </a:lnTo>
                  <a:lnTo>
                    <a:pt x="86489" y="193040"/>
                  </a:lnTo>
                  <a:lnTo>
                    <a:pt x="108245" y="193040"/>
                  </a:lnTo>
                  <a:lnTo>
                    <a:pt x="114478" y="166370"/>
                  </a:lnTo>
                  <a:lnTo>
                    <a:pt x="111577" y="160020"/>
                  </a:lnTo>
                  <a:lnTo>
                    <a:pt x="108354" y="156210"/>
                  </a:lnTo>
                  <a:close/>
                </a:path>
                <a:path w="372744" h="227329">
                  <a:moveTo>
                    <a:pt x="177755" y="166370"/>
                  </a:moveTo>
                  <a:lnTo>
                    <a:pt x="145796" y="166370"/>
                  </a:lnTo>
                  <a:lnTo>
                    <a:pt x="164958" y="177800"/>
                  </a:lnTo>
                  <a:lnTo>
                    <a:pt x="165136" y="179070"/>
                  </a:lnTo>
                  <a:lnTo>
                    <a:pt x="165649" y="184150"/>
                  </a:lnTo>
                  <a:lnTo>
                    <a:pt x="166078" y="185420"/>
                  </a:lnTo>
                  <a:lnTo>
                    <a:pt x="166256" y="186690"/>
                  </a:lnTo>
                  <a:lnTo>
                    <a:pt x="166518" y="186690"/>
                  </a:lnTo>
                  <a:lnTo>
                    <a:pt x="166686" y="187960"/>
                  </a:lnTo>
                  <a:lnTo>
                    <a:pt x="179544" y="187960"/>
                  </a:lnTo>
                  <a:lnTo>
                    <a:pt x="177649" y="184150"/>
                  </a:lnTo>
                  <a:lnTo>
                    <a:pt x="176779" y="179070"/>
                  </a:lnTo>
                  <a:lnTo>
                    <a:pt x="176902" y="172720"/>
                  </a:lnTo>
                  <a:lnTo>
                    <a:pt x="177269" y="168910"/>
                  </a:lnTo>
                  <a:lnTo>
                    <a:pt x="177392" y="167640"/>
                  </a:lnTo>
                  <a:lnTo>
                    <a:pt x="177755" y="166370"/>
                  </a:lnTo>
                  <a:close/>
                </a:path>
                <a:path w="372744" h="227329">
                  <a:moveTo>
                    <a:pt x="197462" y="142240"/>
                  </a:moveTo>
                  <a:lnTo>
                    <a:pt x="177303" y="142240"/>
                  </a:lnTo>
                  <a:lnTo>
                    <a:pt x="171691" y="148590"/>
                  </a:lnTo>
                  <a:lnTo>
                    <a:pt x="167722" y="156210"/>
                  </a:lnTo>
                  <a:lnTo>
                    <a:pt x="165911" y="165100"/>
                  </a:lnTo>
                  <a:lnTo>
                    <a:pt x="178119" y="165100"/>
                  </a:lnTo>
                  <a:lnTo>
                    <a:pt x="179210" y="161290"/>
                  </a:lnTo>
                  <a:lnTo>
                    <a:pt x="182208" y="156210"/>
                  </a:lnTo>
                  <a:lnTo>
                    <a:pt x="186360" y="149860"/>
                  </a:lnTo>
                  <a:lnTo>
                    <a:pt x="194368" y="143510"/>
                  </a:lnTo>
                  <a:lnTo>
                    <a:pt x="197462" y="142240"/>
                  </a:lnTo>
                  <a:close/>
                </a:path>
                <a:path w="372744" h="227329">
                  <a:moveTo>
                    <a:pt x="284735" y="139700"/>
                  </a:moveTo>
                  <a:lnTo>
                    <a:pt x="272462" y="139700"/>
                  </a:lnTo>
                  <a:lnTo>
                    <a:pt x="279206" y="157480"/>
                  </a:lnTo>
                  <a:lnTo>
                    <a:pt x="264819" y="163830"/>
                  </a:lnTo>
                  <a:lnTo>
                    <a:pt x="293677" y="163830"/>
                  </a:lnTo>
                  <a:lnTo>
                    <a:pt x="284735" y="139700"/>
                  </a:lnTo>
                  <a:close/>
                </a:path>
                <a:path w="372744" h="227329">
                  <a:moveTo>
                    <a:pt x="131528" y="35560"/>
                  </a:moveTo>
                  <a:lnTo>
                    <a:pt x="56040" y="35560"/>
                  </a:lnTo>
                  <a:lnTo>
                    <a:pt x="65443" y="80010"/>
                  </a:lnTo>
                  <a:lnTo>
                    <a:pt x="68464" y="86360"/>
                  </a:lnTo>
                  <a:lnTo>
                    <a:pt x="71559" y="92710"/>
                  </a:lnTo>
                  <a:lnTo>
                    <a:pt x="77871" y="106680"/>
                  </a:lnTo>
                  <a:lnTo>
                    <a:pt x="84426" y="119380"/>
                  </a:lnTo>
                  <a:lnTo>
                    <a:pt x="87620" y="127000"/>
                  </a:lnTo>
                  <a:lnTo>
                    <a:pt x="72154" y="128270"/>
                  </a:lnTo>
                  <a:lnTo>
                    <a:pt x="58127" y="134620"/>
                  </a:lnTo>
                  <a:lnTo>
                    <a:pt x="46722" y="144780"/>
                  </a:lnTo>
                  <a:lnTo>
                    <a:pt x="39119" y="158750"/>
                  </a:lnTo>
                  <a:lnTo>
                    <a:pt x="38773" y="160020"/>
                  </a:lnTo>
                  <a:lnTo>
                    <a:pt x="51851" y="160020"/>
                  </a:lnTo>
                  <a:lnTo>
                    <a:pt x="52501" y="158750"/>
                  </a:lnTo>
                  <a:lnTo>
                    <a:pt x="57604" y="151130"/>
                  </a:lnTo>
                  <a:lnTo>
                    <a:pt x="64289" y="144780"/>
                  </a:lnTo>
                  <a:lnTo>
                    <a:pt x="72221" y="140970"/>
                  </a:lnTo>
                  <a:lnTo>
                    <a:pt x="81065" y="138430"/>
                  </a:lnTo>
                  <a:lnTo>
                    <a:pt x="115657" y="138430"/>
                  </a:lnTo>
                  <a:lnTo>
                    <a:pt x="110380" y="134620"/>
                  </a:lnTo>
                  <a:lnTo>
                    <a:pt x="102300" y="130810"/>
                  </a:lnTo>
                  <a:lnTo>
                    <a:pt x="83306" y="88900"/>
                  </a:lnTo>
                  <a:lnTo>
                    <a:pt x="103860" y="83820"/>
                  </a:lnTo>
                  <a:lnTo>
                    <a:pt x="123619" y="83820"/>
                  </a:lnTo>
                  <a:lnTo>
                    <a:pt x="123619" y="78740"/>
                  </a:lnTo>
                  <a:lnTo>
                    <a:pt x="78039" y="78740"/>
                  </a:lnTo>
                  <a:lnTo>
                    <a:pt x="76573" y="74930"/>
                  </a:lnTo>
                  <a:lnTo>
                    <a:pt x="68982" y="38100"/>
                  </a:lnTo>
                  <a:lnTo>
                    <a:pt x="70364" y="36830"/>
                  </a:lnTo>
                  <a:lnTo>
                    <a:pt x="131014" y="36830"/>
                  </a:lnTo>
                  <a:lnTo>
                    <a:pt x="131528" y="35560"/>
                  </a:lnTo>
                  <a:close/>
                </a:path>
                <a:path w="372744" h="227329">
                  <a:moveTo>
                    <a:pt x="123619" y="83820"/>
                  </a:moveTo>
                  <a:lnTo>
                    <a:pt x="103860" y="83820"/>
                  </a:lnTo>
                  <a:lnTo>
                    <a:pt x="122582" y="120650"/>
                  </a:lnTo>
                  <a:lnTo>
                    <a:pt x="131388" y="154940"/>
                  </a:lnTo>
                  <a:lnTo>
                    <a:pt x="143901" y="154940"/>
                  </a:lnTo>
                  <a:lnTo>
                    <a:pt x="140791" y="142240"/>
                  </a:lnTo>
                  <a:lnTo>
                    <a:pt x="197462" y="142240"/>
                  </a:lnTo>
                  <a:lnTo>
                    <a:pt x="203650" y="139700"/>
                  </a:lnTo>
                  <a:lnTo>
                    <a:pt x="213675" y="138430"/>
                  </a:lnTo>
                  <a:lnTo>
                    <a:pt x="284266" y="138430"/>
                  </a:lnTo>
                  <a:lnTo>
                    <a:pt x="281918" y="132080"/>
                  </a:lnTo>
                  <a:lnTo>
                    <a:pt x="251029" y="132080"/>
                  </a:lnTo>
                  <a:lnTo>
                    <a:pt x="250859" y="130810"/>
                  </a:lnTo>
                  <a:lnTo>
                    <a:pt x="137597" y="130810"/>
                  </a:lnTo>
                  <a:lnTo>
                    <a:pt x="134404" y="118110"/>
                  </a:lnTo>
                  <a:lnTo>
                    <a:pt x="230045" y="118110"/>
                  </a:lnTo>
                  <a:lnTo>
                    <a:pt x="229260" y="115570"/>
                  </a:lnTo>
                  <a:lnTo>
                    <a:pt x="202255" y="115570"/>
                  </a:lnTo>
                  <a:lnTo>
                    <a:pt x="190587" y="106680"/>
                  </a:lnTo>
                  <a:lnTo>
                    <a:pt x="139849" y="106680"/>
                  </a:lnTo>
                  <a:lnTo>
                    <a:pt x="139849" y="104140"/>
                  </a:lnTo>
                  <a:lnTo>
                    <a:pt x="127849" y="104140"/>
                  </a:lnTo>
                  <a:lnTo>
                    <a:pt x="123619" y="96520"/>
                  </a:lnTo>
                  <a:lnTo>
                    <a:pt x="123619" y="83820"/>
                  </a:lnTo>
                  <a:close/>
                </a:path>
                <a:path w="372744" h="227329">
                  <a:moveTo>
                    <a:pt x="281352" y="83820"/>
                  </a:moveTo>
                  <a:lnTo>
                    <a:pt x="269972" y="87630"/>
                  </a:lnTo>
                  <a:lnTo>
                    <a:pt x="260612" y="93980"/>
                  </a:lnTo>
                  <a:lnTo>
                    <a:pt x="258044" y="101600"/>
                  </a:lnTo>
                  <a:lnTo>
                    <a:pt x="259240" y="104140"/>
                  </a:lnTo>
                  <a:lnTo>
                    <a:pt x="261264" y="110490"/>
                  </a:lnTo>
                  <a:lnTo>
                    <a:pt x="267185" y="125730"/>
                  </a:lnTo>
                  <a:lnTo>
                    <a:pt x="251029" y="132080"/>
                  </a:lnTo>
                  <a:lnTo>
                    <a:pt x="281918" y="132080"/>
                  </a:lnTo>
                  <a:lnTo>
                    <a:pt x="269709" y="99060"/>
                  </a:lnTo>
                  <a:lnTo>
                    <a:pt x="270044" y="96520"/>
                  </a:lnTo>
                  <a:lnTo>
                    <a:pt x="280148" y="92710"/>
                  </a:lnTo>
                  <a:lnTo>
                    <a:pt x="292495" y="92710"/>
                  </a:lnTo>
                  <a:lnTo>
                    <a:pt x="289980" y="87630"/>
                  </a:lnTo>
                  <a:lnTo>
                    <a:pt x="281352" y="83820"/>
                  </a:lnTo>
                  <a:close/>
                </a:path>
                <a:path w="372744" h="227329">
                  <a:moveTo>
                    <a:pt x="230045" y="118110"/>
                  </a:moveTo>
                  <a:lnTo>
                    <a:pt x="186538" y="118110"/>
                  </a:lnTo>
                  <a:lnTo>
                    <a:pt x="196381" y="125730"/>
                  </a:lnTo>
                  <a:lnTo>
                    <a:pt x="194308" y="130810"/>
                  </a:lnTo>
                  <a:lnTo>
                    <a:pt x="250859" y="130810"/>
                  </a:lnTo>
                  <a:lnTo>
                    <a:pt x="250351" y="127000"/>
                  </a:lnTo>
                  <a:lnTo>
                    <a:pt x="209763" y="127000"/>
                  </a:lnTo>
                  <a:lnTo>
                    <a:pt x="211229" y="124460"/>
                  </a:lnTo>
                  <a:lnTo>
                    <a:pt x="250013" y="124460"/>
                  </a:lnTo>
                  <a:lnTo>
                    <a:pt x="249674" y="121920"/>
                  </a:lnTo>
                  <a:lnTo>
                    <a:pt x="231856" y="121920"/>
                  </a:lnTo>
                  <a:lnTo>
                    <a:pt x="230903" y="119380"/>
                  </a:lnTo>
                  <a:lnTo>
                    <a:pt x="230045" y="118110"/>
                  </a:lnTo>
                  <a:close/>
                </a:path>
                <a:path w="372744" h="227329">
                  <a:moveTo>
                    <a:pt x="250013" y="124460"/>
                  </a:moveTo>
                  <a:lnTo>
                    <a:pt x="219773" y="124460"/>
                  </a:lnTo>
                  <a:lnTo>
                    <a:pt x="221061" y="127000"/>
                  </a:lnTo>
                  <a:lnTo>
                    <a:pt x="250351" y="127000"/>
                  </a:lnTo>
                  <a:lnTo>
                    <a:pt x="250013" y="124460"/>
                  </a:lnTo>
                  <a:close/>
                </a:path>
                <a:path w="372744" h="227329">
                  <a:moveTo>
                    <a:pt x="235795" y="17780"/>
                  </a:moveTo>
                  <a:lnTo>
                    <a:pt x="218045" y="17780"/>
                  </a:lnTo>
                  <a:lnTo>
                    <a:pt x="231856" y="121920"/>
                  </a:lnTo>
                  <a:lnTo>
                    <a:pt x="249674" y="121920"/>
                  </a:lnTo>
                  <a:lnTo>
                    <a:pt x="235795" y="17780"/>
                  </a:lnTo>
                  <a:close/>
                </a:path>
                <a:path w="372744" h="227329">
                  <a:moveTo>
                    <a:pt x="180202" y="82550"/>
                  </a:moveTo>
                  <a:lnTo>
                    <a:pt x="158916" y="82550"/>
                  </a:lnTo>
                  <a:lnTo>
                    <a:pt x="202768" y="114300"/>
                  </a:lnTo>
                  <a:lnTo>
                    <a:pt x="202255" y="115570"/>
                  </a:lnTo>
                  <a:lnTo>
                    <a:pt x="229260" y="115570"/>
                  </a:lnTo>
                  <a:lnTo>
                    <a:pt x="228233" y="113030"/>
                  </a:lnTo>
                  <a:lnTo>
                    <a:pt x="220464" y="111760"/>
                  </a:lnTo>
                  <a:lnTo>
                    <a:pt x="216663" y="109220"/>
                  </a:lnTo>
                  <a:lnTo>
                    <a:pt x="216663" y="100330"/>
                  </a:lnTo>
                  <a:lnTo>
                    <a:pt x="204663" y="100330"/>
                  </a:lnTo>
                  <a:lnTo>
                    <a:pt x="180202" y="82550"/>
                  </a:lnTo>
                  <a:close/>
                </a:path>
                <a:path w="372744" h="227329">
                  <a:moveTo>
                    <a:pt x="158916" y="82550"/>
                  </a:moveTo>
                  <a:lnTo>
                    <a:pt x="139849" y="82550"/>
                  </a:lnTo>
                  <a:lnTo>
                    <a:pt x="170832" y="106680"/>
                  </a:lnTo>
                  <a:lnTo>
                    <a:pt x="190587" y="106680"/>
                  </a:lnTo>
                  <a:lnTo>
                    <a:pt x="158916" y="82550"/>
                  </a:lnTo>
                  <a:close/>
                </a:path>
                <a:path w="372744" h="227329">
                  <a:moveTo>
                    <a:pt x="164477" y="71120"/>
                  </a:moveTo>
                  <a:lnTo>
                    <a:pt x="123619" y="71120"/>
                  </a:lnTo>
                  <a:lnTo>
                    <a:pt x="127849" y="73660"/>
                  </a:lnTo>
                  <a:lnTo>
                    <a:pt x="127849" y="104140"/>
                  </a:lnTo>
                  <a:lnTo>
                    <a:pt x="139849" y="104140"/>
                  </a:lnTo>
                  <a:lnTo>
                    <a:pt x="139849" y="82550"/>
                  </a:lnTo>
                  <a:lnTo>
                    <a:pt x="180202" y="82550"/>
                  </a:lnTo>
                  <a:lnTo>
                    <a:pt x="164477" y="71120"/>
                  </a:lnTo>
                  <a:close/>
                </a:path>
                <a:path w="372744" h="227329">
                  <a:moveTo>
                    <a:pt x="216663" y="31750"/>
                  </a:moveTo>
                  <a:lnTo>
                    <a:pt x="204663" y="31750"/>
                  </a:lnTo>
                  <a:lnTo>
                    <a:pt x="204663" y="100330"/>
                  </a:lnTo>
                  <a:lnTo>
                    <a:pt x="216663" y="100330"/>
                  </a:lnTo>
                  <a:lnTo>
                    <a:pt x="216663" y="31750"/>
                  </a:lnTo>
                  <a:close/>
                </a:path>
                <a:path w="372744" h="227329">
                  <a:moveTo>
                    <a:pt x="110237" y="69850"/>
                  </a:moveTo>
                  <a:lnTo>
                    <a:pt x="78039" y="78740"/>
                  </a:lnTo>
                  <a:lnTo>
                    <a:pt x="123619" y="78740"/>
                  </a:lnTo>
                  <a:lnTo>
                    <a:pt x="123619" y="72390"/>
                  </a:lnTo>
                  <a:lnTo>
                    <a:pt x="111713" y="72390"/>
                  </a:lnTo>
                  <a:lnTo>
                    <a:pt x="110237" y="69850"/>
                  </a:lnTo>
                  <a:close/>
                </a:path>
                <a:path w="372744" h="227329">
                  <a:moveTo>
                    <a:pt x="128960" y="41910"/>
                  </a:moveTo>
                  <a:lnTo>
                    <a:pt x="86248" y="41910"/>
                  </a:lnTo>
                  <a:lnTo>
                    <a:pt x="111713" y="60960"/>
                  </a:lnTo>
                  <a:lnTo>
                    <a:pt x="111713" y="72390"/>
                  </a:lnTo>
                  <a:lnTo>
                    <a:pt x="123619" y="72390"/>
                  </a:lnTo>
                  <a:lnTo>
                    <a:pt x="123619" y="71120"/>
                  </a:lnTo>
                  <a:lnTo>
                    <a:pt x="164477" y="71120"/>
                  </a:lnTo>
                  <a:lnTo>
                    <a:pt x="140016" y="53340"/>
                  </a:lnTo>
                  <a:lnTo>
                    <a:pt x="139932" y="50800"/>
                  </a:lnTo>
                  <a:lnTo>
                    <a:pt x="141798" y="45720"/>
                  </a:lnTo>
                  <a:lnTo>
                    <a:pt x="129315" y="45720"/>
                  </a:lnTo>
                  <a:lnTo>
                    <a:pt x="127933" y="44450"/>
                  </a:lnTo>
                  <a:lnTo>
                    <a:pt x="128960" y="41910"/>
                  </a:lnTo>
                  <a:close/>
                </a:path>
                <a:path w="372744" h="227329">
                  <a:moveTo>
                    <a:pt x="131014" y="36830"/>
                  </a:moveTo>
                  <a:lnTo>
                    <a:pt x="70364" y="36830"/>
                  </a:lnTo>
                  <a:lnTo>
                    <a:pt x="82877" y="45720"/>
                  </a:lnTo>
                  <a:lnTo>
                    <a:pt x="86248" y="41910"/>
                  </a:lnTo>
                  <a:lnTo>
                    <a:pt x="128960" y="41910"/>
                  </a:lnTo>
                  <a:lnTo>
                    <a:pt x="131014" y="36830"/>
                  </a:lnTo>
                  <a:close/>
                </a:path>
                <a:path w="372744" h="227329">
                  <a:moveTo>
                    <a:pt x="216663" y="19050"/>
                  </a:moveTo>
                  <a:lnTo>
                    <a:pt x="138812" y="19050"/>
                  </a:lnTo>
                  <a:lnTo>
                    <a:pt x="129315" y="45720"/>
                  </a:lnTo>
                  <a:lnTo>
                    <a:pt x="141798" y="45720"/>
                  </a:lnTo>
                  <a:lnTo>
                    <a:pt x="146927" y="31750"/>
                  </a:lnTo>
                  <a:lnTo>
                    <a:pt x="216663" y="31750"/>
                  </a:lnTo>
                  <a:lnTo>
                    <a:pt x="216663" y="19050"/>
                  </a:lnTo>
                  <a:close/>
                </a:path>
                <a:path w="372744" h="227329">
                  <a:moveTo>
                    <a:pt x="92101" y="12700"/>
                  </a:moveTo>
                  <a:lnTo>
                    <a:pt x="80981" y="29210"/>
                  </a:lnTo>
                  <a:lnTo>
                    <a:pt x="115389" y="29210"/>
                  </a:lnTo>
                  <a:lnTo>
                    <a:pt x="92101" y="12700"/>
                  </a:lnTo>
                  <a:close/>
                </a:path>
                <a:path w="372744" h="227329">
                  <a:moveTo>
                    <a:pt x="127116" y="0"/>
                  </a:moveTo>
                  <a:lnTo>
                    <a:pt x="115389" y="29210"/>
                  </a:lnTo>
                  <a:lnTo>
                    <a:pt x="134096" y="29210"/>
                  </a:lnTo>
                  <a:lnTo>
                    <a:pt x="138718" y="17780"/>
                  </a:lnTo>
                  <a:lnTo>
                    <a:pt x="235795" y="17780"/>
                  </a:lnTo>
                  <a:lnTo>
                    <a:pt x="233594" y="1270"/>
                  </a:lnTo>
                  <a:lnTo>
                    <a:pt x="1271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1" name="object 61"/>
            <p:cNvSpPr/>
            <p:nvPr/>
          </p:nvSpPr>
          <p:spPr>
            <a:xfrm>
              <a:off x="4212754" y="10644941"/>
              <a:ext cx="471805" cy="471805"/>
            </a:xfrm>
            <a:custGeom>
              <a:avLst/>
              <a:gdLst/>
              <a:ahLst/>
              <a:cxnLst/>
              <a:rect l="l" t="t" r="r" b="b"/>
              <a:pathLst>
                <a:path w="471804" h="471804">
                  <a:moveTo>
                    <a:pt x="471577" y="235783"/>
                  </a:moveTo>
                  <a:lnTo>
                    <a:pt x="466786" y="283303"/>
                  </a:lnTo>
                  <a:lnTo>
                    <a:pt x="453047" y="327563"/>
                  </a:lnTo>
                  <a:lnTo>
                    <a:pt x="431308" y="367615"/>
                  </a:lnTo>
                  <a:lnTo>
                    <a:pt x="402516" y="402509"/>
                  </a:lnTo>
                  <a:lnTo>
                    <a:pt x="367621" y="431300"/>
                  </a:lnTo>
                  <a:lnTo>
                    <a:pt x="327569" y="453038"/>
                  </a:lnTo>
                  <a:lnTo>
                    <a:pt x="283311" y="466776"/>
                  </a:lnTo>
                  <a:lnTo>
                    <a:pt x="235793" y="471566"/>
                  </a:lnTo>
                  <a:lnTo>
                    <a:pt x="188272" y="466776"/>
                  </a:lnTo>
                  <a:lnTo>
                    <a:pt x="144011" y="453038"/>
                  </a:lnTo>
                  <a:lnTo>
                    <a:pt x="103958" y="431300"/>
                  </a:lnTo>
                  <a:lnTo>
                    <a:pt x="69062" y="402509"/>
                  </a:lnTo>
                  <a:lnTo>
                    <a:pt x="40269" y="367615"/>
                  </a:lnTo>
                  <a:lnTo>
                    <a:pt x="18529" y="327563"/>
                  </a:lnTo>
                  <a:lnTo>
                    <a:pt x="4790" y="283303"/>
                  </a:lnTo>
                  <a:lnTo>
                    <a:pt x="0" y="235783"/>
                  </a:lnTo>
                  <a:lnTo>
                    <a:pt x="4790" y="188262"/>
                  </a:lnTo>
                  <a:lnTo>
                    <a:pt x="18529" y="144002"/>
                  </a:lnTo>
                  <a:lnTo>
                    <a:pt x="40269" y="103951"/>
                  </a:lnTo>
                  <a:lnTo>
                    <a:pt x="69062" y="69056"/>
                  </a:lnTo>
                  <a:lnTo>
                    <a:pt x="103958" y="40266"/>
                  </a:lnTo>
                  <a:lnTo>
                    <a:pt x="144011" y="18528"/>
                  </a:lnTo>
                  <a:lnTo>
                    <a:pt x="188272" y="4790"/>
                  </a:lnTo>
                  <a:lnTo>
                    <a:pt x="235793" y="0"/>
                  </a:lnTo>
                  <a:lnTo>
                    <a:pt x="283311" y="4790"/>
                  </a:lnTo>
                  <a:lnTo>
                    <a:pt x="327569" y="18528"/>
                  </a:lnTo>
                  <a:lnTo>
                    <a:pt x="367621" y="40266"/>
                  </a:lnTo>
                  <a:lnTo>
                    <a:pt x="402516" y="69056"/>
                  </a:lnTo>
                  <a:lnTo>
                    <a:pt x="431308" y="103951"/>
                  </a:lnTo>
                  <a:lnTo>
                    <a:pt x="453047" y="144002"/>
                  </a:lnTo>
                  <a:lnTo>
                    <a:pt x="466786" y="188262"/>
                  </a:lnTo>
                  <a:lnTo>
                    <a:pt x="471577" y="23578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2" name="object 62"/>
            <p:cNvSpPr/>
            <p:nvPr/>
          </p:nvSpPr>
          <p:spPr>
            <a:xfrm>
              <a:off x="4304265" y="10740874"/>
              <a:ext cx="318770" cy="299720"/>
            </a:xfrm>
            <a:custGeom>
              <a:avLst/>
              <a:gdLst/>
              <a:ahLst/>
              <a:cxnLst/>
              <a:rect l="l" t="t" r="r" b="b"/>
              <a:pathLst>
                <a:path w="318770" h="299720">
                  <a:moveTo>
                    <a:pt x="310561" y="119629"/>
                  </a:moveTo>
                  <a:lnTo>
                    <a:pt x="289468" y="119629"/>
                  </a:lnTo>
                  <a:lnTo>
                    <a:pt x="164656" y="287122"/>
                  </a:lnTo>
                  <a:lnTo>
                    <a:pt x="163805" y="292984"/>
                  </a:lnTo>
                  <a:lnTo>
                    <a:pt x="166417" y="297564"/>
                  </a:lnTo>
                  <a:lnTo>
                    <a:pt x="171193" y="299658"/>
                  </a:lnTo>
                  <a:lnTo>
                    <a:pt x="176833" y="298064"/>
                  </a:lnTo>
                  <a:lnTo>
                    <a:pt x="310561" y="119629"/>
                  </a:lnTo>
                  <a:close/>
                </a:path>
                <a:path w="318770" h="299720">
                  <a:moveTo>
                    <a:pt x="60888" y="103054"/>
                  </a:moveTo>
                  <a:lnTo>
                    <a:pt x="43577" y="103054"/>
                  </a:lnTo>
                  <a:lnTo>
                    <a:pt x="43905" y="104038"/>
                  </a:lnTo>
                  <a:lnTo>
                    <a:pt x="44010" y="199700"/>
                  </a:lnTo>
                  <a:lnTo>
                    <a:pt x="4922" y="219773"/>
                  </a:lnTo>
                  <a:lnTo>
                    <a:pt x="1440" y="226074"/>
                  </a:lnTo>
                  <a:lnTo>
                    <a:pt x="3274" y="231693"/>
                  </a:lnTo>
                  <a:lnTo>
                    <a:pt x="8628" y="234655"/>
                  </a:lnTo>
                  <a:lnTo>
                    <a:pt x="15707" y="232987"/>
                  </a:lnTo>
                  <a:lnTo>
                    <a:pt x="98139" y="190894"/>
                  </a:lnTo>
                  <a:lnTo>
                    <a:pt x="60596" y="190894"/>
                  </a:lnTo>
                  <a:lnTo>
                    <a:pt x="60596" y="104038"/>
                  </a:lnTo>
                  <a:lnTo>
                    <a:pt x="60888" y="103054"/>
                  </a:lnTo>
                  <a:close/>
                </a:path>
                <a:path w="318770" h="299720">
                  <a:moveTo>
                    <a:pt x="120361" y="75390"/>
                  </a:moveTo>
                  <a:lnTo>
                    <a:pt x="99966" y="75390"/>
                  </a:lnTo>
                  <a:lnTo>
                    <a:pt x="105207" y="85284"/>
                  </a:lnTo>
                  <a:lnTo>
                    <a:pt x="112908" y="93628"/>
                  </a:lnTo>
                  <a:lnTo>
                    <a:pt x="122439" y="99768"/>
                  </a:lnTo>
                  <a:lnTo>
                    <a:pt x="133170" y="103054"/>
                  </a:lnTo>
                  <a:lnTo>
                    <a:pt x="133232" y="153785"/>
                  </a:lnTo>
                  <a:lnTo>
                    <a:pt x="60596" y="190894"/>
                  </a:lnTo>
                  <a:lnTo>
                    <a:pt x="98139" y="190894"/>
                  </a:lnTo>
                  <a:lnTo>
                    <a:pt x="187174" y="145430"/>
                  </a:lnTo>
                  <a:lnTo>
                    <a:pt x="149808" y="145430"/>
                  </a:lnTo>
                  <a:lnTo>
                    <a:pt x="149808" y="104038"/>
                  </a:lnTo>
                  <a:lnTo>
                    <a:pt x="149623" y="104038"/>
                  </a:lnTo>
                  <a:lnTo>
                    <a:pt x="153175" y="102426"/>
                  </a:lnTo>
                  <a:lnTo>
                    <a:pt x="152840" y="102426"/>
                  </a:lnTo>
                  <a:lnTo>
                    <a:pt x="157378" y="101494"/>
                  </a:lnTo>
                  <a:lnTo>
                    <a:pt x="166498" y="97201"/>
                  </a:lnTo>
                  <a:lnTo>
                    <a:pt x="172383" y="92625"/>
                  </a:lnTo>
                  <a:lnTo>
                    <a:pt x="176452" y="87712"/>
                  </a:lnTo>
                  <a:lnTo>
                    <a:pt x="140511" y="87712"/>
                  </a:lnTo>
                  <a:lnTo>
                    <a:pt x="121968" y="78823"/>
                  </a:lnTo>
                  <a:lnTo>
                    <a:pt x="120361" y="75390"/>
                  </a:lnTo>
                  <a:close/>
                </a:path>
                <a:path w="318770" h="299720">
                  <a:moveTo>
                    <a:pt x="274390" y="119629"/>
                  </a:moveTo>
                  <a:lnTo>
                    <a:pt x="246821" y="119629"/>
                  </a:lnTo>
                  <a:lnTo>
                    <a:pt x="231449" y="129765"/>
                  </a:lnTo>
                  <a:lnTo>
                    <a:pt x="229041" y="141576"/>
                  </a:lnTo>
                  <a:lnTo>
                    <a:pt x="236318" y="147074"/>
                  </a:lnTo>
                  <a:lnTo>
                    <a:pt x="245861" y="141912"/>
                  </a:lnTo>
                  <a:lnTo>
                    <a:pt x="250118" y="138900"/>
                  </a:lnTo>
                  <a:lnTo>
                    <a:pt x="258644" y="132218"/>
                  </a:lnTo>
                  <a:lnTo>
                    <a:pt x="274390" y="119629"/>
                  </a:lnTo>
                  <a:close/>
                </a:path>
                <a:path w="318770" h="299720">
                  <a:moveTo>
                    <a:pt x="207334" y="77840"/>
                  </a:moveTo>
                  <a:lnTo>
                    <a:pt x="183021" y="77840"/>
                  </a:lnTo>
                  <a:lnTo>
                    <a:pt x="186579" y="85284"/>
                  </a:lnTo>
                  <a:lnTo>
                    <a:pt x="186655" y="85442"/>
                  </a:lnTo>
                  <a:lnTo>
                    <a:pt x="194351" y="92018"/>
                  </a:lnTo>
                  <a:lnTo>
                    <a:pt x="202654" y="93871"/>
                  </a:lnTo>
                  <a:lnTo>
                    <a:pt x="202759" y="118111"/>
                  </a:lnTo>
                  <a:lnTo>
                    <a:pt x="149808" y="145430"/>
                  </a:lnTo>
                  <a:lnTo>
                    <a:pt x="187174" y="145430"/>
                  </a:lnTo>
                  <a:lnTo>
                    <a:pt x="237145" y="119912"/>
                  </a:lnTo>
                  <a:lnTo>
                    <a:pt x="246821" y="119629"/>
                  </a:lnTo>
                  <a:lnTo>
                    <a:pt x="310561" y="119629"/>
                  </a:lnTo>
                  <a:lnTo>
                    <a:pt x="314693" y="114090"/>
                  </a:lnTo>
                  <a:lnTo>
                    <a:pt x="317731" y="109797"/>
                  </a:lnTo>
                  <a:lnTo>
                    <a:pt x="219942" y="109797"/>
                  </a:lnTo>
                  <a:lnTo>
                    <a:pt x="219942" y="93871"/>
                  </a:lnTo>
                  <a:lnTo>
                    <a:pt x="219798" y="93871"/>
                  </a:lnTo>
                  <a:lnTo>
                    <a:pt x="226938" y="91272"/>
                  </a:lnTo>
                  <a:lnTo>
                    <a:pt x="233249" y="86706"/>
                  </a:lnTo>
                  <a:lnTo>
                    <a:pt x="238364" y="80778"/>
                  </a:lnTo>
                  <a:lnTo>
                    <a:pt x="239632" y="78311"/>
                  </a:lnTo>
                  <a:lnTo>
                    <a:pt x="208099" y="78311"/>
                  </a:lnTo>
                  <a:lnTo>
                    <a:pt x="207334" y="77840"/>
                  </a:lnTo>
                  <a:close/>
                </a:path>
                <a:path w="318770" h="299720">
                  <a:moveTo>
                    <a:pt x="313509" y="103054"/>
                  </a:moveTo>
                  <a:lnTo>
                    <a:pt x="230962" y="103054"/>
                  </a:lnTo>
                  <a:lnTo>
                    <a:pt x="219942" y="109797"/>
                  </a:lnTo>
                  <a:lnTo>
                    <a:pt x="317731" y="109797"/>
                  </a:lnTo>
                  <a:lnTo>
                    <a:pt x="318724" y="108394"/>
                  </a:lnTo>
                  <a:lnTo>
                    <a:pt x="313509" y="103054"/>
                  </a:lnTo>
                  <a:close/>
                </a:path>
                <a:path w="318770" h="299720">
                  <a:moveTo>
                    <a:pt x="65036" y="0"/>
                  </a:moveTo>
                  <a:lnTo>
                    <a:pt x="31055" y="2453"/>
                  </a:lnTo>
                  <a:lnTo>
                    <a:pt x="8537" y="22613"/>
                  </a:lnTo>
                  <a:lnTo>
                    <a:pt x="1121" y="47738"/>
                  </a:lnTo>
                  <a:lnTo>
                    <a:pt x="0" y="51775"/>
                  </a:lnTo>
                  <a:lnTo>
                    <a:pt x="7466" y="79400"/>
                  </a:lnTo>
                  <a:lnTo>
                    <a:pt x="7882" y="80778"/>
                  </a:lnTo>
                  <a:lnTo>
                    <a:pt x="34607" y="101044"/>
                  </a:lnTo>
                  <a:lnTo>
                    <a:pt x="36324" y="101640"/>
                  </a:lnTo>
                  <a:lnTo>
                    <a:pt x="44362" y="103054"/>
                  </a:lnTo>
                  <a:lnTo>
                    <a:pt x="58156" y="103054"/>
                  </a:lnTo>
                  <a:lnTo>
                    <a:pt x="90863" y="86981"/>
                  </a:lnTo>
                  <a:lnTo>
                    <a:pt x="57758" y="86981"/>
                  </a:lnTo>
                  <a:lnTo>
                    <a:pt x="28481" y="78637"/>
                  </a:lnTo>
                  <a:lnTo>
                    <a:pt x="16900" y="54801"/>
                  </a:lnTo>
                  <a:lnTo>
                    <a:pt x="23504" y="29148"/>
                  </a:lnTo>
                  <a:lnTo>
                    <a:pt x="48785" y="15350"/>
                  </a:lnTo>
                  <a:lnTo>
                    <a:pt x="90548" y="15350"/>
                  </a:lnTo>
                  <a:lnTo>
                    <a:pt x="88744" y="13129"/>
                  </a:lnTo>
                  <a:lnTo>
                    <a:pt x="77918" y="5042"/>
                  </a:lnTo>
                  <a:lnTo>
                    <a:pt x="65036" y="0"/>
                  </a:lnTo>
                  <a:close/>
                </a:path>
                <a:path w="318770" h="299720">
                  <a:moveTo>
                    <a:pt x="174170" y="30890"/>
                  </a:moveTo>
                  <a:lnTo>
                    <a:pt x="142746" y="30890"/>
                  </a:lnTo>
                  <a:lnTo>
                    <a:pt x="161387" y="39816"/>
                  </a:lnTo>
                  <a:lnTo>
                    <a:pt x="170147" y="58522"/>
                  </a:lnTo>
                  <a:lnTo>
                    <a:pt x="161525" y="79400"/>
                  </a:lnTo>
                  <a:lnTo>
                    <a:pt x="140511" y="87712"/>
                  </a:lnTo>
                  <a:lnTo>
                    <a:pt x="176452" y="87712"/>
                  </a:lnTo>
                  <a:lnTo>
                    <a:pt x="178948" y="84698"/>
                  </a:lnTo>
                  <a:lnTo>
                    <a:pt x="180446" y="81065"/>
                  </a:lnTo>
                  <a:lnTo>
                    <a:pt x="183021" y="77840"/>
                  </a:lnTo>
                  <a:lnTo>
                    <a:pt x="207334" y="77840"/>
                  </a:lnTo>
                  <a:lnTo>
                    <a:pt x="199008" y="72715"/>
                  </a:lnTo>
                  <a:lnTo>
                    <a:pt x="196143" y="63237"/>
                  </a:lnTo>
                  <a:lnTo>
                    <a:pt x="196054" y="62943"/>
                  </a:lnTo>
                  <a:lnTo>
                    <a:pt x="199125" y="53253"/>
                  </a:lnTo>
                  <a:lnTo>
                    <a:pt x="208110" y="47904"/>
                  </a:lnTo>
                  <a:lnTo>
                    <a:pt x="238518" y="47904"/>
                  </a:lnTo>
                  <a:lnTo>
                    <a:pt x="236339" y="45276"/>
                  </a:lnTo>
                  <a:lnTo>
                    <a:pt x="184267" y="45276"/>
                  </a:lnTo>
                  <a:lnTo>
                    <a:pt x="174170" y="30890"/>
                  </a:lnTo>
                  <a:close/>
                </a:path>
                <a:path w="318770" h="299720">
                  <a:moveTo>
                    <a:pt x="90548" y="15350"/>
                  </a:moveTo>
                  <a:lnTo>
                    <a:pt x="48785" y="15350"/>
                  </a:lnTo>
                  <a:lnTo>
                    <a:pt x="76904" y="24063"/>
                  </a:lnTo>
                  <a:lnTo>
                    <a:pt x="76654" y="24063"/>
                  </a:lnTo>
                  <a:lnTo>
                    <a:pt x="87747" y="47738"/>
                  </a:lnTo>
                  <a:lnTo>
                    <a:pt x="81764" y="72715"/>
                  </a:lnTo>
                  <a:lnTo>
                    <a:pt x="81644" y="73216"/>
                  </a:lnTo>
                  <a:lnTo>
                    <a:pt x="57758" y="86981"/>
                  </a:lnTo>
                  <a:lnTo>
                    <a:pt x="90863" y="86981"/>
                  </a:lnTo>
                  <a:lnTo>
                    <a:pt x="93514" y="84322"/>
                  </a:lnTo>
                  <a:lnTo>
                    <a:pt x="99966" y="75390"/>
                  </a:lnTo>
                  <a:lnTo>
                    <a:pt x="120361" y="75390"/>
                  </a:lnTo>
                  <a:lnTo>
                    <a:pt x="113254" y="60210"/>
                  </a:lnTo>
                  <a:lnTo>
                    <a:pt x="121725" y="39349"/>
                  </a:lnTo>
                  <a:lnTo>
                    <a:pt x="129921" y="36051"/>
                  </a:lnTo>
                  <a:lnTo>
                    <a:pt x="103359" y="36051"/>
                  </a:lnTo>
                  <a:lnTo>
                    <a:pt x="97297" y="23664"/>
                  </a:lnTo>
                  <a:lnTo>
                    <a:pt x="90548" y="15350"/>
                  </a:lnTo>
                  <a:close/>
                </a:path>
                <a:path w="318770" h="299720">
                  <a:moveTo>
                    <a:pt x="238518" y="47904"/>
                  </a:moveTo>
                  <a:lnTo>
                    <a:pt x="208110" y="47904"/>
                  </a:lnTo>
                  <a:lnTo>
                    <a:pt x="222739" y="51775"/>
                  </a:lnTo>
                  <a:lnTo>
                    <a:pt x="222283" y="51775"/>
                  </a:lnTo>
                  <a:lnTo>
                    <a:pt x="226564" y="62943"/>
                  </a:lnTo>
                  <a:lnTo>
                    <a:pt x="226677" y="63237"/>
                  </a:lnTo>
                  <a:lnTo>
                    <a:pt x="221836" y="74769"/>
                  </a:lnTo>
                  <a:lnTo>
                    <a:pt x="208099" y="78311"/>
                  </a:lnTo>
                  <a:lnTo>
                    <a:pt x="239632" y="78311"/>
                  </a:lnTo>
                  <a:lnTo>
                    <a:pt x="241774" y="74144"/>
                  </a:lnTo>
                  <a:lnTo>
                    <a:pt x="241726" y="51775"/>
                  </a:lnTo>
                  <a:lnTo>
                    <a:pt x="238518" y="47904"/>
                  </a:lnTo>
                  <a:close/>
                </a:path>
                <a:path w="318770" h="299720">
                  <a:moveTo>
                    <a:pt x="208815" y="30749"/>
                  </a:moveTo>
                  <a:lnTo>
                    <a:pt x="188571" y="40061"/>
                  </a:lnTo>
                  <a:lnTo>
                    <a:pt x="187199" y="41391"/>
                  </a:lnTo>
                  <a:lnTo>
                    <a:pt x="185880" y="44061"/>
                  </a:lnTo>
                  <a:lnTo>
                    <a:pt x="184267" y="45276"/>
                  </a:lnTo>
                  <a:lnTo>
                    <a:pt x="236339" y="45276"/>
                  </a:lnTo>
                  <a:lnTo>
                    <a:pt x="228694" y="36051"/>
                  </a:lnTo>
                  <a:lnTo>
                    <a:pt x="228899" y="36051"/>
                  </a:lnTo>
                  <a:lnTo>
                    <a:pt x="208815" y="30749"/>
                  </a:lnTo>
                  <a:close/>
                </a:path>
                <a:path w="318770" h="299720">
                  <a:moveTo>
                    <a:pt x="146813" y="14964"/>
                  </a:moveTo>
                  <a:lnTo>
                    <a:pt x="122748" y="18714"/>
                  </a:lnTo>
                  <a:lnTo>
                    <a:pt x="103359" y="36051"/>
                  </a:lnTo>
                  <a:lnTo>
                    <a:pt x="129921" y="36051"/>
                  </a:lnTo>
                  <a:lnTo>
                    <a:pt x="142746" y="30890"/>
                  </a:lnTo>
                  <a:lnTo>
                    <a:pt x="174170" y="30890"/>
                  </a:lnTo>
                  <a:lnTo>
                    <a:pt x="169379" y="24063"/>
                  </a:lnTo>
                  <a:lnTo>
                    <a:pt x="146813" y="149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3" name="object 6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1357" y="10891128"/>
              <a:ext cx="163363" cy="133879"/>
            </a:xfrm>
            <a:prstGeom prst="rect">
              <a:avLst/>
            </a:prstGeom>
          </p:spPr>
        </p:pic>
      </p:grpSp>
      <p:pic>
        <p:nvPicPr>
          <p:cNvPr id="64" name="object 6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92304" y="6442019"/>
            <a:ext cx="296506" cy="294830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11269498" y="6391946"/>
            <a:ext cx="587223" cy="298040"/>
            <a:chOff x="18583530" y="10540792"/>
            <a:chExt cx="968375" cy="491490"/>
          </a:xfrm>
        </p:grpSpPr>
        <p:pic>
          <p:nvPicPr>
            <p:cNvPr id="66" name="object 6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583530" y="10805753"/>
              <a:ext cx="433100" cy="16230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9185573" y="10777175"/>
              <a:ext cx="366395" cy="254635"/>
            </a:xfrm>
            <a:custGeom>
              <a:avLst/>
              <a:gdLst/>
              <a:ahLst/>
              <a:cxnLst/>
              <a:rect l="l" t="t" r="r" b="b"/>
              <a:pathLst>
                <a:path w="366394" h="254634">
                  <a:moveTo>
                    <a:pt x="144627" y="28790"/>
                  </a:moveTo>
                  <a:lnTo>
                    <a:pt x="0" y="28790"/>
                  </a:lnTo>
                  <a:lnTo>
                    <a:pt x="0" y="77050"/>
                  </a:lnTo>
                  <a:lnTo>
                    <a:pt x="47421" y="77050"/>
                  </a:lnTo>
                  <a:lnTo>
                    <a:pt x="47421" y="187540"/>
                  </a:lnTo>
                  <a:lnTo>
                    <a:pt x="97383" y="187540"/>
                  </a:lnTo>
                  <a:lnTo>
                    <a:pt x="97383" y="77050"/>
                  </a:lnTo>
                  <a:lnTo>
                    <a:pt x="144627" y="77050"/>
                  </a:lnTo>
                  <a:lnTo>
                    <a:pt x="144627" y="28790"/>
                  </a:lnTo>
                  <a:close/>
                </a:path>
                <a:path w="366394" h="254634">
                  <a:moveTo>
                    <a:pt x="366090" y="254546"/>
                  </a:moveTo>
                  <a:lnTo>
                    <a:pt x="270370" y="0"/>
                  </a:lnTo>
                  <a:lnTo>
                    <a:pt x="184467" y="0"/>
                  </a:lnTo>
                  <a:lnTo>
                    <a:pt x="114147" y="187769"/>
                  </a:lnTo>
                  <a:lnTo>
                    <a:pt x="166243" y="187769"/>
                  </a:lnTo>
                  <a:lnTo>
                    <a:pt x="227355" y="33324"/>
                  </a:lnTo>
                  <a:lnTo>
                    <a:pt x="314032" y="254546"/>
                  </a:lnTo>
                  <a:lnTo>
                    <a:pt x="366090" y="254546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8" name="object 6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25993" y="10805746"/>
              <a:ext cx="156749" cy="162319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248503" y="10540792"/>
              <a:ext cx="282189" cy="236431"/>
            </a:xfrm>
            <a:prstGeom prst="rect">
              <a:avLst/>
            </a:prstGeom>
          </p:spPr>
        </p:pic>
      </p:grpSp>
      <p:sp>
        <p:nvSpPr>
          <p:cNvPr id="70" name="object 70"/>
          <p:cNvSpPr/>
          <p:nvPr/>
        </p:nvSpPr>
        <p:spPr>
          <a:xfrm>
            <a:off x="11176234" y="6440975"/>
            <a:ext cx="5776" cy="299195"/>
          </a:xfrm>
          <a:custGeom>
            <a:avLst/>
            <a:gdLst/>
            <a:ahLst/>
            <a:cxnLst/>
            <a:rect l="l" t="t" r="r" b="b"/>
            <a:pathLst>
              <a:path w="9525" h="493395">
                <a:moveTo>
                  <a:pt x="8942" y="0"/>
                </a:moveTo>
                <a:lnTo>
                  <a:pt x="0" y="0"/>
                </a:lnTo>
                <a:lnTo>
                  <a:pt x="0" y="493335"/>
                </a:lnTo>
                <a:lnTo>
                  <a:pt x="8942" y="493335"/>
                </a:lnTo>
                <a:lnTo>
                  <a:pt x="8942" y="0"/>
                </a:lnTo>
                <a:close/>
              </a:path>
            </a:pathLst>
          </a:custGeom>
          <a:solidFill>
            <a:srgbClr val="60606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1" name="object 71"/>
          <p:cNvSpPr txBox="1"/>
          <p:nvPr/>
        </p:nvSpPr>
        <p:spPr>
          <a:xfrm>
            <a:off x="6798094" y="6419831"/>
            <a:ext cx="3723959" cy="312231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971" b="1" spc="-12" dirty="0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Unidad</a:t>
            </a:r>
            <a:r>
              <a:rPr sz="1971" b="1" spc="-67" dirty="0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971" b="1" spc="69" dirty="0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de</a:t>
            </a:r>
            <a:r>
              <a:rPr sz="1971" b="1" spc="-67" dirty="0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971" b="1" spc="-45" dirty="0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Mantenimiento</a:t>
            </a:r>
            <a:r>
              <a:rPr sz="1971" b="1" spc="-64" dirty="0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971" b="1" spc="-12" dirty="0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Vial</a:t>
            </a:r>
            <a:endParaRPr sz="1971" dirty="0"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8A9FB98-66E5-DE43-57D8-ED30B0AAB0C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7563" r="351" b="34"/>
          <a:stretch>
            <a:fillRect/>
          </a:stretch>
        </p:blipFill>
        <p:spPr>
          <a:xfrm>
            <a:off x="0" y="0"/>
            <a:ext cx="3895314" cy="63451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9D69038-E013-9742-B706-AEC84B6E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374" y="3726748"/>
            <a:ext cx="9466447" cy="1475841"/>
          </a:xfrm>
        </p:spPr>
        <p:txBody>
          <a:bodyPr/>
          <a:lstStyle/>
          <a:p>
            <a:pPr marL="38121" marR="26184">
              <a:lnSpc>
                <a:spcPct val="100000"/>
              </a:lnSpc>
              <a:spcBef>
                <a:spcPts val="3"/>
              </a:spcBef>
            </a:pPr>
            <a:r>
              <a:rPr lang="es-ES" sz="4000" spc="-6" dirty="0">
                <a:latin typeface="Century Gothic" panose="020B0502020202020204" pitchFamily="34" charset="0"/>
                <a:cs typeface="Arial" panose="020B0604020202020204" pitchFamily="34" charset="0"/>
              </a:rPr>
              <a:t>Título 1</a:t>
            </a:r>
            <a:endParaRPr lang="es-CO" sz="40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B18DF4-2F8C-A84D-A698-B72F83979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769" y="2781752"/>
            <a:ext cx="3235857" cy="1475840"/>
          </a:xfrm>
        </p:spPr>
        <p:txBody>
          <a:bodyPr>
            <a:normAutofit/>
          </a:bodyPr>
          <a:lstStyle/>
          <a:p>
            <a:r>
              <a:rPr lang="es-ES" spc="-6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01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30368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0" y="1616075"/>
            <a:ext cx="6553200" cy="377825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9"/>
              </a:spcBef>
            </a:pPr>
            <a:r>
              <a:rPr dirty="0">
                <a:latin typeface="Century Gothic" panose="020B0502020202020204" pitchFamily="34" charset="0"/>
              </a:rPr>
              <a:t>73.831</a:t>
            </a:r>
          </a:p>
        </p:txBody>
      </p:sp>
      <p:sp>
        <p:nvSpPr>
          <p:cNvPr id="3" name="object 3"/>
          <p:cNvSpPr/>
          <p:nvPr/>
        </p:nvSpPr>
        <p:spPr>
          <a:xfrm>
            <a:off x="2985815" y="1351482"/>
            <a:ext cx="972673" cy="615333"/>
          </a:xfrm>
          <a:custGeom>
            <a:avLst/>
            <a:gdLst/>
            <a:ahLst/>
            <a:cxnLst/>
            <a:rect l="l" t="t" r="r" b="b"/>
            <a:pathLst>
              <a:path w="1604009" h="1014729">
                <a:moveTo>
                  <a:pt x="330622" y="590550"/>
                </a:moveTo>
                <a:lnTo>
                  <a:pt x="179129" y="590550"/>
                </a:lnTo>
                <a:lnTo>
                  <a:pt x="152535" y="594360"/>
                </a:lnTo>
                <a:lnTo>
                  <a:pt x="93755" y="622300"/>
                </a:lnTo>
                <a:lnTo>
                  <a:pt x="36573" y="676910"/>
                </a:lnTo>
                <a:lnTo>
                  <a:pt x="15125" y="718820"/>
                </a:lnTo>
                <a:lnTo>
                  <a:pt x="3946" y="764540"/>
                </a:lnTo>
                <a:lnTo>
                  <a:pt x="0" y="812800"/>
                </a:lnTo>
                <a:lnTo>
                  <a:pt x="246" y="862330"/>
                </a:lnTo>
                <a:lnTo>
                  <a:pt x="1648" y="913130"/>
                </a:lnTo>
                <a:lnTo>
                  <a:pt x="1166" y="962660"/>
                </a:lnTo>
                <a:lnTo>
                  <a:pt x="6433" y="981710"/>
                </a:lnTo>
                <a:lnTo>
                  <a:pt x="16973" y="996950"/>
                </a:lnTo>
                <a:lnTo>
                  <a:pt x="31795" y="1008380"/>
                </a:lnTo>
                <a:lnTo>
                  <a:pt x="49908" y="1014730"/>
                </a:lnTo>
                <a:lnTo>
                  <a:pt x="759687" y="1014730"/>
                </a:lnTo>
                <a:lnTo>
                  <a:pt x="773276" y="1012190"/>
                </a:lnTo>
                <a:lnTo>
                  <a:pt x="785202" y="1010920"/>
                </a:lnTo>
                <a:lnTo>
                  <a:pt x="1565559" y="1010920"/>
                </a:lnTo>
                <a:lnTo>
                  <a:pt x="1582180" y="1002030"/>
                </a:lnTo>
                <a:lnTo>
                  <a:pt x="1594867" y="986790"/>
                </a:lnTo>
                <a:lnTo>
                  <a:pt x="1603620" y="967740"/>
                </a:lnTo>
                <a:lnTo>
                  <a:pt x="1603620" y="948690"/>
                </a:lnTo>
                <a:lnTo>
                  <a:pt x="67090" y="948690"/>
                </a:lnTo>
                <a:lnTo>
                  <a:pt x="67090" y="774700"/>
                </a:lnTo>
                <a:lnTo>
                  <a:pt x="93971" y="709930"/>
                </a:lnTo>
                <a:lnTo>
                  <a:pt x="148879" y="666750"/>
                </a:lnTo>
                <a:lnTo>
                  <a:pt x="205141" y="654050"/>
                </a:lnTo>
                <a:lnTo>
                  <a:pt x="341686" y="654050"/>
                </a:lnTo>
                <a:lnTo>
                  <a:pt x="331198" y="642620"/>
                </a:lnTo>
                <a:lnTo>
                  <a:pt x="329880" y="632460"/>
                </a:lnTo>
                <a:lnTo>
                  <a:pt x="329232" y="615950"/>
                </a:lnTo>
                <a:lnTo>
                  <a:pt x="329348" y="596900"/>
                </a:lnTo>
                <a:lnTo>
                  <a:pt x="330622" y="590550"/>
                </a:lnTo>
                <a:close/>
              </a:path>
              <a:path w="1604009" h="1014729">
                <a:moveTo>
                  <a:pt x="1565559" y="1010920"/>
                </a:moveTo>
                <a:lnTo>
                  <a:pt x="785202" y="1010920"/>
                </a:lnTo>
                <a:lnTo>
                  <a:pt x="797132" y="1012190"/>
                </a:lnTo>
                <a:lnTo>
                  <a:pt x="810733" y="1014730"/>
                </a:lnTo>
                <a:lnTo>
                  <a:pt x="1545004" y="1014730"/>
                </a:lnTo>
                <a:lnTo>
                  <a:pt x="1565559" y="1010920"/>
                </a:lnTo>
                <a:close/>
              </a:path>
              <a:path w="1604009" h="1014729">
                <a:moveTo>
                  <a:pt x="160661" y="867410"/>
                </a:moveTo>
                <a:lnTo>
                  <a:pt x="149153" y="871220"/>
                </a:lnTo>
                <a:lnTo>
                  <a:pt x="139654" y="880110"/>
                </a:lnTo>
                <a:lnTo>
                  <a:pt x="138460" y="881380"/>
                </a:lnTo>
                <a:lnTo>
                  <a:pt x="133246" y="890270"/>
                </a:lnTo>
                <a:lnTo>
                  <a:pt x="133246" y="946150"/>
                </a:lnTo>
                <a:lnTo>
                  <a:pt x="130041" y="948690"/>
                </a:lnTo>
                <a:lnTo>
                  <a:pt x="197265" y="948690"/>
                </a:lnTo>
                <a:lnTo>
                  <a:pt x="197265" y="887730"/>
                </a:lnTo>
                <a:lnTo>
                  <a:pt x="187673" y="875030"/>
                </a:lnTo>
                <a:lnTo>
                  <a:pt x="184354" y="873760"/>
                </a:lnTo>
                <a:lnTo>
                  <a:pt x="172840" y="868680"/>
                </a:lnTo>
                <a:lnTo>
                  <a:pt x="160661" y="867410"/>
                </a:lnTo>
                <a:close/>
              </a:path>
              <a:path w="1604009" h="1014729">
                <a:moveTo>
                  <a:pt x="652870" y="867410"/>
                </a:moveTo>
                <a:lnTo>
                  <a:pt x="637857" y="872490"/>
                </a:lnTo>
                <a:lnTo>
                  <a:pt x="626487" y="883920"/>
                </a:lnTo>
                <a:lnTo>
                  <a:pt x="625649" y="885190"/>
                </a:lnTo>
                <a:lnTo>
                  <a:pt x="621943" y="895350"/>
                </a:lnTo>
                <a:lnTo>
                  <a:pt x="621943" y="948690"/>
                </a:lnTo>
                <a:lnTo>
                  <a:pt x="688108" y="948690"/>
                </a:lnTo>
                <a:lnTo>
                  <a:pt x="688108" y="891540"/>
                </a:lnTo>
                <a:lnTo>
                  <a:pt x="682841" y="881380"/>
                </a:lnTo>
                <a:lnTo>
                  <a:pt x="681396" y="880110"/>
                </a:lnTo>
                <a:lnTo>
                  <a:pt x="668419" y="869950"/>
                </a:lnTo>
                <a:lnTo>
                  <a:pt x="652870" y="867410"/>
                </a:lnTo>
                <a:close/>
              </a:path>
              <a:path w="1604009" h="1014729">
                <a:moveTo>
                  <a:pt x="764678" y="654050"/>
                </a:moveTo>
                <a:lnTo>
                  <a:pt x="604475" y="654050"/>
                </a:lnTo>
                <a:lnTo>
                  <a:pt x="648339" y="659130"/>
                </a:lnTo>
                <a:lnTo>
                  <a:pt x="688423" y="675640"/>
                </a:lnTo>
                <a:lnTo>
                  <a:pt x="723343" y="704850"/>
                </a:lnTo>
                <a:lnTo>
                  <a:pt x="744410" y="742950"/>
                </a:lnTo>
                <a:lnTo>
                  <a:pt x="754263" y="783590"/>
                </a:lnTo>
                <a:lnTo>
                  <a:pt x="754263" y="948690"/>
                </a:lnTo>
                <a:lnTo>
                  <a:pt x="818282" y="948690"/>
                </a:lnTo>
                <a:lnTo>
                  <a:pt x="818282" y="779780"/>
                </a:lnTo>
                <a:lnTo>
                  <a:pt x="824055" y="748030"/>
                </a:lnTo>
                <a:lnTo>
                  <a:pt x="836116" y="718820"/>
                </a:lnTo>
                <a:lnTo>
                  <a:pt x="854021" y="693420"/>
                </a:lnTo>
                <a:lnTo>
                  <a:pt x="873215" y="675640"/>
                </a:lnTo>
                <a:lnTo>
                  <a:pt x="783090" y="675640"/>
                </a:lnTo>
                <a:lnTo>
                  <a:pt x="764678" y="654050"/>
                </a:lnTo>
                <a:close/>
              </a:path>
              <a:path w="1604009" h="1014729">
                <a:moveTo>
                  <a:pt x="934383" y="882650"/>
                </a:moveTo>
                <a:lnTo>
                  <a:pt x="924506" y="885190"/>
                </a:lnTo>
                <a:lnTo>
                  <a:pt x="913731" y="890270"/>
                </a:lnTo>
                <a:lnTo>
                  <a:pt x="905062" y="897890"/>
                </a:lnTo>
                <a:lnTo>
                  <a:pt x="901505" y="906780"/>
                </a:lnTo>
                <a:lnTo>
                  <a:pt x="901505" y="946150"/>
                </a:lnTo>
                <a:lnTo>
                  <a:pt x="898311" y="948690"/>
                </a:lnTo>
                <a:lnTo>
                  <a:pt x="965534" y="948690"/>
                </a:lnTo>
                <a:lnTo>
                  <a:pt x="965534" y="906780"/>
                </a:lnTo>
                <a:lnTo>
                  <a:pt x="962129" y="899160"/>
                </a:lnTo>
                <a:lnTo>
                  <a:pt x="953858" y="891540"/>
                </a:lnTo>
                <a:lnTo>
                  <a:pt x="943637" y="885190"/>
                </a:lnTo>
                <a:lnTo>
                  <a:pt x="934383" y="882650"/>
                </a:lnTo>
                <a:close/>
              </a:path>
              <a:path w="1604009" h="1014729">
                <a:moveTo>
                  <a:pt x="1420735" y="883920"/>
                </a:moveTo>
                <a:lnTo>
                  <a:pt x="1405654" y="889000"/>
                </a:lnTo>
                <a:lnTo>
                  <a:pt x="1394705" y="901700"/>
                </a:lnTo>
                <a:lnTo>
                  <a:pt x="1393867" y="902970"/>
                </a:lnTo>
                <a:lnTo>
                  <a:pt x="1390213" y="913130"/>
                </a:lnTo>
                <a:lnTo>
                  <a:pt x="1390213" y="948690"/>
                </a:lnTo>
                <a:lnTo>
                  <a:pt x="1456368" y="948690"/>
                </a:lnTo>
                <a:lnTo>
                  <a:pt x="1456368" y="906780"/>
                </a:lnTo>
                <a:lnTo>
                  <a:pt x="1451153" y="897890"/>
                </a:lnTo>
                <a:lnTo>
                  <a:pt x="1449970" y="896620"/>
                </a:lnTo>
                <a:lnTo>
                  <a:pt x="1436617" y="886460"/>
                </a:lnTo>
                <a:lnTo>
                  <a:pt x="1420735" y="883920"/>
                </a:lnTo>
                <a:close/>
              </a:path>
              <a:path w="1604009" h="1014729">
                <a:moveTo>
                  <a:pt x="1546553" y="643890"/>
                </a:moveTo>
                <a:lnTo>
                  <a:pt x="1391511" y="643890"/>
                </a:lnTo>
                <a:lnTo>
                  <a:pt x="1436058" y="650240"/>
                </a:lnTo>
                <a:lnTo>
                  <a:pt x="1476830" y="670560"/>
                </a:lnTo>
                <a:lnTo>
                  <a:pt x="1509847" y="701040"/>
                </a:lnTo>
                <a:lnTo>
                  <a:pt x="1531130" y="740410"/>
                </a:lnTo>
                <a:lnTo>
                  <a:pt x="1532470" y="744220"/>
                </a:lnTo>
                <a:lnTo>
                  <a:pt x="1537465" y="762000"/>
                </a:lnTo>
                <a:lnTo>
                  <a:pt x="1537465" y="948690"/>
                </a:lnTo>
                <a:lnTo>
                  <a:pt x="1603620" y="948690"/>
                </a:lnTo>
                <a:lnTo>
                  <a:pt x="1603620" y="760730"/>
                </a:lnTo>
                <a:lnTo>
                  <a:pt x="1592380" y="717550"/>
                </a:lnTo>
                <a:lnTo>
                  <a:pt x="1573876" y="679450"/>
                </a:lnTo>
                <a:lnTo>
                  <a:pt x="1548003" y="645160"/>
                </a:lnTo>
                <a:lnTo>
                  <a:pt x="1546553" y="643890"/>
                </a:lnTo>
                <a:close/>
              </a:path>
              <a:path w="1604009" h="1014729">
                <a:moveTo>
                  <a:pt x="341686" y="654050"/>
                </a:moveTo>
                <a:lnTo>
                  <a:pt x="263210" y="654050"/>
                </a:lnTo>
                <a:lnTo>
                  <a:pt x="268864" y="670560"/>
                </a:lnTo>
                <a:lnTo>
                  <a:pt x="373249" y="793750"/>
                </a:lnTo>
                <a:lnTo>
                  <a:pt x="374144" y="862330"/>
                </a:lnTo>
                <a:lnTo>
                  <a:pt x="374260" y="871220"/>
                </a:lnTo>
                <a:lnTo>
                  <a:pt x="374376" y="880110"/>
                </a:lnTo>
                <a:lnTo>
                  <a:pt x="374492" y="889000"/>
                </a:lnTo>
                <a:lnTo>
                  <a:pt x="374608" y="897890"/>
                </a:lnTo>
                <a:lnTo>
                  <a:pt x="374724" y="906780"/>
                </a:lnTo>
                <a:lnTo>
                  <a:pt x="374840" y="915670"/>
                </a:lnTo>
                <a:lnTo>
                  <a:pt x="387912" y="932180"/>
                </a:lnTo>
                <a:lnTo>
                  <a:pt x="407614" y="937260"/>
                </a:lnTo>
                <a:lnTo>
                  <a:pt x="426704" y="930910"/>
                </a:lnTo>
                <a:lnTo>
                  <a:pt x="437938" y="913130"/>
                </a:lnTo>
                <a:lnTo>
                  <a:pt x="439722" y="891540"/>
                </a:lnTo>
                <a:lnTo>
                  <a:pt x="439715" y="880110"/>
                </a:lnTo>
                <a:lnTo>
                  <a:pt x="437514" y="828040"/>
                </a:lnTo>
                <a:lnTo>
                  <a:pt x="439423" y="802640"/>
                </a:lnTo>
                <a:lnTo>
                  <a:pt x="439519" y="801370"/>
                </a:lnTo>
                <a:lnTo>
                  <a:pt x="499959" y="731520"/>
                </a:lnTo>
                <a:lnTo>
                  <a:pt x="410996" y="731520"/>
                </a:lnTo>
                <a:lnTo>
                  <a:pt x="407928" y="730250"/>
                </a:lnTo>
                <a:lnTo>
                  <a:pt x="393898" y="717550"/>
                </a:lnTo>
                <a:lnTo>
                  <a:pt x="371086" y="689610"/>
                </a:lnTo>
                <a:lnTo>
                  <a:pt x="347513" y="660400"/>
                </a:lnTo>
                <a:lnTo>
                  <a:pt x="341686" y="654050"/>
                </a:lnTo>
                <a:close/>
              </a:path>
              <a:path w="1604009" h="1014729">
                <a:moveTo>
                  <a:pt x="1033825" y="643890"/>
                </a:moveTo>
                <a:lnTo>
                  <a:pt x="967555" y="643890"/>
                </a:lnTo>
                <a:lnTo>
                  <a:pt x="978409" y="687070"/>
                </a:lnTo>
                <a:lnTo>
                  <a:pt x="997667" y="725170"/>
                </a:lnTo>
                <a:lnTo>
                  <a:pt x="1024053" y="756920"/>
                </a:lnTo>
                <a:lnTo>
                  <a:pt x="1056290" y="782320"/>
                </a:lnTo>
                <a:lnTo>
                  <a:pt x="1093104" y="801370"/>
                </a:lnTo>
                <a:lnTo>
                  <a:pt x="1133219" y="814070"/>
                </a:lnTo>
                <a:lnTo>
                  <a:pt x="1175357" y="817880"/>
                </a:lnTo>
                <a:lnTo>
                  <a:pt x="1218244" y="815340"/>
                </a:lnTo>
                <a:lnTo>
                  <a:pt x="1260604" y="802640"/>
                </a:lnTo>
                <a:lnTo>
                  <a:pt x="1308824" y="777240"/>
                </a:lnTo>
                <a:lnTo>
                  <a:pt x="1335487" y="751840"/>
                </a:lnTo>
                <a:lnTo>
                  <a:pt x="1198188" y="751840"/>
                </a:lnTo>
                <a:lnTo>
                  <a:pt x="1155086" y="750570"/>
                </a:lnTo>
                <a:lnTo>
                  <a:pt x="1114009" y="739140"/>
                </a:lnTo>
                <a:lnTo>
                  <a:pt x="1078047" y="717550"/>
                </a:lnTo>
                <a:lnTo>
                  <a:pt x="1050289" y="684530"/>
                </a:lnTo>
                <a:lnTo>
                  <a:pt x="1033825" y="643890"/>
                </a:lnTo>
                <a:close/>
              </a:path>
              <a:path w="1604009" h="1014729">
                <a:moveTo>
                  <a:pt x="1326069" y="570230"/>
                </a:moveTo>
                <a:lnTo>
                  <a:pt x="1260018" y="570230"/>
                </a:lnTo>
                <a:lnTo>
                  <a:pt x="1260677" y="584200"/>
                </a:lnTo>
                <a:lnTo>
                  <a:pt x="1260797" y="586740"/>
                </a:lnTo>
                <a:lnTo>
                  <a:pt x="1260917" y="589280"/>
                </a:lnTo>
                <a:lnTo>
                  <a:pt x="1261037" y="591820"/>
                </a:lnTo>
                <a:lnTo>
                  <a:pt x="1261157" y="594360"/>
                </a:lnTo>
                <a:lnTo>
                  <a:pt x="1261277" y="596900"/>
                </a:lnTo>
                <a:lnTo>
                  <a:pt x="1261397" y="599440"/>
                </a:lnTo>
                <a:lnTo>
                  <a:pt x="1273160" y="623570"/>
                </a:lnTo>
                <a:lnTo>
                  <a:pt x="1293830" y="638810"/>
                </a:lnTo>
                <a:lnTo>
                  <a:pt x="1321932" y="643890"/>
                </a:lnTo>
                <a:lnTo>
                  <a:pt x="1317272" y="664210"/>
                </a:lnTo>
                <a:lnTo>
                  <a:pt x="1293768" y="703580"/>
                </a:lnTo>
                <a:lnTo>
                  <a:pt x="1240226" y="740410"/>
                </a:lnTo>
                <a:lnTo>
                  <a:pt x="1198188" y="751840"/>
                </a:lnTo>
                <a:lnTo>
                  <a:pt x="1335487" y="751840"/>
                </a:lnTo>
                <a:lnTo>
                  <a:pt x="1347485" y="740410"/>
                </a:lnTo>
                <a:lnTo>
                  <a:pt x="1375431" y="695960"/>
                </a:lnTo>
                <a:lnTo>
                  <a:pt x="1391511" y="643890"/>
                </a:lnTo>
                <a:lnTo>
                  <a:pt x="1546553" y="643890"/>
                </a:lnTo>
                <a:lnTo>
                  <a:pt x="1514659" y="615950"/>
                </a:lnTo>
                <a:lnTo>
                  <a:pt x="1508780" y="612140"/>
                </a:lnTo>
                <a:lnTo>
                  <a:pt x="1500307" y="607060"/>
                </a:lnTo>
                <a:lnTo>
                  <a:pt x="1492523" y="603250"/>
                </a:lnTo>
                <a:lnTo>
                  <a:pt x="1488712" y="599440"/>
                </a:lnTo>
                <a:lnTo>
                  <a:pt x="1488690" y="579120"/>
                </a:lnTo>
                <a:lnTo>
                  <a:pt x="1422232" y="579120"/>
                </a:lnTo>
                <a:lnTo>
                  <a:pt x="1326214" y="577850"/>
                </a:lnTo>
                <a:lnTo>
                  <a:pt x="1326117" y="572770"/>
                </a:lnTo>
                <a:lnTo>
                  <a:pt x="1326069" y="570230"/>
                </a:lnTo>
                <a:close/>
              </a:path>
              <a:path w="1604009" h="1014729">
                <a:moveTo>
                  <a:pt x="557924" y="588010"/>
                </a:moveTo>
                <a:lnTo>
                  <a:pt x="491769" y="588010"/>
                </a:lnTo>
                <a:lnTo>
                  <a:pt x="491769" y="640080"/>
                </a:lnTo>
                <a:lnTo>
                  <a:pt x="416158" y="728980"/>
                </a:lnTo>
                <a:lnTo>
                  <a:pt x="413771" y="731520"/>
                </a:lnTo>
                <a:lnTo>
                  <a:pt x="499959" y="731520"/>
                </a:lnTo>
                <a:lnTo>
                  <a:pt x="547212" y="676910"/>
                </a:lnTo>
                <a:lnTo>
                  <a:pt x="558217" y="654050"/>
                </a:lnTo>
                <a:lnTo>
                  <a:pt x="764678" y="654050"/>
                </a:lnTo>
                <a:lnTo>
                  <a:pt x="710905" y="612140"/>
                </a:lnTo>
                <a:lnTo>
                  <a:pt x="673157" y="596900"/>
                </a:lnTo>
                <a:lnTo>
                  <a:pt x="642225" y="590550"/>
                </a:lnTo>
                <a:lnTo>
                  <a:pt x="557924" y="590550"/>
                </a:lnTo>
                <a:lnTo>
                  <a:pt x="557924" y="588010"/>
                </a:lnTo>
                <a:close/>
              </a:path>
              <a:path w="1604009" h="1014729">
                <a:moveTo>
                  <a:pt x="1208815" y="0"/>
                </a:moveTo>
                <a:lnTo>
                  <a:pt x="1153330" y="0"/>
                </a:lnTo>
                <a:lnTo>
                  <a:pt x="1128574" y="5080"/>
                </a:lnTo>
                <a:lnTo>
                  <a:pt x="1116156" y="6350"/>
                </a:lnTo>
                <a:lnTo>
                  <a:pt x="1057552" y="24130"/>
                </a:lnTo>
                <a:lnTo>
                  <a:pt x="1014658" y="46990"/>
                </a:lnTo>
                <a:lnTo>
                  <a:pt x="975865" y="74930"/>
                </a:lnTo>
                <a:lnTo>
                  <a:pt x="941920" y="107950"/>
                </a:lnTo>
                <a:lnTo>
                  <a:pt x="913567" y="147320"/>
                </a:lnTo>
                <a:lnTo>
                  <a:pt x="891552" y="189230"/>
                </a:lnTo>
                <a:lnTo>
                  <a:pt x="876620" y="234950"/>
                </a:lnTo>
                <a:lnTo>
                  <a:pt x="869516" y="283210"/>
                </a:lnTo>
                <a:lnTo>
                  <a:pt x="867637" y="334010"/>
                </a:lnTo>
                <a:lnTo>
                  <a:pt x="867546" y="516890"/>
                </a:lnTo>
                <a:lnTo>
                  <a:pt x="867478" y="521970"/>
                </a:lnTo>
                <a:lnTo>
                  <a:pt x="867359" y="590550"/>
                </a:lnTo>
                <a:lnTo>
                  <a:pt x="867244" y="594360"/>
                </a:lnTo>
                <a:lnTo>
                  <a:pt x="867167" y="596900"/>
                </a:lnTo>
                <a:lnTo>
                  <a:pt x="867091" y="599440"/>
                </a:lnTo>
                <a:lnTo>
                  <a:pt x="867014" y="601980"/>
                </a:lnTo>
                <a:lnTo>
                  <a:pt x="822523" y="631190"/>
                </a:lnTo>
                <a:lnTo>
                  <a:pt x="783090" y="675640"/>
                </a:lnTo>
                <a:lnTo>
                  <a:pt x="873215" y="675640"/>
                </a:lnTo>
                <a:lnTo>
                  <a:pt x="877328" y="671830"/>
                </a:lnTo>
                <a:lnTo>
                  <a:pt x="897938" y="659130"/>
                </a:lnTo>
                <a:lnTo>
                  <a:pt x="920184" y="650240"/>
                </a:lnTo>
                <a:lnTo>
                  <a:pt x="943558" y="645160"/>
                </a:lnTo>
                <a:lnTo>
                  <a:pt x="967555" y="643890"/>
                </a:lnTo>
                <a:lnTo>
                  <a:pt x="1033825" y="643890"/>
                </a:lnTo>
                <a:lnTo>
                  <a:pt x="1061672" y="640080"/>
                </a:lnTo>
                <a:lnTo>
                  <a:pt x="1082838" y="624840"/>
                </a:lnTo>
                <a:lnTo>
                  <a:pt x="1095506" y="600710"/>
                </a:lnTo>
                <a:lnTo>
                  <a:pt x="1097321" y="579120"/>
                </a:lnTo>
                <a:lnTo>
                  <a:pt x="933514" y="579120"/>
                </a:lnTo>
                <a:lnTo>
                  <a:pt x="933761" y="544830"/>
                </a:lnTo>
                <a:lnTo>
                  <a:pt x="933880" y="528320"/>
                </a:lnTo>
                <a:lnTo>
                  <a:pt x="933963" y="516890"/>
                </a:lnTo>
                <a:lnTo>
                  <a:pt x="934073" y="501650"/>
                </a:lnTo>
                <a:lnTo>
                  <a:pt x="934182" y="486410"/>
                </a:lnTo>
                <a:lnTo>
                  <a:pt x="934283" y="472440"/>
                </a:lnTo>
                <a:lnTo>
                  <a:pt x="934329" y="466090"/>
                </a:lnTo>
                <a:lnTo>
                  <a:pt x="934429" y="452120"/>
                </a:lnTo>
                <a:lnTo>
                  <a:pt x="934548" y="435610"/>
                </a:lnTo>
                <a:lnTo>
                  <a:pt x="934658" y="420370"/>
                </a:lnTo>
                <a:lnTo>
                  <a:pt x="934768" y="405130"/>
                </a:lnTo>
                <a:lnTo>
                  <a:pt x="934869" y="391160"/>
                </a:lnTo>
                <a:lnTo>
                  <a:pt x="934988" y="374650"/>
                </a:lnTo>
                <a:lnTo>
                  <a:pt x="935088" y="360680"/>
                </a:lnTo>
                <a:lnTo>
                  <a:pt x="935198" y="345440"/>
                </a:lnTo>
                <a:lnTo>
                  <a:pt x="935281" y="334010"/>
                </a:lnTo>
                <a:lnTo>
                  <a:pt x="935399" y="317500"/>
                </a:lnTo>
                <a:lnTo>
                  <a:pt x="935518" y="300990"/>
                </a:lnTo>
                <a:lnTo>
                  <a:pt x="935637" y="284480"/>
                </a:lnTo>
                <a:lnTo>
                  <a:pt x="944299" y="234950"/>
                </a:lnTo>
                <a:lnTo>
                  <a:pt x="959688" y="196850"/>
                </a:lnTo>
                <a:lnTo>
                  <a:pt x="981017" y="162560"/>
                </a:lnTo>
                <a:lnTo>
                  <a:pt x="1007444" y="134620"/>
                </a:lnTo>
                <a:lnTo>
                  <a:pt x="1038126" y="110490"/>
                </a:lnTo>
                <a:lnTo>
                  <a:pt x="1072220" y="90170"/>
                </a:lnTo>
                <a:lnTo>
                  <a:pt x="1108883" y="77470"/>
                </a:lnTo>
                <a:lnTo>
                  <a:pt x="1147273" y="68580"/>
                </a:lnTo>
                <a:lnTo>
                  <a:pt x="1186548" y="66040"/>
                </a:lnTo>
                <a:lnTo>
                  <a:pt x="1375603" y="66040"/>
                </a:lnTo>
                <a:lnTo>
                  <a:pt x="1339023" y="41910"/>
                </a:lnTo>
                <a:lnTo>
                  <a:pt x="1296775" y="21590"/>
                </a:lnTo>
                <a:lnTo>
                  <a:pt x="1251515" y="7620"/>
                </a:lnTo>
                <a:lnTo>
                  <a:pt x="1240823" y="6350"/>
                </a:lnTo>
                <a:lnTo>
                  <a:pt x="1230086" y="3810"/>
                </a:lnTo>
                <a:lnTo>
                  <a:pt x="1219389" y="2540"/>
                </a:lnTo>
                <a:lnTo>
                  <a:pt x="1208815" y="0"/>
                </a:lnTo>
                <a:close/>
              </a:path>
              <a:path w="1604009" h="1014729">
                <a:moveTo>
                  <a:pt x="345313" y="3810"/>
                </a:moveTo>
                <a:lnTo>
                  <a:pt x="303774" y="7620"/>
                </a:lnTo>
                <a:lnTo>
                  <a:pt x="267058" y="22860"/>
                </a:lnTo>
                <a:lnTo>
                  <a:pt x="238844" y="53340"/>
                </a:lnTo>
                <a:lnTo>
                  <a:pt x="232500" y="68580"/>
                </a:lnTo>
                <a:lnTo>
                  <a:pt x="229248" y="76200"/>
                </a:lnTo>
                <a:lnTo>
                  <a:pt x="227107" y="80010"/>
                </a:lnTo>
                <a:lnTo>
                  <a:pt x="223955" y="82550"/>
                </a:lnTo>
                <a:lnTo>
                  <a:pt x="212552" y="83820"/>
                </a:lnTo>
                <a:lnTo>
                  <a:pt x="207358" y="86360"/>
                </a:lnTo>
                <a:lnTo>
                  <a:pt x="172393" y="113030"/>
                </a:lnTo>
                <a:lnTo>
                  <a:pt x="153895" y="153670"/>
                </a:lnTo>
                <a:lnTo>
                  <a:pt x="148322" y="203200"/>
                </a:lnTo>
                <a:lnTo>
                  <a:pt x="151852" y="251460"/>
                </a:lnTo>
                <a:lnTo>
                  <a:pt x="151945" y="252730"/>
                </a:lnTo>
                <a:lnTo>
                  <a:pt x="161776" y="304800"/>
                </a:lnTo>
                <a:lnTo>
                  <a:pt x="173716" y="345440"/>
                </a:lnTo>
                <a:lnTo>
                  <a:pt x="187034" y="375920"/>
                </a:lnTo>
                <a:lnTo>
                  <a:pt x="193944" y="392430"/>
                </a:lnTo>
                <a:lnTo>
                  <a:pt x="198469" y="406400"/>
                </a:lnTo>
                <a:lnTo>
                  <a:pt x="199649" y="414020"/>
                </a:lnTo>
                <a:lnTo>
                  <a:pt x="200412" y="420370"/>
                </a:lnTo>
                <a:lnTo>
                  <a:pt x="201233" y="427990"/>
                </a:lnTo>
                <a:lnTo>
                  <a:pt x="202584" y="435610"/>
                </a:lnTo>
                <a:lnTo>
                  <a:pt x="211474" y="467360"/>
                </a:lnTo>
                <a:lnTo>
                  <a:pt x="224285" y="496570"/>
                </a:lnTo>
                <a:lnTo>
                  <a:pt x="241454" y="523240"/>
                </a:lnTo>
                <a:lnTo>
                  <a:pt x="263420" y="544830"/>
                </a:lnTo>
                <a:lnTo>
                  <a:pt x="263420" y="586740"/>
                </a:lnTo>
                <a:lnTo>
                  <a:pt x="260226" y="590550"/>
                </a:lnTo>
                <a:lnTo>
                  <a:pt x="330622" y="590550"/>
                </a:lnTo>
                <a:lnTo>
                  <a:pt x="369985" y="601980"/>
                </a:lnTo>
                <a:lnTo>
                  <a:pt x="411301" y="605790"/>
                </a:lnTo>
                <a:lnTo>
                  <a:pt x="452564" y="600710"/>
                </a:lnTo>
                <a:lnTo>
                  <a:pt x="491769" y="588010"/>
                </a:lnTo>
                <a:lnTo>
                  <a:pt x="557924" y="588010"/>
                </a:lnTo>
                <a:lnTo>
                  <a:pt x="557924" y="542290"/>
                </a:lnTo>
                <a:lnTo>
                  <a:pt x="559676" y="539750"/>
                </a:lnTo>
                <a:lnTo>
                  <a:pt x="419683" y="539750"/>
                </a:lnTo>
                <a:lnTo>
                  <a:pt x="373961" y="535940"/>
                </a:lnTo>
                <a:lnTo>
                  <a:pt x="329006" y="516890"/>
                </a:lnTo>
                <a:lnTo>
                  <a:pt x="295875" y="486410"/>
                </a:lnTo>
                <a:lnTo>
                  <a:pt x="274219" y="447040"/>
                </a:lnTo>
                <a:lnTo>
                  <a:pt x="263689" y="401320"/>
                </a:lnTo>
                <a:lnTo>
                  <a:pt x="263783" y="383540"/>
                </a:lnTo>
                <a:lnTo>
                  <a:pt x="263903" y="360680"/>
                </a:lnTo>
                <a:lnTo>
                  <a:pt x="263937" y="354330"/>
                </a:lnTo>
                <a:lnTo>
                  <a:pt x="274613" y="307340"/>
                </a:lnTo>
                <a:lnTo>
                  <a:pt x="277011" y="300990"/>
                </a:lnTo>
                <a:lnTo>
                  <a:pt x="280704" y="293370"/>
                </a:lnTo>
                <a:lnTo>
                  <a:pt x="284685" y="284480"/>
                </a:lnTo>
                <a:lnTo>
                  <a:pt x="287942" y="280670"/>
                </a:lnTo>
                <a:lnTo>
                  <a:pt x="294901" y="279400"/>
                </a:lnTo>
                <a:lnTo>
                  <a:pt x="496903" y="279400"/>
                </a:lnTo>
                <a:lnTo>
                  <a:pt x="508054" y="275590"/>
                </a:lnTo>
                <a:lnTo>
                  <a:pt x="516846" y="274320"/>
                </a:lnTo>
                <a:lnTo>
                  <a:pt x="604854" y="274320"/>
                </a:lnTo>
                <a:lnTo>
                  <a:pt x="599561" y="266700"/>
                </a:lnTo>
                <a:lnTo>
                  <a:pt x="597746" y="264160"/>
                </a:lnTo>
                <a:lnTo>
                  <a:pt x="221421" y="264160"/>
                </a:lnTo>
                <a:lnTo>
                  <a:pt x="219264" y="260350"/>
                </a:lnTo>
                <a:lnTo>
                  <a:pt x="214363" y="220980"/>
                </a:lnTo>
                <a:lnTo>
                  <a:pt x="214046" y="208280"/>
                </a:lnTo>
                <a:lnTo>
                  <a:pt x="213982" y="205740"/>
                </a:lnTo>
                <a:lnTo>
                  <a:pt x="213918" y="203200"/>
                </a:lnTo>
                <a:lnTo>
                  <a:pt x="215672" y="179070"/>
                </a:lnTo>
                <a:lnTo>
                  <a:pt x="221950" y="157480"/>
                </a:lnTo>
                <a:lnTo>
                  <a:pt x="235075" y="146050"/>
                </a:lnTo>
                <a:lnTo>
                  <a:pt x="268218" y="146050"/>
                </a:lnTo>
                <a:lnTo>
                  <a:pt x="278414" y="139700"/>
                </a:lnTo>
                <a:lnTo>
                  <a:pt x="288997" y="123190"/>
                </a:lnTo>
                <a:lnTo>
                  <a:pt x="291110" y="105410"/>
                </a:lnTo>
                <a:lnTo>
                  <a:pt x="294864" y="87630"/>
                </a:lnTo>
                <a:lnTo>
                  <a:pt x="310371" y="73660"/>
                </a:lnTo>
                <a:lnTo>
                  <a:pt x="323754" y="69850"/>
                </a:lnTo>
                <a:lnTo>
                  <a:pt x="337173" y="68580"/>
                </a:lnTo>
                <a:lnTo>
                  <a:pt x="652823" y="68580"/>
                </a:lnTo>
                <a:lnTo>
                  <a:pt x="652589" y="67310"/>
                </a:lnTo>
                <a:lnTo>
                  <a:pt x="647010" y="49530"/>
                </a:lnTo>
                <a:lnTo>
                  <a:pt x="642016" y="35560"/>
                </a:lnTo>
                <a:lnTo>
                  <a:pt x="526934" y="35560"/>
                </a:lnTo>
                <a:lnTo>
                  <a:pt x="493987" y="33020"/>
                </a:lnTo>
                <a:lnTo>
                  <a:pt x="461038" y="24130"/>
                </a:lnTo>
                <a:lnTo>
                  <a:pt x="428148" y="16510"/>
                </a:lnTo>
                <a:lnTo>
                  <a:pt x="387997" y="7620"/>
                </a:lnTo>
                <a:lnTo>
                  <a:pt x="345313" y="3810"/>
                </a:lnTo>
                <a:close/>
              </a:path>
              <a:path w="1604009" h="1014729">
                <a:moveTo>
                  <a:pt x="1252747" y="572770"/>
                </a:moveTo>
                <a:lnTo>
                  <a:pt x="1097855" y="572770"/>
                </a:lnTo>
                <a:lnTo>
                  <a:pt x="1138088" y="585470"/>
                </a:lnTo>
                <a:lnTo>
                  <a:pt x="1179101" y="589280"/>
                </a:lnTo>
                <a:lnTo>
                  <a:pt x="1220031" y="584200"/>
                </a:lnTo>
                <a:lnTo>
                  <a:pt x="1252747" y="572770"/>
                </a:lnTo>
                <a:close/>
              </a:path>
              <a:path w="1604009" h="1014729">
                <a:moveTo>
                  <a:pt x="1291420" y="165100"/>
                </a:moveTo>
                <a:lnTo>
                  <a:pt x="1250304" y="193040"/>
                </a:lnTo>
                <a:lnTo>
                  <a:pt x="1207666" y="217170"/>
                </a:lnTo>
                <a:lnTo>
                  <a:pt x="1163285" y="237490"/>
                </a:lnTo>
                <a:lnTo>
                  <a:pt x="1116940" y="254000"/>
                </a:lnTo>
                <a:lnTo>
                  <a:pt x="1068411" y="264160"/>
                </a:lnTo>
                <a:lnTo>
                  <a:pt x="1018247" y="269240"/>
                </a:lnTo>
                <a:lnTo>
                  <a:pt x="1004905" y="271780"/>
                </a:lnTo>
                <a:lnTo>
                  <a:pt x="985056" y="304800"/>
                </a:lnTo>
                <a:lnTo>
                  <a:pt x="984915" y="311150"/>
                </a:lnTo>
                <a:lnTo>
                  <a:pt x="984802" y="316230"/>
                </a:lnTo>
                <a:lnTo>
                  <a:pt x="984717" y="320040"/>
                </a:lnTo>
                <a:lnTo>
                  <a:pt x="982538" y="360680"/>
                </a:lnTo>
                <a:lnTo>
                  <a:pt x="982470" y="361950"/>
                </a:lnTo>
                <a:lnTo>
                  <a:pt x="982376" y="369570"/>
                </a:lnTo>
                <a:lnTo>
                  <a:pt x="983181" y="397510"/>
                </a:lnTo>
                <a:lnTo>
                  <a:pt x="983291" y="401320"/>
                </a:lnTo>
                <a:lnTo>
                  <a:pt x="983327" y="402590"/>
                </a:lnTo>
                <a:lnTo>
                  <a:pt x="983437" y="406400"/>
                </a:lnTo>
                <a:lnTo>
                  <a:pt x="983547" y="410210"/>
                </a:lnTo>
                <a:lnTo>
                  <a:pt x="991923" y="452120"/>
                </a:lnTo>
                <a:lnTo>
                  <a:pt x="1010758" y="494030"/>
                </a:lnTo>
                <a:lnTo>
                  <a:pt x="1015442" y="501650"/>
                </a:lnTo>
                <a:lnTo>
                  <a:pt x="1022480" y="510540"/>
                </a:lnTo>
                <a:lnTo>
                  <a:pt x="1028890" y="518160"/>
                </a:lnTo>
                <a:lnTo>
                  <a:pt x="1031689" y="523240"/>
                </a:lnTo>
                <a:lnTo>
                  <a:pt x="1031689" y="577850"/>
                </a:lnTo>
                <a:lnTo>
                  <a:pt x="933514" y="579120"/>
                </a:lnTo>
                <a:lnTo>
                  <a:pt x="1097321" y="579120"/>
                </a:lnTo>
                <a:lnTo>
                  <a:pt x="1097855" y="572770"/>
                </a:lnTo>
                <a:lnTo>
                  <a:pt x="1252747" y="572770"/>
                </a:lnTo>
                <a:lnTo>
                  <a:pt x="1260018" y="570230"/>
                </a:lnTo>
                <a:lnTo>
                  <a:pt x="1326069" y="570230"/>
                </a:lnTo>
                <a:lnTo>
                  <a:pt x="1325583" y="544830"/>
                </a:lnTo>
                <a:lnTo>
                  <a:pt x="1325486" y="539750"/>
                </a:lnTo>
                <a:lnTo>
                  <a:pt x="1325413" y="535940"/>
                </a:lnTo>
                <a:lnTo>
                  <a:pt x="1325316" y="530860"/>
                </a:lnTo>
                <a:lnTo>
                  <a:pt x="1325219" y="525780"/>
                </a:lnTo>
                <a:lnTo>
                  <a:pt x="1325171" y="523240"/>
                </a:lnTo>
                <a:lnTo>
                  <a:pt x="1172461" y="523240"/>
                </a:lnTo>
                <a:lnTo>
                  <a:pt x="1134600" y="516890"/>
                </a:lnTo>
                <a:lnTo>
                  <a:pt x="1099678" y="497840"/>
                </a:lnTo>
                <a:lnTo>
                  <a:pt x="1070494" y="467360"/>
                </a:lnTo>
                <a:lnTo>
                  <a:pt x="1049117" y="402590"/>
                </a:lnTo>
                <a:lnTo>
                  <a:pt x="1048490" y="375920"/>
                </a:lnTo>
                <a:lnTo>
                  <a:pt x="1048521" y="360680"/>
                </a:lnTo>
                <a:lnTo>
                  <a:pt x="1049061" y="334010"/>
                </a:lnTo>
                <a:lnTo>
                  <a:pt x="1101094" y="325120"/>
                </a:lnTo>
                <a:lnTo>
                  <a:pt x="1151628" y="311150"/>
                </a:lnTo>
                <a:lnTo>
                  <a:pt x="1200535" y="293370"/>
                </a:lnTo>
                <a:lnTo>
                  <a:pt x="1247691" y="270510"/>
                </a:lnTo>
                <a:lnTo>
                  <a:pt x="1292969" y="243840"/>
                </a:lnTo>
                <a:lnTo>
                  <a:pt x="1364124" y="243840"/>
                </a:lnTo>
                <a:lnTo>
                  <a:pt x="1361931" y="234950"/>
                </a:lnTo>
                <a:lnTo>
                  <a:pt x="1351736" y="210820"/>
                </a:lnTo>
                <a:lnTo>
                  <a:pt x="1336448" y="186690"/>
                </a:lnTo>
                <a:lnTo>
                  <a:pt x="1316274" y="167640"/>
                </a:lnTo>
                <a:lnTo>
                  <a:pt x="1291420" y="165100"/>
                </a:lnTo>
                <a:close/>
              </a:path>
              <a:path w="1604009" h="1014729">
                <a:moveTo>
                  <a:pt x="1375603" y="66040"/>
                </a:moveTo>
                <a:lnTo>
                  <a:pt x="1186548" y="66040"/>
                </a:lnTo>
                <a:lnTo>
                  <a:pt x="1225863" y="69850"/>
                </a:lnTo>
                <a:lnTo>
                  <a:pt x="1264377" y="78740"/>
                </a:lnTo>
                <a:lnTo>
                  <a:pt x="1301247" y="95250"/>
                </a:lnTo>
                <a:lnTo>
                  <a:pt x="1335631" y="116840"/>
                </a:lnTo>
                <a:lnTo>
                  <a:pt x="1366684" y="147320"/>
                </a:lnTo>
                <a:lnTo>
                  <a:pt x="1397098" y="189230"/>
                </a:lnTo>
                <a:lnTo>
                  <a:pt x="1414035" y="229870"/>
                </a:lnTo>
                <a:lnTo>
                  <a:pt x="1421311" y="271780"/>
                </a:lnTo>
                <a:lnTo>
                  <a:pt x="1422250" y="300990"/>
                </a:lnTo>
                <a:lnTo>
                  <a:pt x="1422373" y="304800"/>
                </a:lnTo>
                <a:lnTo>
                  <a:pt x="1422454" y="307340"/>
                </a:lnTo>
                <a:lnTo>
                  <a:pt x="1422529" y="334010"/>
                </a:lnTo>
                <a:lnTo>
                  <a:pt x="1422394" y="345440"/>
                </a:lnTo>
                <a:lnTo>
                  <a:pt x="1422304" y="353060"/>
                </a:lnTo>
                <a:lnTo>
                  <a:pt x="1422232" y="579120"/>
                </a:lnTo>
                <a:lnTo>
                  <a:pt x="1488690" y="579120"/>
                </a:lnTo>
                <a:lnTo>
                  <a:pt x="1488565" y="466090"/>
                </a:lnTo>
                <a:lnTo>
                  <a:pt x="1488441" y="353060"/>
                </a:lnTo>
                <a:lnTo>
                  <a:pt x="1488346" y="266700"/>
                </a:lnTo>
                <a:lnTo>
                  <a:pt x="1479512" y="219710"/>
                </a:lnTo>
                <a:lnTo>
                  <a:pt x="1463283" y="175260"/>
                </a:lnTo>
                <a:lnTo>
                  <a:pt x="1440388" y="135890"/>
                </a:lnTo>
                <a:lnTo>
                  <a:pt x="1411560" y="99060"/>
                </a:lnTo>
                <a:lnTo>
                  <a:pt x="1377528" y="67310"/>
                </a:lnTo>
                <a:lnTo>
                  <a:pt x="1375603" y="66040"/>
                </a:lnTo>
                <a:close/>
              </a:path>
              <a:path w="1604009" h="1014729">
                <a:moveTo>
                  <a:pt x="656103" y="86360"/>
                </a:moveTo>
                <a:lnTo>
                  <a:pt x="589923" y="86360"/>
                </a:lnTo>
                <a:lnTo>
                  <a:pt x="590572" y="93980"/>
                </a:lnTo>
                <a:lnTo>
                  <a:pt x="592614" y="100330"/>
                </a:lnTo>
                <a:lnTo>
                  <a:pt x="591849" y="107950"/>
                </a:lnTo>
                <a:lnTo>
                  <a:pt x="589376" y="118110"/>
                </a:lnTo>
                <a:lnTo>
                  <a:pt x="585107" y="127000"/>
                </a:lnTo>
                <a:lnTo>
                  <a:pt x="581108" y="135890"/>
                </a:lnTo>
                <a:lnTo>
                  <a:pt x="579441" y="144780"/>
                </a:lnTo>
                <a:lnTo>
                  <a:pt x="581701" y="153670"/>
                </a:lnTo>
                <a:lnTo>
                  <a:pt x="586742" y="166370"/>
                </a:lnTo>
                <a:lnTo>
                  <a:pt x="592502" y="177800"/>
                </a:lnTo>
                <a:lnTo>
                  <a:pt x="596917" y="189230"/>
                </a:lnTo>
                <a:lnTo>
                  <a:pt x="602610" y="209550"/>
                </a:lnTo>
                <a:lnTo>
                  <a:pt x="605849" y="231140"/>
                </a:lnTo>
                <a:lnTo>
                  <a:pt x="606562" y="251460"/>
                </a:lnTo>
                <a:lnTo>
                  <a:pt x="606503" y="254000"/>
                </a:lnTo>
                <a:lnTo>
                  <a:pt x="605473" y="266700"/>
                </a:lnTo>
                <a:lnTo>
                  <a:pt x="605369" y="267970"/>
                </a:lnTo>
                <a:lnTo>
                  <a:pt x="605266" y="269240"/>
                </a:lnTo>
                <a:lnTo>
                  <a:pt x="605163" y="270510"/>
                </a:lnTo>
                <a:lnTo>
                  <a:pt x="605060" y="271780"/>
                </a:lnTo>
                <a:lnTo>
                  <a:pt x="604957" y="273050"/>
                </a:lnTo>
                <a:lnTo>
                  <a:pt x="604854" y="274320"/>
                </a:lnTo>
                <a:lnTo>
                  <a:pt x="516846" y="274320"/>
                </a:lnTo>
                <a:lnTo>
                  <a:pt x="527965" y="279400"/>
                </a:lnTo>
                <a:lnTo>
                  <a:pt x="537775" y="292100"/>
                </a:lnTo>
                <a:lnTo>
                  <a:pt x="545406" y="307340"/>
                </a:lnTo>
                <a:lnTo>
                  <a:pt x="549987" y="318770"/>
                </a:lnTo>
                <a:lnTo>
                  <a:pt x="557684" y="363220"/>
                </a:lnTo>
                <a:lnTo>
                  <a:pt x="555186" y="405130"/>
                </a:lnTo>
                <a:lnTo>
                  <a:pt x="543348" y="445770"/>
                </a:lnTo>
                <a:lnTo>
                  <a:pt x="523024" y="481330"/>
                </a:lnTo>
                <a:lnTo>
                  <a:pt x="495069" y="510540"/>
                </a:lnTo>
                <a:lnTo>
                  <a:pt x="460337" y="530860"/>
                </a:lnTo>
                <a:lnTo>
                  <a:pt x="419683" y="539750"/>
                </a:lnTo>
                <a:lnTo>
                  <a:pt x="559676" y="539750"/>
                </a:lnTo>
                <a:lnTo>
                  <a:pt x="561428" y="537210"/>
                </a:lnTo>
                <a:lnTo>
                  <a:pt x="569443" y="528320"/>
                </a:lnTo>
                <a:lnTo>
                  <a:pt x="578222" y="518160"/>
                </a:lnTo>
                <a:lnTo>
                  <a:pt x="604106" y="472440"/>
                </a:lnTo>
                <a:lnTo>
                  <a:pt x="616686" y="431800"/>
                </a:lnTo>
                <a:lnTo>
                  <a:pt x="619022" y="406400"/>
                </a:lnTo>
                <a:lnTo>
                  <a:pt x="619117" y="405130"/>
                </a:lnTo>
                <a:lnTo>
                  <a:pt x="620320" y="397510"/>
                </a:lnTo>
                <a:lnTo>
                  <a:pt x="623324" y="391160"/>
                </a:lnTo>
                <a:lnTo>
                  <a:pt x="628915" y="383540"/>
                </a:lnTo>
                <a:lnTo>
                  <a:pt x="634975" y="374650"/>
                </a:lnTo>
                <a:lnTo>
                  <a:pt x="639387" y="367030"/>
                </a:lnTo>
                <a:lnTo>
                  <a:pt x="659895" y="320040"/>
                </a:lnTo>
                <a:lnTo>
                  <a:pt x="670409" y="273050"/>
                </a:lnTo>
                <a:lnTo>
                  <a:pt x="670520" y="259080"/>
                </a:lnTo>
                <a:lnTo>
                  <a:pt x="670642" y="243840"/>
                </a:lnTo>
                <a:lnTo>
                  <a:pt x="670763" y="228600"/>
                </a:lnTo>
                <a:lnTo>
                  <a:pt x="670793" y="224790"/>
                </a:lnTo>
                <a:lnTo>
                  <a:pt x="660915" y="173990"/>
                </a:lnTo>
                <a:lnTo>
                  <a:pt x="658340" y="166370"/>
                </a:lnTo>
                <a:lnTo>
                  <a:pt x="654669" y="158750"/>
                </a:lnTo>
                <a:lnTo>
                  <a:pt x="651368" y="149860"/>
                </a:lnTo>
                <a:lnTo>
                  <a:pt x="649900" y="144780"/>
                </a:lnTo>
                <a:lnTo>
                  <a:pt x="649827" y="139700"/>
                </a:lnTo>
                <a:lnTo>
                  <a:pt x="654580" y="130810"/>
                </a:lnTo>
                <a:lnTo>
                  <a:pt x="655544" y="124460"/>
                </a:lnTo>
                <a:lnTo>
                  <a:pt x="657204" y="105410"/>
                </a:lnTo>
                <a:lnTo>
                  <a:pt x="656176" y="87630"/>
                </a:lnTo>
                <a:lnTo>
                  <a:pt x="656103" y="86360"/>
                </a:lnTo>
                <a:close/>
              </a:path>
              <a:path w="1604009" h="1014729">
                <a:moveTo>
                  <a:pt x="1364124" y="243840"/>
                </a:moveTo>
                <a:lnTo>
                  <a:pt x="1292969" y="243840"/>
                </a:lnTo>
                <a:lnTo>
                  <a:pt x="1296540" y="245110"/>
                </a:lnTo>
                <a:lnTo>
                  <a:pt x="1302749" y="264160"/>
                </a:lnTo>
                <a:lnTo>
                  <a:pt x="1308806" y="302260"/>
                </a:lnTo>
                <a:lnTo>
                  <a:pt x="1309602" y="345440"/>
                </a:lnTo>
                <a:lnTo>
                  <a:pt x="1309642" y="354330"/>
                </a:lnTo>
                <a:lnTo>
                  <a:pt x="1305931" y="401320"/>
                </a:lnTo>
                <a:lnTo>
                  <a:pt x="1305831" y="402590"/>
                </a:lnTo>
                <a:lnTo>
                  <a:pt x="1297346" y="440690"/>
                </a:lnTo>
                <a:lnTo>
                  <a:pt x="1275706" y="477520"/>
                </a:lnTo>
                <a:lnTo>
                  <a:pt x="1245813" y="502920"/>
                </a:lnTo>
                <a:lnTo>
                  <a:pt x="1210465" y="519430"/>
                </a:lnTo>
                <a:lnTo>
                  <a:pt x="1172461" y="523240"/>
                </a:lnTo>
                <a:lnTo>
                  <a:pt x="1325171" y="523240"/>
                </a:lnTo>
                <a:lnTo>
                  <a:pt x="1325146" y="521970"/>
                </a:lnTo>
                <a:lnTo>
                  <a:pt x="1343118" y="495300"/>
                </a:lnTo>
                <a:lnTo>
                  <a:pt x="1357703" y="466090"/>
                </a:lnTo>
                <a:lnTo>
                  <a:pt x="1368028" y="435610"/>
                </a:lnTo>
                <a:lnTo>
                  <a:pt x="1373218" y="402590"/>
                </a:lnTo>
                <a:lnTo>
                  <a:pt x="1375420" y="363220"/>
                </a:lnTo>
                <a:lnTo>
                  <a:pt x="1375450" y="316230"/>
                </a:lnTo>
                <a:lnTo>
                  <a:pt x="1371875" y="276860"/>
                </a:lnTo>
                <a:lnTo>
                  <a:pt x="1371760" y="275590"/>
                </a:lnTo>
                <a:lnTo>
                  <a:pt x="1371644" y="274320"/>
                </a:lnTo>
                <a:lnTo>
                  <a:pt x="1364124" y="243840"/>
                </a:lnTo>
                <a:close/>
              </a:path>
              <a:path w="1604009" h="1014729">
                <a:moveTo>
                  <a:pt x="496903" y="279400"/>
                </a:moveTo>
                <a:lnTo>
                  <a:pt x="294901" y="279400"/>
                </a:lnTo>
                <a:lnTo>
                  <a:pt x="305797" y="281940"/>
                </a:lnTo>
                <a:lnTo>
                  <a:pt x="317205" y="284480"/>
                </a:lnTo>
                <a:lnTo>
                  <a:pt x="325700" y="287020"/>
                </a:lnTo>
                <a:lnTo>
                  <a:pt x="364197" y="293370"/>
                </a:lnTo>
                <a:lnTo>
                  <a:pt x="400498" y="294640"/>
                </a:lnTo>
                <a:lnTo>
                  <a:pt x="436750" y="292100"/>
                </a:lnTo>
                <a:lnTo>
                  <a:pt x="475099" y="285750"/>
                </a:lnTo>
                <a:lnTo>
                  <a:pt x="485287" y="283210"/>
                </a:lnTo>
                <a:lnTo>
                  <a:pt x="496903" y="279400"/>
                </a:lnTo>
                <a:close/>
              </a:path>
              <a:path w="1604009" h="1014729">
                <a:moveTo>
                  <a:pt x="301785" y="208280"/>
                </a:moveTo>
                <a:lnTo>
                  <a:pt x="277358" y="208280"/>
                </a:lnTo>
                <a:lnTo>
                  <a:pt x="255138" y="220980"/>
                </a:lnTo>
                <a:lnTo>
                  <a:pt x="236518" y="241300"/>
                </a:lnTo>
                <a:lnTo>
                  <a:pt x="222887" y="261620"/>
                </a:lnTo>
                <a:lnTo>
                  <a:pt x="221421" y="264160"/>
                </a:lnTo>
                <a:lnTo>
                  <a:pt x="597746" y="264160"/>
                </a:lnTo>
                <a:lnTo>
                  <a:pt x="595025" y="260350"/>
                </a:lnTo>
                <a:lnTo>
                  <a:pt x="590595" y="252730"/>
                </a:lnTo>
                <a:lnTo>
                  <a:pt x="585619" y="245110"/>
                </a:lnTo>
                <a:lnTo>
                  <a:pt x="571792" y="231140"/>
                </a:lnTo>
                <a:lnTo>
                  <a:pt x="570175" y="229870"/>
                </a:lnTo>
                <a:lnTo>
                  <a:pt x="386442" y="229870"/>
                </a:lnTo>
                <a:lnTo>
                  <a:pt x="358918" y="226060"/>
                </a:lnTo>
                <a:lnTo>
                  <a:pt x="332476" y="218440"/>
                </a:lnTo>
                <a:lnTo>
                  <a:pt x="301785" y="208280"/>
                </a:lnTo>
                <a:close/>
              </a:path>
              <a:path w="1604009" h="1014729">
                <a:moveTo>
                  <a:pt x="514689" y="205740"/>
                </a:moveTo>
                <a:lnTo>
                  <a:pt x="492127" y="210820"/>
                </a:lnTo>
                <a:lnTo>
                  <a:pt x="469179" y="218440"/>
                </a:lnTo>
                <a:lnTo>
                  <a:pt x="445408" y="224790"/>
                </a:lnTo>
                <a:lnTo>
                  <a:pt x="420378" y="228600"/>
                </a:lnTo>
                <a:lnTo>
                  <a:pt x="386442" y="229870"/>
                </a:lnTo>
                <a:lnTo>
                  <a:pt x="570175" y="229870"/>
                </a:lnTo>
                <a:lnTo>
                  <a:pt x="554002" y="217170"/>
                </a:lnTo>
                <a:lnTo>
                  <a:pt x="534289" y="208280"/>
                </a:lnTo>
                <a:lnTo>
                  <a:pt x="514689" y="205740"/>
                </a:lnTo>
                <a:close/>
              </a:path>
              <a:path w="1604009" h="1014729">
                <a:moveTo>
                  <a:pt x="268218" y="146050"/>
                </a:moveTo>
                <a:lnTo>
                  <a:pt x="245743" y="146050"/>
                </a:lnTo>
                <a:lnTo>
                  <a:pt x="255700" y="147320"/>
                </a:lnTo>
                <a:lnTo>
                  <a:pt x="266179" y="147320"/>
                </a:lnTo>
                <a:lnTo>
                  <a:pt x="268218" y="146050"/>
                </a:lnTo>
                <a:close/>
              </a:path>
              <a:path w="1604009" h="1014729">
                <a:moveTo>
                  <a:pt x="652823" y="68580"/>
                </a:moveTo>
                <a:lnTo>
                  <a:pt x="337173" y="68580"/>
                </a:lnTo>
                <a:lnTo>
                  <a:pt x="364516" y="71120"/>
                </a:lnTo>
                <a:lnTo>
                  <a:pt x="410088" y="80010"/>
                </a:lnTo>
                <a:lnTo>
                  <a:pt x="455107" y="91440"/>
                </a:lnTo>
                <a:lnTo>
                  <a:pt x="499882" y="99060"/>
                </a:lnTo>
                <a:lnTo>
                  <a:pt x="544718" y="99060"/>
                </a:lnTo>
                <a:lnTo>
                  <a:pt x="589923" y="86360"/>
                </a:lnTo>
                <a:lnTo>
                  <a:pt x="656103" y="86360"/>
                </a:lnTo>
                <a:lnTo>
                  <a:pt x="652823" y="68580"/>
                </a:lnTo>
                <a:close/>
              </a:path>
              <a:path w="1604009" h="1014729">
                <a:moveTo>
                  <a:pt x="613409" y="0"/>
                </a:moveTo>
                <a:lnTo>
                  <a:pt x="594205" y="0"/>
                </a:lnTo>
                <a:lnTo>
                  <a:pt x="585403" y="6350"/>
                </a:lnTo>
                <a:lnTo>
                  <a:pt x="577267" y="13970"/>
                </a:lnTo>
                <a:lnTo>
                  <a:pt x="569004" y="20320"/>
                </a:lnTo>
                <a:lnTo>
                  <a:pt x="559819" y="26670"/>
                </a:lnTo>
                <a:lnTo>
                  <a:pt x="526934" y="35560"/>
                </a:lnTo>
                <a:lnTo>
                  <a:pt x="642016" y="35560"/>
                </a:lnTo>
                <a:lnTo>
                  <a:pt x="641563" y="34290"/>
                </a:lnTo>
                <a:lnTo>
                  <a:pt x="634639" y="21590"/>
                </a:lnTo>
                <a:lnTo>
                  <a:pt x="625500" y="8890"/>
                </a:lnTo>
                <a:lnTo>
                  <a:pt x="613409" y="0"/>
                </a:lnTo>
                <a:close/>
              </a:path>
            </a:pathLst>
          </a:custGeom>
          <a:solidFill>
            <a:srgbClr val="FF9D00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11096" y="4449724"/>
            <a:ext cx="6170275" cy="1096069"/>
          </a:xfrm>
          <a:prstGeom prst="rect">
            <a:avLst/>
          </a:prstGeom>
        </p:spPr>
        <p:txBody>
          <a:bodyPr vert="horz" wrap="square" lIns="0" tIns="348869" rIns="0" bIns="0" rtlCol="0">
            <a:spAutoFit/>
          </a:bodyPr>
          <a:lstStyle/>
          <a:p>
            <a:pPr algn="ctr">
              <a:lnSpc>
                <a:spcPts val="2920"/>
              </a:lnSpc>
              <a:spcBef>
                <a:spcPts val="1555"/>
              </a:spcBef>
            </a:pPr>
            <a:r>
              <a:rPr sz="263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Se conectan con nuestros contenidos</a:t>
            </a:r>
            <a:endParaRPr sz="2638" dirty="0">
              <a:latin typeface="Century Gothic" panose="020B0502020202020204" pitchFamily="34" charset="0"/>
              <a:cs typeface="Tahoma"/>
            </a:endParaRPr>
          </a:p>
          <a:p>
            <a:pPr algn="ctr">
              <a:lnSpc>
                <a:spcPts val="2920"/>
              </a:lnSpc>
            </a:pPr>
            <a:r>
              <a:rPr sz="2638" dirty="0">
                <a:solidFill>
                  <a:srgbClr val="FF9D00"/>
                </a:solidFill>
                <a:latin typeface="Century Gothic" panose="020B0502020202020204" pitchFamily="34" charset="0"/>
                <a:cs typeface="Verdana"/>
              </a:rPr>
              <a:t>En las 6 redes sociales de la entidad</a:t>
            </a:r>
            <a:endParaRPr sz="2638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7" name="object 38">
            <a:extLst>
              <a:ext uri="{FF2B5EF4-FFF2-40B4-BE49-F238E27FC236}">
                <a16:creationId xmlns:a16="http://schemas.microsoft.com/office/drawing/2014/main" id="{49872280-DAC0-7D01-24F2-654183203057}"/>
              </a:ext>
            </a:extLst>
          </p:cNvPr>
          <p:cNvSpPr txBox="1"/>
          <p:nvPr/>
        </p:nvSpPr>
        <p:spPr>
          <a:xfrm>
            <a:off x="2897585" y="1659148"/>
            <a:ext cx="6396249" cy="246921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r">
              <a:spcBef>
                <a:spcPts val="55"/>
              </a:spcBef>
            </a:pPr>
            <a:r>
              <a:rPr lang="es-CO" sz="160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73.831</a:t>
            </a:r>
            <a:endParaRPr sz="160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98E51FC-71FD-5369-D53B-D05915144BC7}"/>
              </a:ext>
            </a:extLst>
          </p:cNvPr>
          <p:cNvGrpSpPr/>
          <p:nvPr/>
        </p:nvGrpSpPr>
        <p:grpSpPr>
          <a:xfrm>
            <a:off x="3992393" y="392904"/>
            <a:ext cx="4366416" cy="457707"/>
            <a:chOff x="2192615" y="233089"/>
            <a:chExt cx="4366416" cy="457707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760A8605-2D07-929B-89F4-24D3634D9F5C}"/>
                </a:ext>
              </a:extLst>
            </p:cNvPr>
            <p:cNvSpPr txBox="1"/>
            <p:nvPr/>
          </p:nvSpPr>
          <p:spPr>
            <a:xfrm>
              <a:off x="2192615" y="234059"/>
              <a:ext cx="1904914" cy="456737"/>
            </a:xfrm>
            <a:prstGeom prst="rect">
              <a:avLst/>
            </a:prstGeom>
            <a:solidFill>
              <a:srgbClr val="FF9D00"/>
            </a:solidFill>
          </p:spPr>
          <p:txBody>
            <a:bodyPr vert="horz" wrap="square" lIns="0" tIns="43661" rIns="0" bIns="43661" rtlCol="0">
              <a:spAutoFit/>
            </a:bodyPr>
            <a:lstStyle/>
            <a:p>
              <a:pPr marL="221027" algn="ctr">
                <a:spcBef>
                  <a:spcPts val="491"/>
                </a:spcBef>
              </a:pPr>
              <a:r>
                <a:rPr lang="es-CO" sz="2395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TÍTULO</a:t>
              </a:r>
              <a:endParaRPr lang="es-CO" sz="2395" dirty="0">
                <a:latin typeface="Century Gothic" panose="020B0502020202020204" pitchFamily="34" charset="0"/>
                <a:cs typeface="Tahoma"/>
              </a:endParaRPr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1899E602-97C4-B0D2-9613-B695FD1F14AE}"/>
                </a:ext>
              </a:extLst>
            </p:cNvPr>
            <p:cNvSpPr txBox="1"/>
            <p:nvPr/>
          </p:nvSpPr>
          <p:spPr>
            <a:xfrm>
              <a:off x="4097529" y="233089"/>
              <a:ext cx="2461502" cy="456737"/>
            </a:xfrm>
            <a:prstGeom prst="rect">
              <a:avLst/>
            </a:prstGeom>
            <a:solidFill>
              <a:srgbClr val="FF112C"/>
            </a:solidFill>
          </p:spPr>
          <p:txBody>
            <a:bodyPr vert="horz" wrap="square" lIns="0" tIns="43661" rIns="0" bIns="43661" rtlCol="0">
              <a:spAutoFit/>
            </a:bodyPr>
            <a:lstStyle/>
            <a:p>
              <a:pPr marL="246056" algn="ctr">
                <a:spcBef>
                  <a:spcPts val="491"/>
                </a:spcBef>
              </a:pPr>
              <a:r>
                <a:rPr lang="es-CO" sz="2395" b="1" dirty="0">
                  <a:solidFill>
                    <a:srgbClr val="FFFFFF"/>
                  </a:solidFill>
                  <a:latin typeface="Century Gothic" panose="020B0502020202020204" pitchFamily="34" charset="0"/>
                  <a:cs typeface="Tahoma"/>
                </a:rPr>
                <a:t>2025</a:t>
              </a:r>
              <a:endParaRPr lang="es-CO" sz="2395" dirty="0">
                <a:latin typeface="Century Gothic" panose="020B0502020202020204" pitchFamily="34" charset="0"/>
                <a:cs typeface="Tahoma"/>
              </a:endParaRPr>
            </a:p>
          </p:txBody>
        </p:sp>
      </p:grpSp>
      <p:sp>
        <p:nvSpPr>
          <p:cNvPr id="11" name="object 4">
            <a:extLst>
              <a:ext uri="{FF2B5EF4-FFF2-40B4-BE49-F238E27FC236}">
                <a16:creationId xmlns:a16="http://schemas.microsoft.com/office/drawing/2014/main" id="{397ED147-E01C-14E8-2F77-71E762B9B8E6}"/>
              </a:ext>
            </a:extLst>
          </p:cNvPr>
          <p:cNvSpPr txBox="1"/>
          <p:nvPr/>
        </p:nvSpPr>
        <p:spPr>
          <a:xfrm>
            <a:off x="3011096" y="3394669"/>
            <a:ext cx="6170275" cy="1061573"/>
          </a:xfrm>
          <a:prstGeom prst="rect">
            <a:avLst/>
          </a:prstGeom>
        </p:spPr>
        <p:txBody>
          <a:bodyPr vert="horz" wrap="square" lIns="0" tIns="348869" rIns="0" bIns="0" rtlCol="0">
            <a:spAutoFit/>
          </a:bodyPr>
          <a:lstStyle/>
          <a:p>
            <a:pPr marL="2610349">
              <a:spcBef>
                <a:spcPts val="2747"/>
              </a:spcBef>
            </a:pPr>
            <a:r>
              <a:rPr sz="4609" b="1" dirty="0" err="1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ciudadanos</a:t>
            </a:r>
            <a:endParaRPr sz="2638" dirty="0">
              <a:latin typeface="Century Gothic" panose="020B050202020202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8" name="Conector recto 367">
            <a:extLst>
              <a:ext uri="{FF2B5EF4-FFF2-40B4-BE49-F238E27FC236}">
                <a16:creationId xmlns:a16="http://schemas.microsoft.com/office/drawing/2014/main" id="{DCD405D9-40CA-EFAB-5FB6-6195804214DD}"/>
              </a:ext>
            </a:extLst>
          </p:cNvPr>
          <p:cNvCxnSpPr>
            <a:cxnSpLocks/>
          </p:cNvCxnSpPr>
          <p:nvPr/>
        </p:nvCxnSpPr>
        <p:spPr>
          <a:xfrm>
            <a:off x="1507660" y="1833932"/>
            <a:ext cx="0" cy="4049319"/>
          </a:xfrm>
          <a:prstGeom prst="line">
            <a:avLst/>
          </a:prstGeom>
          <a:ln w="19050" cap="rnd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object 4"/>
          <p:cNvGrpSpPr/>
          <p:nvPr/>
        </p:nvGrpSpPr>
        <p:grpSpPr>
          <a:xfrm>
            <a:off x="2407050" y="2617603"/>
            <a:ext cx="77398" cy="2624600"/>
            <a:chOff x="3968698" y="4316621"/>
            <a:chExt cx="127635" cy="4328160"/>
          </a:xfrm>
        </p:grpSpPr>
        <p:sp>
          <p:nvSpPr>
            <p:cNvPr id="5" name="object 5"/>
            <p:cNvSpPr/>
            <p:nvPr/>
          </p:nvSpPr>
          <p:spPr>
            <a:xfrm>
              <a:off x="3968698" y="4316622"/>
              <a:ext cx="127635" cy="4328160"/>
            </a:xfrm>
            <a:custGeom>
              <a:avLst/>
              <a:gdLst/>
              <a:ahLst/>
              <a:cxnLst/>
              <a:rect l="l" t="t" r="r" b="b"/>
              <a:pathLst>
                <a:path w="127635" h="4328159">
                  <a:moveTo>
                    <a:pt x="63809" y="0"/>
                  </a:moveTo>
                  <a:lnTo>
                    <a:pt x="38974" y="5015"/>
                  </a:lnTo>
                  <a:lnTo>
                    <a:pt x="18691" y="18691"/>
                  </a:lnTo>
                  <a:lnTo>
                    <a:pt x="5015" y="38974"/>
                  </a:lnTo>
                  <a:lnTo>
                    <a:pt x="0" y="63809"/>
                  </a:lnTo>
                  <a:lnTo>
                    <a:pt x="0" y="4327773"/>
                  </a:lnTo>
                  <a:lnTo>
                    <a:pt x="127629" y="4327773"/>
                  </a:lnTo>
                  <a:lnTo>
                    <a:pt x="127629" y="63809"/>
                  </a:lnTo>
                  <a:lnTo>
                    <a:pt x="122614" y="38974"/>
                  </a:lnTo>
                  <a:lnTo>
                    <a:pt x="108936" y="18691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8699" y="4316621"/>
              <a:ext cx="127629" cy="12761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364558" y="2074616"/>
            <a:ext cx="130677" cy="509342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43.291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235106" y="4118213"/>
            <a:ext cx="77398" cy="1124003"/>
            <a:chOff x="3685149" y="6791238"/>
            <a:chExt cx="127635" cy="1853564"/>
          </a:xfrm>
        </p:grpSpPr>
        <p:sp>
          <p:nvSpPr>
            <p:cNvPr id="9" name="object 9"/>
            <p:cNvSpPr/>
            <p:nvPr/>
          </p:nvSpPr>
          <p:spPr>
            <a:xfrm>
              <a:off x="3685149" y="6791238"/>
              <a:ext cx="127635" cy="1853564"/>
            </a:xfrm>
            <a:custGeom>
              <a:avLst/>
              <a:gdLst/>
              <a:ahLst/>
              <a:cxnLst/>
              <a:rect l="l" t="t" r="r" b="b"/>
              <a:pathLst>
                <a:path w="127635" h="1853565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853158"/>
                  </a:lnTo>
                  <a:lnTo>
                    <a:pt x="127629" y="1853158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5150" y="6791242"/>
              <a:ext cx="127629" cy="12761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192615" y="3575225"/>
            <a:ext cx="130677" cy="509342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15.367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63162" y="4713547"/>
            <a:ext cx="77398" cy="528694"/>
            <a:chOff x="3401601" y="7772988"/>
            <a:chExt cx="127635" cy="871855"/>
          </a:xfrm>
        </p:grpSpPr>
        <p:sp>
          <p:nvSpPr>
            <p:cNvPr id="13" name="object 13"/>
            <p:cNvSpPr/>
            <p:nvPr/>
          </p:nvSpPr>
          <p:spPr>
            <a:xfrm>
              <a:off x="3401601" y="7772988"/>
              <a:ext cx="127635" cy="871855"/>
            </a:xfrm>
            <a:custGeom>
              <a:avLst/>
              <a:gdLst/>
              <a:ahLst/>
              <a:cxnLst/>
              <a:rect l="l" t="t" r="r" b="b"/>
              <a:pathLst>
                <a:path w="127635" h="871854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871408"/>
                  </a:lnTo>
                  <a:lnTo>
                    <a:pt x="127629" y="871408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1603" y="7772990"/>
              <a:ext cx="127629" cy="12761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020671" y="4280861"/>
            <a:ext cx="130677" cy="398768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5.897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891218" y="5051255"/>
            <a:ext cx="77398" cy="190992"/>
            <a:chOff x="3118053" y="8329893"/>
            <a:chExt cx="127635" cy="314960"/>
          </a:xfrm>
        </p:grpSpPr>
        <p:sp>
          <p:nvSpPr>
            <p:cNvPr id="17" name="object 17"/>
            <p:cNvSpPr/>
            <p:nvPr/>
          </p:nvSpPr>
          <p:spPr>
            <a:xfrm>
              <a:off x="3118053" y="8329893"/>
              <a:ext cx="127635" cy="314960"/>
            </a:xfrm>
            <a:custGeom>
              <a:avLst/>
              <a:gdLst/>
              <a:ahLst/>
              <a:cxnLst/>
              <a:rect l="l" t="t" r="r" b="b"/>
              <a:pathLst>
                <a:path w="127635" h="314959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314503"/>
                  </a:lnTo>
                  <a:lnTo>
                    <a:pt x="127629" y="31450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8054" y="8329895"/>
              <a:ext cx="127629" cy="127619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719275" y="5139716"/>
            <a:ext cx="77398" cy="102427"/>
            <a:chOff x="2834506" y="8475773"/>
            <a:chExt cx="127635" cy="168910"/>
          </a:xfrm>
        </p:grpSpPr>
        <p:sp>
          <p:nvSpPr>
            <p:cNvPr id="21" name="object 21"/>
            <p:cNvSpPr/>
            <p:nvPr/>
          </p:nvSpPr>
          <p:spPr>
            <a:xfrm>
              <a:off x="2834506" y="8475773"/>
              <a:ext cx="127635" cy="168910"/>
            </a:xfrm>
            <a:custGeom>
              <a:avLst/>
              <a:gdLst/>
              <a:ahLst/>
              <a:cxnLst/>
              <a:rect l="l" t="t" r="r" b="b"/>
              <a:pathLst>
                <a:path w="127635" h="168909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68623"/>
                  </a:lnTo>
                  <a:lnTo>
                    <a:pt x="127629" y="16862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834507" y="8475774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5" h="127634">
                  <a:moveTo>
                    <a:pt x="63820" y="0"/>
                  </a:moveTo>
                  <a:lnTo>
                    <a:pt x="38979" y="5013"/>
                  </a:lnTo>
                  <a:lnTo>
                    <a:pt x="18693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5015" y="88644"/>
                  </a:lnTo>
                  <a:lnTo>
                    <a:pt x="18693" y="108927"/>
                  </a:lnTo>
                  <a:lnTo>
                    <a:pt x="38979" y="122603"/>
                  </a:lnTo>
                  <a:lnTo>
                    <a:pt x="63820" y="127619"/>
                  </a:lnTo>
                  <a:lnTo>
                    <a:pt x="88654" y="122603"/>
                  </a:lnTo>
                  <a:lnTo>
                    <a:pt x="108937" y="108927"/>
                  </a:lnTo>
                  <a:lnTo>
                    <a:pt x="122614" y="88644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7" y="18687"/>
                  </a:lnTo>
                  <a:lnTo>
                    <a:pt x="88654" y="5013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2864602" y="8505867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4" h="67945">
                  <a:moveTo>
                    <a:pt x="33716" y="0"/>
                  </a:moveTo>
                  <a:lnTo>
                    <a:pt x="20593" y="2650"/>
                  </a:lnTo>
                  <a:lnTo>
                    <a:pt x="9876" y="9876"/>
                  </a:lnTo>
                  <a:lnTo>
                    <a:pt x="2650" y="20593"/>
                  </a:lnTo>
                  <a:lnTo>
                    <a:pt x="0" y="33716"/>
                  </a:lnTo>
                  <a:lnTo>
                    <a:pt x="2650" y="46838"/>
                  </a:lnTo>
                  <a:lnTo>
                    <a:pt x="9876" y="57555"/>
                  </a:lnTo>
                  <a:lnTo>
                    <a:pt x="20593" y="64782"/>
                  </a:lnTo>
                  <a:lnTo>
                    <a:pt x="33716" y="67432"/>
                  </a:lnTo>
                  <a:lnTo>
                    <a:pt x="46838" y="64782"/>
                  </a:lnTo>
                  <a:lnTo>
                    <a:pt x="57555" y="57555"/>
                  </a:lnTo>
                  <a:lnTo>
                    <a:pt x="64782" y="46838"/>
                  </a:lnTo>
                  <a:lnTo>
                    <a:pt x="67432" y="33716"/>
                  </a:lnTo>
                  <a:lnTo>
                    <a:pt x="64782" y="20593"/>
                  </a:lnTo>
                  <a:lnTo>
                    <a:pt x="57555" y="9876"/>
                  </a:lnTo>
                  <a:lnTo>
                    <a:pt x="46838" y="2650"/>
                  </a:lnTo>
                  <a:lnTo>
                    <a:pt x="33716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3343673" y="2598554"/>
            <a:ext cx="77398" cy="2643468"/>
            <a:chOff x="5513259" y="4285208"/>
            <a:chExt cx="127635" cy="4359275"/>
          </a:xfrm>
        </p:grpSpPr>
        <p:sp>
          <p:nvSpPr>
            <p:cNvPr id="25" name="object 25"/>
            <p:cNvSpPr/>
            <p:nvPr/>
          </p:nvSpPr>
          <p:spPr>
            <a:xfrm>
              <a:off x="5513259" y="4285210"/>
              <a:ext cx="127635" cy="4359275"/>
            </a:xfrm>
            <a:custGeom>
              <a:avLst/>
              <a:gdLst/>
              <a:ahLst/>
              <a:cxnLst/>
              <a:rect l="l" t="t" r="r" b="b"/>
              <a:pathLst>
                <a:path w="127635" h="4359275">
                  <a:moveTo>
                    <a:pt x="63809" y="0"/>
                  </a:moveTo>
                  <a:lnTo>
                    <a:pt x="38970" y="5015"/>
                  </a:lnTo>
                  <a:lnTo>
                    <a:pt x="18687" y="18691"/>
                  </a:lnTo>
                  <a:lnTo>
                    <a:pt x="5013" y="38974"/>
                  </a:lnTo>
                  <a:lnTo>
                    <a:pt x="0" y="63809"/>
                  </a:lnTo>
                  <a:lnTo>
                    <a:pt x="0" y="4359186"/>
                  </a:lnTo>
                  <a:lnTo>
                    <a:pt x="127629" y="4359186"/>
                  </a:lnTo>
                  <a:lnTo>
                    <a:pt x="127629" y="63809"/>
                  </a:lnTo>
                  <a:lnTo>
                    <a:pt x="122614" y="38974"/>
                  </a:lnTo>
                  <a:lnTo>
                    <a:pt x="108936" y="18691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3260" y="4285208"/>
              <a:ext cx="127629" cy="127619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3301178" y="2120663"/>
            <a:ext cx="130677" cy="444246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43.314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171730" y="4118213"/>
            <a:ext cx="77398" cy="1124003"/>
            <a:chOff x="5229711" y="6791238"/>
            <a:chExt cx="127635" cy="1853564"/>
          </a:xfrm>
        </p:grpSpPr>
        <p:sp>
          <p:nvSpPr>
            <p:cNvPr id="29" name="object 29"/>
            <p:cNvSpPr/>
            <p:nvPr/>
          </p:nvSpPr>
          <p:spPr>
            <a:xfrm>
              <a:off x="5229711" y="6791238"/>
              <a:ext cx="127635" cy="1853564"/>
            </a:xfrm>
            <a:custGeom>
              <a:avLst/>
              <a:gdLst/>
              <a:ahLst/>
              <a:cxnLst/>
              <a:rect l="l" t="t" r="r" b="b"/>
              <a:pathLst>
                <a:path w="127635" h="1853565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853158"/>
                  </a:lnTo>
                  <a:lnTo>
                    <a:pt x="127629" y="1853158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29712" y="6791242"/>
              <a:ext cx="127629" cy="12761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3129236" y="3575225"/>
            <a:ext cx="130677" cy="509342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15.367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2999786" y="4700848"/>
            <a:ext cx="77398" cy="541401"/>
            <a:chOff x="4946163" y="7752046"/>
            <a:chExt cx="127635" cy="892810"/>
          </a:xfrm>
        </p:grpSpPr>
        <p:sp>
          <p:nvSpPr>
            <p:cNvPr id="33" name="object 33"/>
            <p:cNvSpPr/>
            <p:nvPr/>
          </p:nvSpPr>
          <p:spPr>
            <a:xfrm>
              <a:off x="4946163" y="7752046"/>
              <a:ext cx="127635" cy="892810"/>
            </a:xfrm>
            <a:custGeom>
              <a:avLst/>
              <a:gdLst/>
              <a:ahLst/>
              <a:cxnLst/>
              <a:rect l="l" t="t" r="r" b="b"/>
              <a:pathLst>
                <a:path w="127635" h="892809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892349"/>
                  </a:lnTo>
                  <a:lnTo>
                    <a:pt x="127629" y="892349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46163" y="7752049"/>
              <a:ext cx="127629" cy="127619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2957293" y="4268162"/>
            <a:ext cx="130677" cy="398768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6.023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827842" y="5038555"/>
            <a:ext cx="77398" cy="203699"/>
            <a:chOff x="4662615" y="8308950"/>
            <a:chExt cx="127635" cy="335915"/>
          </a:xfrm>
        </p:grpSpPr>
        <p:sp>
          <p:nvSpPr>
            <p:cNvPr id="37" name="object 37"/>
            <p:cNvSpPr/>
            <p:nvPr/>
          </p:nvSpPr>
          <p:spPr>
            <a:xfrm>
              <a:off x="4662615" y="8308950"/>
              <a:ext cx="127635" cy="335915"/>
            </a:xfrm>
            <a:custGeom>
              <a:avLst/>
              <a:gdLst/>
              <a:ahLst/>
              <a:cxnLst/>
              <a:rect l="l" t="t" r="r" b="b"/>
              <a:pathLst>
                <a:path w="127635" h="335915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335445"/>
                  </a:lnTo>
                  <a:lnTo>
                    <a:pt x="127629" y="335445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2616" y="8308953"/>
              <a:ext cx="127629" cy="127619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2655898" y="5139716"/>
            <a:ext cx="77398" cy="102427"/>
            <a:chOff x="4379067" y="8475773"/>
            <a:chExt cx="127635" cy="168910"/>
          </a:xfrm>
        </p:grpSpPr>
        <p:sp>
          <p:nvSpPr>
            <p:cNvPr id="41" name="object 41"/>
            <p:cNvSpPr/>
            <p:nvPr/>
          </p:nvSpPr>
          <p:spPr>
            <a:xfrm>
              <a:off x="4379067" y="8475773"/>
              <a:ext cx="127635" cy="168910"/>
            </a:xfrm>
            <a:custGeom>
              <a:avLst/>
              <a:gdLst/>
              <a:ahLst/>
              <a:cxnLst/>
              <a:rect l="l" t="t" r="r" b="b"/>
              <a:pathLst>
                <a:path w="127635" h="168909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68623"/>
                  </a:lnTo>
                  <a:lnTo>
                    <a:pt x="127629" y="16862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379068" y="8475774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5" h="127634">
                  <a:moveTo>
                    <a:pt x="63820" y="0"/>
                  </a:moveTo>
                  <a:lnTo>
                    <a:pt x="38979" y="5013"/>
                  </a:lnTo>
                  <a:lnTo>
                    <a:pt x="18693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5015" y="88644"/>
                  </a:lnTo>
                  <a:lnTo>
                    <a:pt x="18693" y="108927"/>
                  </a:lnTo>
                  <a:lnTo>
                    <a:pt x="38979" y="122603"/>
                  </a:lnTo>
                  <a:lnTo>
                    <a:pt x="63820" y="127619"/>
                  </a:lnTo>
                  <a:lnTo>
                    <a:pt x="88654" y="122603"/>
                  </a:lnTo>
                  <a:lnTo>
                    <a:pt x="108937" y="108927"/>
                  </a:lnTo>
                  <a:lnTo>
                    <a:pt x="122614" y="88644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7" y="18687"/>
                  </a:lnTo>
                  <a:lnTo>
                    <a:pt x="88654" y="5013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4409163" y="8505867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33716" y="0"/>
                  </a:moveTo>
                  <a:lnTo>
                    <a:pt x="20593" y="2650"/>
                  </a:lnTo>
                  <a:lnTo>
                    <a:pt x="9876" y="9876"/>
                  </a:lnTo>
                  <a:lnTo>
                    <a:pt x="2650" y="20593"/>
                  </a:lnTo>
                  <a:lnTo>
                    <a:pt x="0" y="33716"/>
                  </a:lnTo>
                  <a:lnTo>
                    <a:pt x="2650" y="46838"/>
                  </a:lnTo>
                  <a:lnTo>
                    <a:pt x="9876" y="57555"/>
                  </a:lnTo>
                  <a:lnTo>
                    <a:pt x="20593" y="64782"/>
                  </a:lnTo>
                  <a:lnTo>
                    <a:pt x="33716" y="67432"/>
                  </a:lnTo>
                  <a:lnTo>
                    <a:pt x="46838" y="64782"/>
                  </a:lnTo>
                  <a:lnTo>
                    <a:pt x="57555" y="57555"/>
                  </a:lnTo>
                  <a:lnTo>
                    <a:pt x="64782" y="46838"/>
                  </a:lnTo>
                  <a:lnTo>
                    <a:pt x="67432" y="33716"/>
                  </a:lnTo>
                  <a:lnTo>
                    <a:pt x="64782" y="20593"/>
                  </a:lnTo>
                  <a:lnTo>
                    <a:pt x="57555" y="9876"/>
                  </a:lnTo>
                  <a:lnTo>
                    <a:pt x="46838" y="2650"/>
                  </a:lnTo>
                  <a:lnTo>
                    <a:pt x="33716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280297" y="2598554"/>
            <a:ext cx="77398" cy="2643468"/>
            <a:chOff x="7057820" y="4285208"/>
            <a:chExt cx="127635" cy="4359275"/>
          </a:xfrm>
        </p:grpSpPr>
        <p:sp>
          <p:nvSpPr>
            <p:cNvPr id="45" name="object 45"/>
            <p:cNvSpPr/>
            <p:nvPr/>
          </p:nvSpPr>
          <p:spPr>
            <a:xfrm>
              <a:off x="7057820" y="4285210"/>
              <a:ext cx="127635" cy="4359275"/>
            </a:xfrm>
            <a:custGeom>
              <a:avLst/>
              <a:gdLst/>
              <a:ahLst/>
              <a:cxnLst/>
              <a:rect l="l" t="t" r="r" b="b"/>
              <a:pathLst>
                <a:path w="127634" h="4359275">
                  <a:moveTo>
                    <a:pt x="63809" y="0"/>
                  </a:moveTo>
                  <a:lnTo>
                    <a:pt x="38970" y="5015"/>
                  </a:lnTo>
                  <a:lnTo>
                    <a:pt x="18687" y="18691"/>
                  </a:lnTo>
                  <a:lnTo>
                    <a:pt x="5013" y="38974"/>
                  </a:lnTo>
                  <a:lnTo>
                    <a:pt x="0" y="63809"/>
                  </a:lnTo>
                  <a:lnTo>
                    <a:pt x="0" y="4359186"/>
                  </a:lnTo>
                  <a:lnTo>
                    <a:pt x="127629" y="4359186"/>
                  </a:lnTo>
                  <a:lnTo>
                    <a:pt x="127629" y="63809"/>
                  </a:lnTo>
                  <a:lnTo>
                    <a:pt x="122614" y="38974"/>
                  </a:lnTo>
                  <a:lnTo>
                    <a:pt x="108936" y="18691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7821" y="4285208"/>
              <a:ext cx="127629" cy="127619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4237803" y="2137923"/>
            <a:ext cx="130677" cy="426985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43.676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4108353" y="4105513"/>
            <a:ext cx="77398" cy="1136711"/>
            <a:chOff x="6774272" y="6770296"/>
            <a:chExt cx="127635" cy="1874520"/>
          </a:xfrm>
        </p:grpSpPr>
        <p:sp>
          <p:nvSpPr>
            <p:cNvPr id="49" name="object 49"/>
            <p:cNvSpPr/>
            <p:nvPr/>
          </p:nvSpPr>
          <p:spPr>
            <a:xfrm>
              <a:off x="6774272" y="6770296"/>
              <a:ext cx="127635" cy="1874520"/>
            </a:xfrm>
            <a:custGeom>
              <a:avLst/>
              <a:gdLst/>
              <a:ahLst/>
              <a:cxnLst/>
              <a:rect l="l" t="t" r="r" b="b"/>
              <a:pathLst>
                <a:path w="127634" h="1874520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1874100"/>
                  </a:lnTo>
                  <a:lnTo>
                    <a:pt x="127629" y="1874100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74272" y="6770301"/>
              <a:ext cx="127629" cy="127619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4065860" y="3644690"/>
            <a:ext cx="130677" cy="427178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15.391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936408" y="4700848"/>
            <a:ext cx="77398" cy="541401"/>
            <a:chOff x="6490723" y="7752046"/>
            <a:chExt cx="127635" cy="892810"/>
          </a:xfrm>
        </p:grpSpPr>
        <p:sp>
          <p:nvSpPr>
            <p:cNvPr id="53" name="object 53"/>
            <p:cNvSpPr/>
            <p:nvPr/>
          </p:nvSpPr>
          <p:spPr>
            <a:xfrm>
              <a:off x="6490723" y="7752046"/>
              <a:ext cx="127635" cy="892810"/>
            </a:xfrm>
            <a:custGeom>
              <a:avLst/>
              <a:gdLst/>
              <a:ahLst/>
              <a:cxnLst/>
              <a:rect l="l" t="t" r="r" b="b"/>
              <a:pathLst>
                <a:path w="127634" h="892809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892349"/>
                  </a:lnTo>
                  <a:lnTo>
                    <a:pt x="127629" y="892349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0725" y="7752049"/>
              <a:ext cx="127629" cy="127619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3893917" y="4268162"/>
            <a:ext cx="130677" cy="398768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6.086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3764465" y="5038555"/>
            <a:ext cx="77398" cy="203699"/>
            <a:chOff x="6207176" y="8308950"/>
            <a:chExt cx="127635" cy="335915"/>
          </a:xfrm>
        </p:grpSpPr>
        <p:sp>
          <p:nvSpPr>
            <p:cNvPr id="57" name="object 57"/>
            <p:cNvSpPr/>
            <p:nvPr/>
          </p:nvSpPr>
          <p:spPr>
            <a:xfrm>
              <a:off x="6207176" y="8308950"/>
              <a:ext cx="127635" cy="335915"/>
            </a:xfrm>
            <a:custGeom>
              <a:avLst/>
              <a:gdLst/>
              <a:ahLst/>
              <a:cxnLst/>
              <a:rect l="l" t="t" r="r" b="b"/>
              <a:pathLst>
                <a:path w="127635" h="335915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335445"/>
                  </a:lnTo>
                  <a:lnTo>
                    <a:pt x="127629" y="335445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58" name="object 5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07177" y="8308953"/>
              <a:ext cx="127629" cy="127619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3721973" y="4611693"/>
            <a:ext cx="130677" cy="392947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1.073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3592521" y="5139716"/>
            <a:ext cx="77398" cy="102427"/>
            <a:chOff x="5923627" y="8475773"/>
            <a:chExt cx="127635" cy="168910"/>
          </a:xfrm>
        </p:grpSpPr>
        <p:sp>
          <p:nvSpPr>
            <p:cNvPr id="61" name="object 61"/>
            <p:cNvSpPr/>
            <p:nvPr/>
          </p:nvSpPr>
          <p:spPr>
            <a:xfrm>
              <a:off x="5923627" y="8475773"/>
              <a:ext cx="127635" cy="168910"/>
            </a:xfrm>
            <a:custGeom>
              <a:avLst/>
              <a:gdLst/>
              <a:ahLst/>
              <a:cxnLst/>
              <a:rect l="l" t="t" r="r" b="b"/>
              <a:pathLst>
                <a:path w="127635" h="168909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68623"/>
                  </a:lnTo>
                  <a:lnTo>
                    <a:pt x="127629" y="16862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5923629" y="8475774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5" h="127634">
                  <a:moveTo>
                    <a:pt x="63820" y="0"/>
                  </a:moveTo>
                  <a:lnTo>
                    <a:pt x="38979" y="5013"/>
                  </a:lnTo>
                  <a:lnTo>
                    <a:pt x="18693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5015" y="88644"/>
                  </a:lnTo>
                  <a:lnTo>
                    <a:pt x="18693" y="108927"/>
                  </a:lnTo>
                  <a:lnTo>
                    <a:pt x="38979" y="122603"/>
                  </a:lnTo>
                  <a:lnTo>
                    <a:pt x="63820" y="127619"/>
                  </a:lnTo>
                  <a:lnTo>
                    <a:pt x="88654" y="122603"/>
                  </a:lnTo>
                  <a:lnTo>
                    <a:pt x="108937" y="108927"/>
                  </a:lnTo>
                  <a:lnTo>
                    <a:pt x="122614" y="88644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7" y="18687"/>
                  </a:lnTo>
                  <a:lnTo>
                    <a:pt x="88654" y="5013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5953724" y="8505867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33716" y="0"/>
                  </a:moveTo>
                  <a:lnTo>
                    <a:pt x="20593" y="2650"/>
                  </a:lnTo>
                  <a:lnTo>
                    <a:pt x="9876" y="9876"/>
                  </a:lnTo>
                  <a:lnTo>
                    <a:pt x="2650" y="20593"/>
                  </a:lnTo>
                  <a:lnTo>
                    <a:pt x="0" y="33716"/>
                  </a:lnTo>
                  <a:lnTo>
                    <a:pt x="2650" y="46838"/>
                  </a:lnTo>
                  <a:lnTo>
                    <a:pt x="9876" y="57555"/>
                  </a:lnTo>
                  <a:lnTo>
                    <a:pt x="20593" y="64782"/>
                  </a:lnTo>
                  <a:lnTo>
                    <a:pt x="33716" y="67432"/>
                  </a:lnTo>
                  <a:lnTo>
                    <a:pt x="46838" y="64782"/>
                  </a:lnTo>
                  <a:lnTo>
                    <a:pt x="57555" y="57555"/>
                  </a:lnTo>
                  <a:lnTo>
                    <a:pt x="64782" y="46838"/>
                  </a:lnTo>
                  <a:lnTo>
                    <a:pt x="67432" y="33716"/>
                  </a:lnTo>
                  <a:lnTo>
                    <a:pt x="64782" y="20593"/>
                  </a:lnTo>
                  <a:lnTo>
                    <a:pt x="57555" y="9876"/>
                  </a:lnTo>
                  <a:lnTo>
                    <a:pt x="46838" y="2650"/>
                  </a:lnTo>
                  <a:lnTo>
                    <a:pt x="33716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3550027" y="5030477"/>
            <a:ext cx="79243" cy="75473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9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5216920" y="2376319"/>
            <a:ext cx="77398" cy="2865651"/>
            <a:chOff x="8602381" y="3918727"/>
            <a:chExt cx="127635" cy="4725670"/>
          </a:xfrm>
        </p:grpSpPr>
        <p:sp>
          <p:nvSpPr>
            <p:cNvPr id="66" name="object 66"/>
            <p:cNvSpPr/>
            <p:nvPr/>
          </p:nvSpPr>
          <p:spPr>
            <a:xfrm>
              <a:off x="8602381" y="3918728"/>
              <a:ext cx="127635" cy="4725670"/>
            </a:xfrm>
            <a:custGeom>
              <a:avLst/>
              <a:gdLst/>
              <a:ahLst/>
              <a:cxnLst/>
              <a:rect l="l" t="t" r="r" b="b"/>
              <a:pathLst>
                <a:path w="127634" h="4725670">
                  <a:moveTo>
                    <a:pt x="63809" y="0"/>
                  </a:moveTo>
                  <a:lnTo>
                    <a:pt x="38974" y="5015"/>
                  </a:lnTo>
                  <a:lnTo>
                    <a:pt x="18691" y="18691"/>
                  </a:lnTo>
                  <a:lnTo>
                    <a:pt x="5015" y="38974"/>
                  </a:lnTo>
                  <a:lnTo>
                    <a:pt x="0" y="63809"/>
                  </a:lnTo>
                  <a:lnTo>
                    <a:pt x="0" y="4725667"/>
                  </a:lnTo>
                  <a:lnTo>
                    <a:pt x="127629" y="4725667"/>
                  </a:lnTo>
                  <a:lnTo>
                    <a:pt x="127629" y="63809"/>
                  </a:lnTo>
                  <a:lnTo>
                    <a:pt x="122614" y="38974"/>
                  </a:lnTo>
                  <a:lnTo>
                    <a:pt x="108936" y="18691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67" name="object 6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2382" y="3918727"/>
              <a:ext cx="127629" cy="127619"/>
            </a:xfrm>
            <a:prstGeom prst="rect">
              <a:avLst/>
            </a:prstGeom>
          </p:spPr>
        </p:pic>
      </p:grpSp>
      <p:sp>
        <p:nvSpPr>
          <p:cNvPr id="68" name="object 68"/>
          <p:cNvSpPr txBox="1"/>
          <p:nvPr/>
        </p:nvSpPr>
        <p:spPr>
          <a:xfrm>
            <a:off x="5174428" y="1907651"/>
            <a:ext cx="130677" cy="435024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45.746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5044975" y="4111863"/>
            <a:ext cx="77398" cy="1130165"/>
            <a:chOff x="8318832" y="6780767"/>
            <a:chExt cx="127635" cy="1863725"/>
          </a:xfrm>
        </p:grpSpPr>
        <p:sp>
          <p:nvSpPr>
            <p:cNvPr id="70" name="object 70"/>
            <p:cNvSpPr/>
            <p:nvPr/>
          </p:nvSpPr>
          <p:spPr>
            <a:xfrm>
              <a:off x="8318832" y="6780767"/>
              <a:ext cx="127635" cy="1863725"/>
            </a:xfrm>
            <a:custGeom>
              <a:avLst/>
              <a:gdLst/>
              <a:ahLst/>
              <a:cxnLst/>
              <a:rect l="l" t="t" r="r" b="b"/>
              <a:pathLst>
                <a:path w="127634" h="1863725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1863629"/>
                  </a:lnTo>
                  <a:lnTo>
                    <a:pt x="127629" y="1863629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71" name="object 7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18834" y="6780771"/>
              <a:ext cx="127629" cy="127619"/>
            </a:xfrm>
            <a:prstGeom prst="rect">
              <a:avLst/>
            </a:prstGeom>
          </p:spPr>
        </p:pic>
      </p:grpSp>
      <p:sp>
        <p:nvSpPr>
          <p:cNvPr id="72" name="object 72"/>
          <p:cNvSpPr txBox="1"/>
          <p:nvPr/>
        </p:nvSpPr>
        <p:spPr>
          <a:xfrm>
            <a:off x="5002481" y="3644689"/>
            <a:ext cx="130677" cy="433527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15.371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4873032" y="4662751"/>
            <a:ext cx="77398" cy="579522"/>
            <a:chOff x="8035285" y="7689221"/>
            <a:chExt cx="127635" cy="955675"/>
          </a:xfrm>
        </p:grpSpPr>
        <p:sp>
          <p:nvSpPr>
            <p:cNvPr id="74" name="object 74"/>
            <p:cNvSpPr/>
            <p:nvPr/>
          </p:nvSpPr>
          <p:spPr>
            <a:xfrm>
              <a:off x="8035285" y="7689221"/>
              <a:ext cx="127635" cy="955675"/>
            </a:xfrm>
            <a:custGeom>
              <a:avLst/>
              <a:gdLst/>
              <a:ahLst/>
              <a:cxnLst/>
              <a:rect l="l" t="t" r="r" b="b"/>
              <a:pathLst>
                <a:path w="127634" h="955675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955175"/>
                  </a:lnTo>
                  <a:lnTo>
                    <a:pt x="127629" y="955175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75" name="object 7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35286" y="7689223"/>
              <a:ext cx="127629" cy="127619"/>
            </a:xfrm>
            <a:prstGeom prst="rect">
              <a:avLst/>
            </a:prstGeom>
          </p:spPr>
        </p:pic>
      </p:grpSp>
      <p:sp>
        <p:nvSpPr>
          <p:cNvPr id="76" name="object 76"/>
          <p:cNvSpPr txBox="1"/>
          <p:nvPr/>
        </p:nvSpPr>
        <p:spPr>
          <a:xfrm>
            <a:off x="4830538" y="4255462"/>
            <a:ext cx="130677" cy="37336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6.129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4701088" y="5038555"/>
            <a:ext cx="77398" cy="203699"/>
            <a:chOff x="7751736" y="8308950"/>
            <a:chExt cx="127635" cy="335915"/>
          </a:xfrm>
        </p:grpSpPr>
        <p:sp>
          <p:nvSpPr>
            <p:cNvPr id="78" name="object 78"/>
            <p:cNvSpPr/>
            <p:nvPr/>
          </p:nvSpPr>
          <p:spPr>
            <a:xfrm>
              <a:off x="7751736" y="8308950"/>
              <a:ext cx="127635" cy="335915"/>
            </a:xfrm>
            <a:custGeom>
              <a:avLst/>
              <a:gdLst/>
              <a:ahLst/>
              <a:cxnLst/>
              <a:rect l="l" t="t" r="r" b="b"/>
              <a:pathLst>
                <a:path w="127634" h="335915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335445"/>
                  </a:lnTo>
                  <a:lnTo>
                    <a:pt x="127629" y="335445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79" name="object 7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51739" y="8308953"/>
              <a:ext cx="127629" cy="127619"/>
            </a:xfrm>
            <a:prstGeom prst="rect">
              <a:avLst/>
            </a:prstGeom>
          </p:spPr>
        </p:pic>
      </p:grpSp>
      <p:grpSp>
        <p:nvGrpSpPr>
          <p:cNvPr id="81" name="object 81"/>
          <p:cNvGrpSpPr/>
          <p:nvPr/>
        </p:nvGrpSpPr>
        <p:grpSpPr>
          <a:xfrm>
            <a:off x="4529145" y="5127018"/>
            <a:ext cx="77398" cy="115134"/>
            <a:chOff x="7468190" y="8454831"/>
            <a:chExt cx="127635" cy="189865"/>
          </a:xfrm>
        </p:grpSpPr>
        <p:sp>
          <p:nvSpPr>
            <p:cNvPr id="82" name="object 82"/>
            <p:cNvSpPr/>
            <p:nvPr/>
          </p:nvSpPr>
          <p:spPr>
            <a:xfrm>
              <a:off x="7468190" y="8454831"/>
              <a:ext cx="127635" cy="189865"/>
            </a:xfrm>
            <a:custGeom>
              <a:avLst/>
              <a:gdLst/>
              <a:ahLst/>
              <a:cxnLst/>
              <a:rect l="l" t="t" r="r" b="b"/>
              <a:pathLst>
                <a:path w="127634" h="189865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189564"/>
                  </a:lnTo>
                  <a:lnTo>
                    <a:pt x="127629" y="189564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7468190" y="8454833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4" h="127634">
                  <a:moveTo>
                    <a:pt x="63820" y="0"/>
                  </a:moveTo>
                  <a:lnTo>
                    <a:pt x="38979" y="5013"/>
                  </a:lnTo>
                  <a:lnTo>
                    <a:pt x="18693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5015" y="88644"/>
                  </a:lnTo>
                  <a:lnTo>
                    <a:pt x="18693" y="108927"/>
                  </a:lnTo>
                  <a:lnTo>
                    <a:pt x="38979" y="122603"/>
                  </a:lnTo>
                  <a:lnTo>
                    <a:pt x="63820" y="127619"/>
                  </a:lnTo>
                  <a:lnTo>
                    <a:pt x="88654" y="122603"/>
                  </a:lnTo>
                  <a:lnTo>
                    <a:pt x="108937" y="108927"/>
                  </a:lnTo>
                  <a:lnTo>
                    <a:pt x="122614" y="88644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7" y="18687"/>
                  </a:lnTo>
                  <a:lnTo>
                    <a:pt x="88654" y="5013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7498286" y="8484926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33716" y="0"/>
                  </a:moveTo>
                  <a:lnTo>
                    <a:pt x="20593" y="2650"/>
                  </a:lnTo>
                  <a:lnTo>
                    <a:pt x="9876" y="9876"/>
                  </a:lnTo>
                  <a:lnTo>
                    <a:pt x="2650" y="20593"/>
                  </a:lnTo>
                  <a:lnTo>
                    <a:pt x="0" y="33716"/>
                  </a:lnTo>
                  <a:lnTo>
                    <a:pt x="2650" y="46838"/>
                  </a:lnTo>
                  <a:lnTo>
                    <a:pt x="9876" y="57555"/>
                  </a:lnTo>
                  <a:lnTo>
                    <a:pt x="20593" y="64782"/>
                  </a:lnTo>
                  <a:lnTo>
                    <a:pt x="33716" y="67432"/>
                  </a:lnTo>
                  <a:lnTo>
                    <a:pt x="46838" y="64782"/>
                  </a:lnTo>
                  <a:lnTo>
                    <a:pt x="57555" y="57555"/>
                  </a:lnTo>
                  <a:lnTo>
                    <a:pt x="64782" y="46838"/>
                  </a:lnTo>
                  <a:lnTo>
                    <a:pt x="67432" y="33716"/>
                  </a:lnTo>
                  <a:lnTo>
                    <a:pt x="64782" y="20593"/>
                  </a:lnTo>
                  <a:lnTo>
                    <a:pt x="57555" y="9876"/>
                  </a:lnTo>
                  <a:lnTo>
                    <a:pt x="46838" y="2650"/>
                  </a:lnTo>
                  <a:lnTo>
                    <a:pt x="33716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5" name="object 85"/>
          <p:cNvGrpSpPr/>
          <p:nvPr/>
        </p:nvGrpSpPr>
        <p:grpSpPr>
          <a:xfrm>
            <a:off x="6153543" y="2306475"/>
            <a:ext cx="77398" cy="2935732"/>
            <a:chOff x="10146942" y="3803548"/>
            <a:chExt cx="127635" cy="4841240"/>
          </a:xfrm>
        </p:grpSpPr>
        <p:sp>
          <p:nvSpPr>
            <p:cNvPr id="86" name="object 86"/>
            <p:cNvSpPr/>
            <p:nvPr/>
          </p:nvSpPr>
          <p:spPr>
            <a:xfrm>
              <a:off x="10146942" y="3803549"/>
              <a:ext cx="127635" cy="4841240"/>
            </a:xfrm>
            <a:custGeom>
              <a:avLst/>
              <a:gdLst/>
              <a:ahLst/>
              <a:cxnLst/>
              <a:rect l="l" t="t" r="r" b="b"/>
              <a:pathLst>
                <a:path w="127634" h="4841240">
                  <a:moveTo>
                    <a:pt x="63809" y="0"/>
                  </a:moveTo>
                  <a:lnTo>
                    <a:pt x="38974" y="5015"/>
                  </a:lnTo>
                  <a:lnTo>
                    <a:pt x="18691" y="18691"/>
                  </a:lnTo>
                  <a:lnTo>
                    <a:pt x="5015" y="38974"/>
                  </a:lnTo>
                  <a:lnTo>
                    <a:pt x="0" y="63809"/>
                  </a:lnTo>
                  <a:lnTo>
                    <a:pt x="0" y="4840847"/>
                  </a:lnTo>
                  <a:lnTo>
                    <a:pt x="127629" y="4840847"/>
                  </a:lnTo>
                  <a:lnTo>
                    <a:pt x="127629" y="63809"/>
                  </a:lnTo>
                  <a:lnTo>
                    <a:pt x="122614" y="38974"/>
                  </a:lnTo>
                  <a:lnTo>
                    <a:pt x="108936" y="18691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87" name="object 8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46944" y="3803548"/>
              <a:ext cx="127629" cy="127619"/>
            </a:xfrm>
            <a:prstGeom prst="rect">
              <a:avLst/>
            </a:prstGeom>
          </p:spPr>
        </p:pic>
      </p:grpSp>
      <p:sp>
        <p:nvSpPr>
          <p:cNvPr id="88" name="object 88"/>
          <p:cNvSpPr txBox="1"/>
          <p:nvPr/>
        </p:nvSpPr>
        <p:spPr>
          <a:xfrm>
            <a:off x="6111049" y="1837806"/>
            <a:ext cx="130677" cy="435023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46.553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5981599" y="4118213"/>
            <a:ext cx="77398" cy="1124003"/>
            <a:chOff x="9863394" y="6791238"/>
            <a:chExt cx="127635" cy="1853564"/>
          </a:xfrm>
        </p:grpSpPr>
        <p:sp>
          <p:nvSpPr>
            <p:cNvPr id="90" name="object 90"/>
            <p:cNvSpPr/>
            <p:nvPr/>
          </p:nvSpPr>
          <p:spPr>
            <a:xfrm>
              <a:off x="9863394" y="6791238"/>
              <a:ext cx="127635" cy="1853564"/>
            </a:xfrm>
            <a:custGeom>
              <a:avLst/>
              <a:gdLst/>
              <a:ahLst/>
              <a:cxnLst/>
              <a:rect l="l" t="t" r="r" b="b"/>
              <a:pathLst>
                <a:path w="127634" h="1853565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853158"/>
                  </a:lnTo>
                  <a:lnTo>
                    <a:pt x="127629" y="1853158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91" name="object 9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63395" y="6791242"/>
              <a:ext cx="127629" cy="127619"/>
            </a:xfrm>
            <a:prstGeom prst="rect">
              <a:avLst/>
            </a:prstGeom>
          </p:spPr>
        </p:pic>
      </p:grpSp>
      <p:sp>
        <p:nvSpPr>
          <p:cNvPr id="92" name="object 92"/>
          <p:cNvSpPr txBox="1"/>
          <p:nvPr/>
        </p:nvSpPr>
        <p:spPr>
          <a:xfrm>
            <a:off x="5939106" y="3639937"/>
            <a:ext cx="130677" cy="44462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15.365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5809655" y="4645613"/>
            <a:ext cx="77398" cy="596465"/>
            <a:chOff x="9579846" y="7660960"/>
            <a:chExt cx="127635" cy="983615"/>
          </a:xfrm>
        </p:grpSpPr>
        <p:sp>
          <p:nvSpPr>
            <p:cNvPr id="94" name="object 94"/>
            <p:cNvSpPr/>
            <p:nvPr/>
          </p:nvSpPr>
          <p:spPr>
            <a:xfrm>
              <a:off x="9579846" y="7660960"/>
              <a:ext cx="127635" cy="983615"/>
            </a:xfrm>
            <a:custGeom>
              <a:avLst/>
              <a:gdLst/>
              <a:ahLst/>
              <a:cxnLst/>
              <a:rect l="l" t="t" r="r" b="b"/>
              <a:pathLst>
                <a:path w="127634" h="983615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983436"/>
                  </a:lnTo>
                  <a:lnTo>
                    <a:pt x="127629" y="983436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95" name="object 9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79847" y="7660963"/>
              <a:ext cx="127629" cy="127619"/>
            </a:xfrm>
            <a:prstGeom prst="rect">
              <a:avLst/>
            </a:prstGeom>
          </p:spPr>
        </p:pic>
      </p:grpSp>
      <p:sp>
        <p:nvSpPr>
          <p:cNvPr id="96" name="object 96"/>
          <p:cNvSpPr txBox="1"/>
          <p:nvPr/>
        </p:nvSpPr>
        <p:spPr>
          <a:xfrm>
            <a:off x="5767162" y="4220538"/>
            <a:ext cx="130677" cy="391155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6.225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5637712" y="5038555"/>
            <a:ext cx="77398" cy="203699"/>
            <a:chOff x="9296299" y="8308950"/>
            <a:chExt cx="127635" cy="335915"/>
          </a:xfrm>
        </p:grpSpPr>
        <p:sp>
          <p:nvSpPr>
            <p:cNvPr id="98" name="object 98"/>
            <p:cNvSpPr/>
            <p:nvPr/>
          </p:nvSpPr>
          <p:spPr>
            <a:xfrm>
              <a:off x="9296299" y="8308950"/>
              <a:ext cx="127635" cy="335915"/>
            </a:xfrm>
            <a:custGeom>
              <a:avLst/>
              <a:gdLst/>
              <a:ahLst/>
              <a:cxnLst/>
              <a:rect l="l" t="t" r="r" b="b"/>
              <a:pathLst>
                <a:path w="127634" h="335915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335445"/>
                  </a:lnTo>
                  <a:lnTo>
                    <a:pt x="127629" y="335445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99" name="object 9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96299" y="8308953"/>
              <a:ext cx="127629" cy="127619"/>
            </a:xfrm>
            <a:prstGeom prst="rect">
              <a:avLst/>
            </a:prstGeom>
          </p:spPr>
        </p:pic>
      </p:grpSp>
      <p:grpSp>
        <p:nvGrpSpPr>
          <p:cNvPr id="101" name="object 101"/>
          <p:cNvGrpSpPr/>
          <p:nvPr/>
        </p:nvGrpSpPr>
        <p:grpSpPr>
          <a:xfrm>
            <a:off x="5465768" y="5139716"/>
            <a:ext cx="77398" cy="102427"/>
            <a:chOff x="9012750" y="8475773"/>
            <a:chExt cx="127635" cy="168910"/>
          </a:xfrm>
        </p:grpSpPr>
        <p:sp>
          <p:nvSpPr>
            <p:cNvPr id="102" name="object 102"/>
            <p:cNvSpPr/>
            <p:nvPr/>
          </p:nvSpPr>
          <p:spPr>
            <a:xfrm>
              <a:off x="9012750" y="8475773"/>
              <a:ext cx="127635" cy="168910"/>
            </a:xfrm>
            <a:custGeom>
              <a:avLst/>
              <a:gdLst/>
              <a:ahLst/>
              <a:cxnLst/>
              <a:rect l="l" t="t" r="r" b="b"/>
              <a:pathLst>
                <a:path w="127634" h="168909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168623"/>
                  </a:lnTo>
                  <a:lnTo>
                    <a:pt x="127629" y="16862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9012751" y="8475774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4" h="127634">
                  <a:moveTo>
                    <a:pt x="63820" y="0"/>
                  </a:moveTo>
                  <a:lnTo>
                    <a:pt x="38979" y="5013"/>
                  </a:lnTo>
                  <a:lnTo>
                    <a:pt x="18693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5015" y="88644"/>
                  </a:lnTo>
                  <a:lnTo>
                    <a:pt x="18693" y="108927"/>
                  </a:lnTo>
                  <a:lnTo>
                    <a:pt x="38979" y="122603"/>
                  </a:lnTo>
                  <a:lnTo>
                    <a:pt x="63820" y="127619"/>
                  </a:lnTo>
                  <a:lnTo>
                    <a:pt x="88654" y="122603"/>
                  </a:lnTo>
                  <a:lnTo>
                    <a:pt x="108937" y="108927"/>
                  </a:lnTo>
                  <a:lnTo>
                    <a:pt x="122614" y="88644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7" y="18687"/>
                  </a:lnTo>
                  <a:lnTo>
                    <a:pt x="88654" y="5013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9042847" y="8505867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33716" y="0"/>
                  </a:moveTo>
                  <a:lnTo>
                    <a:pt x="20593" y="2650"/>
                  </a:lnTo>
                  <a:lnTo>
                    <a:pt x="9876" y="9876"/>
                  </a:lnTo>
                  <a:lnTo>
                    <a:pt x="2650" y="20593"/>
                  </a:lnTo>
                  <a:lnTo>
                    <a:pt x="0" y="33716"/>
                  </a:lnTo>
                  <a:lnTo>
                    <a:pt x="2650" y="46838"/>
                  </a:lnTo>
                  <a:lnTo>
                    <a:pt x="9876" y="57555"/>
                  </a:lnTo>
                  <a:lnTo>
                    <a:pt x="20593" y="64782"/>
                  </a:lnTo>
                  <a:lnTo>
                    <a:pt x="33716" y="67432"/>
                  </a:lnTo>
                  <a:lnTo>
                    <a:pt x="46838" y="64782"/>
                  </a:lnTo>
                  <a:lnTo>
                    <a:pt x="57555" y="57555"/>
                  </a:lnTo>
                  <a:lnTo>
                    <a:pt x="64782" y="46838"/>
                  </a:lnTo>
                  <a:lnTo>
                    <a:pt x="67432" y="33716"/>
                  </a:lnTo>
                  <a:lnTo>
                    <a:pt x="64782" y="20593"/>
                  </a:lnTo>
                  <a:lnTo>
                    <a:pt x="57555" y="9876"/>
                  </a:lnTo>
                  <a:lnTo>
                    <a:pt x="46838" y="2650"/>
                  </a:lnTo>
                  <a:lnTo>
                    <a:pt x="33716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5" name="object 105"/>
          <p:cNvGrpSpPr/>
          <p:nvPr/>
        </p:nvGrpSpPr>
        <p:grpSpPr>
          <a:xfrm>
            <a:off x="7090166" y="2236630"/>
            <a:ext cx="77398" cy="3005429"/>
            <a:chOff x="11691503" y="3688368"/>
            <a:chExt cx="127635" cy="4956175"/>
          </a:xfrm>
        </p:grpSpPr>
        <p:sp>
          <p:nvSpPr>
            <p:cNvPr id="106" name="object 106"/>
            <p:cNvSpPr/>
            <p:nvPr/>
          </p:nvSpPr>
          <p:spPr>
            <a:xfrm>
              <a:off x="11691503" y="3688369"/>
              <a:ext cx="127635" cy="4956175"/>
            </a:xfrm>
            <a:custGeom>
              <a:avLst/>
              <a:gdLst/>
              <a:ahLst/>
              <a:cxnLst/>
              <a:rect l="l" t="t" r="r" b="b"/>
              <a:pathLst>
                <a:path w="127634" h="4956175">
                  <a:moveTo>
                    <a:pt x="63820" y="0"/>
                  </a:moveTo>
                  <a:lnTo>
                    <a:pt x="38979" y="5015"/>
                  </a:lnTo>
                  <a:lnTo>
                    <a:pt x="18693" y="18691"/>
                  </a:lnTo>
                  <a:lnTo>
                    <a:pt x="5015" y="38974"/>
                  </a:lnTo>
                  <a:lnTo>
                    <a:pt x="0" y="63809"/>
                  </a:lnTo>
                  <a:lnTo>
                    <a:pt x="0" y="4956027"/>
                  </a:lnTo>
                  <a:lnTo>
                    <a:pt x="127629" y="4956027"/>
                  </a:lnTo>
                  <a:lnTo>
                    <a:pt x="127629" y="63809"/>
                  </a:lnTo>
                  <a:lnTo>
                    <a:pt x="122614" y="38974"/>
                  </a:lnTo>
                  <a:lnTo>
                    <a:pt x="108937" y="18691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07" name="object 10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91504" y="3688368"/>
              <a:ext cx="127629" cy="127619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7047674" y="1776030"/>
            <a:ext cx="130677" cy="426954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46.882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6918222" y="4111863"/>
            <a:ext cx="77398" cy="1130165"/>
            <a:chOff x="11407955" y="6780767"/>
            <a:chExt cx="127635" cy="1863725"/>
          </a:xfrm>
        </p:grpSpPr>
        <p:sp>
          <p:nvSpPr>
            <p:cNvPr id="110" name="object 110"/>
            <p:cNvSpPr/>
            <p:nvPr/>
          </p:nvSpPr>
          <p:spPr>
            <a:xfrm>
              <a:off x="11407955" y="6780767"/>
              <a:ext cx="127635" cy="1863725"/>
            </a:xfrm>
            <a:custGeom>
              <a:avLst/>
              <a:gdLst/>
              <a:ahLst/>
              <a:cxnLst/>
              <a:rect l="l" t="t" r="r" b="b"/>
              <a:pathLst>
                <a:path w="127634" h="1863725">
                  <a:moveTo>
                    <a:pt x="63820" y="0"/>
                  </a:moveTo>
                  <a:lnTo>
                    <a:pt x="38979" y="5015"/>
                  </a:lnTo>
                  <a:lnTo>
                    <a:pt x="18693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863629"/>
                  </a:lnTo>
                  <a:lnTo>
                    <a:pt x="127629" y="1863629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7" y="18693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11" name="object 1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407956" y="6780771"/>
              <a:ext cx="127629" cy="127619"/>
            </a:xfrm>
            <a:prstGeom prst="rect">
              <a:avLst/>
            </a:prstGeom>
          </p:spPr>
        </p:pic>
      </p:grpSp>
      <p:sp>
        <p:nvSpPr>
          <p:cNvPr id="112" name="object 112"/>
          <p:cNvSpPr txBox="1"/>
          <p:nvPr/>
        </p:nvSpPr>
        <p:spPr>
          <a:xfrm>
            <a:off x="6875730" y="3639937"/>
            <a:ext cx="130677" cy="43827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15.371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13" name="object 113"/>
          <p:cNvGrpSpPr/>
          <p:nvPr/>
        </p:nvGrpSpPr>
        <p:grpSpPr>
          <a:xfrm>
            <a:off x="6746279" y="4640292"/>
            <a:ext cx="77398" cy="601856"/>
            <a:chOff x="11124407" y="7652185"/>
            <a:chExt cx="127635" cy="992505"/>
          </a:xfrm>
        </p:grpSpPr>
        <p:sp>
          <p:nvSpPr>
            <p:cNvPr id="114" name="object 114"/>
            <p:cNvSpPr/>
            <p:nvPr/>
          </p:nvSpPr>
          <p:spPr>
            <a:xfrm>
              <a:off x="11124407" y="7652185"/>
              <a:ext cx="127635" cy="992505"/>
            </a:xfrm>
            <a:custGeom>
              <a:avLst/>
              <a:gdLst/>
              <a:ahLst/>
              <a:cxnLst/>
              <a:rect l="l" t="t" r="r" b="b"/>
              <a:pathLst>
                <a:path w="127634" h="992504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992210"/>
                  </a:lnTo>
                  <a:lnTo>
                    <a:pt x="127629" y="992210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15" name="object 1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4408" y="7652185"/>
              <a:ext cx="127629" cy="127619"/>
            </a:xfrm>
            <a:prstGeom prst="rect">
              <a:avLst/>
            </a:prstGeom>
          </p:spPr>
        </p:pic>
      </p:grpSp>
      <p:sp>
        <p:nvSpPr>
          <p:cNvPr id="116" name="object 116"/>
          <p:cNvSpPr txBox="1"/>
          <p:nvPr/>
        </p:nvSpPr>
        <p:spPr>
          <a:xfrm>
            <a:off x="6703787" y="4220538"/>
            <a:ext cx="130677" cy="385835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6.413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17" name="object 117"/>
          <p:cNvGrpSpPr/>
          <p:nvPr/>
        </p:nvGrpSpPr>
        <p:grpSpPr>
          <a:xfrm>
            <a:off x="6574335" y="5038555"/>
            <a:ext cx="77398" cy="203699"/>
            <a:chOff x="10840859" y="8308950"/>
            <a:chExt cx="127635" cy="335915"/>
          </a:xfrm>
        </p:grpSpPr>
        <p:sp>
          <p:nvSpPr>
            <p:cNvPr id="118" name="object 118"/>
            <p:cNvSpPr/>
            <p:nvPr/>
          </p:nvSpPr>
          <p:spPr>
            <a:xfrm>
              <a:off x="10840859" y="8308950"/>
              <a:ext cx="127635" cy="335915"/>
            </a:xfrm>
            <a:custGeom>
              <a:avLst/>
              <a:gdLst/>
              <a:ahLst/>
              <a:cxnLst/>
              <a:rect l="l" t="t" r="r" b="b"/>
              <a:pathLst>
                <a:path w="127634" h="335915">
                  <a:moveTo>
                    <a:pt x="63820" y="0"/>
                  </a:moveTo>
                  <a:lnTo>
                    <a:pt x="38979" y="5015"/>
                  </a:lnTo>
                  <a:lnTo>
                    <a:pt x="18693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335445"/>
                  </a:lnTo>
                  <a:lnTo>
                    <a:pt x="127629" y="335445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7" y="18693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19" name="object 11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40860" y="8308953"/>
              <a:ext cx="127629" cy="127619"/>
            </a:xfrm>
            <a:prstGeom prst="rect">
              <a:avLst/>
            </a:prstGeom>
          </p:spPr>
        </p:pic>
      </p:grpSp>
      <p:grpSp>
        <p:nvGrpSpPr>
          <p:cNvPr id="121" name="object 121"/>
          <p:cNvGrpSpPr/>
          <p:nvPr/>
        </p:nvGrpSpPr>
        <p:grpSpPr>
          <a:xfrm>
            <a:off x="6402392" y="5139716"/>
            <a:ext cx="77398" cy="102427"/>
            <a:chOff x="10557312" y="8475773"/>
            <a:chExt cx="127635" cy="168910"/>
          </a:xfrm>
        </p:grpSpPr>
        <p:sp>
          <p:nvSpPr>
            <p:cNvPr id="122" name="object 122"/>
            <p:cNvSpPr/>
            <p:nvPr/>
          </p:nvSpPr>
          <p:spPr>
            <a:xfrm>
              <a:off x="10557312" y="8475773"/>
              <a:ext cx="127635" cy="168910"/>
            </a:xfrm>
            <a:custGeom>
              <a:avLst/>
              <a:gdLst/>
              <a:ahLst/>
              <a:cxnLst/>
              <a:rect l="l" t="t" r="r" b="b"/>
              <a:pathLst>
                <a:path w="127634" h="168909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168623"/>
                  </a:lnTo>
                  <a:lnTo>
                    <a:pt x="127629" y="16862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23" name="object 123"/>
            <p:cNvSpPr/>
            <p:nvPr/>
          </p:nvSpPr>
          <p:spPr>
            <a:xfrm>
              <a:off x="10557313" y="8475774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4" h="127634">
                  <a:moveTo>
                    <a:pt x="63820" y="0"/>
                  </a:moveTo>
                  <a:lnTo>
                    <a:pt x="38979" y="5013"/>
                  </a:lnTo>
                  <a:lnTo>
                    <a:pt x="18693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5015" y="88644"/>
                  </a:lnTo>
                  <a:lnTo>
                    <a:pt x="18693" y="108927"/>
                  </a:lnTo>
                  <a:lnTo>
                    <a:pt x="38979" y="122603"/>
                  </a:lnTo>
                  <a:lnTo>
                    <a:pt x="63820" y="127619"/>
                  </a:lnTo>
                  <a:lnTo>
                    <a:pt x="88654" y="122603"/>
                  </a:lnTo>
                  <a:lnTo>
                    <a:pt x="108937" y="108927"/>
                  </a:lnTo>
                  <a:lnTo>
                    <a:pt x="122614" y="88644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7" y="18687"/>
                  </a:lnTo>
                  <a:lnTo>
                    <a:pt x="88654" y="5013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24" name="object 124"/>
            <p:cNvSpPr/>
            <p:nvPr/>
          </p:nvSpPr>
          <p:spPr>
            <a:xfrm>
              <a:off x="10587407" y="8505867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33716" y="0"/>
                  </a:moveTo>
                  <a:lnTo>
                    <a:pt x="20593" y="2650"/>
                  </a:lnTo>
                  <a:lnTo>
                    <a:pt x="9876" y="9876"/>
                  </a:lnTo>
                  <a:lnTo>
                    <a:pt x="2650" y="20593"/>
                  </a:lnTo>
                  <a:lnTo>
                    <a:pt x="0" y="33716"/>
                  </a:lnTo>
                  <a:lnTo>
                    <a:pt x="2650" y="46838"/>
                  </a:lnTo>
                  <a:lnTo>
                    <a:pt x="9876" y="57555"/>
                  </a:lnTo>
                  <a:lnTo>
                    <a:pt x="20593" y="64782"/>
                  </a:lnTo>
                  <a:lnTo>
                    <a:pt x="33716" y="67432"/>
                  </a:lnTo>
                  <a:lnTo>
                    <a:pt x="46838" y="64782"/>
                  </a:lnTo>
                  <a:lnTo>
                    <a:pt x="57555" y="57555"/>
                  </a:lnTo>
                  <a:lnTo>
                    <a:pt x="64782" y="46838"/>
                  </a:lnTo>
                  <a:lnTo>
                    <a:pt x="67432" y="33716"/>
                  </a:lnTo>
                  <a:lnTo>
                    <a:pt x="64782" y="20593"/>
                  </a:lnTo>
                  <a:lnTo>
                    <a:pt x="57555" y="9876"/>
                  </a:lnTo>
                  <a:lnTo>
                    <a:pt x="46838" y="2650"/>
                  </a:lnTo>
                  <a:lnTo>
                    <a:pt x="33716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5" name="object 125"/>
          <p:cNvGrpSpPr/>
          <p:nvPr/>
        </p:nvGrpSpPr>
        <p:grpSpPr>
          <a:xfrm>
            <a:off x="8026789" y="2223930"/>
            <a:ext cx="77398" cy="3018136"/>
            <a:chOff x="13236064" y="3667426"/>
            <a:chExt cx="127635" cy="4977130"/>
          </a:xfrm>
        </p:grpSpPr>
        <p:sp>
          <p:nvSpPr>
            <p:cNvPr id="126" name="object 126"/>
            <p:cNvSpPr/>
            <p:nvPr/>
          </p:nvSpPr>
          <p:spPr>
            <a:xfrm>
              <a:off x="13236064" y="3667427"/>
              <a:ext cx="127635" cy="4977130"/>
            </a:xfrm>
            <a:custGeom>
              <a:avLst/>
              <a:gdLst/>
              <a:ahLst/>
              <a:cxnLst/>
              <a:rect l="l" t="t" r="r" b="b"/>
              <a:pathLst>
                <a:path w="127634" h="4977130">
                  <a:moveTo>
                    <a:pt x="63809" y="0"/>
                  </a:moveTo>
                  <a:lnTo>
                    <a:pt x="38970" y="5015"/>
                  </a:lnTo>
                  <a:lnTo>
                    <a:pt x="18687" y="18691"/>
                  </a:lnTo>
                  <a:lnTo>
                    <a:pt x="5013" y="38974"/>
                  </a:lnTo>
                  <a:lnTo>
                    <a:pt x="0" y="63809"/>
                  </a:lnTo>
                  <a:lnTo>
                    <a:pt x="0" y="4976968"/>
                  </a:lnTo>
                  <a:lnTo>
                    <a:pt x="127629" y="4976968"/>
                  </a:lnTo>
                  <a:lnTo>
                    <a:pt x="127629" y="63809"/>
                  </a:lnTo>
                  <a:lnTo>
                    <a:pt x="122614" y="38974"/>
                  </a:lnTo>
                  <a:lnTo>
                    <a:pt x="108936" y="18691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27" name="object 1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36067" y="3667426"/>
              <a:ext cx="127629" cy="127619"/>
            </a:xfrm>
            <a:prstGeom prst="rect">
              <a:avLst/>
            </a:prstGeom>
          </p:spPr>
        </p:pic>
      </p:grpSp>
      <p:sp>
        <p:nvSpPr>
          <p:cNvPr id="128" name="object 128"/>
          <p:cNvSpPr txBox="1"/>
          <p:nvPr/>
        </p:nvSpPr>
        <p:spPr>
          <a:xfrm>
            <a:off x="7984298" y="1763331"/>
            <a:ext cx="130677" cy="426954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46.882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29" name="object 129"/>
          <p:cNvGrpSpPr/>
          <p:nvPr/>
        </p:nvGrpSpPr>
        <p:grpSpPr>
          <a:xfrm>
            <a:off x="7854845" y="4105513"/>
            <a:ext cx="77398" cy="1136711"/>
            <a:chOff x="12952516" y="6770296"/>
            <a:chExt cx="127635" cy="1874520"/>
          </a:xfrm>
        </p:grpSpPr>
        <p:sp>
          <p:nvSpPr>
            <p:cNvPr id="130" name="object 130"/>
            <p:cNvSpPr/>
            <p:nvPr/>
          </p:nvSpPr>
          <p:spPr>
            <a:xfrm>
              <a:off x="12952516" y="6770296"/>
              <a:ext cx="127635" cy="1874520"/>
            </a:xfrm>
            <a:custGeom>
              <a:avLst/>
              <a:gdLst/>
              <a:ahLst/>
              <a:cxnLst/>
              <a:rect l="l" t="t" r="r" b="b"/>
              <a:pathLst>
                <a:path w="127634" h="1874520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1874100"/>
                  </a:lnTo>
                  <a:lnTo>
                    <a:pt x="127629" y="1874100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31" name="object 1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952517" y="6770301"/>
              <a:ext cx="127629" cy="127619"/>
            </a:xfrm>
            <a:prstGeom prst="rect">
              <a:avLst/>
            </a:prstGeom>
          </p:spPr>
        </p:pic>
      </p:grpSp>
      <p:sp>
        <p:nvSpPr>
          <p:cNvPr id="132" name="object 132"/>
          <p:cNvSpPr txBox="1"/>
          <p:nvPr/>
        </p:nvSpPr>
        <p:spPr>
          <a:xfrm>
            <a:off x="7812351" y="3627240"/>
            <a:ext cx="130677" cy="444628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15.394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33" name="object 133"/>
          <p:cNvGrpSpPr/>
          <p:nvPr/>
        </p:nvGrpSpPr>
        <p:grpSpPr>
          <a:xfrm>
            <a:off x="7682902" y="4634362"/>
            <a:ext cx="77398" cy="607632"/>
            <a:chOff x="12668968" y="7642406"/>
            <a:chExt cx="127635" cy="1002030"/>
          </a:xfrm>
        </p:grpSpPr>
        <p:sp>
          <p:nvSpPr>
            <p:cNvPr id="134" name="object 134"/>
            <p:cNvSpPr/>
            <p:nvPr/>
          </p:nvSpPr>
          <p:spPr>
            <a:xfrm>
              <a:off x="12668968" y="7642406"/>
              <a:ext cx="127635" cy="1002030"/>
            </a:xfrm>
            <a:custGeom>
              <a:avLst/>
              <a:gdLst/>
              <a:ahLst/>
              <a:cxnLst/>
              <a:rect l="l" t="t" r="r" b="b"/>
              <a:pathLst>
                <a:path w="127634" h="1002029">
                  <a:moveTo>
                    <a:pt x="63820" y="0"/>
                  </a:moveTo>
                  <a:lnTo>
                    <a:pt x="38979" y="5015"/>
                  </a:lnTo>
                  <a:lnTo>
                    <a:pt x="18693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001990"/>
                  </a:lnTo>
                  <a:lnTo>
                    <a:pt x="127629" y="1001990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7" y="18693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35" name="object 1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68969" y="7642406"/>
              <a:ext cx="127629" cy="127619"/>
            </a:xfrm>
            <a:prstGeom prst="rect">
              <a:avLst/>
            </a:prstGeom>
          </p:spPr>
        </p:pic>
      </p:grpSp>
      <p:sp>
        <p:nvSpPr>
          <p:cNvPr id="136" name="object 136"/>
          <p:cNvSpPr txBox="1"/>
          <p:nvPr/>
        </p:nvSpPr>
        <p:spPr>
          <a:xfrm>
            <a:off x="7640408" y="4209284"/>
            <a:ext cx="130677" cy="391155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6.514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37" name="object 137"/>
          <p:cNvGrpSpPr/>
          <p:nvPr/>
        </p:nvGrpSpPr>
        <p:grpSpPr>
          <a:xfrm>
            <a:off x="7510958" y="5025856"/>
            <a:ext cx="77398" cy="216406"/>
            <a:chOff x="12385420" y="8288009"/>
            <a:chExt cx="127635" cy="356870"/>
          </a:xfrm>
        </p:grpSpPr>
        <p:sp>
          <p:nvSpPr>
            <p:cNvPr id="138" name="object 138"/>
            <p:cNvSpPr/>
            <p:nvPr/>
          </p:nvSpPr>
          <p:spPr>
            <a:xfrm>
              <a:off x="12385420" y="8288009"/>
              <a:ext cx="127635" cy="356870"/>
            </a:xfrm>
            <a:custGeom>
              <a:avLst/>
              <a:gdLst/>
              <a:ahLst/>
              <a:cxnLst/>
              <a:rect l="l" t="t" r="r" b="b"/>
              <a:pathLst>
                <a:path w="127634" h="356870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356387"/>
                  </a:lnTo>
                  <a:lnTo>
                    <a:pt x="127629" y="356387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39" name="object 13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85421" y="8288011"/>
              <a:ext cx="127629" cy="127619"/>
            </a:xfrm>
            <a:prstGeom prst="rect">
              <a:avLst/>
            </a:prstGeom>
          </p:spPr>
        </p:pic>
      </p:grpSp>
      <p:grpSp>
        <p:nvGrpSpPr>
          <p:cNvPr id="141" name="object 141"/>
          <p:cNvGrpSpPr/>
          <p:nvPr/>
        </p:nvGrpSpPr>
        <p:grpSpPr>
          <a:xfrm>
            <a:off x="7339015" y="5139716"/>
            <a:ext cx="77398" cy="102427"/>
            <a:chOff x="12101873" y="8475773"/>
            <a:chExt cx="127635" cy="168910"/>
          </a:xfrm>
        </p:grpSpPr>
        <p:sp>
          <p:nvSpPr>
            <p:cNvPr id="142" name="object 142"/>
            <p:cNvSpPr/>
            <p:nvPr/>
          </p:nvSpPr>
          <p:spPr>
            <a:xfrm>
              <a:off x="12101873" y="8475773"/>
              <a:ext cx="127635" cy="168910"/>
            </a:xfrm>
            <a:custGeom>
              <a:avLst/>
              <a:gdLst/>
              <a:ahLst/>
              <a:cxnLst/>
              <a:rect l="l" t="t" r="r" b="b"/>
              <a:pathLst>
                <a:path w="127634" h="168909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168623"/>
                  </a:lnTo>
                  <a:lnTo>
                    <a:pt x="127629" y="16862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43" name="object 143"/>
            <p:cNvSpPr/>
            <p:nvPr/>
          </p:nvSpPr>
          <p:spPr>
            <a:xfrm>
              <a:off x="12101873" y="8475774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4" h="127634">
                  <a:moveTo>
                    <a:pt x="63820" y="0"/>
                  </a:moveTo>
                  <a:lnTo>
                    <a:pt x="38979" y="5013"/>
                  </a:lnTo>
                  <a:lnTo>
                    <a:pt x="18693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5015" y="88644"/>
                  </a:lnTo>
                  <a:lnTo>
                    <a:pt x="18693" y="108927"/>
                  </a:lnTo>
                  <a:lnTo>
                    <a:pt x="38979" y="122603"/>
                  </a:lnTo>
                  <a:lnTo>
                    <a:pt x="63820" y="127619"/>
                  </a:lnTo>
                  <a:lnTo>
                    <a:pt x="88654" y="122603"/>
                  </a:lnTo>
                  <a:lnTo>
                    <a:pt x="108937" y="108927"/>
                  </a:lnTo>
                  <a:lnTo>
                    <a:pt x="122614" y="88644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7" y="18687"/>
                  </a:lnTo>
                  <a:lnTo>
                    <a:pt x="88654" y="5013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44" name="object 144"/>
            <p:cNvSpPr/>
            <p:nvPr/>
          </p:nvSpPr>
          <p:spPr>
            <a:xfrm>
              <a:off x="12131970" y="8505867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5" h="67945">
                  <a:moveTo>
                    <a:pt x="33716" y="0"/>
                  </a:moveTo>
                  <a:lnTo>
                    <a:pt x="20593" y="2650"/>
                  </a:lnTo>
                  <a:lnTo>
                    <a:pt x="9876" y="9876"/>
                  </a:lnTo>
                  <a:lnTo>
                    <a:pt x="2650" y="20593"/>
                  </a:lnTo>
                  <a:lnTo>
                    <a:pt x="0" y="33716"/>
                  </a:lnTo>
                  <a:lnTo>
                    <a:pt x="2650" y="46838"/>
                  </a:lnTo>
                  <a:lnTo>
                    <a:pt x="9876" y="57555"/>
                  </a:lnTo>
                  <a:lnTo>
                    <a:pt x="20593" y="64782"/>
                  </a:lnTo>
                  <a:lnTo>
                    <a:pt x="33716" y="67432"/>
                  </a:lnTo>
                  <a:lnTo>
                    <a:pt x="46838" y="64782"/>
                  </a:lnTo>
                  <a:lnTo>
                    <a:pt x="57555" y="57555"/>
                  </a:lnTo>
                  <a:lnTo>
                    <a:pt x="64782" y="46838"/>
                  </a:lnTo>
                  <a:lnTo>
                    <a:pt x="67432" y="33716"/>
                  </a:lnTo>
                  <a:lnTo>
                    <a:pt x="64782" y="20593"/>
                  </a:lnTo>
                  <a:lnTo>
                    <a:pt x="57555" y="9876"/>
                  </a:lnTo>
                  <a:lnTo>
                    <a:pt x="46838" y="2650"/>
                  </a:lnTo>
                  <a:lnTo>
                    <a:pt x="33716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5" name="object 145"/>
          <p:cNvGrpSpPr/>
          <p:nvPr/>
        </p:nvGrpSpPr>
        <p:grpSpPr>
          <a:xfrm>
            <a:off x="8963412" y="2192183"/>
            <a:ext cx="77398" cy="3050096"/>
            <a:chOff x="14780624" y="3615071"/>
            <a:chExt cx="127635" cy="5029835"/>
          </a:xfrm>
        </p:grpSpPr>
        <p:sp>
          <p:nvSpPr>
            <p:cNvPr id="146" name="object 146"/>
            <p:cNvSpPr/>
            <p:nvPr/>
          </p:nvSpPr>
          <p:spPr>
            <a:xfrm>
              <a:off x="14780624" y="3615073"/>
              <a:ext cx="127635" cy="5029835"/>
            </a:xfrm>
            <a:custGeom>
              <a:avLst/>
              <a:gdLst/>
              <a:ahLst/>
              <a:cxnLst/>
              <a:rect l="l" t="t" r="r" b="b"/>
              <a:pathLst>
                <a:path w="127634" h="5029834">
                  <a:moveTo>
                    <a:pt x="63820" y="0"/>
                  </a:moveTo>
                  <a:lnTo>
                    <a:pt x="38979" y="5015"/>
                  </a:lnTo>
                  <a:lnTo>
                    <a:pt x="18693" y="18691"/>
                  </a:lnTo>
                  <a:lnTo>
                    <a:pt x="5015" y="38974"/>
                  </a:lnTo>
                  <a:lnTo>
                    <a:pt x="0" y="63809"/>
                  </a:lnTo>
                  <a:lnTo>
                    <a:pt x="0" y="5029323"/>
                  </a:lnTo>
                  <a:lnTo>
                    <a:pt x="127629" y="5029323"/>
                  </a:lnTo>
                  <a:lnTo>
                    <a:pt x="127629" y="63809"/>
                  </a:lnTo>
                  <a:lnTo>
                    <a:pt x="122614" y="38974"/>
                  </a:lnTo>
                  <a:lnTo>
                    <a:pt x="108937" y="18691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47" name="object 1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80627" y="3615071"/>
              <a:ext cx="127629" cy="127619"/>
            </a:xfrm>
            <a:prstGeom prst="rect">
              <a:avLst/>
            </a:prstGeom>
          </p:spPr>
        </p:pic>
      </p:grpSp>
      <p:sp>
        <p:nvSpPr>
          <p:cNvPr id="148" name="object 148"/>
          <p:cNvSpPr txBox="1"/>
          <p:nvPr/>
        </p:nvSpPr>
        <p:spPr>
          <a:xfrm>
            <a:off x="8920919" y="1731584"/>
            <a:ext cx="130677" cy="426953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47.115</a:t>
            </a:r>
            <a:endParaRPr sz="849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8791468" y="4080116"/>
            <a:ext cx="77398" cy="1162125"/>
            <a:chOff x="14497076" y="6728413"/>
            <a:chExt cx="127635" cy="1916430"/>
          </a:xfrm>
        </p:grpSpPr>
        <p:sp>
          <p:nvSpPr>
            <p:cNvPr id="150" name="object 150"/>
            <p:cNvSpPr/>
            <p:nvPr/>
          </p:nvSpPr>
          <p:spPr>
            <a:xfrm>
              <a:off x="14497076" y="6728413"/>
              <a:ext cx="127635" cy="1916430"/>
            </a:xfrm>
            <a:custGeom>
              <a:avLst/>
              <a:gdLst/>
              <a:ahLst/>
              <a:cxnLst/>
              <a:rect l="l" t="t" r="r" b="b"/>
              <a:pathLst>
                <a:path w="127634" h="1916429">
                  <a:moveTo>
                    <a:pt x="63820" y="0"/>
                  </a:moveTo>
                  <a:lnTo>
                    <a:pt x="38979" y="5015"/>
                  </a:lnTo>
                  <a:lnTo>
                    <a:pt x="18693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915983"/>
                  </a:lnTo>
                  <a:lnTo>
                    <a:pt x="127629" y="191598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7" y="18693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51" name="object 15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497078" y="6728417"/>
              <a:ext cx="127629" cy="127619"/>
            </a:xfrm>
            <a:prstGeom prst="rect">
              <a:avLst/>
            </a:prstGeom>
          </p:spPr>
        </p:pic>
      </p:grpSp>
      <p:sp>
        <p:nvSpPr>
          <p:cNvPr id="152" name="object 152"/>
          <p:cNvSpPr txBox="1"/>
          <p:nvPr/>
        </p:nvSpPr>
        <p:spPr>
          <a:xfrm>
            <a:off x="8748976" y="3627240"/>
            <a:ext cx="130677" cy="41922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15.401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53" name="object 153"/>
          <p:cNvGrpSpPr/>
          <p:nvPr/>
        </p:nvGrpSpPr>
        <p:grpSpPr>
          <a:xfrm>
            <a:off x="8619525" y="4602424"/>
            <a:ext cx="77398" cy="639592"/>
            <a:chOff x="14213529" y="7589737"/>
            <a:chExt cx="127635" cy="1054735"/>
          </a:xfrm>
        </p:grpSpPr>
        <p:sp>
          <p:nvSpPr>
            <p:cNvPr id="154" name="object 154"/>
            <p:cNvSpPr/>
            <p:nvPr/>
          </p:nvSpPr>
          <p:spPr>
            <a:xfrm>
              <a:off x="14213529" y="7589737"/>
              <a:ext cx="127635" cy="1054735"/>
            </a:xfrm>
            <a:custGeom>
              <a:avLst/>
              <a:gdLst/>
              <a:ahLst/>
              <a:cxnLst/>
              <a:rect l="l" t="t" r="r" b="b"/>
              <a:pathLst>
                <a:path w="127634" h="1054734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054658"/>
                  </a:lnTo>
                  <a:lnTo>
                    <a:pt x="127629" y="1054658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55" name="object 15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13531" y="7589740"/>
              <a:ext cx="127629" cy="127619"/>
            </a:xfrm>
            <a:prstGeom prst="rect">
              <a:avLst/>
            </a:prstGeom>
          </p:spPr>
        </p:pic>
      </p:grpSp>
      <p:sp>
        <p:nvSpPr>
          <p:cNvPr id="156" name="object 156"/>
          <p:cNvSpPr txBox="1"/>
          <p:nvPr/>
        </p:nvSpPr>
        <p:spPr>
          <a:xfrm>
            <a:off x="8577032" y="4209284"/>
            <a:ext cx="130677" cy="359221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6.691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57" name="object 157"/>
          <p:cNvGrpSpPr/>
          <p:nvPr/>
        </p:nvGrpSpPr>
        <p:grpSpPr>
          <a:xfrm>
            <a:off x="8447582" y="5013157"/>
            <a:ext cx="77398" cy="229113"/>
            <a:chOff x="13929982" y="8267067"/>
            <a:chExt cx="127635" cy="377825"/>
          </a:xfrm>
        </p:grpSpPr>
        <p:sp>
          <p:nvSpPr>
            <p:cNvPr id="158" name="object 158"/>
            <p:cNvSpPr/>
            <p:nvPr/>
          </p:nvSpPr>
          <p:spPr>
            <a:xfrm>
              <a:off x="13929982" y="8267067"/>
              <a:ext cx="127635" cy="377825"/>
            </a:xfrm>
            <a:custGeom>
              <a:avLst/>
              <a:gdLst/>
              <a:ahLst/>
              <a:cxnLst/>
              <a:rect l="l" t="t" r="r" b="b"/>
              <a:pathLst>
                <a:path w="127634" h="377825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377328"/>
                  </a:lnTo>
                  <a:lnTo>
                    <a:pt x="127629" y="377328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59" name="object 15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29983" y="8267069"/>
              <a:ext cx="127629" cy="127619"/>
            </a:xfrm>
            <a:prstGeom prst="rect">
              <a:avLst/>
            </a:prstGeom>
          </p:spPr>
        </p:pic>
      </p:grpSp>
      <p:grpSp>
        <p:nvGrpSpPr>
          <p:cNvPr id="161" name="object 161"/>
          <p:cNvGrpSpPr/>
          <p:nvPr/>
        </p:nvGrpSpPr>
        <p:grpSpPr>
          <a:xfrm>
            <a:off x="8275637" y="5139716"/>
            <a:ext cx="77398" cy="102427"/>
            <a:chOff x="13646433" y="8475773"/>
            <a:chExt cx="127635" cy="168910"/>
          </a:xfrm>
        </p:grpSpPr>
        <p:sp>
          <p:nvSpPr>
            <p:cNvPr id="162" name="object 162"/>
            <p:cNvSpPr/>
            <p:nvPr/>
          </p:nvSpPr>
          <p:spPr>
            <a:xfrm>
              <a:off x="13646433" y="8475773"/>
              <a:ext cx="127635" cy="168910"/>
            </a:xfrm>
            <a:custGeom>
              <a:avLst/>
              <a:gdLst/>
              <a:ahLst/>
              <a:cxnLst/>
              <a:rect l="l" t="t" r="r" b="b"/>
              <a:pathLst>
                <a:path w="127634" h="168909">
                  <a:moveTo>
                    <a:pt x="63820" y="0"/>
                  </a:moveTo>
                  <a:lnTo>
                    <a:pt x="38979" y="5015"/>
                  </a:lnTo>
                  <a:lnTo>
                    <a:pt x="18693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68623"/>
                  </a:lnTo>
                  <a:lnTo>
                    <a:pt x="127629" y="16862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7" y="18693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63" name="object 163"/>
            <p:cNvSpPr/>
            <p:nvPr/>
          </p:nvSpPr>
          <p:spPr>
            <a:xfrm>
              <a:off x="13646435" y="8475774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4" h="127634">
                  <a:moveTo>
                    <a:pt x="63820" y="0"/>
                  </a:moveTo>
                  <a:lnTo>
                    <a:pt x="38979" y="5013"/>
                  </a:lnTo>
                  <a:lnTo>
                    <a:pt x="18693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5015" y="88644"/>
                  </a:lnTo>
                  <a:lnTo>
                    <a:pt x="18693" y="108927"/>
                  </a:lnTo>
                  <a:lnTo>
                    <a:pt x="38979" y="122603"/>
                  </a:lnTo>
                  <a:lnTo>
                    <a:pt x="63820" y="127619"/>
                  </a:lnTo>
                  <a:lnTo>
                    <a:pt x="88654" y="122603"/>
                  </a:lnTo>
                  <a:lnTo>
                    <a:pt x="108937" y="108927"/>
                  </a:lnTo>
                  <a:lnTo>
                    <a:pt x="122614" y="88644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7" y="18687"/>
                  </a:lnTo>
                  <a:lnTo>
                    <a:pt x="88654" y="5013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64" name="object 164"/>
            <p:cNvSpPr/>
            <p:nvPr/>
          </p:nvSpPr>
          <p:spPr>
            <a:xfrm>
              <a:off x="13676530" y="8505867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4" h="67945">
                  <a:moveTo>
                    <a:pt x="33716" y="0"/>
                  </a:moveTo>
                  <a:lnTo>
                    <a:pt x="20593" y="2650"/>
                  </a:lnTo>
                  <a:lnTo>
                    <a:pt x="9876" y="9876"/>
                  </a:lnTo>
                  <a:lnTo>
                    <a:pt x="2650" y="20593"/>
                  </a:lnTo>
                  <a:lnTo>
                    <a:pt x="0" y="33716"/>
                  </a:lnTo>
                  <a:lnTo>
                    <a:pt x="2650" y="46838"/>
                  </a:lnTo>
                  <a:lnTo>
                    <a:pt x="9876" y="57555"/>
                  </a:lnTo>
                  <a:lnTo>
                    <a:pt x="20593" y="64782"/>
                  </a:lnTo>
                  <a:lnTo>
                    <a:pt x="33716" y="67432"/>
                  </a:lnTo>
                  <a:lnTo>
                    <a:pt x="46838" y="64782"/>
                  </a:lnTo>
                  <a:lnTo>
                    <a:pt x="57555" y="57555"/>
                  </a:lnTo>
                  <a:lnTo>
                    <a:pt x="64782" y="46838"/>
                  </a:lnTo>
                  <a:lnTo>
                    <a:pt x="67432" y="33716"/>
                  </a:lnTo>
                  <a:lnTo>
                    <a:pt x="64782" y="20593"/>
                  </a:lnTo>
                  <a:lnTo>
                    <a:pt x="57555" y="9876"/>
                  </a:lnTo>
                  <a:lnTo>
                    <a:pt x="46838" y="2650"/>
                  </a:lnTo>
                  <a:lnTo>
                    <a:pt x="33716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65" name="object 165"/>
          <p:cNvGrpSpPr/>
          <p:nvPr/>
        </p:nvGrpSpPr>
        <p:grpSpPr>
          <a:xfrm>
            <a:off x="9900037" y="2154306"/>
            <a:ext cx="77398" cy="3087833"/>
            <a:chOff x="16325188" y="3552610"/>
            <a:chExt cx="127635" cy="5092065"/>
          </a:xfrm>
        </p:grpSpPr>
        <p:sp>
          <p:nvSpPr>
            <p:cNvPr id="166" name="object 166"/>
            <p:cNvSpPr/>
            <p:nvPr/>
          </p:nvSpPr>
          <p:spPr>
            <a:xfrm>
              <a:off x="16325188" y="3552614"/>
              <a:ext cx="127635" cy="5092065"/>
            </a:xfrm>
            <a:custGeom>
              <a:avLst/>
              <a:gdLst/>
              <a:ahLst/>
              <a:cxnLst/>
              <a:rect l="l" t="t" r="r" b="b"/>
              <a:pathLst>
                <a:path w="127634" h="5092065">
                  <a:moveTo>
                    <a:pt x="63809" y="0"/>
                  </a:moveTo>
                  <a:lnTo>
                    <a:pt x="38974" y="5013"/>
                  </a:lnTo>
                  <a:lnTo>
                    <a:pt x="18691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0" y="5091782"/>
                  </a:lnTo>
                  <a:lnTo>
                    <a:pt x="127629" y="5091782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6" y="18687"/>
                  </a:lnTo>
                  <a:lnTo>
                    <a:pt x="88650" y="5013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67" name="object 16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25189" y="3552610"/>
              <a:ext cx="127629" cy="127619"/>
            </a:xfrm>
            <a:prstGeom prst="rect">
              <a:avLst/>
            </a:prstGeom>
          </p:spPr>
        </p:pic>
      </p:grpSp>
      <p:sp>
        <p:nvSpPr>
          <p:cNvPr id="168" name="object 168"/>
          <p:cNvSpPr txBox="1"/>
          <p:nvPr/>
        </p:nvSpPr>
        <p:spPr>
          <a:xfrm>
            <a:off x="9857543" y="1704981"/>
            <a:ext cx="130677" cy="415681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47.386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69" name="object 169"/>
          <p:cNvGrpSpPr/>
          <p:nvPr/>
        </p:nvGrpSpPr>
        <p:grpSpPr>
          <a:xfrm>
            <a:off x="9728092" y="4061067"/>
            <a:ext cx="77398" cy="1180993"/>
            <a:chOff x="16041639" y="6697000"/>
            <a:chExt cx="127635" cy="1947545"/>
          </a:xfrm>
        </p:grpSpPr>
        <p:sp>
          <p:nvSpPr>
            <p:cNvPr id="170" name="object 170"/>
            <p:cNvSpPr/>
            <p:nvPr/>
          </p:nvSpPr>
          <p:spPr>
            <a:xfrm>
              <a:off x="16041639" y="6697000"/>
              <a:ext cx="127635" cy="1947545"/>
            </a:xfrm>
            <a:custGeom>
              <a:avLst/>
              <a:gdLst/>
              <a:ahLst/>
              <a:cxnLst/>
              <a:rect l="l" t="t" r="r" b="b"/>
              <a:pathLst>
                <a:path w="127634" h="1947545">
                  <a:moveTo>
                    <a:pt x="63809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947396"/>
                  </a:lnTo>
                  <a:lnTo>
                    <a:pt x="127629" y="1947396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71" name="object 17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41640" y="6697004"/>
              <a:ext cx="127629" cy="127619"/>
            </a:xfrm>
            <a:prstGeom prst="rect">
              <a:avLst/>
            </a:prstGeom>
          </p:spPr>
        </p:pic>
      </p:grpSp>
      <p:sp>
        <p:nvSpPr>
          <p:cNvPr id="172" name="object 172"/>
          <p:cNvSpPr txBox="1"/>
          <p:nvPr/>
        </p:nvSpPr>
        <p:spPr>
          <a:xfrm>
            <a:off x="9685601" y="3575225"/>
            <a:ext cx="130677" cy="452195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15.419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73" name="object 173"/>
          <p:cNvGrpSpPr/>
          <p:nvPr/>
        </p:nvGrpSpPr>
        <p:grpSpPr>
          <a:xfrm>
            <a:off x="9556147" y="4575812"/>
            <a:ext cx="77398" cy="666162"/>
            <a:chOff x="15758089" y="7545853"/>
            <a:chExt cx="127635" cy="1098550"/>
          </a:xfrm>
        </p:grpSpPr>
        <p:sp>
          <p:nvSpPr>
            <p:cNvPr id="174" name="object 174"/>
            <p:cNvSpPr/>
            <p:nvPr/>
          </p:nvSpPr>
          <p:spPr>
            <a:xfrm>
              <a:off x="15758089" y="7545854"/>
              <a:ext cx="127635" cy="1098550"/>
            </a:xfrm>
            <a:custGeom>
              <a:avLst/>
              <a:gdLst/>
              <a:ahLst/>
              <a:cxnLst/>
              <a:rect l="l" t="t" r="r" b="b"/>
              <a:pathLst>
                <a:path w="127634" h="1098550">
                  <a:moveTo>
                    <a:pt x="63820" y="0"/>
                  </a:moveTo>
                  <a:lnTo>
                    <a:pt x="38979" y="5015"/>
                  </a:lnTo>
                  <a:lnTo>
                    <a:pt x="18693" y="18691"/>
                  </a:lnTo>
                  <a:lnTo>
                    <a:pt x="5015" y="38974"/>
                  </a:lnTo>
                  <a:lnTo>
                    <a:pt x="0" y="63809"/>
                  </a:lnTo>
                  <a:lnTo>
                    <a:pt x="0" y="1098542"/>
                  </a:lnTo>
                  <a:lnTo>
                    <a:pt x="127629" y="1098542"/>
                  </a:lnTo>
                  <a:lnTo>
                    <a:pt x="127629" y="63809"/>
                  </a:lnTo>
                  <a:lnTo>
                    <a:pt x="122614" y="38974"/>
                  </a:lnTo>
                  <a:lnTo>
                    <a:pt x="108937" y="18691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75" name="object 17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58091" y="7545853"/>
              <a:ext cx="127629" cy="127619"/>
            </a:xfrm>
            <a:prstGeom prst="rect">
              <a:avLst/>
            </a:prstGeom>
          </p:spPr>
        </p:pic>
      </p:grpSp>
      <p:sp>
        <p:nvSpPr>
          <p:cNvPr id="176" name="object 176"/>
          <p:cNvSpPr txBox="1"/>
          <p:nvPr/>
        </p:nvSpPr>
        <p:spPr>
          <a:xfrm>
            <a:off x="9513657" y="4150737"/>
            <a:ext cx="130677" cy="391155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6.941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77" name="object 177"/>
          <p:cNvGrpSpPr/>
          <p:nvPr/>
        </p:nvGrpSpPr>
        <p:grpSpPr>
          <a:xfrm>
            <a:off x="9384205" y="5019507"/>
            <a:ext cx="77398" cy="222567"/>
            <a:chOff x="15474543" y="8277538"/>
            <a:chExt cx="127635" cy="367030"/>
          </a:xfrm>
        </p:grpSpPr>
        <p:sp>
          <p:nvSpPr>
            <p:cNvPr id="178" name="object 178"/>
            <p:cNvSpPr/>
            <p:nvPr/>
          </p:nvSpPr>
          <p:spPr>
            <a:xfrm>
              <a:off x="15474543" y="8277538"/>
              <a:ext cx="127635" cy="367030"/>
            </a:xfrm>
            <a:custGeom>
              <a:avLst/>
              <a:gdLst/>
              <a:ahLst/>
              <a:cxnLst/>
              <a:rect l="l" t="t" r="r" b="b"/>
              <a:pathLst>
                <a:path w="127634" h="367029">
                  <a:moveTo>
                    <a:pt x="63820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366857"/>
                  </a:lnTo>
                  <a:lnTo>
                    <a:pt x="127629" y="366857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7" y="18693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79" name="object 17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74544" y="8277541"/>
              <a:ext cx="127629" cy="127619"/>
            </a:xfrm>
            <a:prstGeom prst="rect">
              <a:avLst/>
            </a:prstGeom>
          </p:spPr>
        </p:pic>
      </p:grpSp>
      <p:grpSp>
        <p:nvGrpSpPr>
          <p:cNvPr id="181" name="object 181"/>
          <p:cNvGrpSpPr/>
          <p:nvPr/>
        </p:nvGrpSpPr>
        <p:grpSpPr>
          <a:xfrm>
            <a:off x="9212262" y="5139716"/>
            <a:ext cx="77398" cy="102427"/>
            <a:chOff x="15190996" y="8475773"/>
            <a:chExt cx="127635" cy="168910"/>
          </a:xfrm>
        </p:grpSpPr>
        <p:sp>
          <p:nvSpPr>
            <p:cNvPr id="182" name="object 182"/>
            <p:cNvSpPr/>
            <p:nvPr/>
          </p:nvSpPr>
          <p:spPr>
            <a:xfrm>
              <a:off x="15190996" y="8475773"/>
              <a:ext cx="127635" cy="168910"/>
            </a:xfrm>
            <a:custGeom>
              <a:avLst/>
              <a:gdLst/>
              <a:ahLst/>
              <a:cxnLst/>
              <a:rect l="l" t="t" r="r" b="b"/>
              <a:pathLst>
                <a:path w="127634" h="168909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168623"/>
                  </a:lnTo>
                  <a:lnTo>
                    <a:pt x="127629" y="16862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83" name="object 183"/>
            <p:cNvSpPr/>
            <p:nvPr/>
          </p:nvSpPr>
          <p:spPr>
            <a:xfrm>
              <a:off x="15190996" y="8475774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4" h="127634">
                  <a:moveTo>
                    <a:pt x="63820" y="0"/>
                  </a:moveTo>
                  <a:lnTo>
                    <a:pt x="38979" y="5013"/>
                  </a:lnTo>
                  <a:lnTo>
                    <a:pt x="18693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5015" y="88644"/>
                  </a:lnTo>
                  <a:lnTo>
                    <a:pt x="18693" y="108927"/>
                  </a:lnTo>
                  <a:lnTo>
                    <a:pt x="38979" y="122603"/>
                  </a:lnTo>
                  <a:lnTo>
                    <a:pt x="63820" y="127619"/>
                  </a:lnTo>
                  <a:lnTo>
                    <a:pt x="88654" y="122603"/>
                  </a:lnTo>
                  <a:lnTo>
                    <a:pt x="108937" y="108927"/>
                  </a:lnTo>
                  <a:lnTo>
                    <a:pt x="122614" y="88644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7" y="18687"/>
                  </a:lnTo>
                  <a:lnTo>
                    <a:pt x="88654" y="5013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84" name="object 184"/>
            <p:cNvSpPr/>
            <p:nvPr/>
          </p:nvSpPr>
          <p:spPr>
            <a:xfrm>
              <a:off x="15221092" y="8505867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4" h="67945">
                  <a:moveTo>
                    <a:pt x="33716" y="0"/>
                  </a:moveTo>
                  <a:lnTo>
                    <a:pt x="20593" y="2650"/>
                  </a:lnTo>
                  <a:lnTo>
                    <a:pt x="9876" y="9876"/>
                  </a:lnTo>
                  <a:lnTo>
                    <a:pt x="2650" y="20593"/>
                  </a:lnTo>
                  <a:lnTo>
                    <a:pt x="0" y="33716"/>
                  </a:lnTo>
                  <a:lnTo>
                    <a:pt x="2650" y="46838"/>
                  </a:lnTo>
                  <a:lnTo>
                    <a:pt x="9876" y="57555"/>
                  </a:lnTo>
                  <a:lnTo>
                    <a:pt x="20593" y="64782"/>
                  </a:lnTo>
                  <a:lnTo>
                    <a:pt x="33716" y="67432"/>
                  </a:lnTo>
                  <a:lnTo>
                    <a:pt x="46838" y="64782"/>
                  </a:lnTo>
                  <a:lnTo>
                    <a:pt x="57555" y="57555"/>
                  </a:lnTo>
                  <a:lnTo>
                    <a:pt x="64782" y="46838"/>
                  </a:lnTo>
                  <a:lnTo>
                    <a:pt x="67432" y="33716"/>
                  </a:lnTo>
                  <a:lnTo>
                    <a:pt x="64782" y="20593"/>
                  </a:lnTo>
                  <a:lnTo>
                    <a:pt x="57555" y="9876"/>
                  </a:lnTo>
                  <a:lnTo>
                    <a:pt x="46838" y="2650"/>
                  </a:lnTo>
                  <a:lnTo>
                    <a:pt x="33716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5" name="object 185"/>
          <p:cNvGrpSpPr/>
          <p:nvPr/>
        </p:nvGrpSpPr>
        <p:grpSpPr>
          <a:xfrm>
            <a:off x="10836659" y="2083257"/>
            <a:ext cx="77398" cy="3159070"/>
            <a:chOff x="17869748" y="3435445"/>
            <a:chExt cx="127635" cy="5209540"/>
          </a:xfrm>
        </p:grpSpPr>
        <p:sp>
          <p:nvSpPr>
            <p:cNvPr id="186" name="object 186"/>
            <p:cNvSpPr/>
            <p:nvPr/>
          </p:nvSpPr>
          <p:spPr>
            <a:xfrm>
              <a:off x="17869748" y="3435445"/>
              <a:ext cx="127635" cy="5209540"/>
            </a:xfrm>
            <a:custGeom>
              <a:avLst/>
              <a:gdLst/>
              <a:ahLst/>
              <a:cxnLst/>
              <a:rect l="l" t="t" r="r" b="b"/>
              <a:pathLst>
                <a:path w="127634" h="5209540">
                  <a:moveTo>
                    <a:pt x="63820" y="0"/>
                  </a:moveTo>
                  <a:lnTo>
                    <a:pt x="38979" y="5015"/>
                  </a:lnTo>
                  <a:lnTo>
                    <a:pt x="18693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5208951"/>
                  </a:lnTo>
                  <a:lnTo>
                    <a:pt x="127629" y="5208951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7" y="18693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87" name="object 18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69749" y="3435449"/>
              <a:ext cx="127629" cy="127619"/>
            </a:xfrm>
            <a:prstGeom prst="rect">
              <a:avLst/>
            </a:prstGeom>
          </p:spPr>
        </p:pic>
      </p:grpSp>
      <p:sp>
        <p:nvSpPr>
          <p:cNvPr id="188" name="object 188"/>
          <p:cNvSpPr txBox="1"/>
          <p:nvPr/>
        </p:nvSpPr>
        <p:spPr>
          <a:xfrm>
            <a:off x="10794167" y="1633933"/>
            <a:ext cx="130677" cy="415681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47.966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89" name="object 189"/>
          <p:cNvGrpSpPr/>
          <p:nvPr/>
        </p:nvGrpSpPr>
        <p:grpSpPr>
          <a:xfrm>
            <a:off x="10664715" y="4022969"/>
            <a:ext cx="77398" cy="1219114"/>
            <a:chOff x="17586199" y="6634174"/>
            <a:chExt cx="127635" cy="2010410"/>
          </a:xfrm>
        </p:grpSpPr>
        <p:sp>
          <p:nvSpPr>
            <p:cNvPr id="190" name="object 190"/>
            <p:cNvSpPr/>
            <p:nvPr/>
          </p:nvSpPr>
          <p:spPr>
            <a:xfrm>
              <a:off x="17586199" y="6634174"/>
              <a:ext cx="127635" cy="2010410"/>
            </a:xfrm>
            <a:custGeom>
              <a:avLst/>
              <a:gdLst/>
              <a:ahLst/>
              <a:cxnLst/>
              <a:rect l="l" t="t" r="r" b="b"/>
              <a:pathLst>
                <a:path w="127634" h="2010409">
                  <a:moveTo>
                    <a:pt x="63820" y="0"/>
                  </a:moveTo>
                  <a:lnTo>
                    <a:pt x="38979" y="5015"/>
                  </a:lnTo>
                  <a:lnTo>
                    <a:pt x="18693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2010221"/>
                  </a:lnTo>
                  <a:lnTo>
                    <a:pt x="127629" y="2010221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7" y="18693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91" name="object 19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86200" y="6634179"/>
              <a:ext cx="127629" cy="127619"/>
            </a:xfrm>
            <a:prstGeom prst="rect">
              <a:avLst/>
            </a:prstGeom>
          </p:spPr>
        </p:pic>
      </p:grpSp>
      <p:sp>
        <p:nvSpPr>
          <p:cNvPr id="192" name="object 192"/>
          <p:cNvSpPr txBox="1"/>
          <p:nvPr/>
        </p:nvSpPr>
        <p:spPr>
          <a:xfrm>
            <a:off x="10622221" y="3489675"/>
            <a:ext cx="130677" cy="499648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15.483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93" name="object 193"/>
          <p:cNvGrpSpPr/>
          <p:nvPr/>
        </p:nvGrpSpPr>
        <p:grpSpPr>
          <a:xfrm>
            <a:off x="10492772" y="4544293"/>
            <a:ext cx="77398" cy="697737"/>
            <a:chOff x="17302652" y="7493876"/>
            <a:chExt cx="127635" cy="1150620"/>
          </a:xfrm>
        </p:grpSpPr>
        <p:sp>
          <p:nvSpPr>
            <p:cNvPr id="194" name="object 194"/>
            <p:cNvSpPr/>
            <p:nvPr/>
          </p:nvSpPr>
          <p:spPr>
            <a:xfrm>
              <a:off x="17302652" y="7493876"/>
              <a:ext cx="127635" cy="1150620"/>
            </a:xfrm>
            <a:custGeom>
              <a:avLst/>
              <a:gdLst/>
              <a:ahLst/>
              <a:cxnLst/>
              <a:rect l="l" t="t" r="r" b="b"/>
              <a:pathLst>
                <a:path w="127634" h="1150620">
                  <a:moveTo>
                    <a:pt x="63820" y="0"/>
                  </a:moveTo>
                  <a:lnTo>
                    <a:pt x="38974" y="5015"/>
                  </a:lnTo>
                  <a:lnTo>
                    <a:pt x="18691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150519"/>
                  </a:lnTo>
                  <a:lnTo>
                    <a:pt x="127629" y="1150519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7" y="18693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95" name="object 19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302653" y="7493878"/>
              <a:ext cx="127629" cy="127619"/>
            </a:xfrm>
            <a:prstGeom prst="rect">
              <a:avLst/>
            </a:prstGeom>
          </p:spPr>
        </p:pic>
      </p:grpSp>
      <p:sp>
        <p:nvSpPr>
          <p:cNvPr id="196" name="object 196"/>
          <p:cNvSpPr txBox="1"/>
          <p:nvPr/>
        </p:nvSpPr>
        <p:spPr>
          <a:xfrm>
            <a:off x="10450278" y="4065744"/>
            <a:ext cx="130677" cy="44462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7.192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grpSp>
        <p:nvGrpSpPr>
          <p:cNvPr id="197" name="object 197"/>
          <p:cNvGrpSpPr/>
          <p:nvPr/>
        </p:nvGrpSpPr>
        <p:grpSpPr>
          <a:xfrm>
            <a:off x="10320829" y="5025856"/>
            <a:ext cx="77398" cy="216406"/>
            <a:chOff x="17019105" y="8288009"/>
            <a:chExt cx="127635" cy="356870"/>
          </a:xfrm>
        </p:grpSpPr>
        <p:sp>
          <p:nvSpPr>
            <p:cNvPr id="198" name="object 198"/>
            <p:cNvSpPr/>
            <p:nvPr/>
          </p:nvSpPr>
          <p:spPr>
            <a:xfrm>
              <a:off x="17019105" y="8288009"/>
              <a:ext cx="127635" cy="356870"/>
            </a:xfrm>
            <a:custGeom>
              <a:avLst/>
              <a:gdLst/>
              <a:ahLst/>
              <a:cxnLst/>
              <a:rect l="l" t="t" r="r" b="b"/>
              <a:pathLst>
                <a:path w="127634" h="356870">
                  <a:moveTo>
                    <a:pt x="63809" y="0"/>
                  </a:moveTo>
                  <a:lnTo>
                    <a:pt x="38970" y="5015"/>
                  </a:lnTo>
                  <a:lnTo>
                    <a:pt x="18687" y="18693"/>
                  </a:lnTo>
                  <a:lnTo>
                    <a:pt x="5013" y="38979"/>
                  </a:lnTo>
                  <a:lnTo>
                    <a:pt x="0" y="63820"/>
                  </a:lnTo>
                  <a:lnTo>
                    <a:pt x="0" y="356387"/>
                  </a:lnTo>
                  <a:lnTo>
                    <a:pt x="127629" y="356387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6" y="18693"/>
                  </a:lnTo>
                  <a:lnTo>
                    <a:pt x="88650" y="5015"/>
                  </a:lnTo>
                  <a:lnTo>
                    <a:pt x="63809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99" name="object 19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19105" y="8288011"/>
              <a:ext cx="127629" cy="127619"/>
            </a:xfrm>
            <a:prstGeom prst="rect">
              <a:avLst/>
            </a:prstGeom>
          </p:spPr>
        </p:pic>
      </p:grpSp>
      <p:grpSp>
        <p:nvGrpSpPr>
          <p:cNvPr id="201" name="object 201"/>
          <p:cNvGrpSpPr/>
          <p:nvPr/>
        </p:nvGrpSpPr>
        <p:grpSpPr>
          <a:xfrm>
            <a:off x="10148884" y="5139716"/>
            <a:ext cx="77398" cy="102427"/>
            <a:chOff x="16735556" y="8475773"/>
            <a:chExt cx="127635" cy="168910"/>
          </a:xfrm>
        </p:grpSpPr>
        <p:sp>
          <p:nvSpPr>
            <p:cNvPr id="202" name="object 202"/>
            <p:cNvSpPr/>
            <p:nvPr/>
          </p:nvSpPr>
          <p:spPr>
            <a:xfrm>
              <a:off x="16735556" y="8475773"/>
              <a:ext cx="127635" cy="168910"/>
            </a:xfrm>
            <a:custGeom>
              <a:avLst/>
              <a:gdLst/>
              <a:ahLst/>
              <a:cxnLst/>
              <a:rect l="l" t="t" r="r" b="b"/>
              <a:pathLst>
                <a:path w="127634" h="168909">
                  <a:moveTo>
                    <a:pt x="63820" y="0"/>
                  </a:moveTo>
                  <a:lnTo>
                    <a:pt x="38979" y="5015"/>
                  </a:lnTo>
                  <a:lnTo>
                    <a:pt x="18693" y="18693"/>
                  </a:lnTo>
                  <a:lnTo>
                    <a:pt x="5015" y="38979"/>
                  </a:lnTo>
                  <a:lnTo>
                    <a:pt x="0" y="63820"/>
                  </a:lnTo>
                  <a:lnTo>
                    <a:pt x="0" y="168623"/>
                  </a:lnTo>
                  <a:lnTo>
                    <a:pt x="127629" y="168623"/>
                  </a:lnTo>
                  <a:lnTo>
                    <a:pt x="127629" y="63820"/>
                  </a:lnTo>
                  <a:lnTo>
                    <a:pt x="122614" y="38979"/>
                  </a:lnTo>
                  <a:lnTo>
                    <a:pt x="108937" y="18693"/>
                  </a:lnTo>
                  <a:lnTo>
                    <a:pt x="88654" y="5015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203" name="object 203"/>
            <p:cNvSpPr/>
            <p:nvPr/>
          </p:nvSpPr>
          <p:spPr>
            <a:xfrm>
              <a:off x="16735557" y="8475774"/>
              <a:ext cx="127635" cy="127635"/>
            </a:xfrm>
            <a:custGeom>
              <a:avLst/>
              <a:gdLst/>
              <a:ahLst/>
              <a:cxnLst/>
              <a:rect l="l" t="t" r="r" b="b"/>
              <a:pathLst>
                <a:path w="127634" h="127634">
                  <a:moveTo>
                    <a:pt x="63820" y="0"/>
                  </a:moveTo>
                  <a:lnTo>
                    <a:pt x="38979" y="5013"/>
                  </a:lnTo>
                  <a:lnTo>
                    <a:pt x="18693" y="18687"/>
                  </a:lnTo>
                  <a:lnTo>
                    <a:pt x="5015" y="38970"/>
                  </a:lnTo>
                  <a:lnTo>
                    <a:pt x="0" y="63809"/>
                  </a:lnTo>
                  <a:lnTo>
                    <a:pt x="5015" y="88644"/>
                  </a:lnTo>
                  <a:lnTo>
                    <a:pt x="18693" y="108927"/>
                  </a:lnTo>
                  <a:lnTo>
                    <a:pt x="38979" y="122603"/>
                  </a:lnTo>
                  <a:lnTo>
                    <a:pt x="63820" y="127619"/>
                  </a:lnTo>
                  <a:lnTo>
                    <a:pt x="88654" y="122603"/>
                  </a:lnTo>
                  <a:lnTo>
                    <a:pt x="108937" y="108927"/>
                  </a:lnTo>
                  <a:lnTo>
                    <a:pt x="122614" y="88644"/>
                  </a:lnTo>
                  <a:lnTo>
                    <a:pt x="127629" y="63809"/>
                  </a:lnTo>
                  <a:lnTo>
                    <a:pt x="122614" y="38970"/>
                  </a:lnTo>
                  <a:lnTo>
                    <a:pt x="108937" y="18687"/>
                  </a:lnTo>
                  <a:lnTo>
                    <a:pt x="88654" y="5013"/>
                  </a:lnTo>
                  <a:lnTo>
                    <a:pt x="638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204" name="object 204"/>
            <p:cNvSpPr/>
            <p:nvPr/>
          </p:nvSpPr>
          <p:spPr>
            <a:xfrm>
              <a:off x="16765652" y="8505867"/>
              <a:ext cx="67945" cy="67945"/>
            </a:xfrm>
            <a:custGeom>
              <a:avLst/>
              <a:gdLst/>
              <a:ahLst/>
              <a:cxnLst/>
              <a:rect l="l" t="t" r="r" b="b"/>
              <a:pathLst>
                <a:path w="67944" h="67945">
                  <a:moveTo>
                    <a:pt x="33716" y="0"/>
                  </a:moveTo>
                  <a:lnTo>
                    <a:pt x="20593" y="2650"/>
                  </a:lnTo>
                  <a:lnTo>
                    <a:pt x="9876" y="9876"/>
                  </a:lnTo>
                  <a:lnTo>
                    <a:pt x="2650" y="20593"/>
                  </a:lnTo>
                  <a:lnTo>
                    <a:pt x="0" y="33716"/>
                  </a:lnTo>
                  <a:lnTo>
                    <a:pt x="2650" y="46838"/>
                  </a:lnTo>
                  <a:lnTo>
                    <a:pt x="9876" y="57555"/>
                  </a:lnTo>
                  <a:lnTo>
                    <a:pt x="20593" y="64782"/>
                  </a:lnTo>
                  <a:lnTo>
                    <a:pt x="33716" y="67432"/>
                  </a:lnTo>
                  <a:lnTo>
                    <a:pt x="46838" y="64782"/>
                  </a:lnTo>
                  <a:lnTo>
                    <a:pt x="57555" y="57555"/>
                  </a:lnTo>
                  <a:lnTo>
                    <a:pt x="64782" y="46838"/>
                  </a:lnTo>
                  <a:lnTo>
                    <a:pt x="67432" y="33716"/>
                  </a:lnTo>
                  <a:lnTo>
                    <a:pt x="64782" y="20593"/>
                  </a:lnTo>
                  <a:lnTo>
                    <a:pt x="57555" y="9876"/>
                  </a:lnTo>
                  <a:lnTo>
                    <a:pt x="46838" y="2650"/>
                  </a:lnTo>
                  <a:lnTo>
                    <a:pt x="33716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5" name="object 205"/>
          <p:cNvGrpSpPr/>
          <p:nvPr/>
        </p:nvGrpSpPr>
        <p:grpSpPr>
          <a:xfrm>
            <a:off x="1678853" y="5380894"/>
            <a:ext cx="842906" cy="158262"/>
            <a:chOff x="2767847" y="8873493"/>
            <a:chExt cx="1390015" cy="260985"/>
          </a:xfrm>
        </p:grpSpPr>
        <p:sp>
          <p:nvSpPr>
            <p:cNvPr id="206" name="object 206"/>
            <p:cNvSpPr/>
            <p:nvPr/>
          </p:nvSpPr>
          <p:spPr>
            <a:xfrm>
              <a:off x="2767847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07" name="object 20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33013" y="8939984"/>
              <a:ext cx="133937" cy="128014"/>
            </a:xfrm>
            <a:prstGeom prst="rect">
              <a:avLst/>
            </a:prstGeom>
          </p:spPr>
        </p:pic>
        <p:sp>
          <p:nvSpPr>
            <p:cNvPr id="208" name="object 208"/>
            <p:cNvSpPr/>
            <p:nvPr/>
          </p:nvSpPr>
          <p:spPr>
            <a:xfrm>
              <a:off x="3332183" y="887349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09" name="object 20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78228" y="8919549"/>
              <a:ext cx="168874" cy="168863"/>
            </a:xfrm>
            <a:prstGeom prst="rect">
              <a:avLst/>
            </a:prstGeom>
          </p:spPr>
        </p:pic>
        <p:sp>
          <p:nvSpPr>
            <p:cNvPr id="210" name="object 210"/>
            <p:cNvSpPr/>
            <p:nvPr/>
          </p:nvSpPr>
          <p:spPr>
            <a:xfrm>
              <a:off x="3896514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11" name="object 21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960233" y="8935834"/>
              <a:ext cx="133442" cy="136414"/>
            </a:xfrm>
            <a:prstGeom prst="rect">
              <a:avLst/>
            </a:prstGeom>
          </p:spPr>
        </p:pic>
        <p:sp>
          <p:nvSpPr>
            <p:cNvPr id="212" name="object 212"/>
            <p:cNvSpPr/>
            <p:nvPr/>
          </p:nvSpPr>
          <p:spPr>
            <a:xfrm>
              <a:off x="3050014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13" name="object 2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13895" y="8926914"/>
              <a:ext cx="133796" cy="153987"/>
            </a:xfrm>
            <a:prstGeom prst="rect">
              <a:avLst/>
            </a:prstGeom>
          </p:spPr>
        </p:pic>
        <p:sp>
          <p:nvSpPr>
            <p:cNvPr id="214" name="object 214"/>
            <p:cNvSpPr/>
            <p:nvPr/>
          </p:nvSpPr>
          <p:spPr>
            <a:xfrm>
              <a:off x="3614349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15" name="object 2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99229" y="8905610"/>
              <a:ext cx="91201" cy="196747"/>
            </a:xfrm>
            <a:prstGeom prst="rect">
              <a:avLst/>
            </a:prstGeom>
          </p:spPr>
        </p:pic>
      </p:grpSp>
      <p:sp>
        <p:nvSpPr>
          <p:cNvPr id="216" name="object 216"/>
          <p:cNvSpPr txBox="1"/>
          <p:nvPr/>
        </p:nvSpPr>
        <p:spPr>
          <a:xfrm>
            <a:off x="1829914" y="5557820"/>
            <a:ext cx="540631" cy="32543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123220" marR="3081" indent="-115904">
              <a:spcBef>
                <a:spcPts val="64"/>
              </a:spcBef>
            </a:pPr>
            <a:r>
              <a:rPr sz="1031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Octubre 2024</a:t>
            </a:r>
            <a:endParaRPr sz="1031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217" name="object 217"/>
          <p:cNvGrpSpPr/>
          <p:nvPr/>
        </p:nvGrpSpPr>
        <p:grpSpPr>
          <a:xfrm>
            <a:off x="2617980" y="5380894"/>
            <a:ext cx="842906" cy="158262"/>
            <a:chOff x="4316537" y="8873493"/>
            <a:chExt cx="1390015" cy="260985"/>
          </a:xfrm>
        </p:grpSpPr>
        <p:sp>
          <p:nvSpPr>
            <p:cNvPr id="218" name="object 218"/>
            <p:cNvSpPr/>
            <p:nvPr/>
          </p:nvSpPr>
          <p:spPr>
            <a:xfrm>
              <a:off x="4316537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19" name="object 2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81703" y="8939984"/>
              <a:ext cx="133938" cy="128014"/>
            </a:xfrm>
            <a:prstGeom prst="rect">
              <a:avLst/>
            </a:prstGeom>
          </p:spPr>
        </p:pic>
        <p:sp>
          <p:nvSpPr>
            <p:cNvPr id="220" name="object 220"/>
            <p:cNvSpPr/>
            <p:nvPr/>
          </p:nvSpPr>
          <p:spPr>
            <a:xfrm>
              <a:off x="4880873" y="887349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21" name="object 2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26918" y="8919549"/>
              <a:ext cx="168874" cy="168863"/>
            </a:xfrm>
            <a:prstGeom prst="rect">
              <a:avLst/>
            </a:prstGeom>
          </p:spPr>
        </p:pic>
        <p:sp>
          <p:nvSpPr>
            <p:cNvPr id="222" name="object 222"/>
            <p:cNvSpPr/>
            <p:nvPr/>
          </p:nvSpPr>
          <p:spPr>
            <a:xfrm>
              <a:off x="5445205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23" name="object 2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08923" y="8935834"/>
              <a:ext cx="133442" cy="136414"/>
            </a:xfrm>
            <a:prstGeom prst="rect">
              <a:avLst/>
            </a:prstGeom>
          </p:spPr>
        </p:pic>
        <p:sp>
          <p:nvSpPr>
            <p:cNvPr id="224" name="object 224"/>
            <p:cNvSpPr/>
            <p:nvPr/>
          </p:nvSpPr>
          <p:spPr>
            <a:xfrm>
              <a:off x="4598703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25" name="object 2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62586" y="8926914"/>
              <a:ext cx="133796" cy="153987"/>
            </a:xfrm>
            <a:prstGeom prst="rect">
              <a:avLst/>
            </a:prstGeom>
          </p:spPr>
        </p:pic>
        <p:sp>
          <p:nvSpPr>
            <p:cNvPr id="226" name="object 226"/>
            <p:cNvSpPr/>
            <p:nvPr/>
          </p:nvSpPr>
          <p:spPr>
            <a:xfrm>
              <a:off x="5163039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27" name="object 2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47919" y="8905610"/>
              <a:ext cx="91201" cy="196747"/>
            </a:xfrm>
            <a:prstGeom prst="rect">
              <a:avLst/>
            </a:prstGeom>
          </p:spPr>
        </p:pic>
      </p:grpSp>
      <p:sp>
        <p:nvSpPr>
          <p:cNvPr id="228" name="object 228"/>
          <p:cNvSpPr txBox="1"/>
          <p:nvPr/>
        </p:nvSpPr>
        <p:spPr>
          <a:xfrm>
            <a:off x="2678461" y="5557820"/>
            <a:ext cx="721611" cy="32543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213711" marR="3081" indent="-206394">
              <a:spcBef>
                <a:spcPts val="64"/>
              </a:spcBef>
            </a:pPr>
            <a:r>
              <a:rPr sz="1031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Noviembre 2024</a:t>
            </a:r>
            <a:endParaRPr sz="1031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229" name="object 229"/>
          <p:cNvGrpSpPr/>
          <p:nvPr/>
        </p:nvGrpSpPr>
        <p:grpSpPr>
          <a:xfrm>
            <a:off x="3557107" y="5380894"/>
            <a:ext cx="842906" cy="158262"/>
            <a:chOff x="5865227" y="8873493"/>
            <a:chExt cx="1390015" cy="260985"/>
          </a:xfrm>
        </p:grpSpPr>
        <p:sp>
          <p:nvSpPr>
            <p:cNvPr id="230" name="object 230"/>
            <p:cNvSpPr/>
            <p:nvPr/>
          </p:nvSpPr>
          <p:spPr>
            <a:xfrm>
              <a:off x="5865227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31" name="object 2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930394" y="8939984"/>
              <a:ext cx="133937" cy="128014"/>
            </a:xfrm>
            <a:prstGeom prst="rect">
              <a:avLst/>
            </a:prstGeom>
          </p:spPr>
        </p:pic>
        <p:sp>
          <p:nvSpPr>
            <p:cNvPr id="232" name="object 232"/>
            <p:cNvSpPr/>
            <p:nvPr/>
          </p:nvSpPr>
          <p:spPr>
            <a:xfrm>
              <a:off x="6429563" y="887349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33" name="object 2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75609" y="8919549"/>
              <a:ext cx="168874" cy="168863"/>
            </a:xfrm>
            <a:prstGeom prst="rect">
              <a:avLst/>
            </a:prstGeom>
          </p:spPr>
        </p:pic>
        <p:sp>
          <p:nvSpPr>
            <p:cNvPr id="234" name="object 234"/>
            <p:cNvSpPr/>
            <p:nvPr/>
          </p:nvSpPr>
          <p:spPr>
            <a:xfrm>
              <a:off x="6993896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35" name="object 2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57615" y="8935834"/>
              <a:ext cx="133441" cy="136414"/>
            </a:xfrm>
            <a:prstGeom prst="rect">
              <a:avLst/>
            </a:prstGeom>
          </p:spPr>
        </p:pic>
        <p:sp>
          <p:nvSpPr>
            <p:cNvPr id="236" name="object 236"/>
            <p:cNvSpPr/>
            <p:nvPr/>
          </p:nvSpPr>
          <p:spPr>
            <a:xfrm>
              <a:off x="6147393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5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37" name="object 23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11276" y="8926914"/>
              <a:ext cx="133796" cy="153987"/>
            </a:xfrm>
            <a:prstGeom prst="rect">
              <a:avLst/>
            </a:prstGeom>
          </p:spPr>
        </p:pic>
        <p:sp>
          <p:nvSpPr>
            <p:cNvPr id="238" name="object 238"/>
            <p:cNvSpPr/>
            <p:nvPr/>
          </p:nvSpPr>
          <p:spPr>
            <a:xfrm>
              <a:off x="6711729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39" name="object 2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96610" y="8905610"/>
              <a:ext cx="91201" cy="196747"/>
            </a:xfrm>
            <a:prstGeom prst="rect">
              <a:avLst/>
            </a:prstGeom>
          </p:spPr>
        </p:pic>
      </p:grpSp>
      <p:sp>
        <p:nvSpPr>
          <p:cNvPr id="240" name="object 240"/>
          <p:cNvSpPr txBox="1"/>
          <p:nvPr/>
        </p:nvSpPr>
        <p:spPr>
          <a:xfrm>
            <a:off x="3641212" y="5557820"/>
            <a:ext cx="674633" cy="32543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189837" marR="3081" indent="-182520">
              <a:spcBef>
                <a:spcPts val="64"/>
              </a:spcBef>
            </a:pPr>
            <a:r>
              <a:rPr sz="1031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Diciembre 2024</a:t>
            </a:r>
            <a:endParaRPr sz="1031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241" name="object 241"/>
          <p:cNvGrpSpPr/>
          <p:nvPr/>
        </p:nvGrpSpPr>
        <p:grpSpPr>
          <a:xfrm>
            <a:off x="4496235" y="5380894"/>
            <a:ext cx="842906" cy="158262"/>
            <a:chOff x="7413918" y="8873493"/>
            <a:chExt cx="1390015" cy="260985"/>
          </a:xfrm>
        </p:grpSpPr>
        <p:sp>
          <p:nvSpPr>
            <p:cNvPr id="242" name="object 242"/>
            <p:cNvSpPr/>
            <p:nvPr/>
          </p:nvSpPr>
          <p:spPr>
            <a:xfrm>
              <a:off x="7413918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43" name="object 24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79084" y="8939984"/>
              <a:ext cx="133938" cy="128014"/>
            </a:xfrm>
            <a:prstGeom prst="rect">
              <a:avLst/>
            </a:prstGeom>
          </p:spPr>
        </p:pic>
        <p:sp>
          <p:nvSpPr>
            <p:cNvPr id="244" name="object 244"/>
            <p:cNvSpPr/>
            <p:nvPr/>
          </p:nvSpPr>
          <p:spPr>
            <a:xfrm>
              <a:off x="7978254" y="887349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45" name="object 2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24299" y="8919549"/>
              <a:ext cx="168874" cy="168863"/>
            </a:xfrm>
            <a:prstGeom prst="rect">
              <a:avLst/>
            </a:prstGeom>
          </p:spPr>
        </p:pic>
        <p:sp>
          <p:nvSpPr>
            <p:cNvPr id="246" name="object 246"/>
            <p:cNvSpPr/>
            <p:nvPr/>
          </p:nvSpPr>
          <p:spPr>
            <a:xfrm>
              <a:off x="8542587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47" name="object 2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06304" y="8935834"/>
              <a:ext cx="133442" cy="136414"/>
            </a:xfrm>
            <a:prstGeom prst="rect">
              <a:avLst/>
            </a:prstGeom>
          </p:spPr>
        </p:pic>
        <p:sp>
          <p:nvSpPr>
            <p:cNvPr id="248" name="object 248"/>
            <p:cNvSpPr/>
            <p:nvPr/>
          </p:nvSpPr>
          <p:spPr>
            <a:xfrm>
              <a:off x="7696085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49" name="object 24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759967" y="8926914"/>
              <a:ext cx="133796" cy="153987"/>
            </a:xfrm>
            <a:prstGeom prst="rect">
              <a:avLst/>
            </a:prstGeom>
          </p:spPr>
        </p:pic>
        <p:sp>
          <p:nvSpPr>
            <p:cNvPr id="250" name="object 250"/>
            <p:cNvSpPr/>
            <p:nvPr/>
          </p:nvSpPr>
          <p:spPr>
            <a:xfrm>
              <a:off x="8260420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51" name="object 25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45300" y="8905610"/>
              <a:ext cx="91201" cy="196747"/>
            </a:xfrm>
            <a:prstGeom prst="rect">
              <a:avLst/>
            </a:prstGeom>
          </p:spPr>
        </p:pic>
      </p:grpSp>
      <p:sp>
        <p:nvSpPr>
          <p:cNvPr id="252" name="object 252"/>
          <p:cNvSpPr txBox="1"/>
          <p:nvPr/>
        </p:nvSpPr>
        <p:spPr>
          <a:xfrm>
            <a:off x="4731304" y="5557820"/>
            <a:ext cx="372743" cy="32543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38891" marR="3081" indent="-31575">
              <a:spcBef>
                <a:spcPts val="64"/>
              </a:spcBef>
            </a:pPr>
            <a:r>
              <a:rPr sz="1031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Enero 2025</a:t>
            </a:r>
            <a:endParaRPr sz="1031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253" name="object 253"/>
          <p:cNvGrpSpPr/>
          <p:nvPr/>
        </p:nvGrpSpPr>
        <p:grpSpPr>
          <a:xfrm>
            <a:off x="5435362" y="5380894"/>
            <a:ext cx="842906" cy="158262"/>
            <a:chOff x="8962608" y="8873493"/>
            <a:chExt cx="1390015" cy="260985"/>
          </a:xfrm>
        </p:grpSpPr>
        <p:sp>
          <p:nvSpPr>
            <p:cNvPr id="254" name="object 254"/>
            <p:cNvSpPr/>
            <p:nvPr/>
          </p:nvSpPr>
          <p:spPr>
            <a:xfrm>
              <a:off x="8962608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55" name="object 2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27775" y="8939984"/>
              <a:ext cx="133937" cy="128014"/>
            </a:xfrm>
            <a:prstGeom prst="rect">
              <a:avLst/>
            </a:prstGeom>
          </p:spPr>
        </p:pic>
        <p:sp>
          <p:nvSpPr>
            <p:cNvPr id="256" name="object 256"/>
            <p:cNvSpPr/>
            <p:nvPr/>
          </p:nvSpPr>
          <p:spPr>
            <a:xfrm>
              <a:off x="9526944" y="887349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57" name="object 2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72990" y="8919549"/>
              <a:ext cx="168874" cy="168863"/>
            </a:xfrm>
            <a:prstGeom prst="rect">
              <a:avLst/>
            </a:prstGeom>
          </p:spPr>
        </p:pic>
        <p:sp>
          <p:nvSpPr>
            <p:cNvPr id="258" name="object 258"/>
            <p:cNvSpPr/>
            <p:nvPr/>
          </p:nvSpPr>
          <p:spPr>
            <a:xfrm>
              <a:off x="10091278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59" name="object 25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154996" y="8935834"/>
              <a:ext cx="133441" cy="136414"/>
            </a:xfrm>
            <a:prstGeom prst="rect">
              <a:avLst/>
            </a:prstGeom>
          </p:spPr>
        </p:pic>
        <p:sp>
          <p:nvSpPr>
            <p:cNvPr id="260" name="object 260"/>
            <p:cNvSpPr/>
            <p:nvPr/>
          </p:nvSpPr>
          <p:spPr>
            <a:xfrm>
              <a:off x="9244775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61" name="object 26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08657" y="8926914"/>
              <a:ext cx="133796" cy="153987"/>
            </a:xfrm>
            <a:prstGeom prst="rect">
              <a:avLst/>
            </a:prstGeom>
          </p:spPr>
        </p:pic>
        <p:sp>
          <p:nvSpPr>
            <p:cNvPr id="262" name="object 262"/>
            <p:cNvSpPr/>
            <p:nvPr/>
          </p:nvSpPr>
          <p:spPr>
            <a:xfrm>
              <a:off x="9809110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63" name="object 26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893991" y="8905610"/>
              <a:ext cx="91201" cy="196747"/>
            </a:xfrm>
            <a:prstGeom prst="rect">
              <a:avLst/>
            </a:prstGeom>
          </p:spPr>
        </p:pic>
      </p:grpSp>
      <p:sp>
        <p:nvSpPr>
          <p:cNvPr id="264" name="object 264"/>
          <p:cNvSpPr txBox="1"/>
          <p:nvPr/>
        </p:nvSpPr>
        <p:spPr>
          <a:xfrm>
            <a:off x="5606105" y="5557820"/>
            <a:ext cx="501353" cy="32543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103197" marR="3081" indent="-95881">
              <a:spcBef>
                <a:spcPts val="64"/>
              </a:spcBef>
            </a:pPr>
            <a:r>
              <a:rPr sz="1031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Febrero 2025</a:t>
            </a:r>
            <a:endParaRPr sz="1031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265" name="object 265"/>
          <p:cNvGrpSpPr/>
          <p:nvPr/>
        </p:nvGrpSpPr>
        <p:grpSpPr>
          <a:xfrm>
            <a:off x="6374490" y="5380894"/>
            <a:ext cx="842906" cy="158262"/>
            <a:chOff x="10511300" y="8873493"/>
            <a:chExt cx="1390015" cy="260985"/>
          </a:xfrm>
        </p:grpSpPr>
        <p:sp>
          <p:nvSpPr>
            <p:cNvPr id="266" name="object 266"/>
            <p:cNvSpPr/>
            <p:nvPr/>
          </p:nvSpPr>
          <p:spPr>
            <a:xfrm>
              <a:off x="10511300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67" name="object 2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76466" y="8939984"/>
              <a:ext cx="133938" cy="128014"/>
            </a:xfrm>
            <a:prstGeom prst="rect">
              <a:avLst/>
            </a:prstGeom>
          </p:spPr>
        </p:pic>
        <p:sp>
          <p:nvSpPr>
            <p:cNvPr id="268" name="object 268"/>
            <p:cNvSpPr/>
            <p:nvPr/>
          </p:nvSpPr>
          <p:spPr>
            <a:xfrm>
              <a:off x="11075634" y="887349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69" name="object 26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121681" y="8919549"/>
              <a:ext cx="168874" cy="168863"/>
            </a:xfrm>
            <a:prstGeom prst="rect">
              <a:avLst/>
            </a:prstGeom>
          </p:spPr>
        </p:pic>
        <p:sp>
          <p:nvSpPr>
            <p:cNvPr id="270" name="object 270"/>
            <p:cNvSpPr/>
            <p:nvPr/>
          </p:nvSpPr>
          <p:spPr>
            <a:xfrm>
              <a:off x="11639969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71" name="object 27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03687" y="8935834"/>
              <a:ext cx="133441" cy="136414"/>
            </a:xfrm>
            <a:prstGeom prst="rect">
              <a:avLst/>
            </a:prstGeom>
          </p:spPr>
        </p:pic>
        <p:sp>
          <p:nvSpPr>
            <p:cNvPr id="272" name="object 272"/>
            <p:cNvSpPr/>
            <p:nvPr/>
          </p:nvSpPr>
          <p:spPr>
            <a:xfrm>
              <a:off x="10793465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73" name="object 27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57349" y="8926914"/>
              <a:ext cx="133796" cy="153987"/>
            </a:xfrm>
            <a:prstGeom prst="rect">
              <a:avLst/>
            </a:prstGeom>
          </p:spPr>
        </p:pic>
        <p:sp>
          <p:nvSpPr>
            <p:cNvPr id="274" name="object 274"/>
            <p:cNvSpPr/>
            <p:nvPr/>
          </p:nvSpPr>
          <p:spPr>
            <a:xfrm>
              <a:off x="11357802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75" name="object 27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442682" y="8905610"/>
              <a:ext cx="91201" cy="196747"/>
            </a:xfrm>
            <a:prstGeom prst="rect">
              <a:avLst/>
            </a:prstGeom>
          </p:spPr>
        </p:pic>
      </p:grpSp>
      <p:sp>
        <p:nvSpPr>
          <p:cNvPr id="276" name="object 276"/>
          <p:cNvSpPr txBox="1"/>
          <p:nvPr/>
        </p:nvSpPr>
        <p:spPr>
          <a:xfrm>
            <a:off x="6592514" y="5557820"/>
            <a:ext cx="406628" cy="32543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56219" marR="3081" indent="-48903">
              <a:spcBef>
                <a:spcPts val="64"/>
              </a:spcBef>
            </a:pPr>
            <a:r>
              <a:rPr sz="1031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Marzo 2025</a:t>
            </a:r>
            <a:endParaRPr sz="1031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277" name="object 277"/>
          <p:cNvGrpSpPr/>
          <p:nvPr/>
        </p:nvGrpSpPr>
        <p:grpSpPr>
          <a:xfrm>
            <a:off x="7313617" y="5380894"/>
            <a:ext cx="842906" cy="158262"/>
            <a:chOff x="12059990" y="8873493"/>
            <a:chExt cx="1390015" cy="260985"/>
          </a:xfrm>
        </p:grpSpPr>
        <p:sp>
          <p:nvSpPr>
            <p:cNvPr id="278" name="object 278"/>
            <p:cNvSpPr/>
            <p:nvPr/>
          </p:nvSpPr>
          <p:spPr>
            <a:xfrm>
              <a:off x="12059990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79" name="object 27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125157" y="8939984"/>
              <a:ext cx="133938" cy="128014"/>
            </a:xfrm>
            <a:prstGeom prst="rect">
              <a:avLst/>
            </a:prstGeom>
          </p:spPr>
        </p:pic>
        <p:sp>
          <p:nvSpPr>
            <p:cNvPr id="280" name="object 280"/>
            <p:cNvSpPr/>
            <p:nvPr/>
          </p:nvSpPr>
          <p:spPr>
            <a:xfrm>
              <a:off x="12624326" y="887349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81" name="object 28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70371" y="8919549"/>
              <a:ext cx="168874" cy="168863"/>
            </a:xfrm>
            <a:prstGeom prst="rect">
              <a:avLst/>
            </a:prstGeom>
          </p:spPr>
        </p:pic>
        <p:sp>
          <p:nvSpPr>
            <p:cNvPr id="282" name="object 282"/>
            <p:cNvSpPr/>
            <p:nvPr/>
          </p:nvSpPr>
          <p:spPr>
            <a:xfrm>
              <a:off x="13188659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83" name="object 28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252376" y="8935834"/>
              <a:ext cx="133442" cy="136414"/>
            </a:xfrm>
            <a:prstGeom prst="rect">
              <a:avLst/>
            </a:prstGeom>
          </p:spPr>
        </p:pic>
        <p:sp>
          <p:nvSpPr>
            <p:cNvPr id="284" name="object 284"/>
            <p:cNvSpPr/>
            <p:nvPr/>
          </p:nvSpPr>
          <p:spPr>
            <a:xfrm>
              <a:off x="12342157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85" name="object 28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406039" y="8926914"/>
              <a:ext cx="133796" cy="153987"/>
            </a:xfrm>
            <a:prstGeom prst="rect">
              <a:avLst/>
            </a:prstGeom>
          </p:spPr>
        </p:pic>
        <p:sp>
          <p:nvSpPr>
            <p:cNvPr id="286" name="object 286"/>
            <p:cNvSpPr/>
            <p:nvPr/>
          </p:nvSpPr>
          <p:spPr>
            <a:xfrm>
              <a:off x="12906492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87" name="object 28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991372" y="8905610"/>
              <a:ext cx="91201" cy="196747"/>
            </a:xfrm>
            <a:prstGeom prst="rect">
              <a:avLst/>
            </a:prstGeom>
          </p:spPr>
        </p:pic>
      </p:grpSp>
      <p:sp>
        <p:nvSpPr>
          <p:cNvPr id="288" name="object 288"/>
          <p:cNvSpPr txBox="1"/>
          <p:nvPr/>
        </p:nvSpPr>
        <p:spPr>
          <a:xfrm>
            <a:off x="7580130" y="5557820"/>
            <a:ext cx="309592" cy="32543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indent="2695">
              <a:spcBef>
                <a:spcPts val="64"/>
              </a:spcBef>
            </a:pPr>
            <a:r>
              <a:rPr sz="1031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Abril 2025</a:t>
            </a:r>
            <a:endParaRPr sz="1031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289" name="object 289"/>
          <p:cNvGrpSpPr/>
          <p:nvPr/>
        </p:nvGrpSpPr>
        <p:grpSpPr>
          <a:xfrm>
            <a:off x="8252744" y="5380894"/>
            <a:ext cx="842906" cy="158262"/>
            <a:chOff x="13608680" y="8873493"/>
            <a:chExt cx="1390015" cy="260985"/>
          </a:xfrm>
        </p:grpSpPr>
        <p:sp>
          <p:nvSpPr>
            <p:cNvPr id="290" name="object 290"/>
            <p:cNvSpPr/>
            <p:nvPr/>
          </p:nvSpPr>
          <p:spPr>
            <a:xfrm>
              <a:off x="13608680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91" name="object 29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673846" y="8939984"/>
              <a:ext cx="133938" cy="128014"/>
            </a:xfrm>
            <a:prstGeom prst="rect">
              <a:avLst/>
            </a:prstGeom>
          </p:spPr>
        </p:pic>
        <p:sp>
          <p:nvSpPr>
            <p:cNvPr id="292" name="object 292"/>
            <p:cNvSpPr/>
            <p:nvPr/>
          </p:nvSpPr>
          <p:spPr>
            <a:xfrm>
              <a:off x="14173016" y="887349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93" name="object 29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4219061" y="8919549"/>
              <a:ext cx="168874" cy="168863"/>
            </a:xfrm>
            <a:prstGeom prst="rect">
              <a:avLst/>
            </a:prstGeom>
          </p:spPr>
        </p:pic>
        <p:sp>
          <p:nvSpPr>
            <p:cNvPr id="294" name="object 294"/>
            <p:cNvSpPr/>
            <p:nvPr/>
          </p:nvSpPr>
          <p:spPr>
            <a:xfrm>
              <a:off x="14737349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95" name="object 29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01068" y="8935834"/>
              <a:ext cx="133441" cy="136414"/>
            </a:xfrm>
            <a:prstGeom prst="rect">
              <a:avLst/>
            </a:prstGeom>
          </p:spPr>
        </p:pic>
        <p:sp>
          <p:nvSpPr>
            <p:cNvPr id="296" name="object 296"/>
            <p:cNvSpPr/>
            <p:nvPr/>
          </p:nvSpPr>
          <p:spPr>
            <a:xfrm>
              <a:off x="13890847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97" name="object 29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954729" y="8926914"/>
              <a:ext cx="133796" cy="153987"/>
            </a:xfrm>
            <a:prstGeom prst="rect">
              <a:avLst/>
            </a:prstGeom>
          </p:spPr>
        </p:pic>
        <p:sp>
          <p:nvSpPr>
            <p:cNvPr id="298" name="object 298"/>
            <p:cNvSpPr/>
            <p:nvPr/>
          </p:nvSpPr>
          <p:spPr>
            <a:xfrm>
              <a:off x="14455181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99" name="object 29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40064" y="8905610"/>
              <a:ext cx="91201" cy="196747"/>
            </a:xfrm>
            <a:prstGeom prst="rect">
              <a:avLst/>
            </a:prstGeom>
          </p:spPr>
        </p:pic>
      </p:grpSp>
      <p:sp>
        <p:nvSpPr>
          <p:cNvPr id="300" name="object 300"/>
          <p:cNvSpPr txBox="1"/>
          <p:nvPr/>
        </p:nvSpPr>
        <p:spPr>
          <a:xfrm>
            <a:off x="8483876" y="5557820"/>
            <a:ext cx="380444" cy="32543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43127" marR="3081" indent="-35811">
              <a:spcBef>
                <a:spcPts val="64"/>
              </a:spcBef>
            </a:pPr>
            <a:r>
              <a:rPr sz="1031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Mayo 2025</a:t>
            </a:r>
            <a:endParaRPr sz="1031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301" name="object 301"/>
          <p:cNvGrpSpPr/>
          <p:nvPr/>
        </p:nvGrpSpPr>
        <p:grpSpPr>
          <a:xfrm>
            <a:off x="9191872" y="5380894"/>
            <a:ext cx="842906" cy="158262"/>
            <a:chOff x="15157372" y="8873493"/>
            <a:chExt cx="1390015" cy="260985"/>
          </a:xfrm>
        </p:grpSpPr>
        <p:sp>
          <p:nvSpPr>
            <p:cNvPr id="302" name="object 302"/>
            <p:cNvSpPr/>
            <p:nvPr/>
          </p:nvSpPr>
          <p:spPr>
            <a:xfrm>
              <a:off x="15157372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03" name="object 30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22537" y="8939984"/>
              <a:ext cx="133938" cy="128014"/>
            </a:xfrm>
            <a:prstGeom prst="rect">
              <a:avLst/>
            </a:prstGeom>
          </p:spPr>
        </p:pic>
        <p:sp>
          <p:nvSpPr>
            <p:cNvPr id="304" name="object 304"/>
            <p:cNvSpPr/>
            <p:nvPr/>
          </p:nvSpPr>
          <p:spPr>
            <a:xfrm>
              <a:off x="15721707" y="887349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05" name="object 30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767752" y="8919549"/>
              <a:ext cx="168874" cy="168863"/>
            </a:xfrm>
            <a:prstGeom prst="rect">
              <a:avLst/>
            </a:prstGeom>
          </p:spPr>
        </p:pic>
        <p:sp>
          <p:nvSpPr>
            <p:cNvPr id="306" name="object 306"/>
            <p:cNvSpPr/>
            <p:nvPr/>
          </p:nvSpPr>
          <p:spPr>
            <a:xfrm>
              <a:off x="16286039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07" name="object 30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349759" y="8935834"/>
              <a:ext cx="133441" cy="136414"/>
            </a:xfrm>
            <a:prstGeom prst="rect">
              <a:avLst/>
            </a:prstGeom>
          </p:spPr>
        </p:pic>
        <p:sp>
          <p:nvSpPr>
            <p:cNvPr id="308" name="object 308"/>
            <p:cNvSpPr/>
            <p:nvPr/>
          </p:nvSpPr>
          <p:spPr>
            <a:xfrm>
              <a:off x="15439537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09" name="object 30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503421" y="8926914"/>
              <a:ext cx="133796" cy="153987"/>
            </a:xfrm>
            <a:prstGeom prst="rect">
              <a:avLst/>
            </a:prstGeom>
          </p:spPr>
        </p:pic>
        <p:sp>
          <p:nvSpPr>
            <p:cNvPr id="310" name="object 310"/>
            <p:cNvSpPr/>
            <p:nvPr/>
          </p:nvSpPr>
          <p:spPr>
            <a:xfrm>
              <a:off x="16003874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11" name="object 31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088754" y="8905610"/>
              <a:ext cx="91201" cy="196747"/>
            </a:xfrm>
            <a:prstGeom prst="rect">
              <a:avLst/>
            </a:prstGeom>
          </p:spPr>
        </p:pic>
      </p:grpSp>
      <p:sp>
        <p:nvSpPr>
          <p:cNvPr id="312" name="object 312"/>
          <p:cNvSpPr txBox="1"/>
          <p:nvPr/>
        </p:nvSpPr>
        <p:spPr>
          <a:xfrm>
            <a:off x="9437456" y="5557820"/>
            <a:ext cx="351564" cy="32543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28495" marR="3081" indent="-21179">
              <a:spcBef>
                <a:spcPts val="64"/>
              </a:spcBef>
            </a:pPr>
            <a:r>
              <a:rPr sz="1031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Junio 2025</a:t>
            </a:r>
            <a:endParaRPr sz="1031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313" name="object 313"/>
          <p:cNvGrpSpPr/>
          <p:nvPr/>
        </p:nvGrpSpPr>
        <p:grpSpPr>
          <a:xfrm>
            <a:off x="10130999" y="5380894"/>
            <a:ext cx="842906" cy="158262"/>
            <a:chOff x="16706062" y="8873493"/>
            <a:chExt cx="1390015" cy="260985"/>
          </a:xfrm>
        </p:grpSpPr>
        <p:sp>
          <p:nvSpPr>
            <p:cNvPr id="314" name="object 314"/>
            <p:cNvSpPr/>
            <p:nvPr/>
          </p:nvSpPr>
          <p:spPr>
            <a:xfrm>
              <a:off x="16706062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4" y="10253"/>
                  </a:lnTo>
                  <a:lnTo>
                    <a:pt x="38217" y="38216"/>
                  </a:lnTo>
                  <a:lnTo>
                    <a:pt x="10253" y="79689"/>
                  </a:lnTo>
                  <a:lnTo>
                    <a:pt x="0" y="130477"/>
                  </a:lnTo>
                  <a:lnTo>
                    <a:pt x="10253" y="181265"/>
                  </a:lnTo>
                  <a:lnTo>
                    <a:pt x="38217" y="222739"/>
                  </a:lnTo>
                  <a:lnTo>
                    <a:pt x="79694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15" name="object 3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771229" y="8939984"/>
              <a:ext cx="133937" cy="128014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17270397" y="8873493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17" name="object 3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316443" y="8919549"/>
              <a:ext cx="168874" cy="168863"/>
            </a:xfrm>
            <a:prstGeom prst="rect">
              <a:avLst/>
            </a:prstGeom>
          </p:spPr>
        </p:pic>
        <p:sp>
          <p:nvSpPr>
            <p:cNvPr id="318" name="object 318"/>
            <p:cNvSpPr/>
            <p:nvPr/>
          </p:nvSpPr>
          <p:spPr>
            <a:xfrm>
              <a:off x="17834731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19" name="object 3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898449" y="8935834"/>
              <a:ext cx="133441" cy="136414"/>
            </a:xfrm>
            <a:prstGeom prst="rect">
              <a:avLst/>
            </a:prstGeom>
          </p:spPr>
        </p:pic>
        <p:sp>
          <p:nvSpPr>
            <p:cNvPr id="320" name="object 320"/>
            <p:cNvSpPr/>
            <p:nvPr/>
          </p:nvSpPr>
          <p:spPr>
            <a:xfrm>
              <a:off x="16988227" y="887350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88" y="0"/>
                  </a:moveTo>
                  <a:lnTo>
                    <a:pt x="79698" y="10253"/>
                  </a:lnTo>
                  <a:lnTo>
                    <a:pt x="38221" y="38216"/>
                  </a:lnTo>
                  <a:lnTo>
                    <a:pt x="10255" y="79689"/>
                  </a:lnTo>
                  <a:lnTo>
                    <a:pt x="0" y="130477"/>
                  </a:lnTo>
                  <a:lnTo>
                    <a:pt x="10255" y="181265"/>
                  </a:lnTo>
                  <a:lnTo>
                    <a:pt x="38221" y="222739"/>
                  </a:lnTo>
                  <a:lnTo>
                    <a:pt x="79698" y="250701"/>
                  </a:lnTo>
                  <a:lnTo>
                    <a:pt x="130488" y="260955"/>
                  </a:lnTo>
                  <a:lnTo>
                    <a:pt x="181275" y="250701"/>
                  </a:lnTo>
                  <a:lnTo>
                    <a:pt x="222749" y="222739"/>
                  </a:lnTo>
                  <a:lnTo>
                    <a:pt x="250712" y="181265"/>
                  </a:lnTo>
                  <a:lnTo>
                    <a:pt x="260965" y="130477"/>
                  </a:lnTo>
                  <a:lnTo>
                    <a:pt x="250712" y="79689"/>
                  </a:lnTo>
                  <a:lnTo>
                    <a:pt x="222749" y="38216"/>
                  </a:lnTo>
                  <a:lnTo>
                    <a:pt x="181275" y="10253"/>
                  </a:lnTo>
                  <a:lnTo>
                    <a:pt x="130488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21" name="object 32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7052111" y="8926914"/>
              <a:ext cx="133796" cy="153987"/>
            </a:xfrm>
            <a:prstGeom prst="rect">
              <a:avLst/>
            </a:prstGeom>
          </p:spPr>
        </p:pic>
        <p:sp>
          <p:nvSpPr>
            <p:cNvPr id="322" name="object 322"/>
            <p:cNvSpPr/>
            <p:nvPr/>
          </p:nvSpPr>
          <p:spPr>
            <a:xfrm>
              <a:off x="17552564" y="8873496"/>
              <a:ext cx="260985" cy="260985"/>
            </a:xfrm>
            <a:custGeom>
              <a:avLst/>
              <a:gdLst/>
              <a:ahLst/>
              <a:cxnLst/>
              <a:rect l="l" t="t" r="r" b="b"/>
              <a:pathLst>
                <a:path w="260984" h="260984">
                  <a:moveTo>
                    <a:pt x="130477" y="0"/>
                  </a:moveTo>
                  <a:lnTo>
                    <a:pt x="79689" y="10255"/>
                  </a:lnTo>
                  <a:lnTo>
                    <a:pt x="38216" y="38221"/>
                  </a:lnTo>
                  <a:lnTo>
                    <a:pt x="10253" y="79698"/>
                  </a:lnTo>
                  <a:lnTo>
                    <a:pt x="0" y="130488"/>
                  </a:lnTo>
                  <a:lnTo>
                    <a:pt x="10253" y="181277"/>
                  </a:lnTo>
                  <a:lnTo>
                    <a:pt x="38216" y="222754"/>
                  </a:lnTo>
                  <a:lnTo>
                    <a:pt x="79689" y="250721"/>
                  </a:lnTo>
                  <a:lnTo>
                    <a:pt x="130477" y="260976"/>
                  </a:lnTo>
                  <a:lnTo>
                    <a:pt x="181271" y="250721"/>
                  </a:lnTo>
                  <a:lnTo>
                    <a:pt x="222748" y="222754"/>
                  </a:lnTo>
                  <a:lnTo>
                    <a:pt x="250712" y="181277"/>
                  </a:lnTo>
                  <a:lnTo>
                    <a:pt x="260965" y="130488"/>
                  </a:lnTo>
                  <a:lnTo>
                    <a:pt x="250712" y="79698"/>
                  </a:lnTo>
                  <a:lnTo>
                    <a:pt x="222748" y="38221"/>
                  </a:lnTo>
                  <a:lnTo>
                    <a:pt x="181271" y="10255"/>
                  </a:lnTo>
                  <a:lnTo>
                    <a:pt x="130477" y="0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23" name="object 32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7637444" y="8905610"/>
              <a:ext cx="91201" cy="196747"/>
            </a:xfrm>
            <a:prstGeom prst="rect">
              <a:avLst/>
            </a:prstGeom>
          </p:spPr>
        </p:pic>
      </p:grpSp>
      <p:sp>
        <p:nvSpPr>
          <p:cNvPr id="324" name="object 324"/>
          <p:cNvSpPr txBox="1"/>
          <p:nvPr/>
        </p:nvSpPr>
        <p:spPr>
          <a:xfrm>
            <a:off x="10397613" y="5557820"/>
            <a:ext cx="309592" cy="325431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indent="2310">
              <a:spcBef>
                <a:spcPts val="64"/>
              </a:spcBef>
            </a:pPr>
            <a:r>
              <a:rPr sz="1031" b="1" dirty="0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Julio 2025</a:t>
            </a:r>
            <a:endParaRPr sz="1031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1779869" y="1683319"/>
            <a:ext cx="8986637" cy="23565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  <a:tabLst>
                <a:tab pos="939941" algn="l"/>
                <a:tab pos="1872181" algn="l"/>
                <a:tab pos="2804806" algn="l"/>
                <a:tab pos="3737046" algn="l"/>
                <a:tab pos="4669285" algn="l"/>
                <a:tab pos="5601911" algn="l"/>
                <a:tab pos="6534151" algn="l"/>
                <a:tab pos="7466391" algn="l"/>
                <a:tab pos="8399015" algn="l"/>
              </a:tabLst>
            </a:pPr>
            <a:r>
              <a:rPr sz="1486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65.591	65.778	66.235	68.743	69.733	70.436	70.666	71.272	71.969	73.831</a:t>
            </a:r>
            <a:endParaRPr sz="1486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26" name="object 326"/>
          <p:cNvSpPr txBox="1"/>
          <p:nvPr/>
        </p:nvSpPr>
        <p:spPr>
          <a:xfrm>
            <a:off x="995432" y="2347614"/>
            <a:ext cx="415870" cy="3012705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R="3081" algn="r">
              <a:spcBef>
                <a:spcPts val="64"/>
              </a:spcBef>
            </a:pPr>
            <a:r>
              <a:rPr sz="1031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45.000</a:t>
            </a:r>
            <a:endParaRPr sz="1031">
              <a:latin typeface="Century Gothic" panose="020B0502020202020204" pitchFamily="34" charset="0"/>
              <a:cs typeface="Arial MT"/>
            </a:endParaRPr>
          </a:p>
          <a:p>
            <a:pPr>
              <a:spcBef>
                <a:spcPts val="258"/>
              </a:spcBef>
            </a:pPr>
            <a:endParaRPr sz="1031">
              <a:latin typeface="Century Gothic" panose="020B0502020202020204" pitchFamily="34" charset="0"/>
              <a:cs typeface="Arial MT"/>
            </a:endParaRPr>
          </a:p>
          <a:p>
            <a:pPr marR="3081" algn="r"/>
            <a:r>
              <a:rPr sz="1031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40.000</a:t>
            </a:r>
            <a:endParaRPr sz="1031">
              <a:latin typeface="Century Gothic" panose="020B0502020202020204" pitchFamily="34" charset="0"/>
              <a:cs typeface="Arial MT"/>
            </a:endParaRPr>
          </a:p>
          <a:p>
            <a:pPr>
              <a:spcBef>
                <a:spcPts val="258"/>
              </a:spcBef>
            </a:pPr>
            <a:endParaRPr sz="1031">
              <a:latin typeface="Century Gothic" panose="020B0502020202020204" pitchFamily="34" charset="0"/>
              <a:cs typeface="Arial MT"/>
            </a:endParaRPr>
          </a:p>
          <a:p>
            <a:pPr marR="3081" algn="r">
              <a:spcBef>
                <a:spcPts val="3"/>
              </a:spcBef>
            </a:pPr>
            <a:r>
              <a:rPr sz="1031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35.000</a:t>
            </a:r>
            <a:endParaRPr sz="1031">
              <a:latin typeface="Century Gothic" panose="020B0502020202020204" pitchFamily="34" charset="0"/>
              <a:cs typeface="Arial MT"/>
            </a:endParaRPr>
          </a:p>
          <a:p>
            <a:pPr>
              <a:spcBef>
                <a:spcPts val="258"/>
              </a:spcBef>
            </a:pPr>
            <a:endParaRPr sz="1031">
              <a:latin typeface="Century Gothic" panose="020B0502020202020204" pitchFamily="34" charset="0"/>
              <a:cs typeface="Arial MT"/>
            </a:endParaRPr>
          </a:p>
          <a:p>
            <a:pPr marR="3081" algn="r"/>
            <a:r>
              <a:rPr sz="1031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30.000</a:t>
            </a:r>
            <a:endParaRPr sz="1031">
              <a:latin typeface="Century Gothic" panose="020B0502020202020204" pitchFamily="34" charset="0"/>
              <a:cs typeface="Arial MT"/>
            </a:endParaRPr>
          </a:p>
          <a:p>
            <a:pPr>
              <a:spcBef>
                <a:spcPts val="258"/>
              </a:spcBef>
            </a:pPr>
            <a:endParaRPr sz="1031">
              <a:latin typeface="Century Gothic" panose="020B0502020202020204" pitchFamily="34" charset="0"/>
              <a:cs typeface="Arial MT"/>
            </a:endParaRPr>
          </a:p>
          <a:p>
            <a:pPr marR="3081" algn="r"/>
            <a:r>
              <a:rPr sz="1031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20.000</a:t>
            </a:r>
            <a:endParaRPr sz="1031">
              <a:latin typeface="Century Gothic" panose="020B0502020202020204" pitchFamily="34" charset="0"/>
              <a:cs typeface="Arial MT"/>
            </a:endParaRPr>
          </a:p>
          <a:p>
            <a:pPr>
              <a:spcBef>
                <a:spcPts val="261"/>
              </a:spcBef>
            </a:pPr>
            <a:endParaRPr sz="1031">
              <a:latin typeface="Century Gothic" panose="020B0502020202020204" pitchFamily="34" charset="0"/>
              <a:cs typeface="Arial MT"/>
            </a:endParaRPr>
          </a:p>
          <a:p>
            <a:pPr marR="3081" algn="r"/>
            <a:r>
              <a:rPr sz="1031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15.000</a:t>
            </a:r>
            <a:endParaRPr sz="1031">
              <a:latin typeface="Century Gothic" panose="020B0502020202020204" pitchFamily="34" charset="0"/>
              <a:cs typeface="Arial MT"/>
            </a:endParaRPr>
          </a:p>
          <a:p>
            <a:pPr>
              <a:spcBef>
                <a:spcPts val="258"/>
              </a:spcBef>
            </a:pPr>
            <a:endParaRPr sz="1031">
              <a:latin typeface="Century Gothic" panose="020B0502020202020204" pitchFamily="34" charset="0"/>
              <a:cs typeface="Arial MT"/>
            </a:endParaRPr>
          </a:p>
          <a:p>
            <a:pPr marR="3081" algn="r"/>
            <a:r>
              <a:rPr sz="1031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10.000</a:t>
            </a:r>
            <a:endParaRPr sz="1031">
              <a:latin typeface="Century Gothic" panose="020B0502020202020204" pitchFamily="34" charset="0"/>
              <a:cs typeface="Arial MT"/>
            </a:endParaRPr>
          </a:p>
          <a:p>
            <a:pPr>
              <a:spcBef>
                <a:spcPts val="261"/>
              </a:spcBef>
            </a:pPr>
            <a:endParaRPr sz="1031">
              <a:latin typeface="Century Gothic" panose="020B0502020202020204" pitchFamily="34" charset="0"/>
              <a:cs typeface="Arial MT"/>
            </a:endParaRPr>
          </a:p>
          <a:p>
            <a:pPr marR="3081" algn="r"/>
            <a:r>
              <a:rPr sz="1031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5.000</a:t>
            </a:r>
            <a:endParaRPr sz="1031">
              <a:latin typeface="Century Gothic" panose="020B0502020202020204" pitchFamily="34" charset="0"/>
              <a:cs typeface="Arial MT"/>
            </a:endParaRPr>
          </a:p>
          <a:p>
            <a:pPr>
              <a:spcBef>
                <a:spcPts val="258"/>
              </a:spcBef>
            </a:pPr>
            <a:endParaRPr sz="1031">
              <a:latin typeface="Century Gothic" panose="020B0502020202020204" pitchFamily="34" charset="0"/>
              <a:cs typeface="Arial MT"/>
            </a:endParaRPr>
          </a:p>
          <a:p>
            <a:pPr marR="3081" algn="r"/>
            <a:r>
              <a:rPr sz="1031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0</a:t>
            </a:r>
            <a:endParaRPr sz="1031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327" name="object 327"/>
          <p:cNvSpPr txBox="1"/>
          <p:nvPr/>
        </p:nvSpPr>
        <p:spPr>
          <a:xfrm>
            <a:off x="995432" y="2007054"/>
            <a:ext cx="415485" cy="16679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031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50.000</a:t>
            </a:r>
            <a:endParaRPr sz="1031">
              <a:latin typeface="Century Gothic" panose="020B0502020202020204" pitchFamily="34" charset="0"/>
              <a:cs typeface="Arial MT"/>
            </a:endParaRPr>
          </a:p>
        </p:txBody>
      </p:sp>
      <p:pic>
        <p:nvPicPr>
          <p:cNvPr id="328" name="object 328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81665" y="2074615"/>
            <a:ext cx="51990" cy="51990"/>
          </a:xfrm>
          <a:prstGeom prst="rect">
            <a:avLst/>
          </a:prstGeom>
        </p:spPr>
      </p:pic>
      <p:pic>
        <p:nvPicPr>
          <p:cNvPr id="329" name="object 329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81665" y="2756150"/>
            <a:ext cx="51990" cy="51990"/>
          </a:xfrm>
          <a:prstGeom prst="rect">
            <a:avLst/>
          </a:prstGeom>
        </p:spPr>
      </p:pic>
      <p:pic>
        <p:nvPicPr>
          <p:cNvPr id="330" name="object 330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81665" y="2415382"/>
            <a:ext cx="51990" cy="51990"/>
          </a:xfrm>
          <a:prstGeom prst="rect">
            <a:avLst/>
          </a:prstGeom>
        </p:spPr>
      </p:pic>
      <p:pic>
        <p:nvPicPr>
          <p:cNvPr id="331" name="object 331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81665" y="3437684"/>
            <a:ext cx="51990" cy="51990"/>
          </a:xfrm>
          <a:prstGeom prst="rect">
            <a:avLst/>
          </a:prstGeom>
        </p:spPr>
      </p:pic>
      <p:pic>
        <p:nvPicPr>
          <p:cNvPr id="332" name="object 33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81665" y="3096916"/>
            <a:ext cx="51990" cy="51990"/>
          </a:xfrm>
          <a:prstGeom prst="rect">
            <a:avLst/>
          </a:prstGeom>
        </p:spPr>
      </p:pic>
      <p:pic>
        <p:nvPicPr>
          <p:cNvPr id="333" name="object 333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81665" y="3778451"/>
            <a:ext cx="51990" cy="51990"/>
          </a:xfrm>
          <a:prstGeom prst="rect">
            <a:avLst/>
          </a:prstGeom>
        </p:spPr>
      </p:pic>
      <p:pic>
        <p:nvPicPr>
          <p:cNvPr id="334" name="object 334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81665" y="4119217"/>
            <a:ext cx="51990" cy="51990"/>
          </a:xfrm>
          <a:prstGeom prst="rect">
            <a:avLst/>
          </a:prstGeom>
        </p:spPr>
      </p:pic>
      <p:pic>
        <p:nvPicPr>
          <p:cNvPr id="335" name="object 335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81665" y="4459984"/>
            <a:ext cx="51990" cy="51990"/>
          </a:xfrm>
          <a:prstGeom prst="rect">
            <a:avLst/>
          </a:prstGeom>
        </p:spPr>
      </p:pic>
      <p:pic>
        <p:nvPicPr>
          <p:cNvPr id="336" name="object 336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481665" y="4800752"/>
            <a:ext cx="51990" cy="51990"/>
          </a:xfrm>
          <a:prstGeom prst="rect">
            <a:avLst/>
          </a:prstGeom>
        </p:spPr>
      </p:pic>
      <p:sp>
        <p:nvSpPr>
          <p:cNvPr id="337" name="object 337"/>
          <p:cNvSpPr txBox="1"/>
          <p:nvPr/>
        </p:nvSpPr>
        <p:spPr>
          <a:xfrm>
            <a:off x="5897839" y="1159885"/>
            <a:ext cx="1487504" cy="1998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ES" sz="1243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SUBTÍTULO</a:t>
            </a:r>
            <a:endParaRPr sz="1243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38" name="object 338"/>
          <p:cNvSpPr/>
          <p:nvPr/>
        </p:nvSpPr>
        <p:spPr>
          <a:xfrm>
            <a:off x="5465390" y="1168625"/>
            <a:ext cx="362346" cy="228728"/>
          </a:xfrm>
          <a:custGeom>
            <a:avLst/>
            <a:gdLst/>
            <a:ahLst/>
            <a:cxnLst/>
            <a:rect l="l" t="t" r="r" b="b"/>
            <a:pathLst>
              <a:path w="597535" h="377189">
                <a:moveTo>
                  <a:pt x="140269" y="1270"/>
                </a:moveTo>
                <a:lnTo>
                  <a:pt x="120416" y="1270"/>
                </a:lnTo>
                <a:lnTo>
                  <a:pt x="102301" y="6350"/>
                </a:lnTo>
                <a:lnTo>
                  <a:pt x="88604" y="19050"/>
                </a:lnTo>
                <a:lnTo>
                  <a:pt x="87484" y="21590"/>
                </a:lnTo>
                <a:lnTo>
                  <a:pt x="84876" y="29210"/>
                </a:lnTo>
                <a:lnTo>
                  <a:pt x="83055" y="30480"/>
                </a:lnTo>
                <a:lnTo>
                  <a:pt x="78803" y="30480"/>
                </a:lnTo>
                <a:lnTo>
                  <a:pt x="76866" y="31750"/>
                </a:lnTo>
                <a:lnTo>
                  <a:pt x="59699" y="48260"/>
                </a:lnTo>
                <a:lnTo>
                  <a:pt x="54856" y="74930"/>
                </a:lnTo>
                <a:lnTo>
                  <a:pt x="57883" y="104140"/>
                </a:lnTo>
                <a:lnTo>
                  <a:pt x="64322" y="128270"/>
                </a:lnTo>
                <a:lnTo>
                  <a:pt x="66605" y="134620"/>
                </a:lnTo>
                <a:lnTo>
                  <a:pt x="72217" y="144780"/>
                </a:lnTo>
                <a:lnTo>
                  <a:pt x="74322" y="153670"/>
                </a:lnTo>
                <a:lnTo>
                  <a:pt x="89580" y="194310"/>
                </a:lnTo>
                <a:lnTo>
                  <a:pt x="97766" y="201930"/>
                </a:lnTo>
                <a:lnTo>
                  <a:pt x="97766" y="218440"/>
                </a:lnTo>
                <a:lnTo>
                  <a:pt x="96572" y="219710"/>
                </a:lnTo>
                <a:lnTo>
                  <a:pt x="66343" y="219710"/>
                </a:lnTo>
                <a:lnTo>
                  <a:pt x="56431" y="220980"/>
                </a:lnTo>
                <a:lnTo>
                  <a:pt x="6795" y="262890"/>
                </a:lnTo>
                <a:lnTo>
                  <a:pt x="0" y="358140"/>
                </a:lnTo>
                <a:lnTo>
                  <a:pt x="1962" y="364490"/>
                </a:lnTo>
                <a:lnTo>
                  <a:pt x="5891" y="370840"/>
                </a:lnTo>
                <a:lnTo>
                  <a:pt x="11416" y="374650"/>
                </a:lnTo>
                <a:lnTo>
                  <a:pt x="18166" y="377190"/>
                </a:lnTo>
                <a:lnTo>
                  <a:pt x="282776" y="377190"/>
                </a:lnTo>
                <a:lnTo>
                  <a:pt x="290221" y="375920"/>
                </a:lnTo>
                <a:lnTo>
                  <a:pt x="583215" y="375920"/>
                </a:lnTo>
                <a:lnTo>
                  <a:pt x="589412" y="372110"/>
                </a:lnTo>
                <a:lnTo>
                  <a:pt x="594143" y="367030"/>
                </a:lnTo>
                <a:lnTo>
                  <a:pt x="597405" y="360680"/>
                </a:lnTo>
                <a:lnTo>
                  <a:pt x="597405" y="353060"/>
                </a:lnTo>
                <a:lnTo>
                  <a:pt x="24575" y="353060"/>
                </a:lnTo>
                <a:lnTo>
                  <a:pt x="24575" y="288290"/>
                </a:lnTo>
                <a:lnTo>
                  <a:pt x="43930" y="254000"/>
                </a:lnTo>
                <a:lnTo>
                  <a:pt x="86786" y="242570"/>
                </a:lnTo>
                <a:lnTo>
                  <a:pt x="126683" y="242570"/>
                </a:lnTo>
                <a:lnTo>
                  <a:pt x="123032" y="238760"/>
                </a:lnTo>
                <a:lnTo>
                  <a:pt x="122268" y="237490"/>
                </a:lnTo>
                <a:lnTo>
                  <a:pt x="122162" y="232410"/>
                </a:lnTo>
                <a:lnTo>
                  <a:pt x="122056" y="227330"/>
                </a:lnTo>
                <a:lnTo>
                  <a:pt x="121950" y="222250"/>
                </a:lnTo>
                <a:lnTo>
                  <a:pt x="121870" y="218440"/>
                </a:lnTo>
                <a:lnTo>
                  <a:pt x="207564" y="218440"/>
                </a:lnTo>
                <a:lnTo>
                  <a:pt x="207564" y="200660"/>
                </a:lnTo>
                <a:lnTo>
                  <a:pt x="208737" y="199390"/>
                </a:lnTo>
                <a:lnTo>
                  <a:pt x="138980" y="199390"/>
                </a:lnTo>
                <a:lnTo>
                  <a:pt x="115504" y="186690"/>
                </a:lnTo>
                <a:lnTo>
                  <a:pt x="101799" y="166370"/>
                </a:lnTo>
                <a:lnTo>
                  <a:pt x="97425" y="139700"/>
                </a:lnTo>
                <a:lnTo>
                  <a:pt x="101944" y="114300"/>
                </a:lnTo>
                <a:lnTo>
                  <a:pt x="102646" y="111760"/>
                </a:lnTo>
                <a:lnTo>
                  <a:pt x="105640" y="105410"/>
                </a:lnTo>
                <a:lnTo>
                  <a:pt x="108823" y="101600"/>
                </a:lnTo>
                <a:lnTo>
                  <a:pt x="225061" y="101600"/>
                </a:lnTo>
                <a:lnTo>
                  <a:pt x="222129" y="97790"/>
                </a:lnTo>
                <a:lnTo>
                  <a:pt x="82112" y="97790"/>
                </a:lnTo>
                <a:lnTo>
                  <a:pt x="81306" y="96520"/>
                </a:lnTo>
                <a:lnTo>
                  <a:pt x="79405" y="73660"/>
                </a:lnTo>
                <a:lnTo>
                  <a:pt x="79968" y="66040"/>
                </a:lnTo>
                <a:lnTo>
                  <a:pt x="82309" y="58420"/>
                </a:lnTo>
                <a:lnTo>
                  <a:pt x="87201" y="53340"/>
                </a:lnTo>
                <a:lnTo>
                  <a:pt x="92887" y="52070"/>
                </a:lnTo>
                <a:lnTo>
                  <a:pt x="103358" y="52070"/>
                </a:lnTo>
                <a:lnTo>
                  <a:pt x="107302" y="45720"/>
                </a:lnTo>
                <a:lnTo>
                  <a:pt x="108090" y="38100"/>
                </a:lnTo>
                <a:lnTo>
                  <a:pt x="109492" y="31750"/>
                </a:lnTo>
                <a:lnTo>
                  <a:pt x="115273" y="26670"/>
                </a:lnTo>
                <a:lnTo>
                  <a:pt x="121933" y="24130"/>
                </a:lnTo>
                <a:lnTo>
                  <a:pt x="242855" y="24130"/>
                </a:lnTo>
                <a:lnTo>
                  <a:pt x="239133" y="12700"/>
                </a:lnTo>
                <a:lnTo>
                  <a:pt x="196009" y="12700"/>
                </a:lnTo>
                <a:lnTo>
                  <a:pt x="183726" y="11430"/>
                </a:lnTo>
                <a:lnTo>
                  <a:pt x="171440" y="8890"/>
                </a:lnTo>
                <a:lnTo>
                  <a:pt x="159178" y="5080"/>
                </a:lnTo>
                <a:lnTo>
                  <a:pt x="140269" y="1270"/>
                </a:lnTo>
                <a:close/>
              </a:path>
              <a:path w="597535" h="377189">
                <a:moveTo>
                  <a:pt x="583215" y="375920"/>
                </a:moveTo>
                <a:lnTo>
                  <a:pt x="294357" y="375920"/>
                </a:lnTo>
                <a:lnTo>
                  <a:pt x="301812" y="377190"/>
                </a:lnTo>
                <a:lnTo>
                  <a:pt x="575553" y="377190"/>
                </a:lnTo>
                <a:lnTo>
                  <a:pt x="583215" y="375920"/>
                </a:lnTo>
                <a:close/>
              </a:path>
              <a:path w="597535" h="377189">
                <a:moveTo>
                  <a:pt x="62961" y="321310"/>
                </a:moveTo>
                <a:lnTo>
                  <a:pt x="55631" y="322580"/>
                </a:lnTo>
                <a:lnTo>
                  <a:pt x="51181" y="327660"/>
                </a:lnTo>
                <a:lnTo>
                  <a:pt x="49234" y="331470"/>
                </a:lnTo>
                <a:lnTo>
                  <a:pt x="49234" y="351790"/>
                </a:lnTo>
                <a:lnTo>
                  <a:pt x="48040" y="353060"/>
                </a:lnTo>
                <a:lnTo>
                  <a:pt x="73107" y="353060"/>
                </a:lnTo>
                <a:lnTo>
                  <a:pt x="73107" y="330200"/>
                </a:lnTo>
                <a:lnTo>
                  <a:pt x="69526" y="325120"/>
                </a:lnTo>
                <a:lnTo>
                  <a:pt x="62961" y="321310"/>
                </a:lnTo>
                <a:close/>
              </a:path>
              <a:path w="597535" h="377189">
                <a:moveTo>
                  <a:pt x="242958" y="322580"/>
                </a:moveTo>
                <a:lnTo>
                  <a:pt x="237361" y="325120"/>
                </a:lnTo>
                <a:lnTo>
                  <a:pt x="233123" y="328930"/>
                </a:lnTo>
                <a:lnTo>
                  <a:pt x="232809" y="328930"/>
                </a:lnTo>
                <a:lnTo>
                  <a:pt x="231427" y="332740"/>
                </a:lnTo>
                <a:lnTo>
                  <a:pt x="231427" y="353060"/>
                </a:lnTo>
                <a:lnTo>
                  <a:pt x="256096" y="353060"/>
                </a:lnTo>
                <a:lnTo>
                  <a:pt x="256096" y="331470"/>
                </a:lnTo>
                <a:lnTo>
                  <a:pt x="254128" y="327660"/>
                </a:lnTo>
                <a:lnTo>
                  <a:pt x="253594" y="327660"/>
                </a:lnTo>
                <a:lnTo>
                  <a:pt x="248755" y="323850"/>
                </a:lnTo>
                <a:lnTo>
                  <a:pt x="242958" y="322580"/>
                </a:lnTo>
                <a:close/>
              </a:path>
              <a:path w="597535" h="377189">
                <a:moveTo>
                  <a:pt x="283835" y="242570"/>
                </a:moveTo>
                <a:lnTo>
                  <a:pt x="224914" y="242570"/>
                </a:lnTo>
                <a:lnTo>
                  <a:pt x="241267" y="245110"/>
                </a:lnTo>
                <a:lnTo>
                  <a:pt x="256210" y="251460"/>
                </a:lnTo>
                <a:lnTo>
                  <a:pt x="279739" y="284480"/>
                </a:lnTo>
                <a:lnTo>
                  <a:pt x="280755" y="290830"/>
                </a:lnTo>
                <a:lnTo>
                  <a:pt x="280755" y="353060"/>
                </a:lnTo>
                <a:lnTo>
                  <a:pt x="304618" y="353060"/>
                </a:lnTo>
                <a:lnTo>
                  <a:pt x="304618" y="289560"/>
                </a:lnTo>
                <a:lnTo>
                  <a:pt x="306772" y="278130"/>
                </a:lnTo>
                <a:lnTo>
                  <a:pt x="311270" y="266700"/>
                </a:lnTo>
                <a:lnTo>
                  <a:pt x="317947" y="257810"/>
                </a:lnTo>
                <a:lnTo>
                  <a:pt x="325190" y="251460"/>
                </a:lnTo>
                <a:lnTo>
                  <a:pt x="291509" y="251460"/>
                </a:lnTo>
                <a:lnTo>
                  <a:pt x="283835" y="242570"/>
                </a:lnTo>
                <a:close/>
              </a:path>
              <a:path w="597535" h="377189">
                <a:moveTo>
                  <a:pt x="351779" y="328930"/>
                </a:moveTo>
                <a:lnTo>
                  <a:pt x="343717" y="328930"/>
                </a:lnTo>
                <a:lnTo>
                  <a:pt x="335654" y="332740"/>
                </a:lnTo>
                <a:lnTo>
                  <a:pt x="335654" y="351790"/>
                </a:lnTo>
                <a:lnTo>
                  <a:pt x="334461" y="353060"/>
                </a:lnTo>
                <a:lnTo>
                  <a:pt x="359517" y="353060"/>
                </a:lnTo>
                <a:lnTo>
                  <a:pt x="359517" y="334010"/>
                </a:lnTo>
                <a:lnTo>
                  <a:pt x="351779" y="328930"/>
                </a:lnTo>
                <a:close/>
              </a:path>
              <a:path w="597535" h="377189">
                <a:moveTo>
                  <a:pt x="529224" y="328930"/>
                </a:moveTo>
                <a:lnTo>
                  <a:pt x="523604" y="330200"/>
                </a:lnTo>
                <a:lnTo>
                  <a:pt x="519523" y="335280"/>
                </a:lnTo>
                <a:lnTo>
                  <a:pt x="519209" y="335280"/>
                </a:lnTo>
                <a:lnTo>
                  <a:pt x="517848" y="339090"/>
                </a:lnTo>
                <a:lnTo>
                  <a:pt x="517848" y="353060"/>
                </a:lnTo>
                <a:lnTo>
                  <a:pt x="542507" y="353060"/>
                </a:lnTo>
                <a:lnTo>
                  <a:pt x="542507" y="337820"/>
                </a:lnTo>
                <a:lnTo>
                  <a:pt x="540559" y="334010"/>
                </a:lnTo>
                <a:lnTo>
                  <a:pt x="540119" y="334010"/>
                </a:lnTo>
                <a:lnTo>
                  <a:pt x="535143" y="330200"/>
                </a:lnTo>
                <a:lnTo>
                  <a:pt x="529224" y="328930"/>
                </a:lnTo>
                <a:close/>
              </a:path>
              <a:path w="597535" h="377189">
                <a:moveTo>
                  <a:pt x="575284" y="238760"/>
                </a:moveTo>
                <a:lnTo>
                  <a:pt x="518329" y="238760"/>
                </a:lnTo>
                <a:lnTo>
                  <a:pt x="534935" y="241300"/>
                </a:lnTo>
                <a:lnTo>
                  <a:pt x="550135" y="248920"/>
                </a:lnTo>
                <a:lnTo>
                  <a:pt x="562444" y="260350"/>
                </a:lnTo>
                <a:lnTo>
                  <a:pt x="570380" y="275590"/>
                </a:lnTo>
                <a:lnTo>
                  <a:pt x="570872" y="276860"/>
                </a:lnTo>
                <a:lnTo>
                  <a:pt x="572736" y="283210"/>
                </a:lnTo>
                <a:lnTo>
                  <a:pt x="572736" y="353060"/>
                </a:lnTo>
                <a:lnTo>
                  <a:pt x="597405" y="353060"/>
                </a:lnTo>
                <a:lnTo>
                  <a:pt x="597405" y="283210"/>
                </a:lnTo>
                <a:lnTo>
                  <a:pt x="593213" y="266700"/>
                </a:lnTo>
                <a:lnTo>
                  <a:pt x="586313" y="252730"/>
                </a:lnTo>
                <a:lnTo>
                  <a:pt x="576666" y="240030"/>
                </a:lnTo>
                <a:lnTo>
                  <a:pt x="575284" y="238760"/>
                </a:lnTo>
                <a:close/>
              </a:path>
              <a:path w="597535" h="377189">
                <a:moveTo>
                  <a:pt x="126683" y="242570"/>
                </a:moveTo>
                <a:lnTo>
                  <a:pt x="86786" y="242570"/>
                </a:lnTo>
                <a:lnTo>
                  <a:pt x="97693" y="243840"/>
                </a:lnTo>
                <a:lnTo>
                  <a:pt x="99798" y="248920"/>
                </a:lnTo>
                <a:lnTo>
                  <a:pt x="138707" y="294640"/>
                </a:lnTo>
                <a:lnTo>
                  <a:pt x="139055" y="321310"/>
                </a:lnTo>
                <a:lnTo>
                  <a:pt x="139072" y="322580"/>
                </a:lnTo>
                <a:lnTo>
                  <a:pt x="139188" y="331470"/>
                </a:lnTo>
                <a:lnTo>
                  <a:pt x="139304" y="340360"/>
                </a:lnTo>
                <a:lnTo>
                  <a:pt x="144179" y="346710"/>
                </a:lnTo>
                <a:lnTo>
                  <a:pt x="151524" y="349250"/>
                </a:lnTo>
                <a:lnTo>
                  <a:pt x="158641" y="346710"/>
                </a:lnTo>
                <a:lnTo>
                  <a:pt x="162832" y="340360"/>
                </a:lnTo>
                <a:lnTo>
                  <a:pt x="163223" y="335280"/>
                </a:lnTo>
                <a:lnTo>
                  <a:pt x="163226" y="321310"/>
                </a:lnTo>
                <a:lnTo>
                  <a:pt x="162673" y="308610"/>
                </a:lnTo>
                <a:lnTo>
                  <a:pt x="163419" y="298450"/>
                </a:lnTo>
                <a:lnTo>
                  <a:pt x="186204" y="271780"/>
                </a:lnTo>
                <a:lnTo>
                  <a:pt x="151639" y="271780"/>
                </a:lnTo>
                <a:lnTo>
                  <a:pt x="146408" y="266700"/>
                </a:lnTo>
                <a:lnTo>
                  <a:pt x="137905" y="256540"/>
                </a:lnTo>
                <a:lnTo>
                  <a:pt x="129117" y="245110"/>
                </a:lnTo>
                <a:lnTo>
                  <a:pt x="126683" y="242570"/>
                </a:lnTo>
                <a:close/>
              </a:path>
              <a:path w="597535" h="377189">
                <a:moveTo>
                  <a:pt x="384983" y="238760"/>
                </a:moveTo>
                <a:lnTo>
                  <a:pt x="360271" y="238760"/>
                </a:lnTo>
                <a:lnTo>
                  <a:pt x="373726" y="273050"/>
                </a:lnTo>
                <a:lnTo>
                  <a:pt x="400032" y="294640"/>
                </a:lnTo>
                <a:lnTo>
                  <a:pt x="433771" y="304800"/>
                </a:lnTo>
                <a:lnTo>
                  <a:pt x="469524" y="298450"/>
                </a:lnTo>
                <a:lnTo>
                  <a:pt x="487502" y="289560"/>
                </a:lnTo>
                <a:lnTo>
                  <a:pt x="497983" y="279400"/>
                </a:lnTo>
                <a:lnTo>
                  <a:pt x="450254" y="279400"/>
                </a:lnTo>
                <a:lnTo>
                  <a:pt x="422364" y="278130"/>
                </a:lnTo>
                <a:lnTo>
                  <a:pt x="398549" y="264160"/>
                </a:lnTo>
                <a:lnTo>
                  <a:pt x="384983" y="238760"/>
                </a:lnTo>
                <a:close/>
              </a:path>
              <a:path w="597535" h="377189">
                <a:moveTo>
                  <a:pt x="493938" y="212090"/>
                </a:moveTo>
                <a:lnTo>
                  <a:pt x="469305" y="212090"/>
                </a:lnTo>
                <a:lnTo>
                  <a:pt x="469369" y="213360"/>
                </a:lnTo>
                <a:lnTo>
                  <a:pt x="469433" y="214630"/>
                </a:lnTo>
                <a:lnTo>
                  <a:pt x="469498" y="215900"/>
                </a:lnTo>
                <a:lnTo>
                  <a:pt x="469562" y="217170"/>
                </a:lnTo>
                <a:lnTo>
                  <a:pt x="469627" y="218440"/>
                </a:lnTo>
                <a:lnTo>
                  <a:pt x="469691" y="219710"/>
                </a:lnTo>
                <a:lnTo>
                  <a:pt x="469755" y="220980"/>
                </a:lnTo>
                <a:lnTo>
                  <a:pt x="469820" y="222250"/>
                </a:lnTo>
                <a:lnTo>
                  <a:pt x="474204" y="231140"/>
                </a:lnTo>
                <a:lnTo>
                  <a:pt x="481907" y="237490"/>
                </a:lnTo>
                <a:lnTo>
                  <a:pt x="492382" y="238760"/>
                </a:lnTo>
                <a:lnTo>
                  <a:pt x="490652" y="247650"/>
                </a:lnTo>
                <a:lnTo>
                  <a:pt x="486956" y="254000"/>
                </a:lnTo>
                <a:lnTo>
                  <a:pt x="481890" y="261620"/>
                </a:lnTo>
                <a:lnTo>
                  <a:pt x="476048" y="266700"/>
                </a:lnTo>
                <a:lnTo>
                  <a:pt x="450254" y="279400"/>
                </a:lnTo>
                <a:lnTo>
                  <a:pt x="497983" y="279400"/>
                </a:lnTo>
                <a:lnTo>
                  <a:pt x="501914" y="275590"/>
                </a:lnTo>
                <a:lnTo>
                  <a:pt x="512332" y="259080"/>
                </a:lnTo>
                <a:lnTo>
                  <a:pt x="518329" y="238760"/>
                </a:lnTo>
                <a:lnTo>
                  <a:pt x="575284" y="238760"/>
                </a:lnTo>
                <a:lnTo>
                  <a:pt x="564234" y="228600"/>
                </a:lnTo>
                <a:lnTo>
                  <a:pt x="562506" y="227330"/>
                </a:lnTo>
                <a:lnTo>
                  <a:pt x="554925" y="223520"/>
                </a:lnTo>
                <a:lnTo>
                  <a:pt x="554569" y="222250"/>
                </a:lnTo>
                <a:lnTo>
                  <a:pt x="554562" y="215900"/>
                </a:lnTo>
                <a:lnTo>
                  <a:pt x="529784" y="215900"/>
                </a:lnTo>
                <a:lnTo>
                  <a:pt x="493984" y="214630"/>
                </a:lnTo>
                <a:lnTo>
                  <a:pt x="493938" y="212090"/>
                </a:lnTo>
                <a:close/>
              </a:path>
              <a:path w="597535" h="377189">
                <a:moveTo>
                  <a:pt x="207564" y="218440"/>
                </a:moveTo>
                <a:lnTo>
                  <a:pt x="182894" y="218440"/>
                </a:lnTo>
                <a:lnTo>
                  <a:pt x="182894" y="237490"/>
                </a:lnTo>
                <a:lnTo>
                  <a:pt x="154707" y="270510"/>
                </a:lnTo>
                <a:lnTo>
                  <a:pt x="153817" y="271780"/>
                </a:lnTo>
                <a:lnTo>
                  <a:pt x="186204" y="271780"/>
                </a:lnTo>
                <a:lnTo>
                  <a:pt x="203564" y="251460"/>
                </a:lnTo>
                <a:lnTo>
                  <a:pt x="207669" y="243840"/>
                </a:lnTo>
                <a:lnTo>
                  <a:pt x="224914" y="242570"/>
                </a:lnTo>
                <a:lnTo>
                  <a:pt x="283835" y="242570"/>
                </a:lnTo>
                <a:lnTo>
                  <a:pt x="274757" y="233680"/>
                </a:lnTo>
                <a:lnTo>
                  <a:pt x="264597" y="227330"/>
                </a:lnTo>
                <a:lnTo>
                  <a:pt x="253678" y="223520"/>
                </a:lnTo>
                <a:lnTo>
                  <a:pt x="250851" y="222250"/>
                </a:lnTo>
                <a:lnTo>
                  <a:pt x="241364" y="219710"/>
                </a:lnTo>
                <a:lnTo>
                  <a:pt x="207564" y="219710"/>
                </a:lnTo>
                <a:lnTo>
                  <a:pt x="207564" y="218440"/>
                </a:lnTo>
                <a:close/>
              </a:path>
              <a:path w="597535" h="377189">
                <a:moveTo>
                  <a:pt x="460844" y="1270"/>
                </a:moveTo>
                <a:lnTo>
                  <a:pt x="417181" y="1270"/>
                </a:lnTo>
                <a:lnTo>
                  <a:pt x="411066" y="2540"/>
                </a:lnTo>
                <a:lnTo>
                  <a:pt x="350717" y="39370"/>
                </a:lnTo>
                <a:lnTo>
                  <a:pt x="323728" y="105410"/>
                </a:lnTo>
                <a:lnTo>
                  <a:pt x="323064" y="182880"/>
                </a:lnTo>
                <a:lnTo>
                  <a:pt x="322944" y="194310"/>
                </a:lnTo>
                <a:lnTo>
                  <a:pt x="322827" y="201930"/>
                </a:lnTo>
                <a:lnTo>
                  <a:pt x="322670" y="208280"/>
                </a:lnTo>
                <a:lnTo>
                  <a:pt x="322953" y="212090"/>
                </a:lnTo>
                <a:lnTo>
                  <a:pt x="322869" y="222250"/>
                </a:lnTo>
                <a:lnTo>
                  <a:pt x="322796" y="223520"/>
                </a:lnTo>
                <a:lnTo>
                  <a:pt x="306200" y="234950"/>
                </a:lnTo>
                <a:lnTo>
                  <a:pt x="291509" y="251460"/>
                </a:lnTo>
                <a:lnTo>
                  <a:pt x="325190" y="251460"/>
                </a:lnTo>
                <a:lnTo>
                  <a:pt x="326639" y="250190"/>
                </a:lnTo>
                <a:lnTo>
                  <a:pt x="334323" y="245110"/>
                </a:lnTo>
                <a:lnTo>
                  <a:pt x="342615" y="241300"/>
                </a:lnTo>
                <a:lnTo>
                  <a:pt x="360271" y="238760"/>
                </a:lnTo>
                <a:lnTo>
                  <a:pt x="384983" y="238760"/>
                </a:lnTo>
                <a:lnTo>
                  <a:pt x="395361" y="237490"/>
                </a:lnTo>
                <a:lnTo>
                  <a:pt x="403253" y="232410"/>
                </a:lnTo>
                <a:lnTo>
                  <a:pt x="407978" y="223520"/>
                </a:lnTo>
                <a:lnTo>
                  <a:pt x="408088" y="222250"/>
                </a:lnTo>
                <a:lnTo>
                  <a:pt x="408198" y="220980"/>
                </a:lnTo>
                <a:lnTo>
                  <a:pt x="408307" y="219710"/>
                </a:lnTo>
                <a:lnTo>
                  <a:pt x="408417" y="218440"/>
                </a:lnTo>
                <a:lnTo>
                  <a:pt x="408527" y="217170"/>
                </a:lnTo>
                <a:lnTo>
                  <a:pt x="408637" y="215900"/>
                </a:lnTo>
                <a:lnTo>
                  <a:pt x="347581" y="215900"/>
                </a:lnTo>
                <a:lnTo>
                  <a:pt x="347700" y="199390"/>
                </a:lnTo>
                <a:lnTo>
                  <a:pt x="347819" y="182880"/>
                </a:lnTo>
                <a:lnTo>
                  <a:pt x="347938" y="166370"/>
                </a:lnTo>
                <a:lnTo>
                  <a:pt x="348058" y="149860"/>
                </a:lnTo>
                <a:lnTo>
                  <a:pt x="348168" y="134620"/>
                </a:lnTo>
                <a:lnTo>
                  <a:pt x="348287" y="118110"/>
                </a:lnTo>
                <a:lnTo>
                  <a:pt x="348397" y="102870"/>
                </a:lnTo>
                <a:lnTo>
                  <a:pt x="363542" y="62230"/>
                </a:lnTo>
                <a:lnTo>
                  <a:pt x="394078" y="35560"/>
                </a:lnTo>
                <a:lnTo>
                  <a:pt x="433108" y="24130"/>
                </a:lnTo>
                <a:lnTo>
                  <a:pt x="509892" y="24130"/>
                </a:lnTo>
                <a:lnTo>
                  <a:pt x="498756" y="15240"/>
                </a:lnTo>
                <a:lnTo>
                  <a:pt x="466132" y="2540"/>
                </a:lnTo>
                <a:lnTo>
                  <a:pt x="460844" y="1270"/>
                </a:lnTo>
                <a:close/>
              </a:path>
              <a:path w="597535" h="377189">
                <a:moveTo>
                  <a:pt x="182894" y="218440"/>
                </a:moveTo>
                <a:lnTo>
                  <a:pt x="121870" y="218440"/>
                </a:lnTo>
                <a:lnTo>
                  <a:pt x="137495" y="223520"/>
                </a:lnTo>
                <a:lnTo>
                  <a:pt x="152898" y="224790"/>
                </a:lnTo>
                <a:lnTo>
                  <a:pt x="168281" y="223520"/>
                </a:lnTo>
                <a:lnTo>
                  <a:pt x="182894" y="218440"/>
                </a:lnTo>
                <a:close/>
              </a:path>
              <a:path w="597535" h="377189">
                <a:moveTo>
                  <a:pt x="465578" y="213360"/>
                </a:moveTo>
                <a:lnTo>
                  <a:pt x="408856" y="213360"/>
                </a:lnTo>
                <a:lnTo>
                  <a:pt x="423851" y="217170"/>
                </a:lnTo>
                <a:lnTo>
                  <a:pt x="439139" y="218440"/>
                </a:lnTo>
                <a:lnTo>
                  <a:pt x="454398" y="217170"/>
                </a:lnTo>
                <a:lnTo>
                  <a:pt x="465578" y="213360"/>
                </a:lnTo>
                <a:close/>
              </a:path>
              <a:path w="597535" h="377189">
                <a:moveTo>
                  <a:pt x="481011" y="60960"/>
                </a:moveTo>
                <a:lnTo>
                  <a:pt x="441601" y="83820"/>
                </a:lnTo>
                <a:lnTo>
                  <a:pt x="397872" y="97790"/>
                </a:lnTo>
                <a:lnTo>
                  <a:pt x="391412" y="99060"/>
                </a:lnTo>
                <a:lnTo>
                  <a:pt x="379381" y="99060"/>
                </a:lnTo>
                <a:lnTo>
                  <a:pt x="365308" y="104140"/>
                </a:lnTo>
                <a:lnTo>
                  <a:pt x="367151" y="111760"/>
                </a:lnTo>
                <a:lnTo>
                  <a:pt x="366669" y="118110"/>
                </a:lnTo>
                <a:lnTo>
                  <a:pt x="365824" y="134620"/>
                </a:lnTo>
                <a:lnTo>
                  <a:pt x="365870" y="139700"/>
                </a:lnTo>
                <a:lnTo>
                  <a:pt x="366017" y="144780"/>
                </a:lnTo>
                <a:lnTo>
                  <a:pt x="366054" y="146050"/>
                </a:lnTo>
                <a:lnTo>
                  <a:pt x="366165" y="149860"/>
                </a:lnTo>
                <a:lnTo>
                  <a:pt x="366238" y="152400"/>
                </a:lnTo>
                <a:lnTo>
                  <a:pt x="369362" y="167640"/>
                </a:lnTo>
                <a:lnTo>
                  <a:pt x="376386" y="184150"/>
                </a:lnTo>
                <a:lnTo>
                  <a:pt x="377632" y="185420"/>
                </a:lnTo>
                <a:lnTo>
                  <a:pt x="384187" y="193040"/>
                </a:lnTo>
                <a:lnTo>
                  <a:pt x="384187" y="214630"/>
                </a:lnTo>
                <a:lnTo>
                  <a:pt x="347581" y="215900"/>
                </a:lnTo>
                <a:lnTo>
                  <a:pt x="408637" y="215900"/>
                </a:lnTo>
                <a:lnTo>
                  <a:pt x="408746" y="214630"/>
                </a:lnTo>
                <a:lnTo>
                  <a:pt x="408856" y="213360"/>
                </a:lnTo>
                <a:lnTo>
                  <a:pt x="465578" y="213360"/>
                </a:lnTo>
                <a:lnTo>
                  <a:pt x="469305" y="212090"/>
                </a:lnTo>
                <a:lnTo>
                  <a:pt x="493938" y="212090"/>
                </a:lnTo>
                <a:lnTo>
                  <a:pt x="493867" y="208280"/>
                </a:lnTo>
                <a:lnTo>
                  <a:pt x="493750" y="201930"/>
                </a:lnTo>
                <a:lnTo>
                  <a:pt x="493657" y="196850"/>
                </a:lnTo>
                <a:lnTo>
                  <a:pt x="493610" y="194310"/>
                </a:lnTo>
                <a:lnTo>
                  <a:pt x="443808" y="194310"/>
                </a:lnTo>
                <a:lnTo>
                  <a:pt x="419150" y="190500"/>
                </a:lnTo>
                <a:lnTo>
                  <a:pt x="398647" y="172720"/>
                </a:lnTo>
                <a:lnTo>
                  <a:pt x="392955" y="161290"/>
                </a:lnTo>
                <a:lnTo>
                  <a:pt x="390679" y="149860"/>
                </a:lnTo>
                <a:lnTo>
                  <a:pt x="390658" y="123190"/>
                </a:lnTo>
                <a:lnTo>
                  <a:pt x="414822" y="119380"/>
                </a:lnTo>
                <a:lnTo>
                  <a:pt x="438095" y="111760"/>
                </a:lnTo>
                <a:lnTo>
                  <a:pt x="460384" y="102870"/>
                </a:lnTo>
                <a:lnTo>
                  <a:pt x="481597" y="90170"/>
                </a:lnTo>
                <a:lnTo>
                  <a:pt x="508209" y="90170"/>
                </a:lnTo>
                <a:lnTo>
                  <a:pt x="507303" y="86360"/>
                </a:lnTo>
                <a:lnTo>
                  <a:pt x="503502" y="77470"/>
                </a:lnTo>
                <a:lnTo>
                  <a:pt x="497801" y="68580"/>
                </a:lnTo>
                <a:lnTo>
                  <a:pt x="490279" y="62230"/>
                </a:lnTo>
                <a:lnTo>
                  <a:pt x="481011" y="60960"/>
                </a:lnTo>
                <a:close/>
              </a:path>
              <a:path w="597535" h="377189">
                <a:moveTo>
                  <a:pt x="509892" y="24130"/>
                </a:moveTo>
                <a:lnTo>
                  <a:pt x="433108" y="24130"/>
                </a:lnTo>
                <a:lnTo>
                  <a:pt x="473738" y="29210"/>
                </a:lnTo>
                <a:lnTo>
                  <a:pt x="509073" y="54610"/>
                </a:lnTo>
                <a:lnTo>
                  <a:pt x="522405" y="73660"/>
                </a:lnTo>
                <a:lnTo>
                  <a:pt x="528443" y="92710"/>
                </a:lnTo>
                <a:lnTo>
                  <a:pt x="529868" y="111760"/>
                </a:lnTo>
                <a:lnTo>
                  <a:pt x="529784" y="215900"/>
                </a:lnTo>
                <a:lnTo>
                  <a:pt x="554562" y="215900"/>
                </a:lnTo>
                <a:lnTo>
                  <a:pt x="554436" y="101600"/>
                </a:lnTo>
                <a:lnTo>
                  <a:pt x="554433" y="99060"/>
                </a:lnTo>
                <a:lnTo>
                  <a:pt x="545086" y="64770"/>
                </a:lnTo>
                <a:lnTo>
                  <a:pt x="525800" y="36830"/>
                </a:lnTo>
                <a:lnTo>
                  <a:pt x="509892" y="24130"/>
                </a:lnTo>
                <a:close/>
              </a:path>
              <a:path w="597535" h="377189">
                <a:moveTo>
                  <a:pt x="244162" y="31750"/>
                </a:moveTo>
                <a:lnTo>
                  <a:pt x="219490" y="31750"/>
                </a:lnTo>
                <a:lnTo>
                  <a:pt x="219731" y="34290"/>
                </a:lnTo>
                <a:lnTo>
                  <a:pt x="220495" y="36830"/>
                </a:lnTo>
                <a:lnTo>
                  <a:pt x="219762" y="44450"/>
                </a:lnTo>
                <a:lnTo>
                  <a:pt x="215490" y="49530"/>
                </a:lnTo>
                <a:lnTo>
                  <a:pt x="215553" y="52070"/>
                </a:lnTo>
                <a:lnTo>
                  <a:pt x="215668" y="57150"/>
                </a:lnTo>
                <a:lnTo>
                  <a:pt x="225619" y="93980"/>
                </a:lnTo>
                <a:lnTo>
                  <a:pt x="225061" y="101600"/>
                </a:lnTo>
                <a:lnTo>
                  <a:pt x="197952" y="101600"/>
                </a:lnTo>
                <a:lnTo>
                  <a:pt x="203229" y="114300"/>
                </a:lnTo>
                <a:lnTo>
                  <a:pt x="204601" y="118110"/>
                </a:lnTo>
                <a:lnTo>
                  <a:pt x="206466" y="149860"/>
                </a:lnTo>
                <a:lnTo>
                  <a:pt x="206541" y="151130"/>
                </a:lnTo>
                <a:lnTo>
                  <a:pt x="194552" y="179070"/>
                </a:lnTo>
                <a:lnTo>
                  <a:pt x="171183" y="196850"/>
                </a:lnTo>
                <a:lnTo>
                  <a:pt x="138980" y="199390"/>
                </a:lnTo>
                <a:lnTo>
                  <a:pt x="208737" y="199390"/>
                </a:lnTo>
                <a:lnTo>
                  <a:pt x="215773" y="191770"/>
                </a:lnTo>
                <a:lnTo>
                  <a:pt x="217291" y="189230"/>
                </a:lnTo>
                <a:lnTo>
                  <a:pt x="221297" y="182880"/>
                </a:lnTo>
                <a:lnTo>
                  <a:pt x="224778" y="175260"/>
                </a:lnTo>
                <a:lnTo>
                  <a:pt x="227560" y="167640"/>
                </a:lnTo>
                <a:lnTo>
                  <a:pt x="229469" y="160020"/>
                </a:lnTo>
                <a:lnTo>
                  <a:pt x="230233" y="156210"/>
                </a:lnTo>
                <a:lnTo>
                  <a:pt x="230118" y="153670"/>
                </a:lnTo>
                <a:lnTo>
                  <a:pt x="230003" y="151130"/>
                </a:lnTo>
                <a:lnTo>
                  <a:pt x="231322" y="146050"/>
                </a:lnTo>
                <a:lnTo>
                  <a:pt x="249496" y="101600"/>
                </a:lnTo>
                <a:lnTo>
                  <a:pt x="249640" y="82550"/>
                </a:lnTo>
                <a:lnTo>
                  <a:pt x="245961" y="63500"/>
                </a:lnTo>
                <a:lnTo>
                  <a:pt x="245186" y="60960"/>
                </a:lnTo>
                <a:lnTo>
                  <a:pt x="241877" y="54610"/>
                </a:lnTo>
                <a:lnTo>
                  <a:pt x="241825" y="52070"/>
                </a:lnTo>
                <a:lnTo>
                  <a:pt x="243594" y="48260"/>
                </a:lnTo>
                <a:lnTo>
                  <a:pt x="243950" y="45720"/>
                </a:lnTo>
                <a:lnTo>
                  <a:pt x="244467" y="39370"/>
                </a:lnTo>
                <a:lnTo>
                  <a:pt x="244407" y="35560"/>
                </a:lnTo>
                <a:lnTo>
                  <a:pt x="244162" y="31750"/>
                </a:lnTo>
                <a:close/>
              </a:path>
              <a:path w="597535" h="377189">
                <a:moveTo>
                  <a:pt x="508209" y="90170"/>
                </a:moveTo>
                <a:lnTo>
                  <a:pt x="482917" y="90170"/>
                </a:lnTo>
                <a:lnTo>
                  <a:pt x="485241" y="97790"/>
                </a:lnTo>
                <a:lnTo>
                  <a:pt x="487496" y="111760"/>
                </a:lnTo>
                <a:lnTo>
                  <a:pt x="487612" y="118110"/>
                </a:lnTo>
                <a:lnTo>
                  <a:pt x="487705" y="123190"/>
                </a:lnTo>
                <a:lnTo>
                  <a:pt x="487797" y="128270"/>
                </a:lnTo>
                <a:lnTo>
                  <a:pt x="487843" y="130810"/>
                </a:lnTo>
                <a:lnTo>
                  <a:pt x="486384" y="149860"/>
                </a:lnTo>
                <a:lnTo>
                  <a:pt x="483220" y="163830"/>
                </a:lnTo>
                <a:lnTo>
                  <a:pt x="467028" y="185420"/>
                </a:lnTo>
                <a:lnTo>
                  <a:pt x="443808" y="194310"/>
                </a:lnTo>
                <a:lnTo>
                  <a:pt x="493610" y="194310"/>
                </a:lnTo>
                <a:lnTo>
                  <a:pt x="493587" y="193040"/>
                </a:lnTo>
                <a:lnTo>
                  <a:pt x="500288" y="184150"/>
                </a:lnTo>
                <a:lnTo>
                  <a:pt x="505726" y="172720"/>
                </a:lnTo>
                <a:lnTo>
                  <a:pt x="512216" y="137160"/>
                </a:lnTo>
                <a:lnTo>
                  <a:pt x="512287" y="135890"/>
                </a:lnTo>
                <a:lnTo>
                  <a:pt x="512384" y="118110"/>
                </a:lnTo>
                <a:lnTo>
                  <a:pt x="511598" y="109220"/>
                </a:lnTo>
                <a:lnTo>
                  <a:pt x="511486" y="107950"/>
                </a:lnTo>
                <a:lnTo>
                  <a:pt x="511373" y="106680"/>
                </a:lnTo>
                <a:lnTo>
                  <a:pt x="511261" y="105410"/>
                </a:lnTo>
                <a:lnTo>
                  <a:pt x="511148" y="104140"/>
                </a:lnTo>
                <a:lnTo>
                  <a:pt x="511036" y="102870"/>
                </a:lnTo>
                <a:lnTo>
                  <a:pt x="510924" y="101600"/>
                </a:lnTo>
                <a:lnTo>
                  <a:pt x="508209" y="90170"/>
                </a:lnTo>
                <a:close/>
              </a:path>
              <a:path w="597535" h="377189">
                <a:moveTo>
                  <a:pt x="188779" y="101600"/>
                </a:moveTo>
                <a:lnTo>
                  <a:pt x="108823" y="101600"/>
                </a:lnTo>
                <a:lnTo>
                  <a:pt x="118059" y="105410"/>
                </a:lnTo>
                <a:lnTo>
                  <a:pt x="120991" y="106680"/>
                </a:lnTo>
                <a:lnTo>
                  <a:pt x="135338" y="109220"/>
                </a:lnTo>
                <a:lnTo>
                  <a:pt x="148869" y="109220"/>
                </a:lnTo>
                <a:lnTo>
                  <a:pt x="162385" y="107950"/>
                </a:lnTo>
                <a:lnTo>
                  <a:pt x="176685" y="105410"/>
                </a:lnTo>
                <a:lnTo>
                  <a:pt x="181073" y="105410"/>
                </a:lnTo>
                <a:lnTo>
                  <a:pt x="188779" y="101600"/>
                </a:lnTo>
                <a:close/>
              </a:path>
              <a:path w="597535" h="377189">
                <a:moveTo>
                  <a:pt x="112069" y="77470"/>
                </a:moveTo>
                <a:lnTo>
                  <a:pt x="102963" y="77470"/>
                </a:lnTo>
                <a:lnTo>
                  <a:pt x="94681" y="81280"/>
                </a:lnTo>
                <a:lnTo>
                  <a:pt x="87740" y="88900"/>
                </a:lnTo>
                <a:lnTo>
                  <a:pt x="82657" y="96520"/>
                </a:lnTo>
                <a:lnTo>
                  <a:pt x="82112" y="97790"/>
                </a:lnTo>
                <a:lnTo>
                  <a:pt x="222129" y="97790"/>
                </a:lnTo>
                <a:lnTo>
                  <a:pt x="220600" y="93980"/>
                </a:lnTo>
                <a:lnTo>
                  <a:pt x="217888" y="90170"/>
                </a:lnTo>
                <a:lnTo>
                  <a:pt x="212734" y="85090"/>
                </a:lnTo>
                <a:lnTo>
                  <a:pt x="143629" y="85090"/>
                </a:lnTo>
                <a:lnTo>
                  <a:pt x="133368" y="83820"/>
                </a:lnTo>
                <a:lnTo>
                  <a:pt x="123511" y="81280"/>
                </a:lnTo>
                <a:lnTo>
                  <a:pt x="112069" y="77470"/>
                </a:lnTo>
                <a:close/>
              </a:path>
              <a:path w="597535" h="377189">
                <a:moveTo>
                  <a:pt x="198749" y="76200"/>
                </a:moveTo>
                <a:lnTo>
                  <a:pt x="191439" y="76200"/>
                </a:lnTo>
                <a:lnTo>
                  <a:pt x="183032" y="77470"/>
                </a:lnTo>
                <a:lnTo>
                  <a:pt x="174478" y="81280"/>
                </a:lnTo>
                <a:lnTo>
                  <a:pt x="165615" y="83820"/>
                </a:lnTo>
                <a:lnTo>
                  <a:pt x="156277" y="85090"/>
                </a:lnTo>
                <a:lnTo>
                  <a:pt x="212734" y="85090"/>
                </a:lnTo>
                <a:lnTo>
                  <a:pt x="206101" y="80010"/>
                </a:lnTo>
                <a:lnTo>
                  <a:pt x="198749" y="76200"/>
                </a:lnTo>
                <a:close/>
              </a:path>
              <a:path w="597535" h="377189">
                <a:moveTo>
                  <a:pt x="103358" y="52070"/>
                </a:moveTo>
                <a:lnTo>
                  <a:pt x="92887" y="52070"/>
                </a:lnTo>
                <a:lnTo>
                  <a:pt x="96635" y="57150"/>
                </a:lnTo>
                <a:lnTo>
                  <a:pt x="103358" y="52070"/>
                </a:lnTo>
                <a:close/>
              </a:path>
              <a:path w="597535" h="377189">
                <a:moveTo>
                  <a:pt x="242855" y="24130"/>
                </a:moveTo>
                <a:lnTo>
                  <a:pt x="121933" y="24130"/>
                </a:lnTo>
                <a:lnTo>
                  <a:pt x="128530" y="25400"/>
                </a:lnTo>
                <a:lnTo>
                  <a:pt x="135461" y="25400"/>
                </a:lnTo>
                <a:lnTo>
                  <a:pt x="177578" y="35560"/>
                </a:lnTo>
                <a:lnTo>
                  <a:pt x="198448" y="36830"/>
                </a:lnTo>
                <a:lnTo>
                  <a:pt x="219490" y="31750"/>
                </a:lnTo>
                <a:lnTo>
                  <a:pt x="244162" y="31750"/>
                </a:lnTo>
                <a:lnTo>
                  <a:pt x="242855" y="24130"/>
                </a:lnTo>
                <a:close/>
              </a:path>
              <a:path w="597535" h="377189">
                <a:moveTo>
                  <a:pt x="228244" y="0"/>
                </a:moveTo>
                <a:lnTo>
                  <a:pt x="221082" y="0"/>
                </a:lnTo>
                <a:lnTo>
                  <a:pt x="216412" y="2540"/>
                </a:lnTo>
                <a:lnTo>
                  <a:pt x="213197" y="6350"/>
                </a:lnTo>
                <a:lnTo>
                  <a:pt x="208265" y="8890"/>
                </a:lnTo>
                <a:lnTo>
                  <a:pt x="196009" y="12700"/>
                </a:lnTo>
                <a:lnTo>
                  <a:pt x="239133" y="12700"/>
                </a:lnTo>
                <a:lnTo>
                  <a:pt x="238306" y="10160"/>
                </a:lnTo>
                <a:lnTo>
                  <a:pt x="235113" y="2540"/>
                </a:lnTo>
                <a:lnTo>
                  <a:pt x="228244" y="0"/>
                </a:lnTo>
                <a:close/>
              </a:path>
              <a:path w="597535" h="377189">
                <a:moveTo>
                  <a:pt x="450216" y="0"/>
                </a:moveTo>
                <a:lnTo>
                  <a:pt x="429536" y="0"/>
                </a:lnTo>
                <a:lnTo>
                  <a:pt x="423421" y="1270"/>
                </a:lnTo>
                <a:lnTo>
                  <a:pt x="455431" y="1270"/>
                </a:lnTo>
                <a:lnTo>
                  <a:pt x="450216" y="0"/>
                </a:lnTo>
                <a:close/>
              </a:path>
            </a:pathLst>
          </a:custGeom>
          <a:solidFill>
            <a:srgbClr val="606060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grpSp>
        <p:nvGrpSpPr>
          <p:cNvPr id="347" name="Grupo 346">
            <a:extLst>
              <a:ext uri="{FF2B5EF4-FFF2-40B4-BE49-F238E27FC236}">
                <a16:creationId xmlns:a16="http://schemas.microsoft.com/office/drawing/2014/main" id="{81D4BBB2-D999-EC99-D5EC-0664453681EF}"/>
              </a:ext>
            </a:extLst>
          </p:cNvPr>
          <p:cNvGrpSpPr/>
          <p:nvPr/>
        </p:nvGrpSpPr>
        <p:grpSpPr>
          <a:xfrm>
            <a:off x="2510977" y="392904"/>
            <a:ext cx="7170047" cy="457707"/>
            <a:chOff x="2192615" y="233089"/>
            <a:chExt cx="7170047" cy="457707"/>
          </a:xfrm>
        </p:grpSpPr>
        <p:sp>
          <p:nvSpPr>
            <p:cNvPr id="343" name="object 6">
              <a:extLst>
                <a:ext uri="{FF2B5EF4-FFF2-40B4-BE49-F238E27FC236}">
                  <a16:creationId xmlns:a16="http://schemas.microsoft.com/office/drawing/2014/main" id="{49BDF6F3-41D8-07D4-A3A6-D6D6FEC587E8}"/>
                </a:ext>
              </a:extLst>
            </p:cNvPr>
            <p:cNvSpPr txBox="1"/>
            <p:nvPr/>
          </p:nvSpPr>
          <p:spPr>
            <a:xfrm>
              <a:off x="2192615" y="234059"/>
              <a:ext cx="4986208" cy="456737"/>
            </a:xfrm>
            <a:prstGeom prst="rect">
              <a:avLst/>
            </a:prstGeom>
            <a:solidFill>
              <a:srgbClr val="FF9D00"/>
            </a:solidFill>
          </p:spPr>
          <p:txBody>
            <a:bodyPr vert="horz" wrap="square" lIns="0" tIns="43661" rIns="0" bIns="43661" rtlCol="0">
              <a:spAutoFit/>
            </a:bodyPr>
            <a:lstStyle/>
            <a:p>
              <a:pPr marL="221027" algn="ctr">
                <a:lnSpc>
                  <a:spcPct val="100000"/>
                </a:lnSpc>
                <a:spcBef>
                  <a:spcPts val="491"/>
                </a:spcBef>
              </a:pPr>
              <a:r>
                <a:rPr lang="es-CO" sz="2395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TÍTULO - EJEMPLO</a:t>
              </a:r>
              <a:endParaRPr lang="es-CO" sz="2395" b="1" dirty="0">
                <a:latin typeface="Century Gothic" panose="020B0502020202020204" pitchFamily="34" charset="0"/>
              </a:endParaRPr>
            </a:p>
          </p:txBody>
        </p:sp>
        <p:sp>
          <p:nvSpPr>
            <p:cNvPr id="344" name="object 7">
              <a:extLst>
                <a:ext uri="{FF2B5EF4-FFF2-40B4-BE49-F238E27FC236}">
                  <a16:creationId xmlns:a16="http://schemas.microsoft.com/office/drawing/2014/main" id="{8C9C5C83-724D-8998-416E-B775C96207E5}"/>
                </a:ext>
              </a:extLst>
            </p:cNvPr>
            <p:cNvSpPr txBox="1"/>
            <p:nvPr/>
          </p:nvSpPr>
          <p:spPr>
            <a:xfrm>
              <a:off x="7181606" y="233089"/>
              <a:ext cx="2181056" cy="456737"/>
            </a:xfrm>
            <a:prstGeom prst="rect">
              <a:avLst/>
            </a:prstGeom>
            <a:solidFill>
              <a:srgbClr val="FF112C"/>
            </a:solidFill>
          </p:spPr>
          <p:txBody>
            <a:bodyPr vert="horz" wrap="square" lIns="0" tIns="43661" rIns="0" bIns="43661" rtlCol="0">
              <a:spAutoFit/>
            </a:bodyPr>
            <a:lstStyle/>
            <a:p>
              <a:pPr marL="246056" algn="ctr">
                <a:spcBef>
                  <a:spcPts val="491"/>
                </a:spcBef>
              </a:pPr>
              <a:r>
                <a:rPr lang="es-ES" sz="2395" b="1" dirty="0">
                  <a:solidFill>
                    <a:srgbClr val="FFFFFF"/>
                  </a:solidFill>
                  <a:latin typeface="Century Gothic" panose="020B0502020202020204" pitchFamily="34" charset="0"/>
                  <a:cs typeface="Tahoma"/>
                </a:rPr>
                <a:t>2025</a:t>
              </a:r>
              <a:endParaRPr sz="2395" dirty="0">
                <a:latin typeface="Century Gothic" panose="020B0502020202020204" pitchFamily="34" charset="0"/>
                <a:cs typeface="Tahoma"/>
              </a:endParaRPr>
            </a:p>
          </p:txBody>
        </p:sp>
      </p:grpSp>
      <p:sp>
        <p:nvSpPr>
          <p:cNvPr id="348" name="object 19">
            <a:extLst>
              <a:ext uri="{FF2B5EF4-FFF2-40B4-BE49-F238E27FC236}">
                <a16:creationId xmlns:a16="http://schemas.microsoft.com/office/drawing/2014/main" id="{66E941B9-1BCA-77C2-10B9-E3CDCE64496F}"/>
              </a:ext>
            </a:extLst>
          </p:cNvPr>
          <p:cNvSpPr txBox="1"/>
          <p:nvPr/>
        </p:nvSpPr>
        <p:spPr>
          <a:xfrm>
            <a:off x="1691914" y="4568505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10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349" name="object 19">
            <a:extLst>
              <a:ext uri="{FF2B5EF4-FFF2-40B4-BE49-F238E27FC236}">
                <a16:creationId xmlns:a16="http://schemas.microsoft.com/office/drawing/2014/main" id="{B9ED7C69-56F6-C12A-6D7F-02752ED0F15F}"/>
              </a:ext>
            </a:extLst>
          </p:cNvPr>
          <p:cNvSpPr txBox="1"/>
          <p:nvPr/>
        </p:nvSpPr>
        <p:spPr>
          <a:xfrm>
            <a:off x="1869884" y="4473477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1.026</a:t>
            </a:r>
          </a:p>
        </p:txBody>
      </p:sp>
      <p:sp>
        <p:nvSpPr>
          <p:cNvPr id="350" name="object 19">
            <a:extLst>
              <a:ext uri="{FF2B5EF4-FFF2-40B4-BE49-F238E27FC236}">
                <a16:creationId xmlns:a16="http://schemas.microsoft.com/office/drawing/2014/main" id="{F369A2BC-9BE9-C1B3-9908-F266278B5402}"/>
              </a:ext>
            </a:extLst>
          </p:cNvPr>
          <p:cNvSpPr txBox="1"/>
          <p:nvPr/>
        </p:nvSpPr>
        <p:spPr>
          <a:xfrm>
            <a:off x="2630862" y="4568505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ES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23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351" name="object 19">
            <a:extLst>
              <a:ext uri="{FF2B5EF4-FFF2-40B4-BE49-F238E27FC236}">
                <a16:creationId xmlns:a16="http://schemas.microsoft.com/office/drawing/2014/main" id="{4C76AAF2-9C05-2007-B1A6-13AFE87EF699}"/>
              </a:ext>
            </a:extLst>
          </p:cNvPr>
          <p:cNvSpPr txBox="1"/>
          <p:nvPr/>
        </p:nvSpPr>
        <p:spPr>
          <a:xfrm>
            <a:off x="2808832" y="4473477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1.051</a:t>
            </a:r>
          </a:p>
        </p:txBody>
      </p:sp>
      <p:sp>
        <p:nvSpPr>
          <p:cNvPr id="352" name="object 19">
            <a:extLst>
              <a:ext uri="{FF2B5EF4-FFF2-40B4-BE49-F238E27FC236}">
                <a16:creationId xmlns:a16="http://schemas.microsoft.com/office/drawing/2014/main" id="{5E7B6067-8F6E-D8FF-99AA-FDECCCFAD56B}"/>
              </a:ext>
            </a:extLst>
          </p:cNvPr>
          <p:cNvSpPr txBox="1"/>
          <p:nvPr/>
        </p:nvSpPr>
        <p:spPr>
          <a:xfrm>
            <a:off x="4490347" y="4568505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ES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388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353" name="object 19">
            <a:extLst>
              <a:ext uri="{FF2B5EF4-FFF2-40B4-BE49-F238E27FC236}">
                <a16:creationId xmlns:a16="http://schemas.microsoft.com/office/drawing/2014/main" id="{3D17886C-7F5B-6299-85F8-2CAF15B05052}"/>
              </a:ext>
            </a:extLst>
          </p:cNvPr>
          <p:cNvSpPr txBox="1"/>
          <p:nvPr/>
        </p:nvSpPr>
        <p:spPr>
          <a:xfrm>
            <a:off x="4668317" y="4473477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1.109</a:t>
            </a:r>
          </a:p>
        </p:txBody>
      </p:sp>
      <p:sp>
        <p:nvSpPr>
          <p:cNvPr id="354" name="object 19">
            <a:extLst>
              <a:ext uri="{FF2B5EF4-FFF2-40B4-BE49-F238E27FC236}">
                <a16:creationId xmlns:a16="http://schemas.microsoft.com/office/drawing/2014/main" id="{9BE88662-3605-8965-59BD-6111F1C983DB}"/>
              </a:ext>
            </a:extLst>
          </p:cNvPr>
          <p:cNvSpPr txBox="1"/>
          <p:nvPr/>
        </p:nvSpPr>
        <p:spPr>
          <a:xfrm>
            <a:off x="5435432" y="4568505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ES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418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355" name="object 19">
            <a:extLst>
              <a:ext uri="{FF2B5EF4-FFF2-40B4-BE49-F238E27FC236}">
                <a16:creationId xmlns:a16="http://schemas.microsoft.com/office/drawing/2014/main" id="{B9EDDE3F-51A8-34C0-4EE7-5579F4C3BBAB}"/>
              </a:ext>
            </a:extLst>
          </p:cNvPr>
          <p:cNvSpPr txBox="1"/>
          <p:nvPr/>
        </p:nvSpPr>
        <p:spPr>
          <a:xfrm>
            <a:off x="5613402" y="4473477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1.172</a:t>
            </a:r>
          </a:p>
        </p:txBody>
      </p:sp>
      <p:sp>
        <p:nvSpPr>
          <p:cNvPr id="356" name="object 19">
            <a:extLst>
              <a:ext uri="{FF2B5EF4-FFF2-40B4-BE49-F238E27FC236}">
                <a16:creationId xmlns:a16="http://schemas.microsoft.com/office/drawing/2014/main" id="{2E62E45A-A0AF-9F7D-EC05-C494824677F7}"/>
              </a:ext>
            </a:extLst>
          </p:cNvPr>
          <p:cNvSpPr txBox="1"/>
          <p:nvPr/>
        </p:nvSpPr>
        <p:spPr>
          <a:xfrm>
            <a:off x="6380517" y="4568505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ES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496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357" name="object 19">
            <a:extLst>
              <a:ext uri="{FF2B5EF4-FFF2-40B4-BE49-F238E27FC236}">
                <a16:creationId xmlns:a16="http://schemas.microsoft.com/office/drawing/2014/main" id="{7FF87DCA-11AB-CDB2-AB3C-5FB1B8F6B498}"/>
              </a:ext>
            </a:extLst>
          </p:cNvPr>
          <p:cNvSpPr txBox="1"/>
          <p:nvPr/>
        </p:nvSpPr>
        <p:spPr>
          <a:xfrm>
            <a:off x="6558487" y="4473477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1.274</a:t>
            </a:r>
          </a:p>
        </p:txBody>
      </p:sp>
      <p:sp>
        <p:nvSpPr>
          <p:cNvPr id="358" name="object 19">
            <a:extLst>
              <a:ext uri="{FF2B5EF4-FFF2-40B4-BE49-F238E27FC236}">
                <a16:creationId xmlns:a16="http://schemas.microsoft.com/office/drawing/2014/main" id="{91073FE8-3AE9-6189-090A-D8AF556A2C22}"/>
              </a:ext>
            </a:extLst>
          </p:cNvPr>
          <p:cNvSpPr txBox="1"/>
          <p:nvPr/>
        </p:nvSpPr>
        <p:spPr>
          <a:xfrm>
            <a:off x="7307191" y="4568505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ES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527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359" name="object 19">
            <a:extLst>
              <a:ext uri="{FF2B5EF4-FFF2-40B4-BE49-F238E27FC236}">
                <a16:creationId xmlns:a16="http://schemas.microsoft.com/office/drawing/2014/main" id="{08F16F2A-CB4D-7429-E097-45AAE7016DF6}"/>
              </a:ext>
            </a:extLst>
          </p:cNvPr>
          <p:cNvSpPr txBox="1"/>
          <p:nvPr/>
        </p:nvSpPr>
        <p:spPr>
          <a:xfrm>
            <a:off x="7485161" y="4473477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1. 349</a:t>
            </a:r>
          </a:p>
        </p:txBody>
      </p:sp>
      <p:sp>
        <p:nvSpPr>
          <p:cNvPr id="360" name="object 19">
            <a:extLst>
              <a:ext uri="{FF2B5EF4-FFF2-40B4-BE49-F238E27FC236}">
                <a16:creationId xmlns:a16="http://schemas.microsoft.com/office/drawing/2014/main" id="{A4EAFD74-3376-AB91-2C6B-6FBBAC74E0ED}"/>
              </a:ext>
            </a:extLst>
          </p:cNvPr>
          <p:cNvSpPr txBox="1"/>
          <p:nvPr/>
        </p:nvSpPr>
        <p:spPr>
          <a:xfrm>
            <a:off x="8252275" y="4568505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ES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561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361" name="object 19">
            <a:extLst>
              <a:ext uri="{FF2B5EF4-FFF2-40B4-BE49-F238E27FC236}">
                <a16:creationId xmlns:a16="http://schemas.microsoft.com/office/drawing/2014/main" id="{B06E31D0-E252-999F-A6A2-599095825F3A}"/>
              </a:ext>
            </a:extLst>
          </p:cNvPr>
          <p:cNvSpPr txBox="1"/>
          <p:nvPr/>
        </p:nvSpPr>
        <p:spPr>
          <a:xfrm>
            <a:off x="8430245" y="4473477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1. 504</a:t>
            </a:r>
          </a:p>
        </p:txBody>
      </p:sp>
      <p:sp>
        <p:nvSpPr>
          <p:cNvPr id="362" name="object 19">
            <a:extLst>
              <a:ext uri="{FF2B5EF4-FFF2-40B4-BE49-F238E27FC236}">
                <a16:creationId xmlns:a16="http://schemas.microsoft.com/office/drawing/2014/main" id="{2EBFEFE2-350D-79F7-8A15-0B1EFCB9DF86}"/>
              </a:ext>
            </a:extLst>
          </p:cNvPr>
          <p:cNvSpPr txBox="1"/>
          <p:nvPr/>
        </p:nvSpPr>
        <p:spPr>
          <a:xfrm>
            <a:off x="9191223" y="4568505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ES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588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363" name="object 19">
            <a:extLst>
              <a:ext uri="{FF2B5EF4-FFF2-40B4-BE49-F238E27FC236}">
                <a16:creationId xmlns:a16="http://schemas.microsoft.com/office/drawing/2014/main" id="{1B6ED265-AD78-D483-4B6D-2F8AF01AC52D}"/>
              </a:ext>
            </a:extLst>
          </p:cNvPr>
          <p:cNvSpPr txBox="1"/>
          <p:nvPr/>
        </p:nvSpPr>
        <p:spPr>
          <a:xfrm>
            <a:off x="9369193" y="4473477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1. 625</a:t>
            </a:r>
          </a:p>
        </p:txBody>
      </p:sp>
      <p:sp>
        <p:nvSpPr>
          <p:cNvPr id="364" name="object 19">
            <a:extLst>
              <a:ext uri="{FF2B5EF4-FFF2-40B4-BE49-F238E27FC236}">
                <a16:creationId xmlns:a16="http://schemas.microsoft.com/office/drawing/2014/main" id="{FE86B7B1-21DF-EFD8-BEC1-B122207EE3E6}"/>
              </a:ext>
            </a:extLst>
          </p:cNvPr>
          <p:cNvSpPr txBox="1"/>
          <p:nvPr/>
        </p:nvSpPr>
        <p:spPr>
          <a:xfrm>
            <a:off x="10124033" y="4568505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ES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655</a:t>
            </a:r>
            <a:endParaRPr sz="849" dirty="0">
              <a:latin typeface="Century Gothic" panose="020B0502020202020204" pitchFamily="34" charset="0"/>
              <a:cs typeface="Arial MT"/>
            </a:endParaRPr>
          </a:p>
        </p:txBody>
      </p:sp>
      <p:sp>
        <p:nvSpPr>
          <p:cNvPr id="365" name="object 19">
            <a:extLst>
              <a:ext uri="{FF2B5EF4-FFF2-40B4-BE49-F238E27FC236}">
                <a16:creationId xmlns:a16="http://schemas.microsoft.com/office/drawing/2014/main" id="{5BDAE12A-DCD1-EC52-CEEA-E069E6B415DB}"/>
              </a:ext>
            </a:extLst>
          </p:cNvPr>
          <p:cNvSpPr txBox="1"/>
          <p:nvPr/>
        </p:nvSpPr>
        <p:spPr>
          <a:xfrm>
            <a:off x="10302003" y="4473477"/>
            <a:ext cx="130677" cy="537399"/>
          </a:xfrm>
          <a:prstGeom prst="rect">
            <a:avLst/>
          </a:prstGeom>
        </p:spPr>
        <p:txBody>
          <a:bodyPr vert="vert270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849" dirty="0">
                <a:solidFill>
                  <a:srgbClr val="606060"/>
                </a:solidFill>
                <a:latin typeface="Century Gothic" panose="020B0502020202020204" pitchFamily="34" charset="0"/>
                <a:cs typeface="Arial MT"/>
              </a:rPr>
              <a:t>2.535</a:t>
            </a:r>
          </a:p>
        </p:txBody>
      </p:sp>
      <p:cxnSp>
        <p:nvCxnSpPr>
          <p:cNvPr id="367" name="Conector recto 366">
            <a:extLst>
              <a:ext uri="{FF2B5EF4-FFF2-40B4-BE49-F238E27FC236}">
                <a16:creationId xmlns:a16="http://schemas.microsoft.com/office/drawing/2014/main" id="{DCB24BAD-47EB-7130-B237-F879060A49D3}"/>
              </a:ext>
            </a:extLst>
          </p:cNvPr>
          <p:cNvCxnSpPr>
            <a:cxnSpLocks/>
          </p:cNvCxnSpPr>
          <p:nvPr/>
        </p:nvCxnSpPr>
        <p:spPr>
          <a:xfrm>
            <a:off x="1507660" y="5232995"/>
            <a:ext cx="9800805" cy="0"/>
          </a:xfrm>
          <a:prstGeom prst="line">
            <a:avLst/>
          </a:prstGeom>
          <a:ln w="19050" cap="rnd">
            <a:solidFill>
              <a:schemeClr val="accent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231;p27">
            <a:extLst>
              <a:ext uri="{FF2B5EF4-FFF2-40B4-BE49-F238E27FC236}">
                <a16:creationId xmlns:a16="http://schemas.microsoft.com/office/drawing/2014/main" id="{5F726BF2-D1CF-C844-8B5D-2CC977EE89AD}"/>
              </a:ext>
            </a:extLst>
          </p:cNvPr>
          <p:cNvSpPr/>
          <p:nvPr/>
        </p:nvSpPr>
        <p:spPr>
          <a:xfrm>
            <a:off x="5786294" y="1186498"/>
            <a:ext cx="2813777" cy="2242502"/>
          </a:xfrm>
          <a:prstGeom prst="round1Rect">
            <a:avLst>
              <a:gd name="adj" fmla="val 16667"/>
            </a:avLst>
          </a:prstGeom>
          <a:noFill/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Google Shape;232;p27">
            <a:extLst>
              <a:ext uri="{FF2B5EF4-FFF2-40B4-BE49-F238E27FC236}">
                <a16:creationId xmlns:a16="http://schemas.microsoft.com/office/drawing/2014/main" id="{32EEF1C3-1BAF-DB48-AC5A-A2845E4EA41E}"/>
              </a:ext>
            </a:extLst>
          </p:cNvPr>
          <p:cNvSpPr/>
          <p:nvPr/>
        </p:nvSpPr>
        <p:spPr>
          <a:xfrm flipH="1">
            <a:off x="2764615" y="1186498"/>
            <a:ext cx="2813777" cy="2242502"/>
          </a:xfrm>
          <a:prstGeom prst="round1Rect">
            <a:avLst>
              <a:gd name="adj" fmla="val 16667"/>
            </a:avLst>
          </a:prstGeom>
          <a:noFill/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Google Shape;233;p27">
            <a:extLst>
              <a:ext uri="{FF2B5EF4-FFF2-40B4-BE49-F238E27FC236}">
                <a16:creationId xmlns:a16="http://schemas.microsoft.com/office/drawing/2014/main" id="{8F661BD0-1F9E-7D47-AD6E-984B0385B70F}"/>
              </a:ext>
            </a:extLst>
          </p:cNvPr>
          <p:cNvSpPr/>
          <p:nvPr/>
        </p:nvSpPr>
        <p:spPr>
          <a:xfrm rot="10800000" flipH="1">
            <a:off x="5786294" y="3576157"/>
            <a:ext cx="2813777" cy="2242502"/>
          </a:xfrm>
          <a:prstGeom prst="round1Rect">
            <a:avLst>
              <a:gd name="adj" fmla="val 16667"/>
            </a:avLst>
          </a:prstGeom>
          <a:noFill/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Google Shape;234;p27">
            <a:extLst>
              <a:ext uri="{FF2B5EF4-FFF2-40B4-BE49-F238E27FC236}">
                <a16:creationId xmlns:a16="http://schemas.microsoft.com/office/drawing/2014/main" id="{E90D08DD-E151-D348-AA57-02A56023A5D8}"/>
              </a:ext>
            </a:extLst>
          </p:cNvPr>
          <p:cNvSpPr/>
          <p:nvPr/>
        </p:nvSpPr>
        <p:spPr>
          <a:xfrm rot="10800000">
            <a:off x="2764615" y="3576157"/>
            <a:ext cx="2813777" cy="2242502"/>
          </a:xfrm>
          <a:prstGeom prst="round1Rect">
            <a:avLst>
              <a:gd name="adj" fmla="val 16667"/>
            </a:avLst>
          </a:prstGeom>
          <a:noFill/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99" name="Google Shape;237;p27">
            <a:extLst>
              <a:ext uri="{FF2B5EF4-FFF2-40B4-BE49-F238E27FC236}">
                <a16:creationId xmlns:a16="http://schemas.microsoft.com/office/drawing/2014/main" id="{F6648AE0-0B20-0846-802D-E46204C6C282}"/>
              </a:ext>
            </a:extLst>
          </p:cNvPr>
          <p:cNvSpPr txBox="1">
            <a:spLocks/>
          </p:cNvSpPr>
          <p:nvPr/>
        </p:nvSpPr>
        <p:spPr>
          <a:xfrm>
            <a:off x="3022338" y="1390951"/>
            <a:ext cx="1697806" cy="38740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2400" b="1" dirty="0">
                <a:solidFill>
                  <a:schemeClr val="accent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Título</a:t>
            </a:r>
            <a:endParaRPr lang="es-CO" sz="24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Google Shape;238;p27">
            <a:extLst>
              <a:ext uri="{FF2B5EF4-FFF2-40B4-BE49-F238E27FC236}">
                <a16:creationId xmlns:a16="http://schemas.microsoft.com/office/drawing/2014/main" id="{527C1F6A-0AF1-7044-8902-522BD00A7BD3}"/>
              </a:ext>
            </a:extLst>
          </p:cNvPr>
          <p:cNvSpPr txBox="1">
            <a:spLocks/>
          </p:cNvSpPr>
          <p:nvPr/>
        </p:nvSpPr>
        <p:spPr>
          <a:xfrm>
            <a:off x="3022338" y="1701703"/>
            <a:ext cx="1891508" cy="9666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" sz="1600" dirty="0" err="1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Cuerpo</a:t>
            </a:r>
            <a:r>
              <a:rPr lang="en" sz="16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 </a:t>
            </a:r>
            <a:r>
              <a:rPr lang="en" sz="1600" dirty="0" err="1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texto</a:t>
            </a:r>
            <a:endParaRPr lang="en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Google Shape;239;p27">
            <a:extLst>
              <a:ext uri="{FF2B5EF4-FFF2-40B4-BE49-F238E27FC236}">
                <a16:creationId xmlns:a16="http://schemas.microsoft.com/office/drawing/2014/main" id="{4B87FE8B-EC1A-4D4B-AA99-D86CD23C3473}"/>
              </a:ext>
            </a:extLst>
          </p:cNvPr>
          <p:cNvSpPr txBox="1">
            <a:spLocks/>
          </p:cNvSpPr>
          <p:nvPr/>
        </p:nvSpPr>
        <p:spPr>
          <a:xfrm>
            <a:off x="3022338" y="4184043"/>
            <a:ext cx="1697806" cy="38740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s-CO" sz="2400" b="1" dirty="0">
                <a:solidFill>
                  <a:schemeClr val="accent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Título</a:t>
            </a:r>
            <a:endParaRPr lang="es-CO" sz="24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Google Shape;240;p27">
            <a:extLst>
              <a:ext uri="{FF2B5EF4-FFF2-40B4-BE49-F238E27FC236}">
                <a16:creationId xmlns:a16="http://schemas.microsoft.com/office/drawing/2014/main" id="{49C5B5C0-701E-1C44-9EC1-37F46C40BCF4}"/>
              </a:ext>
            </a:extLst>
          </p:cNvPr>
          <p:cNvSpPr txBox="1">
            <a:spLocks/>
          </p:cNvSpPr>
          <p:nvPr/>
        </p:nvSpPr>
        <p:spPr>
          <a:xfrm>
            <a:off x="3022338" y="4493292"/>
            <a:ext cx="1891508" cy="10373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err="1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Cuerpo</a:t>
            </a:r>
            <a:r>
              <a:rPr lang="en" sz="16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 </a:t>
            </a:r>
            <a:r>
              <a:rPr lang="en" sz="1600" dirty="0" err="1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texto</a:t>
            </a:r>
            <a:endParaRPr lang="en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Google Shape;241;p27">
            <a:extLst>
              <a:ext uri="{FF2B5EF4-FFF2-40B4-BE49-F238E27FC236}">
                <a16:creationId xmlns:a16="http://schemas.microsoft.com/office/drawing/2014/main" id="{315207CD-0EF7-8346-9750-8DCD53ACF3A9}"/>
              </a:ext>
            </a:extLst>
          </p:cNvPr>
          <p:cNvSpPr txBox="1">
            <a:spLocks/>
          </p:cNvSpPr>
          <p:nvPr/>
        </p:nvSpPr>
        <p:spPr>
          <a:xfrm>
            <a:off x="6628136" y="4184043"/>
            <a:ext cx="1697806" cy="38740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2400" b="1" dirty="0">
                <a:solidFill>
                  <a:schemeClr val="accent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Título</a:t>
            </a:r>
            <a:endParaRPr lang="es-CO" sz="24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Google Shape;243;p27">
            <a:extLst>
              <a:ext uri="{FF2B5EF4-FFF2-40B4-BE49-F238E27FC236}">
                <a16:creationId xmlns:a16="http://schemas.microsoft.com/office/drawing/2014/main" id="{9C7B6A45-2A73-424B-B1A6-BB421D6BFF37}"/>
              </a:ext>
            </a:extLst>
          </p:cNvPr>
          <p:cNvSpPr txBox="1">
            <a:spLocks/>
          </p:cNvSpPr>
          <p:nvPr/>
        </p:nvSpPr>
        <p:spPr>
          <a:xfrm>
            <a:off x="6634074" y="1390967"/>
            <a:ext cx="1697806" cy="38740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s-CO" sz="2400" b="1" dirty="0">
                <a:solidFill>
                  <a:schemeClr val="accent3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Título</a:t>
            </a:r>
            <a:endParaRPr lang="es-CO" sz="2400" dirty="0">
              <a:solidFill>
                <a:schemeClr val="accent3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Google Shape;245;p27">
            <a:extLst>
              <a:ext uri="{FF2B5EF4-FFF2-40B4-BE49-F238E27FC236}">
                <a16:creationId xmlns:a16="http://schemas.microsoft.com/office/drawing/2014/main" id="{6CE9E977-E7AC-3C4C-8A88-478EF4B4F6F3}"/>
              </a:ext>
            </a:extLst>
          </p:cNvPr>
          <p:cNvSpPr/>
          <p:nvPr/>
        </p:nvSpPr>
        <p:spPr>
          <a:xfrm>
            <a:off x="4747148" y="2597756"/>
            <a:ext cx="831224" cy="831224"/>
          </a:xfrm>
          <a:custGeom>
            <a:avLst/>
            <a:gdLst/>
            <a:ahLst/>
            <a:cxnLst/>
            <a:rect l="l" t="t" r="r" b="b"/>
            <a:pathLst>
              <a:path w="38385" h="38385" extrusionOk="0">
                <a:moveTo>
                  <a:pt x="38384" y="1"/>
                </a:moveTo>
                <a:cubicBezTo>
                  <a:pt x="17185" y="1"/>
                  <a:pt x="0" y="17186"/>
                  <a:pt x="0" y="38385"/>
                </a:cubicBezTo>
                <a:lnTo>
                  <a:pt x="38384" y="38385"/>
                </a:lnTo>
                <a:lnTo>
                  <a:pt x="38384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Google Shape;246;p27">
            <a:extLst>
              <a:ext uri="{FF2B5EF4-FFF2-40B4-BE49-F238E27FC236}">
                <a16:creationId xmlns:a16="http://schemas.microsoft.com/office/drawing/2014/main" id="{5E3D2D79-7ADB-4F43-874D-F9E2274056D8}"/>
              </a:ext>
            </a:extLst>
          </p:cNvPr>
          <p:cNvSpPr/>
          <p:nvPr/>
        </p:nvSpPr>
        <p:spPr>
          <a:xfrm flipH="1">
            <a:off x="5786294" y="2597756"/>
            <a:ext cx="831224" cy="831224"/>
          </a:xfrm>
          <a:custGeom>
            <a:avLst/>
            <a:gdLst/>
            <a:ahLst/>
            <a:cxnLst/>
            <a:rect l="l" t="t" r="r" b="b"/>
            <a:pathLst>
              <a:path w="38385" h="38385" extrusionOk="0">
                <a:moveTo>
                  <a:pt x="38384" y="1"/>
                </a:moveTo>
                <a:cubicBezTo>
                  <a:pt x="17185" y="1"/>
                  <a:pt x="0" y="17186"/>
                  <a:pt x="0" y="38385"/>
                </a:cubicBezTo>
                <a:lnTo>
                  <a:pt x="38384" y="38385"/>
                </a:lnTo>
                <a:lnTo>
                  <a:pt x="38384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Google Shape;247;p27">
            <a:extLst>
              <a:ext uri="{FF2B5EF4-FFF2-40B4-BE49-F238E27FC236}">
                <a16:creationId xmlns:a16="http://schemas.microsoft.com/office/drawing/2014/main" id="{DADBEA00-FBA6-1A4E-882D-CDD2B83FBD57}"/>
              </a:ext>
            </a:extLst>
          </p:cNvPr>
          <p:cNvSpPr/>
          <p:nvPr/>
        </p:nvSpPr>
        <p:spPr>
          <a:xfrm rot="10800000" flipH="1">
            <a:off x="4747148" y="3577265"/>
            <a:ext cx="831224" cy="831224"/>
          </a:xfrm>
          <a:custGeom>
            <a:avLst/>
            <a:gdLst/>
            <a:ahLst/>
            <a:cxnLst/>
            <a:rect l="l" t="t" r="r" b="b"/>
            <a:pathLst>
              <a:path w="38385" h="38385" extrusionOk="0">
                <a:moveTo>
                  <a:pt x="38384" y="1"/>
                </a:moveTo>
                <a:cubicBezTo>
                  <a:pt x="17185" y="1"/>
                  <a:pt x="0" y="17186"/>
                  <a:pt x="0" y="38385"/>
                </a:cubicBezTo>
                <a:lnTo>
                  <a:pt x="38384" y="38385"/>
                </a:lnTo>
                <a:lnTo>
                  <a:pt x="38384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Google Shape;248;p27">
            <a:extLst>
              <a:ext uri="{FF2B5EF4-FFF2-40B4-BE49-F238E27FC236}">
                <a16:creationId xmlns:a16="http://schemas.microsoft.com/office/drawing/2014/main" id="{F26182CA-2B7B-074C-9977-D48C2368C8B1}"/>
              </a:ext>
            </a:extLst>
          </p:cNvPr>
          <p:cNvSpPr/>
          <p:nvPr/>
        </p:nvSpPr>
        <p:spPr>
          <a:xfrm rot="10800000">
            <a:off x="5786294" y="3577265"/>
            <a:ext cx="831224" cy="831224"/>
          </a:xfrm>
          <a:custGeom>
            <a:avLst/>
            <a:gdLst/>
            <a:ahLst/>
            <a:cxnLst/>
            <a:rect l="l" t="t" r="r" b="b"/>
            <a:pathLst>
              <a:path w="38385" h="38385" extrusionOk="0">
                <a:moveTo>
                  <a:pt x="38384" y="1"/>
                </a:moveTo>
                <a:cubicBezTo>
                  <a:pt x="17185" y="1"/>
                  <a:pt x="0" y="17186"/>
                  <a:pt x="0" y="38385"/>
                </a:cubicBezTo>
                <a:lnTo>
                  <a:pt x="38384" y="38385"/>
                </a:lnTo>
                <a:lnTo>
                  <a:pt x="38384" y="1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0" name="Grupo 159">
            <a:extLst>
              <a:ext uri="{FF2B5EF4-FFF2-40B4-BE49-F238E27FC236}">
                <a16:creationId xmlns:a16="http://schemas.microsoft.com/office/drawing/2014/main" id="{38EC906A-4166-5542-8E60-6326BCC1F7D0}"/>
              </a:ext>
            </a:extLst>
          </p:cNvPr>
          <p:cNvGrpSpPr/>
          <p:nvPr/>
        </p:nvGrpSpPr>
        <p:grpSpPr>
          <a:xfrm>
            <a:off x="5022829" y="2814478"/>
            <a:ext cx="453153" cy="452270"/>
            <a:chOff x="635000" y="1827264"/>
            <a:chExt cx="814387" cy="812800"/>
          </a:xfrm>
          <a:solidFill>
            <a:srgbClr val="E7EBB2"/>
          </a:solidFill>
        </p:grpSpPr>
        <p:sp>
          <p:nvSpPr>
            <p:cNvPr id="161" name="Freeform 6">
              <a:extLst>
                <a:ext uri="{FF2B5EF4-FFF2-40B4-BE49-F238E27FC236}">
                  <a16:creationId xmlns:a16="http://schemas.microsoft.com/office/drawing/2014/main" id="{4D496578-1D52-EB4C-8B2F-3F43E7437E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1827264"/>
              <a:ext cx="814387" cy="812800"/>
            </a:xfrm>
            <a:custGeom>
              <a:avLst/>
              <a:gdLst>
                <a:gd name="T0" fmla="*/ 95 w 1027"/>
                <a:gd name="T1" fmla="*/ 834 h 1024"/>
                <a:gd name="T2" fmla="*/ 443 w 1027"/>
                <a:gd name="T3" fmla="*/ 982 h 1024"/>
                <a:gd name="T4" fmla="*/ 881 w 1027"/>
                <a:gd name="T5" fmla="*/ 695 h 1024"/>
                <a:gd name="T6" fmla="*/ 628 w 1027"/>
                <a:gd name="T7" fmla="*/ 669 h 1024"/>
                <a:gd name="T8" fmla="*/ 567 w 1027"/>
                <a:gd name="T9" fmla="*/ 832 h 1024"/>
                <a:gd name="T10" fmla="*/ 217 w 1027"/>
                <a:gd name="T11" fmla="*/ 666 h 1024"/>
                <a:gd name="T12" fmla="*/ 167 w 1027"/>
                <a:gd name="T13" fmla="*/ 671 h 1024"/>
                <a:gd name="T14" fmla="*/ 798 w 1027"/>
                <a:gd name="T15" fmla="*/ 291 h 1024"/>
                <a:gd name="T16" fmla="*/ 661 w 1027"/>
                <a:gd name="T17" fmla="*/ 291 h 1024"/>
                <a:gd name="T18" fmla="*/ 703 w 1027"/>
                <a:gd name="T19" fmla="*/ 222 h 1024"/>
                <a:gd name="T20" fmla="*/ 91 w 1027"/>
                <a:gd name="T21" fmla="*/ 286 h 1024"/>
                <a:gd name="T22" fmla="*/ 52 w 1027"/>
                <a:gd name="T23" fmla="*/ 423 h 1024"/>
                <a:gd name="T24" fmla="*/ 120 w 1027"/>
                <a:gd name="T25" fmla="*/ 498 h 1024"/>
                <a:gd name="T26" fmla="*/ 120 w 1027"/>
                <a:gd name="T27" fmla="*/ 291 h 1024"/>
                <a:gd name="T28" fmla="*/ 159 w 1027"/>
                <a:gd name="T29" fmla="*/ 412 h 1024"/>
                <a:gd name="T30" fmla="*/ 239 w 1027"/>
                <a:gd name="T31" fmla="*/ 457 h 1024"/>
                <a:gd name="T32" fmla="*/ 201 w 1027"/>
                <a:gd name="T33" fmla="*/ 302 h 1024"/>
                <a:gd name="T34" fmla="*/ 165 w 1027"/>
                <a:gd name="T35" fmla="*/ 238 h 1024"/>
                <a:gd name="T36" fmla="*/ 740 w 1027"/>
                <a:gd name="T37" fmla="*/ 169 h 1024"/>
                <a:gd name="T38" fmla="*/ 748 w 1027"/>
                <a:gd name="T39" fmla="*/ 383 h 1024"/>
                <a:gd name="T40" fmla="*/ 789 w 1027"/>
                <a:gd name="T41" fmla="*/ 188 h 1024"/>
                <a:gd name="T42" fmla="*/ 343 w 1027"/>
                <a:gd name="T43" fmla="*/ 632 h 1024"/>
                <a:gd name="T44" fmla="*/ 909 w 1027"/>
                <a:gd name="T45" fmla="*/ 34 h 1024"/>
                <a:gd name="T46" fmla="*/ 797 w 1027"/>
                <a:gd name="T47" fmla="*/ 46 h 1024"/>
                <a:gd name="T48" fmla="*/ 750 w 1027"/>
                <a:gd name="T49" fmla="*/ 54 h 1024"/>
                <a:gd name="T50" fmla="*/ 694 w 1027"/>
                <a:gd name="T51" fmla="*/ 121 h 1024"/>
                <a:gd name="T52" fmla="*/ 706 w 1027"/>
                <a:gd name="T53" fmla="*/ 152 h 1024"/>
                <a:gd name="T54" fmla="*/ 728 w 1027"/>
                <a:gd name="T55" fmla="*/ 121 h 1024"/>
                <a:gd name="T56" fmla="*/ 797 w 1027"/>
                <a:gd name="T57" fmla="*/ 123 h 1024"/>
                <a:gd name="T58" fmla="*/ 828 w 1027"/>
                <a:gd name="T59" fmla="*/ 152 h 1024"/>
                <a:gd name="T60" fmla="*/ 856 w 1027"/>
                <a:gd name="T61" fmla="*/ 109 h 1024"/>
                <a:gd name="T62" fmla="*/ 938 w 1027"/>
                <a:gd name="T63" fmla="*/ 96 h 1024"/>
                <a:gd name="T64" fmla="*/ 960 w 1027"/>
                <a:gd name="T65" fmla="*/ 34 h 1024"/>
                <a:gd name="T66" fmla="*/ 472 w 1027"/>
                <a:gd name="T67" fmla="*/ 3 h 1024"/>
                <a:gd name="T68" fmla="*/ 546 w 1027"/>
                <a:gd name="T69" fmla="*/ 81 h 1024"/>
                <a:gd name="T70" fmla="*/ 583 w 1027"/>
                <a:gd name="T71" fmla="*/ 439 h 1024"/>
                <a:gd name="T72" fmla="*/ 633 w 1027"/>
                <a:gd name="T73" fmla="*/ 208 h 1024"/>
                <a:gd name="T74" fmla="*/ 686 w 1027"/>
                <a:gd name="T75" fmla="*/ 185 h 1024"/>
                <a:gd name="T76" fmla="*/ 670 w 1027"/>
                <a:gd name="T77" fmla="*/ 65 h 1024"/>
                <a:gd name="T78" fmla="*/ 820 w 1027"/>
                <a:gd name="T79" fmla="*/ 0 h 1024"/>
                <a:gd name="T80" fmla="*/ 994 w 1027"/>
                <a:gd name="T81" fmla="*/ 11 h 1024"/>
                <a:gd name="T82" fmla="*/ 938 w 1027"/>
                <a:gd name="T83" fmla="*/ 134 h 1024"/>
                <a:gd name="T84" fmla="*/ 865 w 1027"/>
                <a:gd name="T85" fmla="*/ 162 h 1024"/>
                <a:gd name="T86" fmla="*/ 871 w 1027"/>
                <a:gd name="T87" fmla="*/ 201 h 1024"/>
                <a:gd name="T88" fmla="*/ 993 w 1027"/>
                <a:gd name="T89" fmla="*/ 456 h 1024"/>
                <a:gd name="T90" fmla="*/ 1023 w 1027"/>
                <a:gd name="T91" fmla="*/ 638 h 1024"/>
                <a:gd name="T92" fmla="*/ 913 w 1027"/>
                <a:gd name="T93" fmla="*/ 716 h 1024"/>
                <a:gd name="T94" fmla="*/ 416 w 1027"/>
                <a:gd name="T95" fmla="*/ 1021 h 1024"/>
                <a:gd name="T96" fmla="*/ 67 w 1027"/>
                <a:gd name="T97" fmla="*/ 854 h 1024"/>
                <a:gd name="T98" fmla="*/ 119 w 1027"/>
                <a:gd name="T99" fmla="*/ 632 h 1024"/>
                <a:gd name="T100" fmla="*/ 0 w 1027"/>
                <a:gd name="T101" fmla="*/ 474 h 1024"/>
                <a:gd name="T102" fmla="*/ 17 w 1027"/>
                <a:gd name="T103" fmla="*/ 366 h 1024"/>
                <a:gd name="T104" fmla="*/ 83 w 1027"/>
                <a:gd name="T105" fmla="*/ 215 h 1024"/>
                <a:gd name="T106" fmla="*/ 206 w 1027"/>
                <a:gd name="T107" fmla="*/ 257 h 1024"/>
                <a:gd name="T108" fmla="*/ 251 w 1027"/>
                <a:gd name="T109" fmla="*/ 403 h 1024"/>
                <a:gd name="T110" fmla="*/ 186 w 1027"/>
                <a:gd name="T111" fmla="*/ 546 h 1024"/>
                <a:gd name="T112" fmla="*/ 315 w 1027"/>
                <a:gd name="T113" fmla="*/ 71 h 1024"/>
                <a:gd name="T114" fmla="*/ 348 w 1027"/>
                <a:gd name="T115" fmla="*/ 3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27" h="1024">
                  <a:moveTo>
                    <a:pt x="80" y="666"/>
                  </a:moveTo>
                  <a:lnTo>
                    <a:pt x="76" y="666"/>
                  </a:lnTo>
                  <a:lnTo>
                    <a:pt x="73" y="667"/>
                  </a:lnTo>
                  <a:lnTo>
                    <a:pt x="72" y="669"/>
                  </a:lnTo>
                  <a:lnTo>
                    <a:pt x="72" y="674"/>
                  </a:lnTo>
                  <a:lnTo>
                    <a:pt x="70" y="708"/>
                  </a:lnTo>
                  <a:lnTo>
                    <a:pt x="70" y="742"/>
                  </a:lnTo>
                  <a:lnTo>
                    <a:pt x="78" y="790"/>
                  </a:lnTo>
                  <a:lnTo>
                    <a:pt x="95" y="834"/>
                  </a:lnTo>
                  <a:lnTo>
                    <a:pt x="119" y="874"/>
                  </a:lnTo>
                  <a:lnTo>
                    <a:pt x="148" y="910"/>
                  </a:lnTo>
                  <a:lnTo>
                    <a:pt x="186" y="941"/>
                  </a:lnTo>
                  <a:lnTo>
                    <a:pt x="226" y="965"/>
                  </a:lnTo>
                  <a:lnTo>
                    <a:pt x="271" y="982"/>
                  </a:lnTo>
                  <a:lnTo>
                    <a:pt x="313" y="990"/>
                  </a:lnTo>
                  <a:lnTo>
                    <a:pt x="357" y="991"/>
                  </a:lnTo>
                  <a:lnTo>
                    <a:pt x="399" y="988"/>
                  </a:lnTo>
                  <a:lnTo>
                    <a:pt x="443" y="982"/>
                  </a:lnTo>
                  <a:lnTo>
                    <a:pt x="505" y="966"/>
                  </a:lnTo>
                  <a:lnTo>
                    <a:pt x="564" y="946"/>
                  </a:lnTo>
                  <a:lnTo>
                    <a:pt x="622" y="920"/>
                  </a:lnTo>
                  <a:lnTo>
                    <a:pt x="675" y="885"/>
                  </a:lnTo>
                  <a:lnTo>
                    <a:pt x="725" y="846"/>
                  </a:lnTo>
                  <a:lnTo>
                    <a:pt x="770" y="801"/>
                  </a:lnTo>
                  <a:lnTo>
                    <a:pt x="806" y="764"/>
                  </a:lnTo>
                  <a:lnTo>
                    <a:pt x="842" y="728"/>
                  </a:lnTo>
                  <a:lnTo>
                    <a:pt x="881" y="695"/>
                  </a:lnTo>
                  <a:lnTo>
                    <a:pt x="924" y="667"/>
                  </a:lnTo>
                  <a:lnTo>
                    <a:pt x="675" y="667"/>
                  </a:lnTo>
                  <a:lnTo>
                    <a:pt x="703" y="695"/>
                  </a:lnTo>
                  <a:lnTo>
                    <a:pt x="730" y="720"/>
                  </a:lnTo>
                  <a:lnTo>
                    <a:pt x="722" y="730"/>
                  </a:lnTo>
                  <a:lnTo>
                    <a:pt x="714" y="737"/>
                  </a:lnTo>
                  <a:lnTo>
                    <a:pt x="705" y="745"/>
                  </a:lnTo>
                  <a:lnTo>
                    <a:pt x="631" y="672"/>
                  </a:lnTo>
                  <a:lnTo>
                    <a:pt x="628" y="669"/>
                  </a:lnTo>
                  <a:lnTo>
                    <a:pt x="624" y="667"/>
                  </a:lnTo>
                  <a:lnTo>
                    <a:pt x="619" y="666"/>
                  </a:lnTo>
                  <a:lnTo>
                    <a:pt x="461" y="666"/>
                  </a:lnTo>
                  <a:lnTo>
                    <a:pt x="458" y="666"/>
                  </a:lnTo>
                  <a:lnTo>
                    <a:pt x="452" y="667"/>
                  </a:lnTo>
                  <a:lnTo>
                    <a:pt x="524" y="737"/>
                  </a:lnTo>
                  <a:lnTo>
                    <a:pt x="592" y="806"/>
                  </a:lnTo>
                  <a:lnTo>
                    <a:pt x="580" y="818"/>
                  </a:lnTo>
                  <a:lnTo>
                    <a:pt x="567" y="832"/>
                  </a:lnTo>
                  <a:lnTo>
                    <a:pt x="564" y="828"/>
                  </a:lnTo>
                  <a:lnTo>
                    <a:pt x="561" y="823"/>
                  </a:lnTo>
                  <a:lnTo>
                    <a:pt x="410" y="672"/>
                  </a:lnTo>
                  <a:lnTo>
                    <a:pt x="405" y="669"/>
                  </a:lnTo>
                  <a:lnTo>
                    <a:pt x="401" y="667"/>
                  </a:lnTo>
                  <a:lnTo>
                    <a:pt x="396" y="666"/>
                  </a:lnTo>
                  <a:lnTo>
                    <a:pt x="223" y="666"/>
                  </a:lnTo>
                  <a:lnTo>
                    <a:pt x="220" y="666"/>
                  </a:lnTo>
                  <a:lnTo>
                    <a:pt x="217" y="666"/>
                  </a:lnTo>
                  <a:lnTo>
                    <a:pt x="212" y="667"/>
                  </a:lnTo>
                  <a:lnTo>
                    <a:pt x="316" y="772"/>
                  </a:lnTo>
                  <a:lnTo>
                    <a:pt x="421" y="874"/>
                  </a:lnTo>
                  <a:lnTo>
                    <a:pt x="408" y="887"/>
                  </a:lnTo>
                  <a:lnTo>
                    <a:pt x="396" y="901"/>
                  </a:lnTo>
                  <a:lnTo>
                    <a:pt x="393" y="896"/>
                  </a:lnTo>
                  <a:lnTo>
                    <a:pt x="390" y="892"/>
                  </a:lnTo>
                  <a:lnTo>
                    <a:pt x="170" y="674"/>
                  </a:lnTo>
                  <a:lnTo>
                    <a:pt x="167" y="671"/>
                  </a:lnTo>
                  <a:lnTo>
                    <a:pt x="162" y="667"/>
                  </a:lnTo>
                  <a:lnTo>
                    <a:pt x="158" y="666"/>
                  </a:lnTo>
                  <a:lnTo>
                    <a:pt x="80" y="666"/>
                  </a:lnTo>
                  <a:close/>
                  <a:moveTo>
                    <a:pt x="616" y="462"/>
                  </a:moveTo>
                  <a:lnTo>
                    <a:pt x="616" y="632"/>
                  </a:lnTo>
                  <a:lnTo>
                    <a:pt x="957" y="632"/>
                  </a:lnTo>
                  <a:lnTo>
                    <a:pt x="957" y="462"/>
                  </a:lnTo>
                  <a:lnTo>
                    <a:pt x="616" y="462"/>
                  </a:lnTo>
                  <a:close/>
                  <a:moveTo>
                    <a:pt x="798" y="291"/>
                  </a:moveTo>
                  <a:lnTo>
                    <a:pt x="789" y="426"/>
                  </a:lnTo>
                  <a:lnTo>
                    <a:pt x="854" y="426"/>
                  </a:lnTo>
                  <a:lnTo>
                    <a:pt x="845" y="291"/>
                  </a:lnTo>
                  <a:lnTo>
                    <a:pt x="798" y="291"/>
                  </a:lnTo>
                  <a:close/>
                  <a:moveTo>
                    <a:pt x="661" y="291"/>
                  </a:moveTo>
                  <a:lnTo>
                    <a:pt x="652" y="426"/>
                  </a:lnTo>
                  <a:lnTo>
                    <a:pt x="717" y="426"/>
                  </a:lnTo>
                  <a:lnTo>
                    <a:pt x="708" y="291"/>
                  </a:lnTo>
                  <a:lnTo>
                    <a:pt x="661" y="291"/>
                  </a:lnTo>
                  <a:close/>
                  <a:moveTo>
                    <a:pt x="803" y="222"/>
                  </a:moveTo>
                  <a:lnTo>
                    <a:pt x="801" y="255"/>
                  </a:lnTo>
                  <a:lnTo>
                    <a:pt x="842" y="255"/>
                  </a:lnTo>
                  <a:lnTo>
                    <a:pt x="840" y="222"/>
                  </a:lnTo>
                  <a:lnTo>
                    <a:pt x="803" y="222"/>
                  </a:lnTo>
                  <a:close/>
                  <a:moveTo>
                    <a:pt x="666" y="222"/>
                  </a:moveTo>
                  <a:lnTo>
                    <a:pt x="664" y="255"/>
                  </a:lnTo>
                  <a:lnTo>
                    <a:pt x="705" y="255"/>
                  </a:lnTo>
                  <a:lnTo>
                    <a:pt x="703" y="222"/>
                  </a:lnTo>
                  <a:lnTo>
                    <a:pt x="666" y="222"/>
                  </a:lnTo>
                  <a:close/>
                  <a:moveTo>
                    <a:pt x="133" y="222"/>
                  </a:moveTo>
                  <a:lnTo>
                    <a:pt x="119" y="227"/>
                  </a:lnTo>
                  <a:lnTo>
                    <a:pt x="109" y="235"/>
                  </a:lnTo>
                  <a:lnTo>
                    <a:pt x="103" y="247"/>
                  </a:lnTo>
                  <a:lnTo>
                    <a:pt x="103" y="260"/>
                  </a:lnTo>
                  <a:lnTo>
                    <a:pt x="103" y="271"/>
                  </a:lnTo>
                  <a:lnTo>
                    <a:pt x="98" y="280"/>
                  </a:lnTo>
                  <a:lnTo>
                    <a:pt x="91" y="286"/>
                  </a:lnTo>
                  <a:lnTo>
                    <a:pt x="72" y="303"/>
                  </a:lnTo>
                  <a:lnTo>
                    <a:pt x="59" y="322"/>
                  </a:lnTo>
                  <a:lnTo>
                    <a:pt x="52" y="344"/>
                  </a:lnTo>
                  <a:lnTo>
                    <a:pt x="52" y="369"/>
                  </a:lnTo>
                  <a:lnTo>
                    <a:pt x="58" y="392"/>
                  </a:lnTo>
                  <a:lnTo>
                    <a:pt x="61" y="401"/>
                  </a:lnTo>
                  <a:lnTo>
                    <a:pt x="62" y="409"/>
                  </a:lnTo>
                  <a:lnTo>
                    <a:pt x="59" y="415"/>
                  </a:lnTo>
                  <a:lnTo>
                    <a:pt x="52" y="423"/>
                  </a:lnTo>
                  <a:lnTo>
                    <a:pt x="39" y="437"/>
                  </a:lnTo>
                  <a:lnTo>
                    <a:pt x="34" y="454"/>
                  </a:lnTo>
                  <a:lnTo>
                    <a:pt x="36" y="473"/>
                  </a:lnTo>
                  <a:lnTo>
                    <a:pt x="42" y="490"/>
                  </a:lnTo>
                  <a:lnTo>
                    <a:pt x="55" y="502"/>
                  </a:lnTo>
                  <a:lnTo>
                    <a:pt x="70" y="510"/>
                  </a:lnTo>
                  <a:lnTo>
                    <a:pt x="95" y="512"/>
                  </a:lnTo>
                  <a:lnTo>
                    <a:pt x="119" y="513"/>
                  </a:lnTo>
                  <a:lnTo>
                    <a:pt x="120" y="498"/>
                  </a:lnTo>
                  <a:lnTo>
                    <a:pt x="117" y="484"/>
                  </a:lnTo>
                  <a:lnTo>
                    <a:pt x="108" y="473"/>
                  </a:lnTo>
                  <a:lnTo>
                    <a:pt x="91" y="457"/>
                  </a:lnTo>
                  <a:lnTo>
                    <a:pt x="73" y="440"/>
                  </a:lnTo>
                  <a:lnTo>
                    <a:pt x="86" y="428"/>
                  </a:lnTo>
                  <a:lnTo>
                    <a:pt x="100" y="414"/>
                  </a:lnTo>
                  <a:lnTo>
                    <a:pt x="117" y="436"/>
                  </a:lnTo>
                  <a:lnTo>
                    <a:pt x="120" y="434"/>
                  </a:lnTo>
                  <a:lnTo>
                    <a:pt x="120" y="291"/>
                  </a:lnTo>
                  <a:lnTo>
                    <a:pt x="154" y="291"/>
                  </a:lnTo>
                  <a:lnTo>
                    <a:pt x="154" y="366"/>
                  </a:lnTo>
                  <a:lnTo>
                    <a:pt x="156" y="367"/>
                  </a:lnTo>
                  <a:lnTo>
                    <a:pt x="165" y="356"/>
                  </a:lnTo>
                  <a:lnTo>
                    <a:pt x="175" y="347"/>
                  </a:lnTo>
                  <a:lnTo>
                    <a:pt x="182" y="356"/>
                  </a:lnTo>
                  <a:lnTo>
                    <a:pt x="192" y="364"/>
                  </a:lnTo>
                  <a:lnTo>
                    <a:pt x="200" y="372"/>
                  </a:lnTo>
                  <a:lnTo>
                    <a:pt x="159" y="412"/>
                  </a:lnTo>
                  <a:lnTo>
                    <a:pt x="156" y="414"/>
                  </a:lnTo>
                  <a:lnTo>
                    <a:pt x="154" y="417"/>
                  </a:lnTo>
                  <a:lnTo>
                    <a:pt x="154" y="420"/>
                  </a:lnTo>
                  <a:lnTo>
                    <a:pt x="154" y="512"/>
                  </a:lnTo>
                  <a:lnTo>
                    <a:pt x="187" y="512"/>
                  </a:lnTo>
                  <a:lnTo>
                    <a:pt x="207" y="507"/>
                  </a:lnTo>
                  <a:lnTo>
                    <a:pt x="225" y="496"/>
                  </a:lnTo>
                  <a:lnTo>
                    <a:pt x="235" y="479"/>
                  </a:lnTo>
                  <a:lnTo>
                    <a:pt x="239" y="457"/>
                  </a:lnTo>
                  <a:lnTo>
                    <a:pt x="234" y="439"/>
                  </a:lnTo>
                  <a:lnTo>
                    <a:pt x="220" y="422"/>
                  </a:lnTo>
                  <a:lnTo>
                    <a:pt x="212" y="414"/>
                  </a:lnTo>
                  <a:lnTo>
                    <a:pt x="211" y="406"/>
                  </a:lnTo>
                  <a:lnTo>
                    <a:pt x="214" y="395"/>
                  </a:lnTo>
                  <a:lnTo>
                    <a:pt x="221" y="370"/>
                  </a:lnTo>
                  <a:lnTo>
                    <a:pt x="221" y="345"/>
                  </a:lnTo>
                  <a:lnTo>
                    <a:pt x="214" y="322"/>
                  </a:lnTo>
                  <a:lnTo>
                    <a:pt x="201" y="302"/>
                  </a:lnTo>
                  <a:lnTo>
                    <a:pt x="181" y="285"/>
                  </a:lnTo>
                  <a:lnTo>
                    <a:pt x="176" y="281"/>
                  </a:lnTo>
                  <a:lnTo>
                    <a:pt x="172" y="278"/>
                  </a:lnTo>
                  <a:lnTo>
                    <a:pt x="170" y="274"/>
                  </a:lnTo>
                  <a:lnTo>
                    <a:pt x="170" y="269"/>
                  </a:lnTo>
                  <a:lnTo>
                    <a:pt x="170" y="263"/>
                  </a:lnTo>
                  <a:lnTo>
                    <a:pt x="170" y="257"/>
                  </a:lnTo>
                  <a:lnTo>
                    <a:pt x="170" y="250"/>
                  </a:lnTo>
                  <a:lnTo>
                    <a:pt x="165" y="238"/>
                  </a:lnTo>
                  <a:lnTo>
                    <a:pt x="158" y="229"/>
                  </a:lnTo>
                  <a:lnTo>
                    <a:pt x="145" y="222"/>
                  </a:lnTo>
                  <a:lnTo>
                    <a:pt x="133" y="222"/>
                  </a:lnTo>
                  <a:close/>
                  <a:moveTo>
                    <a:pt x="764" y="149"/>
                  </a:moveTo>
                  <a:lnTo>
                    <a:pt x="759" y="149"/>
                  </a:lnTo>
                  <a:lnTo>
                    <a:pt x="754" y="151"/>
                  </a:lnTo>
                  <a:lnTo>
                    <a:pt x="751" y="152"/>
                  </a:lnTo>
                  <a:lnTo>
                    <a:pt x="750" y="155"/>
                  </a:lnTo>
                  <a:lnTo>
                    <a:pt x="740" y="169"/>
                  </a:lnTo>
                  <a:lnTo>
                    <a:pt x="728" y="180"/>
                  </a:lnTo>
                  <a:lnTo>
                    <a:pt x="712" y="187"/>
                  </a:lnTo>
                  <a:lnTo>
                    <a:pt x="720" y="188"/>
                  </a:lnTo>
                  <a:lnTo>
                    <a:pt x="726" y="190"/>
                  </a:lnTo>
                  <a:lnTo>
                    <a:pt x="730" y="193"/>
                  </a:lnTo>
                  <a:lnTo>
                    <a:pt x="733" y="196"/>
                  </a:lnTo>
                  <a:lnTo>
                    <a:pt x="736" y="201"/>
                  </a:lnTo>
                  <a:lnTo>
                    <a:pt x="736" y="207"/>
                  </a:lnTo>
                  <a:lnTo>
                    <a:pt x="748" y="383"/>
                  </a:lnTo>
                  <a:lnTo>
                    <a:pt x="751" y="425"/>
                  </a:lnTo>
                  <a:lnTo>
                    <a:pt x="754" y="425"/>
                  </a:lnTo>
                  <a:lnTo>
                    <a:pt x="758" y="373"/>
                  </a:lnTo>
                  <a:lnTo>
                    <a:pt x="770" y="205"/>
                  </a:lnTo>
                  <a:lnTo>
                    <a:pt x="772" y="199"/>
                  </a:lnTo>
                  <a:lnTo>
                    <a:pt x="773" y="194"/>
                  </a:lnTo>
                  <a:lnTo>
                    <a:pt x="778" y="191"/>
                  </a:lnTo>
                  <a:lnTo>
                    <a:pt x="783" y="188"/>
                  </a:lnTo>
                  <a:lnTo>
                    <a:pt x="789" y="188"/>
                  </a:lnTo>
                  <a:lnTo>
                    <a:pt x="809" y="188"/>
                  </a:lnTo>
                  <a:lnTo>
                    <a:pt x="793" y="180"/>
                  </a:lnTo>
                  <a:lnTo>
                    <a:pt x="783" y="169"/>
                  </a:lnTo>
                  <a:lnTo>
                    <a:pt x="773" y="154"/>
                  </a:lnTo>
                  <a:lnTo>
                    <a:pt x="772" y="151"/>
                  </a:lnTo>
                  <a:lnTo>
                    <a:pt x="767" y="149"/>
                  </a:lnTo>
                  <a:lnTo>
                    <a:pt x="764" y="149"/>
                  </a:lnTo>
                  <a:close/>
                  <a:moveTo>
                    <a:pt x="343" y="103"/>
                  </a:moveTo>
                  <a:lnTo>
                    <a:pt x="343" y="632"/>
                  </a:lnTo>
                  <a:lnTo>
                    <a:pt x="513" y="632"/>
                  </a:lnTo>
                  <a:lnTo>
                    <a:pt x="513" y="103"/>
                  </a:lnTo>
                  <a:lnTo>
                    <a:pt x="343" y="103"/>
                  </a:lnTo>
                  <a:close/>
                  <a:moveTo>
                    <a:pt x="376" y="34"/>
                  </a:moveTo>
                  <a:lnTo>
                    <a:pt x="376" y="67"/>
                  </a:lnTo>
                  <a:lnTo>
                    <a:pt x="444" y="67"/>
                  </a:lnTo>
                  <a:lnTo>
                    <a:pt x="444" y="34"/>
                  </a:lnTo>
                  <a:lnTo>
                    <a:pt x="376" y="34"/>
                  </a:lnTo>
                  <a:close/>
                  <a:moveTo>
                    <a:pt x="909" y="34"/>
                  </a:moveTo>
                  <a:lnTo>
                    <a:pt x="896" y="36"/>
                  </a:lnTo>
                  <a:lnTo>
                    <a:pt x="884" y="42"/>
                  </a:lnTo>
                  <a:lnTo>
                    <a:pt x="874" y="48"/>
                  </a:lnTo>
                  <a:lnTo>
                    <a:pt x="867" y="50"/>
                  </a:lnTo>
                  <a:lnTo>
                    <a:pt x="856" y="43"/>
                  </a:lnTo>
                  <a:lnTo>
                    <a:pt x="839" y="36"/>
                  </a:lnTo>
                  <a:lnTo>
                    <a:pt x="820" y="36"/>
                  </a:lnTo>
                  <a:lnTo>
                    <a:pt x="803" y="43"/>
                  </a:lnTo>
                  <a:lnTo>
                    <a:pt x="797" y="46"/>
                  </a:lnTo>
                  <a:lnTo>
                    <a:pt x="790" y="50"/>
                  </a:lnTo>
                  <a:lnTo>
                    <a:pt x="784" y="51"/>
                  </a:lnTo>
                  <a:lnTo>
                    <a:pt x="781" y="53"/>
                  </a:lnTo>
                  <a:lnTo>
                    <a:pt x="776" y="53"/>
                  </a:lnTo>
                  <a:lnTo>
                    <a:pt x="773" y="54"/>
                  </a:lnTo>
                  <a:lnTo>
                    <a:pt x="767" y="56"/>
                  </a:lnTo>
                  <a:lnTo>
                    <a:pt x="761" y="57"/>
                  </a:lnTo>
                  <a:lnTo>
                    <a:pt x="756" y="56"/>
                  </a:lnTo>
                  <a:lnTo>
                    <a:pt x="750" y="54"/>
                  </a:lnTo>
                  <a:lnTo>
                    <a:pt x="737" y="51"/>
                  </a:lnTo>
                  <a:lnTo>
                    <a:pt x="725" y="53"/>
                  </a:lnTo>
                  <a:lnTo>
                    <a:pt x="714" y="59"/>
                  </a:lnTo>
                  <a:lnTo>
                    <a:pt x="705" y="70"/>
                  </a:lnTo>
                  <a:lnTo>
                    <a:pt x="701" y="82"/>
                  </a:lnTo>
                  <a:lnTo>
                    <a:pt x="703" y="95"/>
                  </a:lnTo>
                  <a:lnTo>
                    <a:pt x="705" y="107"/>
                  </a:lnTo>
                  <a:lnTo>
                    <a:pt x="703" y="113"/>
                  </a:lnTo>
                  <a:lnTo>
                    <a:pt x="694" y="121"/>
                  </a:lnTo>
                  <a:lnTo>
                    <a:pt x="689" y="124"/>
                  </a:lnTo>
                  <a:lnTo>
                    <a:pt x="686" y="129"/>
                  </a:lnTo>
                  <a:lnTo>
                    <a:pt x="684" y="134"/>
                  </a:lnTo>
                  <a:lnTo>
                    <a:pt x="684" y="138"/>
                  </a:lnTo>
                  <a:lnTo>
                    <a:pt x="686" y="145"/>
                  </a:lnTo>
                  <a:lnTo>
                    <a:pt x="691" y="149"/>
                  </a:lnTo>
                  <a:lnTo>
                    <a:pt x="695" y="152"/>
                  </a:lnTo>
                  <a:lnTo>
                    <a:pt x="701" y="154"/>
                  </a:lnTo>
                  <a:lnTo>
                    <a:pt x="706" y="152"/>
                  </a:lnTo>
                  <a:lnTo>
                    <a:pt x="711" y="151"/>
                  </a:lnTo>
                  <a:lnTo>
                    <a:pt x="714" y="148"/>
                  </a:lnTo>
                  <a:lnTo>
                    <a:pt x="717" y="145"/>
                  </a:lnTo>
                  <a:lnTo>
                    <a:pt x="719" y="138"/>
                  </a:lnTo>
                  <a:lnTo>
                    <a:pt x="720" y="134"/>
                  </a:lnTo>
                  <a:lnTo>
                    <a:pt x="722" y="129"/>
                  </a:lnTo>
                  <a:lnTo>
                    <a:pt x="723" y="126"/>
                  </a:lnTo>
                  <a:lnTo>
                    <a:pt x="725" y="124"/>
                  </a:lnTo>
                  <a:lnTo>
                    <a:pt x="728" y="121"/>
                  </a:lnTo>
                  <a:lnTo>
                    <a:pt x="733" y="120"/>
                  </a:lnTo>
                  <a:lnTo>
                    <a:pt x="739" y="118"/>
                  </a:lnTo>
                  <a:lnTo>
                    <a:pt x="754" y="115"/>
                  </a:lnTo>
                  <a:lnTo>
                    <a:pt x="768" y="115"/>
                  </a:lnTo>
                  <a:lnTo>
                    <a:pt x="784" y="120"/>
                  </a:lnTo>
                  <a:lnTo>
                    <a:pt x="786" y="120"/>
                  </a:lnTo>
                  <a:lnTo>
                    <a:pt x="787" y="120"/>
                  </a:lnTo>
                  <a:lnTo>
                    <a:pt x="792" y="120"/>
                  </a:lnTo>
                  <a:lnTo>
                    <a:pt x="797" y="123"/>
                  </a:lnTo>
                  <a:lnTo>
                    <a:pt x="800" y="126"/>
                  </a:lnTo>
                  <a:lnTo>
                    <a:pt x="803" y="131"/>
                  </a:lnTo>
                  <a:lnTo>
                    <a:pt x="804" y="135"/>
                  </a:lnTo>
                  <a:lnTo>
                    <a:pt x="806" y="141"/>
                  </a:lnTo>
                  <a:lnTo>
                    <a:pt x="809" y="148"/>
                  </a:lnTo>
                  <a:lnTo>
                    <a:pt x="812" y="151"/>
                  </a:lnTo>
                  <a:lnTo>
                    <a:pt x="817" y="152"/>
                  </a:lnTo>
                  <a:lnTo>
                    <a:pt x="823" y="154"/>
                  </a:lnTo>
                  <a:lnTo>
                    <a:pt x="828" y="152"/>
                  </a:lnTo>
                  <a:lnTo>
                    <a:pt x="832" y="149"/>
                  </a:lnTo>
                  <a:lnTo>
                    <a:pt x="836" y="145"/>
                  </a:lnTo>
                  <a:lnTo>
                    <a:pt x="837" y="140"/>
                  </a:lnTo>
                  <a:lnTo>
                    <a:pt x="839" y="134"/>
                  </a:lnTo>
                  <a:lnTo>
                    <a:pt x="839" y="127"/>
                  </a:lnTo>
                  <a:lnTo>
                    <a:pt x="840" y="123"/>
                  </a:lnTo>
                  <a:lnTo>
                    <a:pt x="843" y="118"/>
                  </a:lnTo>
                  <a:lnTo>
                    <a:pt x="848" y="115"/>
                  </a:lnTo>
                  <a:lnTo>
                    <a:pt x="856" y="109"/>
                  </a:lnTo>
                  <a:lnTo>
                    <a:pt x="864" y="103"/>
                  </a:lnTo>
                  <a:lnTo>
                    <a:pt x="871" y="95"/>
                  </a:lnTo>
                  <a:lnTo>
                    <a:pt x="879" y="93"/>
                  </a:lnTo>
                  <a:lnTo>
                    <a:pt x="890" y="98"/>
                  </a:lnTo>
                  <a:lnTo>
                    <a:pt x="906" y="103"/>
                  </a:lnTo>
                  <a:lnTo>
                    <a:pt x="921" y="98"/>
                  </a:lnTo>
                  <a:lnTo>
                    <a:pt x="927" y="96"/>
                  </a:lnTo>
                  <a:lnTo>
                    <a:pt x="932" y="95"/>
                  </a:lnTo>
                  <a:lnTo>
                    <a:pt x="938" y="96"/>
                  </a:lnTo>
                  <a:lnTo>
                    <a:pt x="945" y="98"/>
                  </a:lnTo>
                  <a:lnTo>
                    <a:pt x="959" y="103"/>
                  </a:lnTo>
                  <a:lnTo>
                    <a:pt x="974" y="98"/>
                  </a:lnTo>
                  <a:lnTo>
                    <a:pt x="985" y="88"/>
                  </a:lnTo>
                  <a:lnTo>
                    <a:pt x="991" y="74"/>
                  </a:lnTo>
                  <a:lnTo>
                    <a:pt x="991" y="60"/>
                  </a:lnTo>
                  <a:lnTo>
                    <a:pt x="985" y="48"/>
                  </a:lnTo>
                  <a:lnTo>
                    <a:pt x="974" y="37"/>
                  </a:lnTo>
                  <a:lnTo>
                    <a:pt x="960" y="34"/>
                  </a:lnTo>
                  <a:lnTo>
                    <a:pt x="945" y="37"/>
                  </a:lnTo>
                  <a:lnTo>
                    <a:pt x="938" y="39"/>
                  </a:lnTo>
                  <a:lnTo>
                    <a:pt x="932" y="40"/>
                  </a:lnTo>
                  <a:lnTo>
                    <a:pt x="927" y="39"/>
                  </a:lnTo>
                  <a:lnTo>
                    <a:pt x="921" y="37"/>
                  </a:lnTo>
                  <a:lnTo>
                    <a:pt x="909" y="34"/>
                  </a:lnTo>
                  <a:close/>
                  <a:moveTo>
                    <a:pt x="352" y="0"/>
                  </a:moveTo>
                  <a:lnTo>
                    <a:pt x="468" y="0"/>
                  </a:lnTo>
                  <a:lnTo>
                    <a:pt x="472" y="3"/>
                  </a:lnTo>
                  <a:lnTo>
                    <a:pt x="475" y="8"/>
                  </a:lnTo>
                  <a:lnTo>
                    <a:pt x="477" y="12"/>
                  </a:lnTo>
                  <a:lnTo>
                    <a:pt x="479" y="17"/>
                  </a:lnTo>
                  <a:lnTo>
                    <a:pt x="479" y="23"/>
                  </a:lnTo>
                  <a:lnTo>
                    <a:pt x="479" y="68"/>
                  </a:lnTo>
                  <a:lnTo>
                    <a:pt x="522" y="68"/>
                  </a:lnTo>
                  <a:lnTo>
                    <a:pt x="535" y="68"/>
                  </a:lnTo>
                  <a:lnTo>
                    <a:pt x="542" y="73"/>
                  </a:lnTo>
                  <a:lnTo>
                    <a:pt x="546" y="81"/>
                  </a:lnTo>
                  <a:lnTo>
                    <a:pt x="547" y="93"/>
                  </a:lnTo>
                  <a:lnTo>
                    <a:pt x="547" y="619"/>
                  </a:lnTo>
                  <a:lnTo>
                    <a:pt x="547" y="632"/>
                  </a:lnTo>
                  <a:lnTo>
                    <a:pt x="581" y="632"/>
                  </a:lnTo>
                  <a:lnTo>
                    <a:pt x="581" y="625"/>
                  </a:lnTo>
                  <a:lnTo>
                    <a:pt x="581" y="619"/>
                  </a:lnTo>
                  <a:lnTo>
                    <a:pt x="581" y="451"/>
                  </a:lnTo>
                  <a:lnTo>
                    <a:pt x="581" y="443"/>
                  </a:lnTo>
                  <a:lnTo>
                    <a:pt x="583" y="439"/>
                  </a:lnTo>
                  <a:lnTo>
                    <a:pt x="585" y="434"/>
                  </a:lnTo>
                  <a:lnTo>
                    <a:pt x="588" y="431"/>
                  </a:lnTo>
                  <a:lnTo>
                    <a:pt x="592" y="428"/>
                  </a:lnTo>
                  <a:lnTo>
                    <a:pt x="599" y="428"/>
                  </a:lnTo>
                  <a:lnTo>
                    <a:pt x="606" y="426"/>
                  </a:lnTo>
                  <a:lnTo>
                    <a:pt x="611" y="426"/>
                  </a:lnTo>
                  <a:lnTo>
                    <a:pt x="617" y="426"/>
                  </a:lnTo>
                  <a:lnTo>
                    <a:pt x="624" y="336"/>
                  </a:lnTo>
                  <a:lnTo>
                    <a:pt x="633" y="208"/>
                  </a:lnTo>
                  <a:lnTo>
                    <a:pt x="633" y="202"/>
                  </a:lnTo>
                  <a:lnTo>
                    <a:pt x="636" y="196"/>
                  </a:lnTo>
                  <a:lnTo>
                    <a:pt x="639" y="191"/>
                  </a:lnTo>
                  <a:lnTo>
                    <a:pt x="642" y="190"/>
                  </a:lnTo>
                  <a:lnTo>
                    <a:pt x="648" y="188"/>
                  </a:lnTo>
                  <a:lnTo>
                    <a:pt x="656" y="188"/>
                  </a:lnTo>
                  <a:lnTo>
                    <a:pt x="689" y="188"/>
                  </a:lnTo>
                  <a:lnTo>
                    <a:pt x="687" y="185"/>
                  </a:lnTo>
                  <a:lnTo>
                    <a:pt x="686" y="185"/>
                  </a:lnTo>
                  <a:lnTo>
                    <a:pt x="667" y="173"/>
                  </a:lnTo>
                  <a:lnTo>
                    <a:pt x="655" y="157"/>
                  </a:lnTo>
                  <a:lnTo>
                    <a:pt x="650" y="140"/>
                  </a:lnTo>
                  <a:lnTo>
                    <a:pt x="653" y="120"/>
                  </a:lnTo>
                  <a:lnTo>
                    <a:pt x="664" y="101"/>
                  </a:lnTo>
                  <a:lnTo>
                    <a:pt x="666" y="96"/>
                  </a:lnTo>
                  <a:lnTo>
                    <a:pt x="667" y="93"/>
                  </a:lnTo>
                  <a:lnTo>
                    <a:pt x="667" y="88"/>
                  </a:lnTo>
                  <a:lnTo>
                    <a:pt x="670" y="65"/>
                  </a:lnTo>
                  <a:lnTo>
                    <a:pt x="680" y="46"/>
                  </a:lnTo>
                  <a:lnTo>
                    <a:pt x="694" y="31"/>
                  </a:lnTo>
                  <a:lnTo>
                    <a:pt x="712" y="22"/>
                  </a:lnTo>
                  <a:lnTo>
                    <a:pt x="733" y="17"/>
                  </a:lnTo>
                  <a:lnTo>
                    <a:pt x="754" y="20"/>
                  </a:lnTo>
                  <a:lnTo>
                    <a:pt x="759" y="20"/>
                  </a:lnTo>
                  <a:lnTo>
                    <a:pt x="764" y="20"/>
                  </a:lnTo>
                  <a:lnTo>
                    <a:pt x="767" y="20"/>
                  </a:lnTo>
                  <a:lnTo>
                    <a:pt x="820" y="0"/>
                  </a:lnTo>
                  <a:lnTo>
                    <a:pt x="839" y="0"/>
                  </a:lnTo>
                  <a:lnTo>
                    <a:pt x="867" y="9"/>
                  </a:lnTo>
                  <a:lnTo>
                    <a:pt x="868" y="9"/>
                  </a:lnTo>
                  <a:lnTo>
                    <a:pt x="871" y="9"/>
                  </a:lnTo>
                  <a:lnTo>
                    <a:pt x="896" y="0"/>
                  </a:lnTo>
                  <a:lnTo>
                    <a:pt x="968" y="0"/>
                  </a:lnTo>
                  <a:lnTo>
                    <a:pt x="970" y="0"/>
                  </a:lnTo>
                  <a:lnTo>
                    <a:pt x="973" y="1"/>
                  </a:lnTo>
                  <a:lnTo>
                    <a:pt x="994" y="11"/>
                  </a:lnTo>
                  <a:lnTo>
                    <a:pt x="1010" y="25"/>
                  </a:lnTo>
                  <a:lnTo>
                    <a:pt x="1021" y="42"/>
                  </a:lnTo>
                  <a:lnTo>
                    <a:pt x="1027" y="64"/>
                  </a:lnTo>
                  <a:lnTo>
                    <a:pt x="1024" y="85"/>
                  </a:lnTo>
                  <a:lnTo>
                    <a:pt x="1015" y="106"/>
                  </a:lnTo>
                  <a:lnTo>
                    <a:pt x="1001" y="121"/>
                  </a:lnTo>
                  <a:lnTo>
                    <a:pt x="982" y="132"/>
                  </a:lnTo>
                  <a:lnTo>
                    <a:pt x="960" y="135"/>
                  </a:lnTo>
                  <a:lnTo>
                    <a:pt x="938" y="134"/>
                  </a:lnTo>
                  <a:lnTo>
                    <a:pt x="932" y="132"/>
                  </a:lnTo>
                  <a:lnTo>
                    <a:pt x="927" y="134"/>
                  </a:lnTo>
                  <a:lnTo>
                    <a:pt x="907" y="134"/>
                  </a:lnTo>
                  <a:lnTo>
                    <a:pt x="889" y="134"/>
                  </a:lnTo>
                  <a:lnTo>
                    <a:pt x="882" y="134"/>
                  </a:lnTo>
                  <a:lnTo>
                    <a:pt x="878" y="135"/>
                  </a:lnTo>
                  <a:lnTo>
                    <a:pt x="874" y="138"/>
                  </a:lnTo>
                  <a:lnTo>
                    <a:pt x="873" y="143"/>
                  </a:lnTo>
                  <a:lnTo>
                    <a:pt x="865" y="162"/>
                  </a:lnTo>
                  <a:lnTo>
                    <a:pt x="853" y="177"/>
                  </a:lnTo>
                  <a:lnTo>
                    <a:pt x="834" y="187"/>
                  </a:lnTo>
                  <a:lnTo>
                    <a:pt x="843" y="188"/>
                  </a:lnTo>
                  <a:lnTo>
                    <a:pt x="853" y="188"/>
                  </a:lnTo>
                  <a:lnTo>
                    <a:pt x="859" y="188"/>
                  </a:lnTo>
                  <a:lnTo>
                    <a:pt x="864" y="190"/>
                  </a:lnTo>
                  <a:lnTo>
                    <a:pt x="867" y="193"/>
                  </a:lnTo>
                  <a:lnTo>
                    <a:pt x="870" y="196"/>
                  </a:lnTo>
                  <a:lnTo>
                    <a:pt x="871" y="201"/>
                  </a:lnTo>
                  <a:lnTo>
                    <a:pt x="873" y="207"/>
                  </a:lnTo>
                  <a:lnTo>
                    <a:pt x="884" y="372"/>
                  </a:lnTo>
                  <a:lnTo>
                    <a:pt x="889" y="426"/>
                  </a:lnTo>
                  <a:lnTo>
                    <a:pt x="940" y="426"/>
                  </a:lnTo>
                  <a:lnTo>
                    <a:pt x="963" y="426"/>
                  </a:lnTo>
                  <a:lnTo>
                    <a:pt x="979" y="428"/>
                  </a:lnTo>
                  <a:lnTo>
                    <a:pt x="988" y="431"/>
                  </a:lnTo>
                  <a:lnTo>
                    <a:pt x="991" y="440"/>
                  </a:lnTo>
                  <a:lnTo>
                    <a:pt x="993" y="456"/>
                  </a:lnTo>
                  <a:lnTo>
                    <a:pt x="993" y="479"/>
                  </a:lnTo>
                  <a:lnTo>
                    <a:pt x="993" y="621"/>
                  </a:lnTo>
                  <a:lnTo>
                    <a:pt x="993" y="627"/>
                  </a:lnTo>
                  <a:lnTo>
                    <a:pt x="993" y="632"/>
                  </a:lnTo>
                  <a:lnTo>
                    <a:pt x="1001" y="632"/>
                  </a:lnTo>
                  <a:lnTo>
                    <a:pt x="1007" y="632"/>
                  </a:lnTo>
                  <a:lnTo>
                    <a:pt x="1013" y="633"/>
                  </a:lnTo>
                  <a:lnTo>
                    <a:pt x="1018" y="635"/>
                  </a:lnTo>
                  <a:lnTo>
                    <a:pt x="1023" y="638"/>
                  </a:lnTo>
                  <a:lnTo>
                    <a:pt x="1024" y="641"/>
                  </a:lnTo>
                  <a:lnTo>
                    <a:pt x="1027" y="646"/>
                  </a:lnTo>
                  <a:lnTo>
                    <a:pt x="1027" y="650"/>
                  </a:lnTo>
                  <a:lnTo>
                    <a:pt x="1026" y="655"/>
                  </a:lnTo>
                  <a:lnTo>
                    <a:pt x="1023" y="660"/>
                  </a:lnTo>
                  <a:lnTo>
                    <a:pt x="1018" y="663"/>
                  </a:lnTo>
                  <a:lnTo>
                    <a:pt x="1013" y="666"/>
                  </a:lnTo>
                  <a:lnTo>
                    <a:pt x="960" y="688"/>
                  </a:lnTo>
                  <a:lnTo>
                    <a:pt x="913" y="716"/>
                  </a:lnTo>
                  <a:lnTo>
                    <a:pt x="870" y="750"/>
                  </a:lnTo>
                  <a:lnTo>
                    <a:pt x="829" y="789"/>
                  </a:lnTo>
                  <a:lnTo>
                    <a:pt x="781" y="840"/>
                  </a:lnTo>
                  <a:lnTo>
                    <a:pt x="728" y="887"/>
                  </a:lnTo>
                  <a:lnTo>
                    <a:pt x="672" y="929"/>
                  </a:lnTo>
                  <a:lnTo>
                    <a:pt x="613" y="962"/>
                  </a:lnTo>
                  <a:lnTo>
                    <a:pt x="550" y="988"/>
                  </a:lnTo>
                  <a:lnTo>
                    <a:pt x="485" y="1008"/>
                  </a:lnTo>
                  <a:lnTo>
                    <a:pt x="416" y="1021"/>
                  </a:lnTo>
                  <a:lnTo>
                    <a:pt x="369" y="1024"/>
                  </a:lnTo>
                  <a:lnTo>
                    <a:pt x="324" y="1024"/>
                  </a:lnTo>
                  <a:lnTo>
                    <a:pt x="279" y="1018"/>
                  </a:lnTo>
                  <a:lnTo>
                    <a:pt x="232" y="1005"/>
                  </a:lnTo>
                  <a:lnTo>
                    <a:pt x="190" y="985"/>
                  </a:lnTo>
                  <a:lnTo>
                    <a:pt x="151" y="959"/>
                  </a:lnTo>
                  <a:lnTo>
                    <a:pt x="119" y="929"/>
                  </a:lnTo>
                  <a:lnTo>
                    <a:pt x="89" y="893"/>
                  </a:lnTo>
                  <a:lnTo>
                    <a:pt x="67" y="854"/>
                  </a:lnTo>
                  <a:lnTo>
                    <a:pt x="50" y="812"/>
                  </a:lnTo>
                  <a:lnTo>
                    <a:pt x="39" y="767"/>
                  </a:lnTo>
                  <a:lnTo>
                    <a:pt x="34" y="720"/>
                  </a:lnTo>
                  <a:lnTo>
                    <a:pt x="38" y="672"/>
                  </a:lnTo>
                  <a:lnTo>
                    <a:pt x="38" y="669"/>
                  </a:lnTo>
                  <a:lnTo>
                    <a:pt x="38" y="666"/>
                  </a:lnTo>
                  <a:lnTo>
                    <a:pt x="0" y="666"/>
                  </a:lnTo>
                  <a:lnTo>
                    <a:pt x="0" y="632"/>
                  </a:lnTo>
                  <a:lnTo>
                    <a:pt x="119" y="632"/>
                  </a:lnTo>
                  <a:lnTo>
                    <a:pt x="119" y="546"/>
                  </a:lnTo>
                  <a:lnTo>
                    <a:pt x="94" y="546"/>
                  </a:lnTo>
                  <a:lnTo>
                    <a:pt x="66" y="543"/>
                  </a:lnTo>
                  <a:lnTo>
                    <a:pt x="44" y="535"/>
                  </a:lnTo>
                  <a:lnTo>
                    <a:pt x="25" y="521"/>
                  </a:lnTo>
                  <a:lnTo>
                    <a:pt x="11" y="502"/>
                  </a:lnTo>
                  <a:lnTo>
                    <a:pt x="0" y="476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0" y="448"/>
                  </a:lnTo>
                  <a:lnTo>
                    <a:pt x="5" y="432"/>
                  </a:lnTo>
                  <a:lnTo>
                    <a:pt x="13" y="417"/>
                  </a:lnTo>
                  <a:lnTo>
                    <a:pt x="22" y="403"/>
                  </a:lnTo>
                  <a:lnTo>
                    <a:pt x="23" y="401"/>
                  </a:lnTo>
                  <a:lnTo>
                    <a:pt x="23" y="398"/>
                  </a:lnTo>
                  <a:lnTo>
                    <a:pt x="22" y="397"/>
                  </a:lnTo>
                  <a:lnTo>
                    <a:pt x="22" y="394"/>
                  </a:lnTo>
                  <a:lnTo>
                    <a:pt x="17" y="366"/>
                  </a:lnTo>
                  <a:lnTo>
                    <a:pt x="19" y="336"/>
                  </a:lnTo>
                  <a:lnTo>
                    <a:pt x="27" y="309"/>
                  </a:lnTo>
                  <a:lnTo>
                    <a:pt x="42" y="286"/>
                  </a:lnTo>
                  <a:lnTo>
                    <a:pt x="62" y="264"/>
                  </a:lnTo>
                  <a:lnTo>
                    <a:pt x="66" y="261"/>
                  </a:lnTo>
                  <a:lnTo>
                    <a:pt x="67" y="258"/>
                  </a:lnTo>
                  <a:lnTo>
                    <a:pt x="67" y="253"/>
                  </a:lnTo>
                  <a:lnTo>
                    <a:pt x="72" y="232"/>
                  </a:lnTo>
                  <a:lnTo>
                    <a:pt x="83" y="215"/>
                  </a:lnTo>
                  <a:lnTo>
                    <a:pt x="97" y="201"/>
                  </a:lnTo>
                  <a:lnTo>
                    <a:pt x="115" y="191"/>
                  </a:lnTo>
                  <a:lnTo>
                    <a:pt x="136" y="188"/>
                  </a:lnTo>
                  <a:lnTo>
                    <a:pt x="158" y="191"/>
                  </a:lnTo>
                  <a:lnTo>
                    <a:pt x="176" y="199"/>
                  </a:lnTo>
                  <a:lnTo>
                    <a:pt x="190" y="213"/>
                  </a:lnTo>
                  <a:lnTo>
                    <a:pt x="200" y="232"/>
                  </a:lnTo>
                  <a:lnTo>
                    <a:pt x="204" y="253"/>
                  </a:lnTo>
                  <a:lnTo>
                    <a:pt x="206" y="257"/>
                  </a:lnTo>
                  <a:lnTo>
                    <a:pt x="207" y="261"/>
                  </a:lnTo>
                  <a:lnTo>
                    <a:pt x="211" y="264"/>
                  </a:lnTo>
                  <a:lnTo>
                    <a:pt x="232" y="286"/>
                  </a:lnTo>
                  <a:lnTo>
                    <a:pt x="246" y="309"/>
                  </a:lnTo>
                  <a:lnTo>
                    <a:pt x="254" y="336"/>
                  </a:lnTo>
                  <a:lnTo>
                    <a:pt x="256" y="364"/>
                  </a:lnTo>
                  <a:lnTo>
                    <a:pt x="251" y="394"/>
                  </a:lnTo>
                  <a:lnTo>
                    <a:pt x="251" y="398"/>
                  </a:lnTo>
                  <a:lnTo>
                    <a:pt x="251" y="403"/>
                  </a:lnTo>
                  <a:lnTo>
                    <a:pt x="253" y="406"/>
                  </a:lnTo>
                  <a:lnTo>
                    <a:pt x="267" y="428"/>
                  </a:lnTo>
                  <a:lnTo>
                    <a:pt x="273" y="450"/>
                  </a:lnTo>
                  <a:lnTo>
                    <a:pt x="273" y="473"/>
                  </a:lnTo>
                  <a:lnTo>
                    <a:pt x="265" y="498"/>
                  </a:lnTo>
                  <a:lnTo>
                    <a:pt x="251" y="518"/>
                  </a:lnTo>
                  <a:lnTo>
                    <a:pt x="234" y="534"/>
                  </a:lnTo>
                  <a:lnTo>
                    <a:pt x="212" y="543"/>
                  </a:lnTo>
                  <a:lnTo>
                    <a:pt x="186" y="546"/>
                  </a:lnTo>
                  <a:lnTo>
                    <a:pt x="154" y="546"/>
                  </a:lnTo>
                  <a:lnTo>
                    <a:pt x="154" y="632"/>
                  </a:lnTo>
                  <a:lnTo>
                    <a:pt x="307" y="632"/>
                  </a:lnTo>
                  <a:lnTo>
                    <a:pt x="307" y="618"/>
                  </a:lnTo>
                  <a:lnTo>
                    <a:pt x="307" y="96"/>
                  </a:lnTo>
                  <a:lnTo>
                    <a:pt x="309" y="85"/>
                  </a:lnTo>
                  <a:lnTo>
                    <a:pt x="309" y="79"/>
                  </a:lnTo>
                  <a:lnTo>
                    <a:pt x="312" y="74"/>
                  </a:lnTo>
                  <a:lnTo>
                    <a:pt x="315" y="71"/>
                  </a:lnTo>
                  <a:lnTo>
                    <a:pt x="320" y="68"/>
                  </a:lnTo>
                  <a:lnTo>
                    <a:pt x="326" y="68"/>
                  </a:lnTo>
                  <a:lnTo>
                    <a:pt x="334" y="68"/>
                  </a:lnTo>
                  <a:lnTo>
                    <a:pt x="341" y="68"/>
                  </a:lnTo>
                  <a:lnTo>
                    <a:pt x="341" y="23"/>
                  </a:lnTo>
                  <a:lnTo>
                    <a:pt x="341" y="17"/>
                  </a:lnTo>
                  <a:lnTo>
                    <a:pt x="341" y="12"/>
                  </a:lnTo>
                  <a:lnTo>
                    <a:pt x="345" y="8"/>
                  </a:lnTo>
                  <a:lnTo>
                    <a:pt x="348" y="3"/>
                  </a:lnTo>
                  <a:lnTo>
                    <a:pt x="3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2" name="Freeform 7">
              <a:extLst>
                <a:ext uri="{FF2B5EF4-FFF2-40B4-BE49-F238E27FC236}">
                  <a16:creationId xmlns:a16="http://schemas.microsoft.com/office/drawing/2014/main" id="{C319AE70-5785-6F43-B439-F78C7E66E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0163" y="1827264"/>
              <a:ext cx="46037" cy="7938"/>
            </a:xfrm>
            <a:custGeom>
              <a:avLst/>
              <a:gdLst>
                <a:gd name="T0" fmla="*/ 0 w 57"/>
                <a:gd name="T1" fmla="*/ 0 h 9"/>
                <a:gd name="T2" fmla="*/ 57 w 57"/>
                <a:gd name="T3" fmla="*/ 0 h 9"/>
                <a:gd name="T4" fmla="*/ 32 w 57"/>
                <a:gd name="T5" fmla="*/ 9 h 9"/>
                <a:gd name="T6" fmla="*/ 29 w 57"/>
                <a:gd name="T7" fmla="*/ 9 h 9"/>
                <a:gd name="T8" fmla="*/ 28 w 57"/>
                <a:gd name="T9" fmla="*/ 9 h 9"/>
                <a:gd name="T10" fmla="*/ 0 w 57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9">
                  <a:moveTo>
                    <a:pt x="0" y="0"/>
                  </a:moveTo>
                  <a:lnTo>
                    <a:pt x="57" y="0"/>
                  </a:lnTo>
                  <a:lnTo>
                    <a:pt x="32" y="9"/>
                  </a:lnTo>
                  <a:lnTo>
                    <a:pt x="29" y="9"/>
                  </a:lnTo>
                  <a:lnTo>
                    <a:pt x="28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3" name="Rectangle 8">
              <a:extLst>
                <a:ext uri="{FF2B5EF4-FFF2-40B4-BE49-F238E27FC236}">
                  <a16:creationId xmlns:a16="http://schemas.microsoft.com/office/drawing/2014/main" id="{819D5038-E71B-9644-8147-2782C39F2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450" y="1935214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4" name="Rectangle 9">
              <a:extLst>
                <a:ext uri="{FF2B5EF4-FFF2-40B4-BE49-F238E27FC236}">
                  <a16:creationId xmlns:a16="http://schemas.microsoft.com/office/drawing/2014/main" id="{B6C241D9-CF4C-6D47-B58C-C7A9D29E6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425" y="1935214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5" name="Rectangle 10">
              <a:extLst>
                <a:ext uri="{FF2B5EF4-FFF2-40B4-BE49-F238E27FC236}">
                  <a16:creationId xmlns:a16="http://schemas.microsoft.com/office/drawing/2014/main" id="{9537DAC4-7841-6C48-B582-EEA8D2AB7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450" y="2017764"/>
              <a:ext cx="26987" cy="523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6" name="Rectangle 11">
              <a:extLst>
                <a:ext uri="{FF2B5EF4-FFF2-40B4-BE49-F238E27FC236}">
                  <a16:creationId xmlns:a16="http://schemas.microsoft.com/office/drawing/2014/main" id="{0117C441-2BAB-364A-B535-672836680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425" y="2017764"/>
              <a:ext cx="26987" cy="523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7" name="Rectangle 12">
              <a:extLst>
                <a:ext uri="{FF2B5EF4-FFF2-40B4-BE49-F238E27FC236}">
                  <a16:creationId xmlns:a16="http://schemas.microsoft.com/office/drawing/2014/main" id="{24CD8C8C-184D-4B43-B3AC-B2C560A16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450" y="2098727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8" name="Rectangle 13">
              <a:extLst>
                <a:ext uri="{FF2B5EF4-FFF2-40B4-BE49-F238E27FC236}">
                  <a16:creationId xmlns:a16="http://schemas.microsoft.com/office/drawing/2014/main" id="{E67A8212-DE38-B643-84B2-962FF0546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425" y="2098727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9" name="Rectangle 14">
              <a:extLst>
                <a:ext uri="{FF2B5EF4-FFF2-40B4-BE49-F238E27FC236}">
                  <a16:creationId xmlns:a16="http://schemas.microsoft.com/office/drawing/2014/main" id="{D64048E7-9A0E-6B43-B312-08BD2445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450" y="2179689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0" name="Rectangle 15">
              <a:extLst>
                <a:ext uri="{FF2B5EF4-FFF2-40B4-BE49-F238E27FC236}">
                  <a16:creationId xmlns:a16="http://schemas.microsoft.com/office/drawing/2014/main" id="{62F85616-66A1-2845-9A85-424098325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7425" y="2179689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1" name="Freeform 16">
              <a:extLst>
                <a:ext uri="{FF2B5EF4-FFF2-40B4-BE49-F238E27FC236}">
                  <a16:creationId xmlns:a16="http://schemas.microsoft.com/office/drawing/2014/main" id="{E1BC716E-E43F-0944-85B6-9CE508489A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3638" y="2219377"/>
              <a:ext cx="82550" cy="82550"/>
            </a:xfrm>
            <a:custGeom>
              <a:avLst/>
              <a:gdLst>
                <a:gd name="T0" fmla="*/ 34 w 103"/>
                <a:gd name="T1" fmla="*/ 36 h 102"/>
                <a:gd name="T2" fmla="*/ 34 w 103"/>
                <a:gd name="T3" fmla="*/ 68 h 102"/>
                <a:gd name="T4" fmla="*/ 69 w 103"/>
                <a:gd name="T5" fmla="*/ 68 h 102"/>
                <a:gd name="T6" fmla="*/ 69 w 103"/>
                <a:gd name="T7" fmla="*/ 36 h 102"/>
                <a:gd name="T8" fmla="*/ 34 w 103"/>
                <a:gd name="T9" fmla="*/ 36 h 102"/>
                <a:gd name="T10" fmla="*/ 17 w 103"/>
                <a:gd name="T11" fmla="*/ 0 h 102"/>
                <a:gd name="T12" fmla="*/ 86 w 103"/>
                <a:gd name="T13" fmla="*/ 0 h 102"/>
                <a:gd name="T14" fmla="*/ 92 w 103"/>
                <a:gd name="T15" fmla="*/ 1 h 102"/>
                <a:gd name="T16" fmla="*/ 97 w 103"/>
                <a:gd name="T17" fmla="*/ 4 h 102"/>
                <a:gd name="T18" fmla="*/ 100 w 103"/>
                <a:gd name="T19" fmla="*/ 7 h 102"/>
                <a:gd name="T20" fmla="*/ 101 w 103"/>
                <a:gd name="T21" fmla="*/ 12 h 102"/>
                <a:gd name="T22" fmla="*/ 103 w 103"/>
                <a:gd name="T23" fmla="*/ 18 h 102"/>
                <a:gd name="T24" fmla="*/ 103 w 103"/>
                <a:gd name="T25" fmla="*/ 84 h 102"/>
                <a:gd name="T26" fmla="*/ 101 w 103"/>
                <a:gd name="T27" fmla="*/ 90 h 102"/>
                <a:gd name="T28" fmla="*/ 100 w 103"/>
                <a:gd name="T29" fmla="*/ 96 h 102"/>
                <a:gd name="T30" fmla="*/ 97 w 103"/>
                <a:gd name="T31" fmla="*/ 99 h 102"/>
                <a:gd name="T32" fmla="*/ 91 w 103"/>
                <a:gd name="T33" fmla="*/ 102 h 102"/>
                <a:gd name="T34" fmla="*/ 84 w 103"/>
                <a:gd name="T35" fmla="*/ 102 h 102"/>
                <a:gd name="T36" fmla="*/ 19 w 103"/>
                <a:gd name="T37" fmla="*/ 102 h 102"/>
                <a:gd name="T38" fmla="*/ 13 w 103"/>
                <a:gd name="T39" fmla="*/ 102 h 102"/>
                <a:gd name="T40" fmla="*/ 6 w 103"/>
                <a:gd name="T41" fmla="*/ 99 h 102"/>
                <a:gd name="T42" fmla="*/ 3 w 103"/>
                <a:gd name="T43" fmla="*/ 96 h 102"/>
                <a:gd name="T44" fmla="*/ 2 w 103"/>
                <a:gd name="T45" fmla="*/ 90 h 102"/>
                <a:gd name="T46" fmla="*/ 0 w 103"/>
                <a:gd name="T47" fmla="*/ 84 h 102"/>
                <a:gd name="T48" fmla="*/ 0 w 103"/>
                <a:gd name="T49" fmla="*/ 53 h 102"/>
                <a:gd name="T50" fmla="*/ 0 w 103"/>
                <a:gd name="T51" fmla="*/ 20 h 102"/>
                <a:gd name="T52" fmla="*/ 2 w 103"/>
                <a:gd name="T53" fmla="*/ 12 h 102"/>
                <a:gd name="T54" fmla="*/ 3 w 103"/>
                <a:gd name="T55" fmla="*/ 7 h 102"/>
                <a:gd name="T56" fmla="*/ 6 w 103"/>
                <a:gd name="T57" fmla="*/ 3 h 102"/>
                <a:gd name="T58" fmla="*/ 11 w 103"/>
                <a:gd name="T59" fmla="*/ 1 h 102"/>
                <a:gd name="T60" fmla="*/ 17 w 103"/>
                <a:gd name="T6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3" h="102">
                  <a:moveTo>
                    <a:pt x="34" y="36"/>
                  </a:moveTo>
                  <a:lnTo>
                    <a:pt x="34" y="68"/>
                  </a:lnTo>
                  <a:lnTo>
                    <a:pt x="69" y="68"/>
                  </a:lnTo>
                  <a:lnTo>
                    <a:pt x="69" y="36"/>
                  </a:lnTo>
                  <a:lnTo>
                    <a:pt x="34" y="36"/>
                  </a:lnTo>
                  <a:close/>
                  <a:moveTo>
                    <a:pt x="17" y="0"/>
                  </a:moveTo>
                  <a:lnTo>
                    <a:pt x="86" y="0"/>
                  </a:lnTo>
                  <a:lnTo>
                    <a:pt x="92" y="1"/>
                  </a:lnTo>
                  <a:lnTo>
                    <a:pt x="97" y="4"/>
                  </a:lnTo>
                  <a:lnTo>
                    <a:pt x="100" y="7"/>
                  </a:lnTo>
                  <a:lnTo>
                    <a:pt x="101" y="12"/>
                  </a:lnTo>
                  <a:lnTo>
                    <a:pt x="103" y="18"/>
                  </a:lnTo>
                  <a:lnTo>
                    <a:pt x="103" y="84"/>
                  </a:lnTo>
                  <a:lnTo>
                    <a:pt x="101" y="90"/>
                  </a:lnTo>
                  <a:lnTo>
                    <a:pt x="100" y="96"/>
                  </a:lnTo>
                  <a:lnTo>
                    <a:pt x="97" y="99"/>
                  </a:lnTo>
                  <a:lnTo>
                    <a:pt x="91" y="102"/>
                  </a:lnTo>
                  <a:lnTo>
                    <a:pt x="84" y="102"/>
                  </a:lnTo>
                  <a:lnTo>
                    <a:pt x="19" y="102"/>
                  </a:lnTo>
                  <a:lnTo>
                    <a:pt x="13" y="102"/>
                  </a:lnTo>
                  <a:lnTo>
                    <a:pt x="6" y="99"/>
                  </a:lnTo>
                  <a:lnTo>
                    <a:pt x="3" y="96"/>
                  </a:lnTo>
                  <a:lnTo>
                    <a:pt x="2" y="90"/>
                  </a:lnTo>
                  <a:lnTo>
                    <a:pt x="0" y="84"/>
                  </a:lnTo>
                  <a:lnTo>
                    <a:pt x="0" y="53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3" y="7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2" name="Freeform 17">
              <a:extLst>
                <a:ext uri="{FF2B5EF4-FFF2-40B4-BE49-F238E27FC236}">
                  <a16:creationId xmlns:a16="http://schemas.microsoft.com/office/drawing/2014/main" id="{35FA92C8-125A-4441-A4BB-3ED4546528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3175" y="2219377"/>
              <a:ext cx="80962" cy="82550"/>
            </a:xfrm>
            <a:custGeom>
              <a:avLst/>
              <a:gdLst>
                <a:gd name="T0" fmla="*/ 35 w 103"/>
                <a:gd name="T1" fmla="*/ 36 h 102"/>
                <a:gd name="T2" fmla="*/ 35 w 103"/>
                <a:gd name="T3" fmla="*/ 68 h 102"/>
                <a:gd name="T4" fmla="*/ 67 w 103"/>
                <a:gd name="T5" fmla="*/ 68 h 102"/>
                <a:gd name="T6" fmla="*/ 67 w 103"/>
                <a:gd name="T7" fmla="*/ 36 h 102"/>
                <a:gd name="T8" fmla="*/ 35 w 103"/>
                <a:gd name="T9" fmla="*/ 36 h 102"/>
                <a:gd name="T10" fmla="*/ 17 w 103"/>
                <a:gd name="T11" fmla="*/ 0 h 102"/>
                <a:gd name="T12" fmla="*/ 86 w 103"/>
                <a:gd name="T13" fmla="*/ 0 h 102"/>
                <a:gd name="T14" fmla="*/ 92 w 103"/>
                <a:gd name="T15" fmla="*/ 1 h 102"/>
                <a:gd name="T16" fmla="*/ 97 w 103"/>
                <a:gd name="T17" fmla="*/ 3 h 102"/>
                <a:gd name="T18" fmla="*/ 100 w 103"/>
                <a:gd name="T19" fmla="*/ 7 h 102"/>
                <a:gd name="T20" fmla="*/ 102 w 103"/>
                <a:gd name="T21" fmla="*/ 12 h 102"/>
                <a:gd name="T22" fmla="*/ 103 w 103"/>
                <a:gd name="T23" fmla="*/ 18 h 102"/>
                <a:gd name="T24" fmla="*/ 103 w 103"/>
                <a:gd name="T25" fmla="*/ 85 h 102"/>
                <a:gd name="T26" fmla="*/ 102 w 103"/>
                <a:gd name="T27" fmla="*/ 90 h 102"/>
                <a:gd name="T28" fmla="*/ 100 w 103"/>
                <a:gd name="T29" fmla="*/ 96 h 102"/>
                <a:gd name="T30" fmla="*/ 95 w 103"/>
                <a:gd name="T31" fmla="*/ 99 h 102"/>
                <a:gd name="T32" fmla="*/ 91 w 103"/>
                <a:gd name="T33" fmla="*/ 102 h 102"/>
                <a:gd name="T34" fmla="*/ 86 w 103"/>
                <a:gd name="T35" fmla="*/ 102 h 102"/>
                <a:gd name="T36" fmla="*/ 17 w 103"/>
                <a:gd name="T37" fmla="*/ 102 h 102"/>
                <a:gd name="T38" fmla="*/ 11 w 103"/>
                <a:gd name="T39" fmla="*/ 101 h 102"/>
                <a:gd name="T40" fmla="*/ 7 w 103"/>
                <a:gd name="T41" fmla="*/ 99 h 102"/>
                <a:gd name="T42" fmla="*/ 3 w 103"/>
                <a:gd name="T43" fmla="*/ 95 h 102"/>
                <a:gd name="T44" fmla="*/ 0 w 103"/>
                <a:gd name="T45" fmla="*/ 90 h 102"/>
                <a:gd name="T46" fmla="*/ 0 w 103"/>
                <a:gd name="T47" fmla="*/ 84 h 102"/>
                <a:gd name="T48" fmla="*/ 0 w 103"/>
                <a:gd name="T49" fmla="*/ 50 h 102"/>
                <a:gd name="T50" fmla="*/ 0 w 103"/>
                <a:gd name="T51" fmla="*/ 20 h 102"/>
                <a:gd name="T52" fmla="*/ 0 w 103"/>
                <a:gd name="T53" fmla="*/ 12 h 102"/>
                <a:gd name="T54" fmla="*/ 3 w 103"/>
                <a:gd name="T55" fmla="*/ 7 h 102"/>
                <a:gd name="T56" fmla="*/ 7 w 103"/>
                <a:gd name="T57" fmla="*/ 4 h 102"/>
                <a:gd name="T58" fmla="*/ 11 w 103"/>
                <a:gd name="T59" fmla="*/ 1 h 102"/>
                <a:gd name="T60" fmla="*/ 17 w 103"/>
                <a:gd name="T6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3" h="102">
                  <a:moveTo>
                    <a:pt x="35" y="36"/>
                  </a:moveTo>
                  <a:lnTo>
                    <a:pt x="35" y="68"/>
                  </a:lnTo>
                  <a:lnTo>
                    <a:pt x="67" y="68"/>
                  </a:lnTo>
                  <a:lnTo>
                    <a:pt x="67" y="36"/>
                  </a:lnTo>
                  <a:lnTo>
                    <a:pt x="35" y="36"/>
                  </a:lnTo>
                  <a:close/>
                  <a:moveTo>
                    <a:pt x="17" y="0"/>
                  </a:moveTo>
                  <a:lnTo>
                    <a:pt x="86" y="0"/>
                  </a:lnTo>
                  <a:lnTo>
                    <a:pt x="92" y="1"/>
                  </a:lnTo>
                  <a:lnTo>
                    <a:pt x="97" y="3"/>
                  </a:lnTo>
                  <a:lnTo>
                    <a:pt x="100" y="7"/>
                  </a:lnTo>
                  <a:lnTo>
                    <a:pt x="102" y="12"/>
                  </a:lnTo>
                  <a:lnTo>
                    <a:pt x="103" y="18"/>
                  </a:lnTo>
                  <a:lnTo>
                    <a:pt x="103" y="85"/>
                  </a:lnTo>
                  <a:lnTo>
                    <a:pt x="102" y="90"/>
                  </a:lnTo>
                  <a:lnTo>
                    <a:pt x="100" y="96"/>
                  </a:lnTo>
                  <a:lnTo>
                    <a:pt x="95" y="99"/>
                  </a:lnTo>
                  <a:lnTo>
                    <a:pt x="91" y="102"/>
                  </a:lnTo>
                  <a:lnTo>
                    <a:pt x="86" y="102"/>
                  </a:lnTo>
                  <a:lnTo>
                    <a:pt x="17" y="102"/>
                  </a:lnTo>
                  <a:lnTo>
                    <a:pt x="11" y="101"/>
                  </a:lnTo>
                  <a:lnTo>
                    <a:pt x="7" y="99"/>
                  </a:lnTo>
                  <a:lnTo>
                    <a:pt x="3" y="95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0" y="50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3" name="Grupo 172">
            <a:extLst>
              <a:ext uri="{FF2B5EF4-FFF2-40B4-BE49-F238E27FC236}">
                <a16:creationId xmlns:a16="http://schemas.microsoft.com/office/drawing/2014/main" id="{9EDA5CC0-C572-9B42-9F03-551CCB8F7305}"/>
              </a:ext>
            </a:extLst>
          </p:cNvPr>
          <p:cNvGrpSpPr/>
          <p:nvPr/>
        </p:nvGrpSpPr>
        <p:grpSpPr>
          <a:xfrm>
            <a:off x="5880104" y="2814234"/>
            <a:ext cx="468170" cy="468170"/>
            <a:chOff x="620713" y="2998839"/>
            <a:chExt cx="841375" cy="841375"/>
          </a:xfrm>
          <a:solidFill>
            <a:srgbClr val="E7EBB2"/>
          </a:solidFill>
        </p:grpSpPr>
        <p:sp>
          <p:nvSpPr>
            <p:cNvPr id="174" name="Freeform 18">
              <a:extLst>
                <a:ext uri="{FF2B5EF4-FFF2-40B4-BE49-F238E27FC236}">
                  <a16:creationId xmlns:a16="http://schemas.microsoft.com/office/drawing/2014/main" id="{919C9EB7-1BAC-E54B-A67A-36F0606D1D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713" y="2998839"/>
              <a:ext cx="841375" cy="841375"/>
            </a:xfrm>
            <a:custGeom>
              <a:avLst/>
              <a:gdLst>
                <a:gd name="T0" fmla="*/ 790 w 1060"/>
                <a:gd name="T1" fmla="*/ 719 h 1058"/>
                <a:gd name="T2" fmla="*/ 804 w 1060"/>
                <a:gd name="T3" fmla="*/ 784 h 1058"/>
                <a:gd name="T4" fmla="*/ 804 w 1060"/>
                <a:gd name="T5" fmla="*/ 717 h 1058"/>
                <a:gd name="T6" fmla="*/ 647 w 1060"/>
                <a:gd name="T7" fmla="*/ 683 h 1058"/>
                <a:gd name="T8" fmla="*/ 711 w 1060"/>
                <a:gd name="T9" fmla="*/ 895 h 1058"/>
                <a:gd name="T10" fmla="*/ 785 w 1060"/>
                <a:gd name="T11" fmla="*/ 817 h 1058"/>
                <a:gd name="T12" fmla="*/ 745 w 1060"/>
                <a:gd name="T13" fmla="*/ 716 h 1058"/>
                <a:gd name="T14" fmla="*/ 870 w 1060"/>
                <a:gd name="T15" fmla="*/ 737 h 1058"/>
                <a:gd name="T16" fmla="*/ 821 w 1060"/>
                <a:gd name="T17" fmla="*/ 818 h 1058"/>
                <a:gd name="T18" fmla="*/ 888 w 1060"/>
                <a:gd name="T19" fmla="*/ 910 h 1058"/>
                <a:gd name="T20" fmla="*/ 962 w 1060"/>
                <a:gd name="T21" fmla="*/ 817 h 1058"/>
                <a:gd name="T22" fmla="*/ 882 w 1060"/>
                <a:gd name="T23" fmla="*/ 599 h 1058"/>
                <a:gd name="T24" fmla="*/ 460 w 1060"/>
                <a:gd name="T25" fmla="*/ 166 h 1058"/>
                <a:gd name="T26" fmla="*/ 478 w 1060"/>
                <a:gd name="T27" fmla="*/ 188 h 1058"/>
                <a:gd name="T28" fmla="*/ 471 w 1060"/>
                <a:gd name="T29" fmla="*/ 327 h 1058"/>
                <a:gd name="T30" fmla="*/ 458 w 1060"/>
                <a:gd name="T31" fmla="*/ 356 h 1058"/>
                <a:gd name="T32" fmla="*/ 382 w 1060"/>
                <a:gd name="T33" fmla="*/ 479 h 1058"/>
                <a:gd name="T34" fmla="*/ 333 w 1060"/>
                <a:gd name="T35" fmla="*/ 464 h 1058"/>
                <a:gd name="T36" fmla="*/ 189 w 1060"/>
                <a:gd name="T37" fmla="*/ 506 h 1058"/>
                <a:gd name="T38" fmla="*/ 160 w 1060"/>
                <a:gd name="T39" fmla="*/ 457 h 1058"/>
                <a:gd name="T40" fmla="*/ 139 w 1060"/>
                <a:gd name="T41" fmla="*/ 571 h 1058"/>
                <a:gd name="T42" fmla="*/ 296 w 1060"/>
                <a:gd name="T43" fmla="*/ 845 h 1058"/>
                <a:gd name="T44" fmla="*/ 661 w 1060"/>
                <a:gd name="T45" fmla="*/ 899 h 1058"/>
                <a:gd name="T46" fmla="*/ 600 w 1060"/>
                <a:gd name="T47" fmla="*/ 775 h 1058"/>
                <a:gd name="T48" fmla="*/ 591 w 1060"/>
                <a:gd name="T49" fmla="*/ 734 h 1058"/>
                <a:gd name="T50" fmla="*/ 644 w 1060"/>
                <a:gd name="T51" fmla="*/ 622 h 1058"/>
                <a:gd name="T52" fmla="*/ 876 w 1060"/>
                <a:gd name="T53" fmla="*/ 560 h 1058"/>
                <a:gd name="T54" fmla="*/ 916 w 1060"/>
                <a:gd name="T55" fmla="*/ 456 h 1058"/>
                <a:gd name="T56" fmla="*/ 714 w 1060"/>
                <a:gd name="T57" fmla="*/ 182 h 1058"/>
                <a:gd name="T58" fmla="*/ 220 w 1060"/>
                <a:gd name="T59" fmla="*/ 70 h 1058"/>
                <a:gd name="T60" fmla="*/ 125 w 1060"/>
                <a:gd name="T61" fmla="*/ 76 h 1058"/>
                <a:gd name="T62" fmla="*/ 76 w 1060"/>
                <a:gd name="T63" fmla="*/ 204 h 1058"/>
                <a:gd name="T64" fmla="*/ 39 w 1060"/>
                <a:gd name="T65" fmla="*/ 222 h 1058"/>
                <a:gd name="T66" fmla="*/ 70 w 1060"/>
                <a:gd name="T67" fmla="*/ 292 h 1058"/>
                <a:gd name="T68" fmla="*/ 76 w 1060"/>
                <a:gd name="T69" fmla="*/ 387 h 1058"/>
                <a:gd name="T70" fmla="*/ 223 w 1060"/>
                <a:gd name="T71" fmla="*/ 443 h 1058"/>
                <a:gd name="T72" fmla="*/ 330 w 1060"/>
                <a:gd name="T73" fmla="*/ 426 h 1058"/>
                <a:gd name="T74" fmla="*/ 429 w 1060"/>
                <a:gd name="T75" fmla="*/ 378 h 1058"/>
                <a:gd name="T76" fmla="*/ 449 w 1060"/>
                <a:gd name="T77" fmla="*/ 221 h 1058"/>
                <a:gd name="T78" fmla="*/ 429 w 1060"/>
                <a:gd name="T79" fmla="*/ 132 h 1058"/>
                <a:gd name="T80" fmla="*/ 330 w 1060"/>
                <a:gd name="T81" fmla="*/ 85 h 1058"/>
                <a:gd name="T82" fmla="*/ 189 w 1060"/>
                <a:gd name="T83" fmla="*/ 0 h 1058"/>
                <a:gd name="T84" fmla="*/ 335 w 1060"/>
                <a:gd name="T85" fmla="*/ 50 h 1058"/>
                <a:gd name="T86" fmla="*/ 391 w 1060"/>
                <a:gd name="T87" fmla="*/ 29 h 1058"/>
                <a:gd name="T88" fmla="*/ 539 w 1060"/>
                <a:gd name="T89" fmla="*/ 102 h 1058"/>
                <a:gd name="T90" fmla="*/ 884 w 1060"/>
                <a:gd name="T91" fmla="*/ 291 h 1058"/>
                <a:gd name="T92" fmla="*/ 951 w 1060"/>
                <a:gd name="T93" fmla="*/ 599 h 1058"/>
                <a:gd name="T94" fmla="*/ 1007 w 1060"/>
                <a:gd name="T95" fmla="*/ 730 h 1058"/>
                <a:gd name="T96" fmla="*/ 997 w 1060"/>
                <a:gd name="T97" fmla="*/ 815 h 1058"/>
                <a:gd name="T98" fmla="*/ 923 w 1060"/>
                <a:gd name="T99" fmla="*/ 955 h 1058"/>
                <a:gd name="T100" fmla="*/ 650 w 1060"/>
                <a:gd name="T101" fmla="*/ 990 h 1058"/>
                <a:gd name="T102" fmla="*/ 549 w 1060"/>
                <a:gd name="T103" fmla="*/ 955 h 1058"/>
                <a:gd name="T104" fmla="*/ 204 w 1060"/>
                <a:gd name="T105" fmla="*/ 804 h 1058"/>
                <a:gd name="T106" fmla="*/ 104 w 1060"/>
                <a:gd name="T107" fmla="*/ 498 h 1058"/>
                <a:gd name="T108" fmla="*/ 53 w 1060"/>
                <a:gd name="T109" fmla="*/ 362 h 1058"/>
                <a:gd name="T110" fmla="*/ 0 w 1060"/>
                <a:gd name="T111" fmla="*/ 188 h 1058"/>
                <a:gd name="T112" fmla="*/ 51 w 1060"/>
                <a:gd name="T113" fmla="*/ 171 h 1058"/>
                <a:gd name="T114" fmla="*/ 76 w 1060"/>
                <a:gd name="T115" fmla="*/ 76 h 1058"/>
                <a:gd name="T116" fmla="*/ 181 w 1060"/>
                <a:gd name="T117" fmla="*/ 48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60" h="1058">
                  <a:moveTo>
                    <a:pt x="718" y="990"/>
                  </a:moveTo>
                  <a:lnTo>
                    <a:pt x="718" y="1024"/>
                  </a:lnTo>
                  <a:lnTo>
                    <a:pt x="888" y="1024"/>
                  </a:lnTo>
                  <a:lnTo>
                    <a:pt x="888" y="990"/>
                  </a:lnTo>
                  <a:lnTo>
                    <a:pt x="718" y="990"/>
                  </a:lnTo>
                  <a:close/>
                  <a:moveTo>
                    <a:pt x="804" y="717"/>
                  </a:moveTo>
                  <a:lnTo>
                    <a:pt x="790" y="719"/>
                  </a:lnTo>
                  <a:lnTo>
                    <a:pt x="779" y="727"/>
                  </a:lnTo>
                  <a:lnTo>
                    <a:pt x="771" y="737"/>
                  </a:lnTo>
                  <a:lnTo>
                    <a:pt x="770" y="751"/>
                  </a:lnTo>
                  <a:lnTo>
                    <a:pt x="771" y="764"/>
                  </a:lnTo>
                  <a:lnTo>
                    <a:pt x="779" y="775"/>
                  </a:lnTo>
                  <a:lnTo>
                    <a:pt x="790" y="783"/>
                  </a:lnTo>
                  <a:lnTo>
                    <a:pt x="804" y="784"/>
                  </a:lnTo>
                  <a:lnTo>
                    <a:pt x="820" y="780"/>
                  </a:lnTo>
                  <a:lnTo>
                    <a:pt x="832" y="769"/>
                  </a:lnTo>
                  <a:lnTo>
                    <a:pt x="837" y="751"/>
                  </a:lnTo>
                  <a:lnTo>
                    <a:pt x="835" y="737"/>
                  </a:lnTo>
                  <a:lnTo>
                    <a:pt x="828" y="727"/>
                  </a:lnTo>
                  <a:lnTo>
                    <a:pt x="817" y="720"/>
                  </a:lnTo>
                  <a:lnTo>
                    <a:pt x="804" y="717"/>
                  </a:lnTo>
                  <a:close/>
                  <a:moveTo>
                    <a:pt x="812" y="580"/>
                  </a:moveTo>
                  <a:lnTo>
                    <a:pt x="775" y="582"/>
                  </a:lnTo>
                  <a:lnTo>
                    <a:pt x="737" y="593"/>
                  </a:lnTo>
                  <a:lnTo>
                    <a:pt x="708" y="610"/>
                  </a:lnTo>
                  <a:lnTo>
                    <a:pt x="683" y="630"/>
                  </a:lnTo>
                  <a:lnTo>
                    <a:pt x="662" y="655"/>
                  </a:lnTo>
                  <a:lnTo>
                    <a:pt x="647" y="683"/>
                  </a:lnTo>
                  <a:lnTo>
                    <a:pt x="637" y="714"/>
                  </a:lnTo>
                  <a:lnTo>
                    <a:pt x="633" y="747"/>
                  </a:lnTo>
                  <a:lnTo>
                    <a:pt x="636" y="780"/>
                  </a:lnTo>
                  <a:lnTo>
                    <a:pt x="645" y="814"/>
                  </a:lnTo>
                  <a:lnTo>
                    <a:pt x="661" y="845"/>
                  </a:lnTo>
                  <a:lnTo>
                    <a:pt x="683" y="871"/>
                  </a:lnTo>
                  <a:lnTo>
                    <a:pt x="711" y="895"/>
                  </a:lnTo>
                  <a:lnTo>
                    <a:pt x="714" y="896"/>
                  </a:lnTo>
                  <a:lnTo>
                    <a:pt x="717" y="899"/>
                  </a:lnTo>
                  <a:lnTo>
                    <a:pt x="718" y="904"/>
                  </a:lnTo>
                  <a:lnTo>
                    <a:pt x="718" y="907"/>
                  </a:lnTo>
                  <a:lnTo>
                    <a:pt x="718" y="955"/>
                  </a:lnTo>
                  <a:lnTo>
                    <a:pt x="785" y="955"/>
                  </a:lnTo>
                  <a:lnTo>
                    <a:pt x="785" y="817"/>
                  </a:lnTo>
                  <a:lnTo>
                    <a:pt x="779" y="814"/>
                  </a:lnTo>
                  <a:lnTo>
                    <a:pt x="762" y="804"/>
                  </a:lnTo>
                  <a:lnTo>
                    <a:pt x="748" y="792"/>
                  </a:lnTo>
                  <a:lnTo>
                    <a:pt x="740" y="775"/>
                  </a:lnTo>
                  <a:lnTo>
                    <a:pt x="736" y="756"/>
                  </a:lnTo>
                  <a:lnTo>
                    <a:pt x="737" y="737"/>
                  </a:lnTo>
                  <a:lnTo>
                    <a:pt x="745" y="716"/>
                  </a:lnTo>
                  <a:lnTo>
                    <a:pt x="761" y="699"/>
                  </a:lnTo>
                  <a:lnTo>
                    <a:pt x="781" y="686"/>
                  </a:lnTo>
                  <a:lnTo>
                    <a:pt x="803" y="683"/>
                  </a:lnTo>
                  <a:lnTo>
                    <a:pt x="826" y="686"/>
                  </a:lnTo>
                  <a:lnTo>
                    <a:pt x="846" y="699"/>
                  </a:lnTo>
                  <a:lnTo>
                    <a:pt x="862" y="716"/>
                  </a:lnTo>
                  <a:lnTo>
                    <a:pt x="870" y="737"/>
                  </a:lnTo>
                  <a:lnTo>
                    <a:pt x="871" y="756"/>
                  </a:lnTo>
                  <a:lnTo>
                    <a:pt x="867" y="775"/>
                  </a:lnTo>
                  <a:lnTo>
                    <a:pt x="859" y="790"/>
                  </a:lnTo>
                  <a:lnTo>
                    <a:pt x="845" y="804"/>
                  </a:lnTo>
                  <a:lnTo>
                    <a:pt x="828" y="814"/>
                  </a:lnTo>
                  <a:lnTo>
                    <a:pt x="824" y="815"/>
                  </a:lnTo>
                  <a:lnTo>
                    <a:pt x="821" y="818"/>
                  </a:lnTo>
                  <a:lnTo>
                    <a:pt x="820" y="822"/>
                  </a:lnTo>
                  <a:lnTo>
                    <a:pt x="820" y="825"/>
                  </a:lnTo>
                  <a:lnTo>
                    <a:pt x="820" y="946"/>
                  </a:lnTo>
                  <a:lnTo>
                    <a:pt x="820" y="951"/>
                  </a:lnTo>
                  <a:lnTo>
                    <a:pt x="821" y="955"/>
                  </a:lnTo>
                  <a:lnTo>
                    <a:pt x="888" y="955"/>
                  </a:lnTo>
                  <a:lnTo>
                    <a:pt x="888" y="910"/>
                  </a:lnTo>
                  <a:lnTo>
                    <a:pt x="888" y="906"/>
                  </a:lnTo>
                  <a:lnTo>
                    <a:pt x="890" y="901"/>
                  </a:lnTo>
                  <a:lnTo>
                    <a:pt x="893" y="896"/>
                  </a:lnTo>
                  <a:lnTo>
                    <a:pt x="898" y="893"/>
                  </a:lnTo>
                  <a:lnTo>
                    <a:pt x="924" y="870"/>
                  </a:lnTo>
                  <a:lnTo>
                    <a:pt x="946" y="845"/>
                  </a:lnTo>
                  <a:lnTo>
                    <a:pt x="962" y="817"/>
                  </a:lnTo>
                  <a:lnTo>
                    <a:pt x="971" y="784"/>
                  </a:lnTo>
                  <a:lnTo>
                    <a:pt x="974" y="750"/>
                  </a:lnTo>
                  <a:lnTo>
                    <a:pt x="969" y="711"/>
                  </a:lnTo>
                  <a:lnTo>
                    <a:pt x="957" y="675"/>
                  </a:lnTo>
                  <a:lnTo>
                    <a:pt x="938" y="646"/>
                  </a:lnTo>
                  <a:lnTo>
                    <a:pt x="912" y="619"/>
                  </a:lnTo>
                  <a:lnTo>
                    <a:pt x="882" y="599"/>
                  </a:lnTo>
                  <a:lnTo>
                    <a:pt x="848" y="587"/>
                  </a:lnTo>
                  <a:lnTo>
                    <a:pt x="812" y="580"/>
                  </a:lnTo>
                  <a:close/>
                  <a:moveTo>
                    <a:pt x="538" y="137"/>
                  </a:moveTo>
                  <a:lnTo>
                    <a:pt x="475" y="140"/>
                  </a:lnTo>
                  <a:lnTo>
                    <a:pt x="463" y="145"/>
                  </a:lnTo>
                  <a:lnTo>
                    <a:pt x="458" y="154"/>
                  </a:lnTo>
                  <a:lnTo>
                    <a:pt x="460" y="166"/>
                  </a:lnTo>
                  <a:lnTo>
                    <a:pt x="461" y="173"/>
                  </a:lnTo>
                  <a:lnTo>
                    <a:pt x="464" y="177"/>
                  </a:lnTo>
                  <a:lnTo>
                    <a:pt x="464" y="182"/>
                  </a:lnTo>
                  <a:lnTo>
                    <a:pt x="468" y="185"/>
                  </a:lnTo>
                  <a:lnTo>
                    <a:pt x="471" y="187"/>
                  </a:lnTo>
                  <a:lnTo>
                    <a:pt x="474" y="188"/>
                  </a:lnTo>
                  <a:lnTo>
                    <a:pt x="478" y="188"/>
                  </a:lnTo>
                  <a:lnTo>
                    <a:pt x="513" y="188"/>
                  </a:lnTo>
                  <a:lnTo>
                    <a:pt x="513" y="323"/>
                  </a:lnTo>
                  <a:lnTo>
                    <a:pt x="505" y="325"/>
                  </a:lnTo>
                  <a:lnTo>
                    <a:pt x="497" y="325"/>
                  </a:lnTo>
                  <a:lnTo>
                    <a:pt x="489" y="323"/>
                  </a:lnTo>
                  <a:lnTo>
                    <a:pt x="478" y="323"/>
                  </a:lnTo>
                  <a:lnTo>
                    <a:pt x="471" y="327"/>
                  </a:lnTo>
                  <a:lnTo>
                    <a:pt x="464" y="333"/>
                  </a:lnTo>
                  <a:lnTo>
                    <a:pt x="460" y="342"/>
                  </a:lnTo>
                  <a:lnTo>
                    <a:pt x="460" y="345"/>
                  </a:lnTo>
                  <a:lnTo>
                    <a:pt x="458" y="348"/>
                  </a:lnTo>
                  <a:lnTo>
                    <a:pt x="457" y="350"/>
                  </a:lnTo>
                  <a:lnTo>
                    <a:pt x="457" y="353"/>
                  </a:lnTo>
                  <a:lnTo>
                    <a:pt x="458" y="356"/>
                  </a:lnTo>
                  <a:lnTo>
                    <a:pt x="458" y="359"/>
                  </a:lnTo>
                  <a:lnTo>
                    <a:pt x="460" y="361"/>
                  </a:lnTo>
                  <a:lnTo>
                    <a:pt x="472" y="375"/>
                  </a:lnTo>
                  <a:lnTo>
                    <a:pt x="485" y="386"/>
                  </a:lnTo>
                  <a:lnTo>
                    <a:pt x="436" y="436"/>
                  </a:lnTo>
                  <a:lnTo>
                    <a:pt x="386" y="484"/>
                  </a:lnTo>
                  <a:lnTo>
                    <a:pt x="382" y="479"/>
                  </a:lnTo>
                  <a:lnTo>
                    <a:pt x="377" y="473"/>
                  </a:lnTo>
                  <a:lnTo>
                    <a:pt x="372" y="467"/>
                  </a:lnTo>
                  <a:lnTo>
                    <a:pt x="363" y="459"/>
                  </a:lnTo>
                  <a:lnTo>
                    <a:pt x="352" y="456"/>
                  </a:lnTo>
                  <a:lnTo>
                    <a:pt x="340" y="460"/>
                  </a:lnTo>
                  <a:lnTo>
                    <a:pt x="337" y="462"/>
                  </a:lnTo>
                  <a:lnTo>
                    <a:pt x="333" y="464"/>
                  </a:lnTo>
                  <a:lnTo>
                    <a:pt x="329" y="465"/>
                  </a:lnTo>
                  <a:lnTo>
                    <a:pt x="326" y="468"/>
                  </a:lnTo>
                  <a:lnTo>
                    <a:pt x="324" y="471"/>
                  </a:lnTo>
                  <a:lnTo>
                    <a:pt x="324" y="476"/>
                  </a:lnTo>
                  <a:lnTo>
                    <a:pt x="324" y="512"/>
                  </a:lnTo>
                  <a:lnTo>
                    <a:pt x="189" y="512"/>
                  </a:lnTo>
                  <a:lnTo>
                    <a:pt x="189" y="506"/>
                  </a:lnTo>
                  <a:lnTo>
                    <a:pt x="189" y="499"/>
                  </a:lnTo>
                  <a:lnTo>
                    <a:pt x="189" y="493"/>
                  </a:lnTo>
                  <a:lnTo>
                    <a:pt x="189" y="481"/>
                  </a:lnTo>
                  <a:lnTo>
                    <a:pt x="185" y="470"/>
                  </a:lnTo>
                  <a:lnTo>
                    <a:pt x="178" y="462"/>
                  </a:lnTo>
                  <a:lnTo>
                    <a:pt x="165" y="457"/>
                  </a:lnTo>
                  <a:lnTo>
                    <a:pt x="160" y="457"/>
                  </a:lnTo>
                  <a:lnTo>
                    <a:pt x="154" y="457"/>
                  </a:lnTo>
                  <a:lnTo>
                    <a:pt x="150" y="459"/>
                  </a:lnTo>
                  <a:lnTo>
                    <a:pt x="146" y="462"/>
                  </a:lnTo>
                  <a:lnTo>
                    <a:pt x="143" y="467"/>
                  </a:lnTo>
                  <a:lnTo>
                    <a:pt x="142" y="471"/>
                  </a:lnTo>
                  <a:lnTo>
                    <a:pt x="137" y="521"/>
                  </a:lnTo>
                  <a:lnTo>
                    <a:pt x="139" y="571"/>
                  </a:lnTo>
                  <a:lnTo>
                    <a:pt x="146" y="616"/>
                  </a:lnTo>
                  <a:lnTo>
                    <a:pt x="159" y="660"/>
                  </a:lnTo>
                  <a:lnTo>
                    <a:pt x="176" y="700"/>
                  </a:lnTo>
                  <a:lnTo>
                    <a:pt x="199" y="741"/>
                  </a:lnTo>
                  <a:lnTo>
                    <a:pt x="228" y="780"/>
                  </a:lnTo>
                  <a:lnTo>
                    <a:pt x="260" y="814"/>
                  </a:lnTo>
                  <a:lnTo>
                    <a:pt x="296" y="845"/>
                  </a:lnTo>
                  <a:lnTo>
                    <a:pt x="337" y="870"/>
                  </a:lnTo>
                  <a:lnTo>
                    <a:pt x="380" y="892"/>
                  </a:lnTo>
                  <a:lnTo>
                    <a:pt x="441" y="912"/>
                  </a:lnTo>
                  <a:lnTo>
                    <a:pt x="502" y="921"/>
                  </a:lnTo>
                  <a:lnTo>
                    <a:pt x="564" y="920"/>
                  </a:lnTo>
                  <a:lnTo>
                    <a:pt x="628" y="909"/>
                  </a:lnTo>
                  <a:lnTo>
                    <a:pt x="661" y="899"/>
                  </a:lnTo>
                  <a:lnTo>
                    <a:pt x="659" y="896"/>
                  </a:lnTo>
                  <a:lnTo>
                    <a:pt x="658" y="895"/>
                  </a:lnTo>
                  <a:lnTo>
                    <a:pt x="656" y="893"/>
                  </a:lnTo>
                  <a:lnTo>
                    <a:pt x="634" y="867"/>
                  </a:lnTo>
                  <a:lnTo>
                    <a:pt x="619" y="839"/>
                  </a:lnTo>
                  <a:lnTo>
                    <a:pt x="606" y="808"/>
                  </a:lnTo>
                  <a:lnTo>
                    <a:pt x="600" y="775"/>
                  </a:lnTo>
                  <a:lnTo>
                    <a:pt x="600" y="772"/>
                  </a:lnTo>
                  <a:lnTo>
                    <a:pt x="598" y="770"/>
                  </a:lnTo>
                  <a:lnTo>
                    <a:pt x="595" y="769"/>
                  </a:lnTo>
                  <a:lnTo>
                    <a:pt x="592" y="769"/>
                  </a:lnTo>
                  <a:lnTo>
                    <a:pt x="547" y="769"/>
                  </a:lnTo>
                  <a:lnTo>
                    <a:pt x="547" y="734"/>
                  </a:lnTo>
                  <a:lnTo>
                    <a:pt x="591" y="734"/>
                  </a:lnTo>
                  <a:lnTo>
                    <a:pt x="595" y="733"/>
                  </a:lnTo>
                  <a:lnTo>
                    <a:pt x="597" y="733"/>
                  </a:lnTo>
                  <a:lnTo>
                    <a:pt x="600" y="730"/>
                  </a:lnTo>
                  <a:lnTo>
                    <a:pt x="600" y="725"/>
                  </a:lnTo>
                  <a:lnTo>
                    <a:pt x="609" y="686"/>
                  </a:lnTo>
                  <a:lnTo>
                    <a:pt x="623" y="652"/>
                  </a:lnTo>
                  <a:lnTo>
                    <a:pt x="644" y="622"/>
                  </a:lnTo>
                  <a:lnTo>
                    <a:pt x="670" y="596"/>
                  </a:lnTo>
                  <a:lnTo>
                    <a:pt x="700" y="574"/>
                  </a:lnTo>
                  <a:lnTo>
                    <a:pt x="731" y="559"/>
                  </a:lnTo>
                  <a:lnTo>
                    <a:pt x="767" y="549"/>
                  </a:lnTo>
                  <a:lnTo>
                    <a:pt x="803" y="546"/>
                  </a:lnTo>
                  <a:lnTo>
                    <a:pt x="840" y="549"/>
                  </a:lnTo>
                  <a:lnTo>
                    <a:pt x="876" y="560"/>
                  </a:lnTo>
                  <a:lnTo>
                    <a:pt x="912" y="577"/>
                  </a:lnTo>
                  <a:lnTo>
                    <a:pt x="915" y="579"/>
                  </a:lnTo>
                  <a:lnTo>
                    <a:pt x="920" y="580"/>
                  </a:lnTo>
                  <a:lnTo>
                    <a:pt x="920" y="573"/>
                  </a:lnTo>
                  <a:lnTo>
                    <a:pt x="921" y="566"/>
                  </a:lnTo>
                  <a:lnTo>
                    <a:pt x="923" y="510"/>
                  </a:lnTo>
                  <a:lnTo>
                    <a:pt x="916" y="456"/>
                  </a:lnTo>
                  <a:lnTo>
                    <a:pt x="902" y="401"/>
                  </a:lnTo>
                  <a:lnTo>
                    <a:pt x="879" y="350"/>
                  </a:lnTo>
                  <a:lnTo>
                    <a:pt x="856" y="308"/>
                  </a:lnTo>
                  <a:lnTo>
                    <a:pt x="826" y="271"/>
                  </a:lnTo>
                  <a:lnTo>
                    <a:pt x="793" y="238"/>
                  </a:lnTo>
                  <a:lnTo>
                    <a:pt x="756" y="208"/>
                  </a:lnTo>
                  <a:lnTo>
                    <a:pt x="714" y="182"/>
                  </a:lnTo>
                  <a:lnTo>
                    <a:pt x="656" y="157"/>
                  </a:lnTo>
                  <a:lnTo>
                    <a:pt x="598" y="143"/>
                  </a:lnTo>
                  <a:lnTo>
                    <a:pt x="538" y="137"/>
                  </a:lnTo>
                  <a:close/>
                  <a:moveTo>
                    <a:pt x="221" y="34"/>
                  </a:moveTo>
                  <a:lnTo>
                    <a:pt x="221" y="64"/>
                  </a:lnTo>
                  <a:lnTo>
                    <a:pt x="221" y="67"/>
                  </a:lnTo>
                  <a:lnTo>
                    <a:pt x="220" y="70"/>
                  </a:lnTo>
                  <a:lnTo>
                    <a:pt x="218" y="71"/>
                  </a:lnTo>
                  <a:lnTo>
                    <a:pt x="182" y="85"/>
                  </a:lnTo>
                  <a:lnTo>
                    <a:pt x="145" y="99"/>
                  </a:lnTo>
                  <a:lnTo>
                    <a:pt x="140" y="95"/>
                  </a:lnTo>
                  <a:lnTo>
                    <a:pt x="136" y="88"/>
                  </a:lnTo>
                  <a:lnTo>
                    <a:pt x="131" y="82"/>
                  </a:lnTo>
                  <a:lnTo>
                    <a:pt x="125" y="76"/>
                  </a:lnTo>
                  <a:lnTo>
                    <a:pt x="100" y="101"/>
                  </a:lnTo>
                  <a:lnTo>
                    <a:pt x="75" y="124"/>
                  </a:lnTo>
                  <a:lnTo>
                    <a:pt x="89" y="137"/>
                  </a:lnTo>
                  <a:lnTo>
                    <a:pt x="101" y="146"/>
                  </a:lnTo>
                  <a:lnTo>
                    <a:pt x="90" y="171"/>
                  </a:lnTo>
                  <a:lnTo>
                    <a:pt x="79" y="194"/>
                  </a:lnTo>
                  <a:lnTo>
                    <a:pt x="76" y="204"/>
                  </a:lnTo>
                  <a:lnTo>
                    <a:pt x="75" y="213"/>
                  </a:lnTo>
                  <a:lnTo>
                    <a:pt x="70" y="219"/>
                  </a:lnTo>
                  <a:lnTo>
                    <a:pt x="62" y="222"/>
                  </a:lnTo>
                  <a:lnTo>
                    <a:pt x="53" y="222"/>
                  </a:lnTo>
                  <a:lnTo>
                    <a:pt x="44" y="221"/>
                  </a:lnTo>
                  <a:lnTo>
                    <a:pt x="40" y="221"/>
                  </a:lnTo>
                  <a:lnTo>
                    <a:pt x="39" y="222"/>
                  </a:lnTo>
                  <a:lnTo>
                    <a:pt x="37" y="222"/>
                  </a:lnTo>
                  <a:lnTo>
                    <a:pt x="36" y="224"/>
                  </a:lnTo>
                  <a:lnTo>
                    <a:pt x="34" y="225"/>
                  </a:lnTo>
                  <a:lnTo>
                    <a:pt x="34" y="289"/>
                  </a:lnTo>
                  <a:lnTo>
                    <a:pt x="64" y="289"/>
                  </a:lnTo>
                  <a:lnTo>
                    <a:pt x="67" y="291"/>
                  </a:lnTo>
                  <a:lnTo>
                    <a:pt x="70" y="292"/>
                  </a:lnTo>
                  <a:lnTo>
                    <a:pt x="72" y="294"/>
                  </a:lnTo>
                  <a:lnTo>
                    <a:pt x="86" y="330"/>
                  </a:lnTo>
                  <a:lnTo>
                    <a:pt x="100" y="367"/>
                  </a:lnTo>
                  <a:lnTo>
                    <a:pt x="95" y="372"/>
                  </a:lnTo>
                  <a:lnTo>
                    <a:pt x="89" y="376"/>
                  </a:lnTo>
                  <a:lnTo>
                    <a:pt x="83" y="383"/>
                  </a:lnTo>
                  <a:lnTo>
                    <a:pt x="76" y="387"/>
                  </a:lnTo>
                  <a:lnTo>
                    <a:pt x="101" y="412"/>
                  </a:lnTo>
                  <a:lnTo>
                    <a:pt x="125" y="437"/>
                  </a:lnTo>
                  <a:lnTo>
                    <a:pt x="132" y="428"/>
                  </a:lnTo>
                  <a:lnTo>
                    <a:pt x="140" y="420"/>
                  </a:lnTo>
                  <a:lnTo>
                    <a:pt x="146" y="412"/>
                  </a:lnTo>
                  <a:lnTo>
                    <a:pt x="185" y="428"/>
                  </a:lnTo>
                  <a:lnTo>
                    <a:pt x="223" y="443"/>
                  </a:lnTo>
                  <a:lnTo>
                    <a:pt x="223" y="478"/>
                  </a:lnTo>
                  <a:lnTo>
                    <a:pt x="290" y="478"/>
                  </a:lnTo>
                  <a:lnTo>
                    <a:pt x="290" y="448"/>
                  </a:lnTo>
                  <a:lnTo>
                    <a:pt x="291" y="445"/>
                  </a:lnTo>
                  <a:lnTo>
                    <a:pt x="293" y="442"/>
                  </a:lnTo>
                  <a:lnTo>
                    <a:pt x="296" y="440"/>
                  </a:lnTo>
                  <a:lnTo>
                    <a:pt x="330" y="426"/>
                  </a:lnTo>
                  <a:lnTo>
                    <a:pt x="366" y="412"/>
                  </a:lnTo>
                  <a:lnTo>
                    <a:pt x="372" y="420"/>
                  </a:lnTo>
                  <a:lnTo>
                    <a:pt x="380" y="428"/>
                  </a:lnTo>
                  <a:lnTo>
                    <a:pt x="388" y="436"/>
                  </a:lnTo>
                  <a:lnTo>
                    <a:pt x="411" y="411"/>
                  </a:lnTo>
                  <a:lnTo>
                    <a:pt x="438" y="386"/>
                  </a:lnTo>
                  <a:lnTo>
                    <a:pt x="429" y="378"/>
                  </a:lnTo>
                  <a:lnTo>
                    <a:pt x="421" y="372"/>
                  </a:lnTo>
                  <a:lnTo>
                    <a:pt x="413" y="364"/>
                  </a:lnTo>
                  <a:lnTo>
                    <a:pt x="429" y="327"/>
                  </a:lnTo>
                  <a:lnTo>
                    <a:pt x="444" y="289"/>
                  </a:lnTo>
                  <a:lnTo>
                    <a:pt x="478" y="289"/>
                  </a:lnTo>
                  <a:lnTo>
                    <a:pt x="478" y="221"/>
                  </a:lnTo>
                  <a:lnTo>
                    <a:pt x="449" y="221"/>
                  </a:lnTo>
                  <a:lnTo>
                    <a:pt x="446" y="221"/>
                  </a:lnTo>
                  <a:lnTo>
                    <a:pt x="443" y="219"/>
                  </a:lnTo>
                  <a:lnTo>
                    <a:pt x="441" y="218"/>
                  </a:lnTo>
                  <a:lnTo>
                    <a:pt x="427" y="182"/>
                  </a:lnTo>
                  <a:lnTo>
                    <a:pt x="413" y="145"/>
                  </a:lnTo>
                  <a:lnTo>
                    <a:pt x="421" y="138"/>
                  </a:lnTo>
                  <a:lnTo>
                    <a:pt x="429" y="132"/>
                  </a:lnTo>
                  <a:lnTo>
                    <a:pt x="435" y="126"/>
                  </a:lnTo>
                  <a:lnTo>
                    <a:pt x="411" y="101"/>
                  </a:lnTo>
                  <a:lnTo>
                    <a:pt x="386" y="76"/>
                  </a:lnTo>
                  <a:lnTo>
                    <a:pt x="379" y="84"/>
                  </a:lnTo>
                  <a:lnTo>
                    <a:pt x="372" y="92"/>
                  </a:lnTo>
                  <a:lnTo>
                    <a:pt x="366" y="99"/>
                  </a:lnTo>
                  <a:lnTo>
                    <a:pt x="330" y="85"/>
                  </a:lnTo>
                  <a:lnTo>
                    <a:pt x="296" y="71"/>
                  </a:lnTo>
                  <a:lnTo>
                    <a:pt x="293" y="70"/>
                  </a:lnTo>
                  <a:lnTo>
                    <a:pt x="291" y="67"/>
                  </a:lnTo>
                  <a:lnTo>
                    <a:pt x="290" y="64"/>
                  </a:lnTo>
                  <a:lnTo>
                    <a:pt x="290" y="34"/>
                  </a:lnTo>
                  <a:lnTo>
                    <a:pt x="221" y="34"/>
                  </a:lnTo>
                  <a:close/>
                  <a:moveTo>
                    <a:pt x="189" y="0"/>
                  </a:moveTo>
                  <a:lnTo>
                    <a:pt x="324" y="0"/>
                  </a:lnTo>
                  <a:lnTo>
                    <a:pt x="324" y="36"/>
                  </a:lnTo>
                  <a:lnTo>
                    <a:pt x="324" y="39"/>
                  </a:lnTo>
                  <a:lnTo>
                    <a:pt x="326" y="42"/>
                  </a:lnTo>
                  <a:lnTo>
                    <a:pt x="329" y="45"/>
                  </a:lnTo>
                  <a:lnTo>
                    <a:pt x="330" y="46"/>
                  </a:lnTo>
                  <a:lnTo>
                    <a:pt x="335" y="50"/>
                  </a:lnTo>
                  <a:lnTo>
                    <a:pt x="348" y="54"/>
                  </a:lnTo>
                  <a:lnTo>
                    <a:pt x="358" y="54"/>
                  </a:lnTo>
                  <a:lnTo>
                    <a:pt x="368" y="50"/>
                  </a:lnTo>
                  <a:lnTo>
                    <a:pt x="377" y="39"/>
                  </a:lnTo>
                  <a:lnTo>
                    <a:pt x="382" y="32"/>
                  </a:lnTo>
                  <a:lnTo>
                    <a:pt x="388" y="26"/>
                  </a:lnTo>
                  <a:lnTo>
                    <a:pt x="391" y="29"/>
                  </a:lnTo>
                  <a:lnTo>
                    <a:pt x="394" y="31"/>
                  </a:lnTo>
                  <a:lnTo>
                    <a:pt x="396" y="34"/>
                  </a:lnTo>
                  <a:lnTo>
                    <a:pt x="464" y="101"/>
                  </a:lnTo>
                  <a:lnTo>
                    <a:pt x="468" y="104"/>
                  </a:lnTo>
                  <a:lnTo>
                    <a:pt x="472" y="106"/>
                  </a:lnTo>
                  <a:lnTo>
                    <a:pt x="477" y="106"/>
                  </a:lnTo>
                  <a:lnTo>
                    <a:pt x="539" y="102"/>
                  </a:lnTo>
                  <a:lnTo>
                    <a:pt x="597" y="107"/>
                  </a:lnTo>
                  <a:lnTo>
                    <a:pt x="653" y="120"/>
                  </a:lnTo>
                  <a:lnTo>
                    <a:pt x="706" y="140"/>
                  </a:lnTo>
                  <a:lnTo>
                    <a:pt x="756" y="166"/>
                  </a:lnTo>
                  <a:lnTo>
                    <a:pt x="803" y="201"/>
                  </a:lnTo>
                  <a:lnTo>
                    <a:pt x="846" y="244"/>
                  </a:lnTo>
                  <a:lnTo>
                    <a:pt x="884" y="291"/>
                  </a:lnTo>
                  <a:lnTo>
                    <a:pt x="913" y="339"/>
                  </a:lnTo>
                  <a:lnTo>
                    <a:pt x="935" y="392"/>
                  </a:lnTo>
                  <a:lnTo>
                    <a:pt x="949" y="446"/>
                  </a:lnTo>
                  <a:lnTo>
                    <a:pt x="957" y="504"/>
                  </a:lnTo>
                  <a:lnTo>
                    <a:pt x="955" y="565"/>
                  </a:lnTo>
                  <a:lnTo>
                    <a:pt x="954" y="582"/>
                  </a:lnTo>
                  <a:lnTo>
                    <a:pt x="951" y="599"/>
                  </a:lnTo>
                  <a:lnTo>
                    <a:pt x="951" y="604"/>
                  </a:lnTo>
                  <a:lnTo>
                    <a:pt x="952" y="608"/>
                  </a:lnTo>
                  <a:lnTo>
                    <a:pt x="955" y="613"/>
                  </a:lnTo>
                  <a:lnTo>
                    <a:pt x="980" y="647"/>
                  </a:lnTo>
                  <a:lnTo>
                    <a:pt x="997" y="685"/>
                  </a:lnTo>
                  <a:lnTo>
                    <a:pt x="1007" y="725"/>
                  </a:lnTo>
                  <a:lnTo>
                    <a:pt x="1007" y="730"/>
                  </a:lnTo>
                  <a:lnTo>
                    <a:pt x="1008" y="733"/>
                  </a:lnTo>
                  <a:lnTo>
                    <a:pt x="1060" y="733"/>
                  </a:lnTo>
                  <a:lnTo>
                    <a:pt x="1060" y="769"/>
                  </a:lnTo>
                  <a:lnTo>
                    <a:pt x="1008" y="769"/>
                  </a:lnTo>
                  <a:lnTo>
                    <a:pt x="1007" y="772"/>
                  </a:lnTo>
                  <a:lnTo>
                    <a:pt x="1007" y="773"/>
                  </a:lnTo>
                  <a:lnTo>
                    <a:pt x="997" y="815"/>
                  </a:lnTo>
                  <a:lnTo>
                    <a:pt x="982" y="851"/>
                  </a:lnTo>
                  <a:lnTo>
                    <a:pt x="958" y="885"/>
                  </a:lnTo>
                  <a:lnTo>
                    <a:pt x="927" y="913"/>
                  </a:lnTo>
                  <a:lnTo>
                    <a:pt x="926" y="915"/>
                  </a:lnTo>
                  <a:lnTo>
                    <a:pt x="924" y="918"/>
                  </a:lnTo>
                  <a:lnTo>
                    <a:pt x="923" y="920"/>
                  </a:lnTo>
                  <a:lnTo>
                    <a:pt x="923" y="955"/>
                  </a:lnTo>
                  <a:lnTo>
                    <a:pt x="957" y="955"/>
                  </a:lnTo>
                  <a:lnTo>
                    <a:pt x="957" y="990"/>
                  </a:lnTo>
                  <a:lnTo>
                    <a:pt x="923" y="990"/>
                  </a:lnTo>
                  <a:lnTo>
                    <a:pt x="923" y="1058"/>
                  </a:lnTo>
                  <a:lnTo>
                    <a:pt x="683" y="1058"/>
                  </a:lnTo>
                  <a:lnTo>
                    <a:pt x="683" y="990"/>
                  </a:lnTo>
                  <a:lnTo>
                    <a:pt x="650" y="990"/>
                  </a:lnTo>
                  <a:lnTo>
                    <a:pt x="650" y="955"/>
                  </a:lnTo>
                  <a:lnTo>
                    <a:pt x="683" y="955"/>
                  </a:lnTo>
                  <a:lnTo>
                    <a:pt x="683" y="927"/>
                  </a:lnTo>
                  <a:lnTo>
                    <a:pt x="676" y="929"/>
                  </a:lnTo>
                  <a:lnTo>
                    <a:pt x="672" y="930"/>
                  </a:lnTo>
                  <a:lnTo>
                    <a:pt x="611" y="948"/>
                  </a:lnTo>
                  <a:lnTo>
                    <a:pt x="549" y="955"/>
                  </a:lnTo>
                  <a:lnTo>
                    <a:pt x="489" y="954"/>
                  </a:lnTo>
                  <a:lnTo>
                    <a:pt x="429" y="943"/>
                  </a:lnTo>
                  <a:lnTo>
                    <a:pt x="368" y="923"/>
                  </a:lnTo>
                  <a:lnTo>
                    <a:pt x="321" y="901"/>
                  </a:lnTo>
                  <a:lnTo>
                    <a:pt x="277" y="873"/>
                  </a:lnTo>
                  <a:lnTo>
                    <a:pt x="238" y="840"/>
                  </a:lnTo>
                  <a:lnTo>
                    <a:pt x="204" y="804"/>
                  </a:lnTo>
                  <a:lnTo>
                    <a:pt x="173" y="762"/>
                  </a:lnTo>
                  <a:lnTo>
                    <a:pt x="146" y="717"/>
                  </a:lnTo>
                  <a:lnTo>
                    <a:pt x="125" y="664"/>
                  </a:lnTo>
                  <a:lnTo>
                    <a:pt x="111" y="611"/>
                  </a:lnTo>
                  <a:lnTo>
                    <a:pt x="104" y="557"/>
                  </a:lnTo>
                  <a:lnTo>
                    <a:pt x="104" y="501"/>
                  </a:lnTo>
                  <a:lnTo>
                    <a:pt x="104" y="498"/>
                  </a:lnTo>
                  <a:lnTo>
                    <a:pt x="106" y="482"/>
                  </a:lnTo>
                  <a:lnTo>
                    <a:pt x="104" y="470"/>
                  </a:lnTo>
                  <a:lnTo>
                    <a:pt x="97" y="457"/>
                  </a:lnTo>
                  <a:lnTo>
                    <a:pt x="86" y="446"/>
                  </a:lnTo>
                  <a:lnTo>
                    <a:pt x="56" y="418"/>
                  </a:lnTo>
                  <a:lnTo>
                    <a:pt x="25" y="387"/>
                  </a:lnTo>
                  <a:lnTo>
                    <a:pt x="53" y="362"/>
                  </a:lnTo>
                  <a:lnTo>
                    <a:pt x="56" y="359"/>
                  </a:lnTo>
                  <a:lnTo>
                    <a:pt x="58" y="356"/>
                  </a:lnTo>
                  <a:lnTo>
                    <a:pt x="58" y="353"/>
                  </a:lnTo>
                  <a:lnTo>
                    <a:pt x="56" y="348"/>
                  </a:lnTo>
                  <a:lnTo>
                    <a:pt x="45" y="323"/>
                  </a:lnTo>
                  <a:lnTo>
                    <a:pt x="0" y="323"/>
                  </a:lnTo>
                  <a:lnTo>
                    <a:pt x="0" y="188"/>
                  </a:lnTo>
                  <a:lnTo>
                    <a:pt x="37" y="188"/>
                  </a:lnTo>
                  <a:lnTo>
                    <a:pt x="42" y="188"/>
                  </a:lnTo>
                  <a:lnTo>
                    <a:pt x="44" y="187"/>
                  </a:lnTo>
                  <a:lnTo>
                    <a:pt x="47" y="185"/>
                  </a:lnTo>
                  <a:lnTo>
                    <a:pt x="48" y="182"/>
                  </a:lnTo>
                  <a:lnTo>
                    <a:pt x="50" y="176"/>
                  </a:lnTo>
                  <a:lnTo>
                    <a:pt x="51" y="171"/>
                  </a:lnTo>
                  <a:lnTo>
                    <a:pt x="55" y="162"/>
                  </a:lnTo>
                  <a:lnTo>
                    <a:pt x="56" y="155"/>
                  </a:lnTo>
                  <a:lnTo>
                    <a:pt x="53" y="149"/>
                  </a:lnTo>
                  <a:lnTo>
                    <a:pt x="45" y="141"/>
                  </a:lnTo>
                  <a:lnTo>
                    <a:pt x="36" y="132"/>
                  </a:lnTo>
                  <a:lnTo>
                    <a:pt x="28" y="124"/>
                  </a:lnTo>
                  <a:lnTo>
                    <a:pt x="76" y="76"/>
                  </a:lnTo>
                  <a:lnTo>
                    <a:pt x="125" y="26"/>
                  </a:lnTo>
                  <a:lnTo>
                    <a:pt x="150" y="53"/>
                  </a:lnTo>
                  <a:lnTo>
                    <a:pt x="154" y="54"/>
                  </a:lnTo>
                  <a:lnTo>
                    <a:pt x="157" y="56"/>
                  </a:lnTo>
                  <a:lnTo>
                    <a:pt x="162" y="56"/>
                  </a:lnTo>
                  <a:lnTo>
                    <a:pt x="171" y="53"/>
                  </a:lnTo>
                  <a:lnTo>
                    <a:pt x="181" y="48"/>
                  </a:lnTo>
                  <a:lnTo>
                    <a:pt x="187" y="43"/>
                  </a:lnTo>
                  <a:lnTo>
                    <a:pt x="189" y="36"/>
                  </a:lnTo>
                  <a:lnTo>
                    <a:pt x="189" y="25"/>
                  </a:lnTo>
                  <a:lnTo>
                    <a:pt x="189" y="15"/>
                  </a:lnTo>
                  <a:lnTo>
                    <a:pt x="189" y="8"/>
                  </a:lnTo>
                  <a:lnTo>
                    <a:pt x="1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5" name="Freeform 19">
              <a:extLst>
                <a:ext uri="{FF2B5EF4-FFF2-40B4-BE49-F238E27FC236}">
                  <a16:creationId xmlns:a16="http://schemas.microsoft.com/office/drawing/2014/main" id="{47850DEB-9656-ED4D-AD1D-89F940A48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25" y="3429052"/>
              <a:ext cx="257175" cy="220663"/>
            </a:xfrm>
            <a:custGeom>
              <a:avLst/>
              <a:gdLst>
                <a:gd name="T0" fmla="*/ 59 w 324"/>
                <a:gd name="T1" fmla="*/ 0 h 277"/>
                <a:gd name="T2" fmla="*/ 176 w 324"/>
                <a:gd name="T3" fmla="*/ 58 h 277"/>
                <a:gd name="T4" fmla="*/ 161 w 324"/>
                <a:gd name="T5" fmla="*/ 89 h 277"/>
                <a:gd name="T6" fmla="*/ 128 w 324"/>
                <a:gd name="T7" fmla="*/ 72 h 277"/>
                <a:gd name="T8" fmla="*/ 94 w 324"/>
                <a:gd name="T9" fmla="*/ 55 h 277"/>
                <a:gd name="T10" fmla="*/ 108 w 324"/>
                <a:gd name="T11" fmla="*/ 94 h 277"/>
                <a:gd name="T12" fmla="*/ 126 w 324"/>
                <a:gd name="T13" fmla="*/ 128 h 277"/>
                <a:gd name="T14" fmla="*/ 150 w 324"/>
                <a:gd name="T15" fmla="*/ 159 h 277"/>
                <a:gd name="T16" fmla="*/ 179 w 324"/>
                <a:gd name="T17" fmla="*/ 187 h 277"/>
                <a:gd name="T18" fmla="*/ 212 w 324"/>
                <a:gd name="T19" fmla="*/ 209 h 277"/>
                <a:gd name="T20" fmla="*/ 246 w 324"/>
                <a:gd name="T21" fmla="*/ 226 h 277"/>
                <a:gd name="T22" fmla="*/ 284 w 324"/>
                <a:gd name="T23" fmla="*/ 237 h 277"/>
                <a:gd name="T24" fmla="*/ 324 w 324"/>
                <a:gd name="T25" fmla="*/ 243 h 277"/>
                <a:gd name="T26" fmla="*/ 321 w 324"/>
                <a:gd name="T27" fmla="*/ 277 h 277"/>
                <a:gd name="T28" fmla="*/ 276 w 324"/>
                <a:gd name="T29" fmla="*/ 271 h 277"/>
                <a:gd name="T30" fmla="*/ 234 w 324"/>
                <a:gd name="T31" fmla="*/ 257 h 277"/>
                <a:gd name="T32" fmla="*/ 195 w 324"/>
                <a:gd name="T33" fmla="*/ 239 h 277"/>
                <a:gd name="T34" fmla="*/ 158 w 324"/>
                <a:gd name="T35" fmla="*/ 214 h 277"/>
                <a:gd name="T36" fmla="*/ 125 w 324"/>
                <a:gd name="T37" fmla="*/ 182 h 277"/>
                <a:gd name="T38" fmla="*/ 98 w 324"/>
                <a:gd name="T39" fmla="*/ 148 h 277"/>
                <a:gd name="T40" fmla="*/ 76 w 324"/>
                <a:gd name="T41" fmla="*/ 108 h 277"/>
                <a:gd name="T42" fmla="*/ 61 w 324"/>
                <a:gd name="T43" fmla="*/ 66 h 277"/>
                <a:gd name="T44" fmla="*/ 45 w 324"/>
                <a:gd name="T45" fmla="*/ 91 h 277"/>
                <a:gd name="T46" fmla="*/ 30 w 324"/>
                <a:gd name="T47" fmla="*/ 116 h 277"/>
                <a:gd name="T48" fmla="*/ 0 w 324"/>
                <a:gd name="T49" fmla="*/ 98 h 277"/>
                <a:gd name="T50" fmla="*/ 59 w 324"/>
                <a:gd name="T5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4" h="277">
                  <a:moveTo>
                    <a:pt x="59" y="0"/>
                  </a:moveTo>
                  <a:lnTo>
                    <a:pt x="176" y="58"/>
                  </a:lnTo>
                  <a:lnTo>
                    <a:pt x="161" y="89"/>
                  </a:lnTo>
                  <a:lnTo>
                    <a:pt x="128" y="72"/>
                  </a:lnTo>
                  <a:lnTo>
                    <a:pt x="94" y="55"/>
                  </a:lnTo>
                  <a:lnTo>
                    <a:pt x="108" y="94"/>
                  </a:lnTo>
                  <a:lnTo>
                    <a:pt x="126" y="128"/>
                  </a:lnTo>
                  <a:lnTo>
                    <a:pt x="150" y="159"/>
                  </a:lnTo>
                  <a:lnTo>
                    <a:pt x="179" y="187"/>
                  </a:lnTo>
                  <a:lnTo>
                    <a:pt x="212" y="209"/>
                  </a:lnTo>
                  <a:lnTo>
                    <a:pt x="246" y="226"/>
                  </a:lnTo>
                  <a:lnTo>
                    <a:pt x="284" y="237"/>
                  </a:lnTo>
                  <a:lnTo>
                    <a:pt x="324" y="243"/>
                  </a:lnTo>
                  <a:lnTo>
                    <a:pt x="321" y="277"/>
                  </a:lnTo>
                  <a:lnTo>
                    <a:pt x="276" y="271"/>
                  </a:lnTo>
                  <a:lnTo>
                    <a:pt x="234" y="257"/>
                  </a:lnTo>
                  <a:lnTo>
                    <a:pt x="195" y="239"/>
                  </a:lnTo>
                  <a:lnTo>
                    <a:pt x="158" y="214"/>
                  </a:lnTo>
                  <a:lnTo>
                    <a:pt x="125" y="182"/>
                  </a:lnTo>
                  <a:lnTo>
                    <a:pt x="98" y="148"/>
                  </a:lnTo>
                  <a:lnTo>
                    <a:pt x="76" y="108"/>
                  </a:lnTo>
                  <a:lnTo>
                    <a:pt x="61" y="66"/>
                  </a:lnTo>
                  <a:lnTo>
                    <a:pt x="45" y="91"/>
                  </a:lnTo>
                  <a:lnTo>
                    <a:pt x="30" y="116"/>
                  </a:lnTo>
                  <a:lnTo>
                    <a:pt x="0" y="98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6" name="Freeform 20">
              <a:extLst>
                <a:ext uri="{FF2B5EF4-FFF2-40B4-BE49-F238E27FC236}">
                  <a16:creationId xmlns:a16="http://schemas.microsoft.com/office/drawing/2014/main" id="{C9E92721-77D9-AD4C-A73E-A140B6CCA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100" y="3189339"/>
              <a:ext cx="257175" cy="217488"/>
            </a:xfrm>
            <a:custGeom>
              <a:avLst/>
              <a:gdLst>
                <a:gd name="T0" fmla="*/ 4 w 325"/>
                <a:gd name="T1" fmla="*/ 0 h 274"/>
                <a:gd name="T2" fmla="*/ 57 w 325"/>
                <a:gd name="T3" fmla="*/ 10 h 274"/>
                <a:gd name="T4" fmla="*/ 105 w 325"/>
                <a:gd name="T5" fmla="*/ 27 h 274"/>
                <a:gd name="T6" fmla="*/ 149 w 325"/>
                <a:gd name="T7" fmla="*/ 50 h 274"/>
                <a:gd name="T8" fmla="*/ 186 w 325"/>
                <a:gd name="T9" fmla="*/ 80 h 274"/>
                <a:gd name="T10" fmla="*/ 217 w 325"/>
                <a:gd name="T11" fmla="*/ 117 h 274"/>
                <a:gd name="T12" fmla="*/ 244 w 325"/>
                <a:gd name="T13" fmla="*/ 161 h 274"/>
                <a:gd name="T14" fmla="*/ 265 w 325"/>
                <a:gd name="T15" fmla="*/ 211 h 274"/>
                <a:gd name="T16" fmla="*/ 295 w 325"/>
                <a:gd name="T17" fmla="*/ 162 h 274"/>
                <a:gd name="T18" fmla="*/ 325 w 325"/>
                <a:gd name="T19" fmla="*/ 179 h 274"/>
                <a:gd name="T20" fmla="*/ 269 w 325"/>
                <a:gd name="T21" fmla="*/ 271 h 274"/>
                <a:gd name="T22" fmla="*/ 267 w 325"/>
                <a:gd name="T23" fmla="*/ 273 h 274"/>
                <a:gd name="T24" fmla="*/ 264 w 325"/>
                <a:gd name="T25" fmla="*/ 274 h 274"/>
                <a:gd name="T26" fmla="*/ 261 w 325"/>
                <a:gd name="T27" fmla="*/ 274 h 274"/>
                <a:gd name="T28" fmla="*/ 150 w 325"/>
                <a:gd name="T29" fmla="*/ 237 h 274"/>
                <a:gd name="T30" fmla="*/ 161 w 325"/>
                <a:gd name="T31" fmla="*/ 206 h 274"/>
                <a:gd name="T32" fmla="*/ 197 w 325"/>
                <a:gd name="T33" fmla="*/ 217 h 274"/>
                <a:gd name="T34" fmla="*/ 234 w 325"/>
                <a:gd name="T35" fmla="*/ 229 h 274"/>
                <a:gd name="T36" fmla="*/ 217 w 325"/>
                <a:gd name="T37" fmla="*/ 183 h 274"/>
                <a:gd name="T38" fmla="*/ 194 w 325"/>
                <a:gd name="T39" fmla="*/ 142 h 274"/>
                <a:gd name="T40" fmla="*/ 166 w 325"/>
                <a:gd name="T41" fmla="*/ 108 h 274"/>
                <a:gd name="T42" fmla="*/ 131 w 325"/>
                <a:gd name="T43" fmla="*/ 80 h 274"/>
                <a:gd name="T44" fmla="*/ 94 w 325"/>
                <a:gd name="T45" fmla="*/ 58 h 274"/>
                <a:gd name="T46" fmla="*/ 50 w 325"/>
                <a:gd name="T47" fmla="*/ 42 h 274"/>
                <a:gd name="T48" fmla="*/ 0 w 325"/>
                <a:gd name="T49" fmla="*/ 33 h 274"/>
                <a:gd name="T50" fmla="*/ 2 w 325"/>
                <a:gd name="T51" fmla="*/ 18 h 274"/>
                <a:gd name="T52" fmla="*/ 4 w 325"/>
                <a:gd name="T5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5" h="274">
                  <a:moveTo>
                    <a:pt x="4" y="0"/>
                  </a:moveTo>
                  <a:lnTo>
                    <a:pt x="57" y="10"/>
                  </a:lnTo>
                  <a:lnTo>
                    <a:pt x="105" y="27"/>
                  </a:lnTo>
                  <a:lnTo>
                    <a:pt x="149" y="50"/>
                  </a:lnTo>
                  <a:lnTo>
                    <a:pt x="186" y="80"/>
                  </a:lnTo>
                  <a:lnTo>
                    <a:pt x="217" y="117"/>
                  </a:lnTo>
                  <a:lnTo>
                    <a:pt x="244" y="161"/>
                  </a:lnTo>
                  <a:lnTo>
                    <a:pt x="265" y="211"/>
                  </a:lnTo>
                  <a:lnTo>
                    <a:pt x="295" y="162"/>
                  </a:lnTo>
                  <a:lnTo>
                    <a:pt x="325" y="179"/>
                  </a:lnTo>
                  <a:lnTo>
                    <a:pt x="269" y="271"/>
                  </a:lnTo>
                  <a:lnTo>
                    <a:pt x="267" y="273"/>
                  </a:lnTo>
                  <a:lnTo>
                    <a:pt x="264" y="274"/>
                  </a:lnTo>
                  <a:lnTo>
                    <a:pt x="261" y="274"/>
                  </a:lnTo>
                  <a:lnTo>
                    <a:pt x="150" y="237"/>
                  </a:lnTo>
                  <a:lnTo>
                    <a:pt x="161" y="206"/>
                  </a:lnTo>
                  <a:lnTo>
                    <a:pt x="197" y="217"/>
                  </a:lnTo>
                  <a:lnTo>
                    <a:pt x="234" y="229"/>
                  </a:lnTo>
                  <a:lnTo>
                    <a:pt x="217" y="183"/>
                  </a:lnTo>
                  <a:lnTo>
                    <a:pt x="194" y="142"/>
                  </a:lnTo>
                  <a:lnTo>
                    <a:pt x="166" y="108"/>
                  </a:lnTo>
                  <a:lnTo>
                    <a:pt x="131" y="80"/>
                  </a:lnTo>
                  <a:lnTo>
                    <a:pt x="94" y="58"/>
                  </a:lnTo>
                  <a:lnTo>
                    <a:pt x="50" y="42"/>
                  </a:lnTo>
                  <a:lnTo>
                    <a:pt x="0" y="33"/>
                  </a:lnTo>
                  <a:lnTo>
                    <a:pt x="2" y="18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7" name="Freeform 21">
              <a:extLst>
                <a:ext uri="{FF2B5EF4-FFF2-40B4-BE49-F238E27FC236}">
                  <a16:creationId xmlns:a16="http://schemas.microsoft.com/office/drawing/2014/main" id="{650DE1E2-D5EC-3240-91E4-8372C0B2F9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5963" y="3094089"/>
              <a:ext cx="215900" cy="215900"/>
            </a:xfrm>
            <a:custGeom>
              <a:avLst/>
              <a:gdLst>
                <a:gd name="T0" fmla="*/ 97 w 273"/>
                <a:gd name="T1" fmla="*/ 42 h 272"/>
                <a:gd name="T2" fmla="*/ 83 w 273"/>
                <a:gd name="T3" fmla="*/ 59 h 272"/>
                <a:gd name="T4" fmla="*/ 93 w 273"/>
                <a:gd name="T5" fmla="*/ 70 h 272"/>
                <a:gd name="T6" fmla="*/ 87 w 273"/>
                <a:gd name="T7" fmla="*/ 87 h 272"/>
                <a:gd name="T8" fmla="*/ 64 w 273"/>
                <a:gd name="T9" fmla="*/ 88 h 272"/>
                <a:gd name="T10" fmla="*/ 42 w 273"/>
                <a:gd name="T11" fmla="*/ 98 h 272"/>
                <a:gd name="T12" fmla="*/ 67 w 273"/>
                <a:gd name="T13" fmla="*/ 119 h 272"/>
                <a:gd name="T14" fmla="*/ 34 w 273"/>
                <a:gd name="T15" fmla="*/ 154 h 272"/>
                <a:gd name="T16" fmla="*/ 51 w 273"/>
                <a:gd name="T17" fmla="*/ 194 h 272"/>
                <a:gd name="T18" fmla="*/ 75 w 273"/>
                <a:gd name="T19" fmla="*/ 172 h 272"/>
                <a:gd name="T20" fmla="*/ 100 w 273"/>
                <a:gd name="T21" fmla="*/ 196 h 272"/>
                <a:gd name="T22" fmla="*/ 84 w 273"/>
                <a:gd name="T23" fmla="*/ 213 h 272"/>
                <a:gd name="T24" fmla="*/ 98 w 273"/>
                <a:gd name="T25" fmla="*/ 230 h 272"/>
                <a:gd name="T26" fmla="*/ 120 w 273"/>
                <a:gd name="T27" fmla="*/ 205 h 272"/>
                <a:gd name="T28" fmla="*/ 154 w 273"/>
                <a:gd name="T29" fmla="*/ 238 h 272"/>
                <a:gd name="T30" fmla="*/ 198 w 273"/>
                <a:gd name="T31" fmla="*/ 219 h 272"/>
                <a:gd name="T32" fmla="*/ 184 w 273"/>
                <a:gd name="T33" fmla="*/ 208 h 272"/>
                <a:gd name="T34" fmla="*/ 175 w 273"/>
                <a:gd name="T35" fmla="*/ 199 h 272"/>
                <a:gd name="T36" fmla="*/ 199 w 273"/>
                <a:gd name="T37" fmla="*/ 171 h 272"/>
                <a:gd name="T38" fmla="*/ 218 w 273"/>
                <a:gd name="T39" fmla="*/ 196 h 272"/>
                <a:gd name="T40" fmla="*/ 231 w 273"/>
                <a:gd name="T41" fmla="*/ 174 h 272"/>
                <a:gd name="T42" fmla="*/ 206 w 273"/>
                <a:gd name="T43" fmla="*/ 152 h 272"/>
                <a:gd name="T44" fmla="*/ 238 w 273"/>
                <a:gd name="T45" fmla="*/ 118 h 272"/>
                <a:gd name="T46" fmla="*/ 221 w 273"/>
                <a:gd name="T47" fmla="*/ 74 h 272"/>
                <a:gd name="T48" fmla="*/ 206 w 273"/>
                <a:gd name="T49" fmla="*/ 91 h 272"/>
                <a:gd name="T50" fmla="*/ 185 w 273"/>
                <a:gd name="T51" fmla="*/ 87 h 272"/>
                <a:gd name="T52" fmla="*/ 184 w 273"/>
                <a:gd name="T53" fmla="*/ 63 h 272"/>
                <a:gd name="T54" fmla="*/ 175 w 273"/>
                <a:gd name="T55" fmla="*/ 42 h 272"/>
                <a:gd name="T56" fmla="*/ 153 w 273"/>
                <a:gd name="T57" fmla="*/ 67 h 272"/>
                <a:gd name="T58" fmla="*/ 120 w 273"/>
                <a:gd name="T59" fmla="*/ 34 h 272"/>
                <a:gd name="T60" fmla="*/ 168 w 273"/>
                <a:gd name="T61" fmla="*/ 3 h 272"/>
                <a:gd name="T62" fmla="*/ 223 w 273"/>
                <a:gd name="T63" fmla="*/ 29 h 272"/>
                <a:gd name="T64" fmla="*/ 259 w 273"/>
                <a:gd name="T65" fmla="*/ 76 h 272"/>
                <a:gd name="T66" fmla="*/ 273 w 273"/>
                <a:gd name="T67" fmla="*/ 137 h 272"/>
                <a:gd name="T68" fmla="*/ 254 w 273"/>
                <a:gd name="T69" fmla="*/ 205 h 272"/>
                <a:gd name="T70" fmla="*/ 206 w 273"/>
                <a:gd name="T71" fmla="*/ 253 h 272"/>
                <a:gd name="T72" fmla="*/ 137 w 273"/>
                <a:gd name="T73" fmla="*/ 272 h 272"/>
                <a:gd name="T74" fmla="*/ 76 w 273"/>
                <a:gd name="T75" fmla="*/ 258 h 272"/>
                <a:gd name="T76" fmla="*/ 30 w 273"/>
                <a:gd name="T77" fmla="*/ 221 h 272"/>
                <a:gd name="T78" fmla="*/ 3 w 273"/>
                <a:gd name="T79" fmla="*/ 168 h 272"/>
                <a:gd name="T80" fmla="*/ 3 w 273"/>
                <a:gd name="T81" fmla="*/ 104 h 272"/>
                <a:gd name="T82" fmla="*/ 30 w 273"/>
                <a:gd name="T83" fmla="*/ 51 h 272"/>
                <a:gd name="T84" fmla="*/ 76 w 273"/>
                <a:gd name="T85" fmla="*/ 14 h 272"/>
                <a:gd name="T86" fmla="*/ 137 w 273"/>
                <a:gd name="T87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3" h="272">
                  <a:moveTo>
                    <a:pt x="120" y="34"/>
                  </a:moveTo>
                  <a:lnTo>
                    <a:pt x="97" y="42"/>
                  </a:lnTo>
                  <a:lnTo>
                    <a:pt x="75" y="51"/>
                  </a:lnTo>
                  <a:lnTo>
                    <a:pt x="83" y="59"/>
                  </a:lnTo>
                  <a:lnTo>
                    <a:pt x="89" y="63"/>
                  </a:lnTo>
                  <a:lnTo>
                    <a:pt x="93" y="70"/>
                  </a:lnTo>
                  <a:lnTo>
                    <a:pt x="100" y="74"/>
                  </a:lnTo>
                  <a:lnTo>
                    <a:pt x="87" y="87"/>
                  </a:lnTo>
                  <a:lnTo>
                    <a:pt x="73" y="101"/>
                  </a:lnTo>
                  <a:lnTo>
                    <a:pt x="64" y="88"/>
                  </a:lnTo>
                  <a:lnTo>
                    <a:pt x="51" y="74"/>
                  </a:lnTo>
                  <a:lnTo>
                    <a:pt x="42" y="98"/>
                  </a:lnTo>
                  <a:lnTo>
                    <a:pt x="33" y="119"/>
                  </a:lnTo>
                  <a:lnTo>
                    <a:pt x="67" y="119"/>
                  </a:lnTo>
                  <a:lnTo>
                    <a:pt x="67" y="154"/>
                  </a:lnTo>
                  <a:lnTo>
                    <a:pt x="34" y="154"/>
                  </a:lnTo>
                  <a:lnTo>
                    <a:pt x="42" y="174"/>
                  </a:lnTo>
                  <a:lnTo>
                    <a:pt x="51" y="194"/>
                  </a:lnTo>
                  <a:lnTo>
                    <a:pt x="56" y="196"/>
                  </a:lnTo>
                  <a:lnTo>
                    <a:pt x="75" y="172"/>
                  </a:lnTo>
                  <a:lnTo>
                    <a:pt x="87" y="185"/>
                  </a:lnTo>
                  <a:lnTo>
                    <a:pt x="100" y="196"/>
                  </a:lnTo>
                  <a:lnTo>
                    <a:pt x="92" y="203"/>
                  </a:lnTo>
                  <a:lnTo>
                    <a:pt x="84" y="213"/>
                  </a:lnTo>
                  <a:lnTo>
                    <a:pt x="76" y="221"/>
                  </a:lnTo>
                  <a:lnTo>
                    <a:pt x="98" y="230"/>
                  </a:lnTo>
                  <a:lnTo>
                    <a:pt x="120" y="238"/>
                  </a:lnTo>
                  <a:lnTo>
                    <a:pt x="120" y="205"/>
                  </a:lnTo>
                  <a:lnTo>
                    <a:pt x="154" y="205"/>
                  </a:lnTo>
                  <a:lnTo>
                    <a:pt x="154" y="238"/>
                  </a:lnTo>
                  <a:lnTo>
                    <a:pt x="176" y="230"/>
                  </a:lnTo>
                  <a:lnTo>
                    <a:pt x="198" y="219"/>
                  </a:lnTo>
                  <a:lnTo>
                    <a:pt x="192" y="213"/>
                  </a:lnTo>
                  <a:lnTo>
                    <a:pt x="184" y="208"/>
                  </a:lnTo>
                  <a:lnTo>
                    <a:pt x="179" y="203"/>
                  </a:lnTo>
                  <a:lnTo>
                    <a:pt x="175" y="199"/>
                  </a:lnTo>
                  <a:lnTo>
                    <a:pt x="187" y="185"/>
                  </a:lnTo>
                  <a:lnTo>
                    <a:pt x="199" y="171"/>
                  </a:lnTo>
                  <a:lnTo>
                    <a:pt x="209" y="183"/>
                  </a:lnTo>
                  <a:lnTo>
                    <a:pt x="218" y="196"/>
                  </a:lnTo>
                  <a:lnTo>
                    <a:pt x="223" y="194"/>
                  </a:lnTo>
                  <a:lnTo>
                    <a:pt x="231" y="174"/>
                  </a:lnTo>
                  <a:lnTo>
                    <a:pt x="238" y="152"/>
                  </a:lnTo>
                  <a:lnTo>
                    <a:pt x="206" y="152"/>
                  </a:lnTo>
                  <a:lnTo>
                    <a:pt x="206" y="118"/>
                  </a:lnTo>
                  <a:lnTo>
                    <a:pt x="238" y="118"/>
                  </a:lnTo>
                  <a:lnTo>
                    <a:pt x="231" y="96"/>
                  </a:lnTo>
                  <a:lnTo>
                    <a:pt x="221" y="74"/>
                  </a:lnTo>
                  <a:lnTo>
                    <a:pt x="212" y="84"/>
                  </a:lnTo>
                  <a:lnTo>
                    <a:pt x="206" y="91"/>
                  </a:lnTo>
                  <a:lnTo>
                    <a:pt x="198" y="99"/>
                  </a:lnTo>
                  <a:lnTo>
                    <a:pt x="185" y="87"/>
                  </a:lnTo>
                  <a:lnTo>
                    <a:pt x="173" y="73"/>
                  </a:lnTo>
                  <a:lnTo>
                    <a:pt x="184" y="63"/>
                  </a:lnTo>
                  <a:lnTo>
                    <a:pt x="198" y="51"/>
                  </a:lnTo>
                  <a:lnTo>
                    <a:pt x="175" y="42"/>
                  </a:lnTo>
                  <a:lnTo>
                    <a:pt x="153" y="34"/>
                  </a:lnTo>
                  <a:lnTo>
                    <a:pt x="153" y="67"/>
                  </a:lnTo>
                  <a:lnTo>
                    <a:pt x="120" y="67"/>
                  </a:lnTo>
                  <a:lnTo>
                    <a:pt x="120" y="34"/>
                  </a:lnTo>
                  <a:close/>
                  <a:moveTo>
                    <a:pt x="137" y="0"/>
                  </a:moveTo>
                  <a:lnTo>
                    <a:pt x="168" y="3"/>
                  </a:lnTo>
                  <a:lnTo>
                    <a:pt x="196" y="14"/>
                  </a:lnTo>
                  <a:lnTo>
                    <a:pt x="223" y="29"/>
                  </a:lnTo>
                  <a:lnTo>
                    <a:pt x="243" y="51"/>
                  </a:lnTo>
                  <a:lnTo>
                    <a:pt x="259" y="76"/>
                  </a:lnTo>
                  <a:lnTo>
                    <a:pt x="270" y="105"/>
                  </a:lnTo>
                  <a:lnTo>
                    <a:pt x="273" y="137"/>
                  </a:lnTo>
                  <a:lnTo>
                    <a:pt x="268" y="172"/>
                  </a:lnTo>
                  <a:lnTo>
                    <a:pt x="254" y="205"/>
                  </a:lnTo>
                  <a:lnTo>
                    <a:pt x="232" y="233"/>
                  </a:lnTo>
                  <a:lnTo>
                    <a:pt x="206" y="253"/>
                  </a:lnTo>
                  <a:lnTo>
                    <a:pt x="173" y="267"/>
                  </a:lnTo>
                  <a:lnTo>
                    <a:pt x="137" y="272"/>
                  </a:lnTo>
                  <a:lnTo>
                    <a:pt x="106" y="269"/>
                  </a:lnTo>
                  <a:lnTo>
                    <a:pt x="76" y="258"/>
                  </a:lnTo>
                  <a:lnTo>
                    <a:pt x="51" y="242"/>
                  </a:lnTo>
                  <a:lnTo>
                    <a:pt x="30" y="221"/>
                  </a:lnTo>
                  <a:lnTo>
                    <a:pt x="14" y="196"/>
                  </a:lnTo>
                  <a:lnTo>
                    <a:pt x="3" y="168"/>
                  </a:lnTo>
                  <a:lnTo>
                    <a:pt x="0" y="135"/>
                  </a:lnTo>
                  <a:lnTo>
                    <a:pt x="3" y="104"/>
                  </a:lnTo>
                  <a:lnTo>
                    <a:pt x="14" y="76"/>
                  </a:lnTo>
                  <a:lnTo>
                    <a:pt x="30" y="51"/>
                  </a:lnTo>
                  <a:lnTo>
                    <a:pt x="51" y="29"/>
                  </a:lnTo>
                  <a:lnTo>
                    <a:pt x="76" y="14"/>
                  </a:lnTo>
                  <a:lnTo>
                    <a:pt x="106" y="3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8" name="Freeform 22">
              <a:extLst>
                <a:ext uri="{FF2B5EF4-FFF2-40B4-BE49-F238E27FC236}">
                  <a16:creationId xmlns:a16="http://schemas.microsoft.com/office/drawing/2014/main" id="{AEE68BDB-1239-5941-8C00-6DB35F6A1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938" y="3583039"/>
              <a:ext cx="26987" cy="26988"/>
            </a:xfrm>
            <a:custGeom>
              <a:avLst/>
              <a:gdLst>
                <a:gd name="T0" fmla="*/ 0 w 34"/>
                <a:gd name="T1" fmla="*/ 0 h 35"/>
                <a:gd name="T2" fmla="*/ 34 w 34"/>
                <a:gd name="T3" fmla="*/ 0 h 35"/>
                <a:gd name="T4" fmla="*/ 34 w 34"/>
                <a:gd name="T5" fmla="*/ 28 h 35"/>
                <a:gd name="T6" fmla="*/ 33 w 34"/>
                <a:gd name="T7" fmla="*/ 32 h 35"/>
                <a:gd name="T8" fmla="*/ 30 w 34"/>
                <a:gd name="T9" fmla="*/ 33 h 35"/>
                <a:gd name="T10" fmla="*/ 28 w 34"/>
                <a:gd name="T11" fmla="*/ 33 h 35"/>
                <a:gd name="T12" fmla="*/ 0 w 34"/>
                <a:gd name="T13" fmla="*/ 35 h 35"/>
                <a:gd name="T14" fmla="*/ 0 w 3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34" y="0"/>
                  </a:lnTo>
                  <a:lnTo>
                    <a:pt x="34" y="28"/>
                  </a:lnTo>
                  <a:lnTo>
                    <a:pt x="33" y="32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79" name="Freeform 23">
              <a:extLst>
                <a:ext uri="{FF2B5EF4-FFF2-40B4-BE49-F238E27FC236}">
                  <a16:creationId xmlns:a16="http://schemas.microsoft.com/office/drawing/2014/main" id="{AD5F5AAD-229C-F141-9AB3-58299276A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100" y="3511602"/>
              <a:ext cx="34925" cy="33338"/>
            </a:xfrm>
            <a:custGeom>
              <a:avLst/>
              <a:gdLst>
                <a:gd name="T0" fmla="*/ 20 w 43"/>
                <a:gd name="T1" fmla="*/ 0 h 44"/>
                <a:gd name="T2" fmla="*/ 31 w 43"/>
                <a:gd name="T3" fmla="*/ 13 h 44"/>
                <a:gd name="T4" fmla="*/ 43 w 43"/>
                <a:gd name="T5" fmla="*/ 23 h 44"/>
                <a:gd name="T6" fmla="*/ 37 w 43"/>
                <a:gd name="T7" fmla="*/ 30 h 44"/>
                <a:gd name="T8" fmla="*/ 29 w 43"/>
                <a:gd name="T9" fmla="*/ 37 h 44"/>
                <a:gd name="T10" fmla="*/ 21 w 43"/>
                <a:gd name="T11" fmla="*/ 44 h 44"/>
                <a:gd name="T12" fmla="*/ 10 w 43"/>
                <a:gd name="T13" fmla="*/ 33 h 44"/>
                <a:gd name="T14" fmla="*/ 0 w 43"/>
                <a:gd name="T15" fmla="*/ 20 h 44"/>
                <a:gd name="T16" fmla="*/ 6 w 43"/>
                <a:gd name="T17" fmla="*/ 14 h 44"/>
                <a:gd name="T18" fmla="*/ 14 w 43"/>
                <a:gd name="T19" fmla="*/ 8 h 44"/>
                <a:gd name="T20" fmla="*/ 20 w 43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4">
                  <a:moveTo>
                    <a:pt x="20" y="0"/>
                  </a:moveTo>
                  <a:lnTo>
                    <a:pt x="31" y="13"/>
                  </a:lnTo>
                  <a:lnTo>
                    <a:pt x="43" y="23"/>
                  </a:lnTo>
                  <a:lnTo>
                    <a:pt x="37" y="30"/>
                  </a:lnTo>
                  <a:lnTo>
                    <a:pt x="29" y="37"/>
                  </a:lnTo>
                  <a:lnTo>
                    <a:pt x="21" y="44"/>
                  </a:lnTo>
                  <a:lnTo>
                    <a:pt x="10" y="33"/>
                  </a:lnTo>
                  <a:lnTo>
                    <a:pt x="0" y="20"/>
                  </a:lnTo>
                  <a:lnTo>
                    <a:pt x="6" y="14"/>
                  </a:lnTo>
                  <a:lnTo>
                    <a:pt x="14" y="8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0" name="Freeform 24">
              <a:extLst>
                <a:ext uri="{FF2B5EF4-FFF2-40B4-BE49-F238E27FC236}">
                  <a16:creationId xmlns:a16="http://schemas.microsoft.com/office/drawing/2014/main" id="{602D74A8-1365-0C41-8EA2-C6A07FB9A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644952"/>
              <a:ext cx="36512" cy="36513"/>
            </a:xfrm>
            <a:custGeom>
              <a:avLst/>
              <a:gdLst>
                <a:gd name="T0" fmla="*/ 23 w 47"/>
                <a:gd name="T1" fmla="*/ 0 h 47"/>
                <a:gd name="T2" fmla="*/ 47 w 47"/>
                <a:gd name="T3" fmla="*/ 24 h 47"/>
                <a:gd name="T4" fmla="*/ 23 w 47"/>
                <a:gd name="T5" fmla="*/ 47 h 47"/>
                <a:gd name="T6" fmla="*/ 0 w 47"/>
                <a:gd name="T7" fmla="*/ 24 h 47"/>
                <a:gd name="T8" fmla="*/ 23 w 47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lnTo>
                    <a:pt x="47" y="24"/>
                  </a:lnTo>
                  <a:lnTo>
                    <a:pt x="23" y="47"/>
                  </a:lnTo>
                  <a:lnTo>
                    <a:pt x="0" y="24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1" name="Rectangle 25">
              <a:extLst>
                <a:ext uri="{FF2B5EF4-FFF2-40B4-BE49-F238E27FC236}">
                  <a16:creationId xmlns:a16="http://schemas.microsoft.com/office/drawing/2014/main" id="{AD06D8F4-9D03-C94E-84D1-3C7A74FEE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6188" y="3487789"/>
              <a:ext cx="254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2" name="Rectangle 26">
              <a:extLst>
                <a:ext uri="{FF2B5EF4-FFF2-40B4-BE49-F238E27FC236}">
                  <a16:creationId xmlns:a16="http://schemas.microsoft.com/office/drawing/2014/main" id="{CEF644AC-E463-AB40-B218-38289C28C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1438" y="3583039"/>
              <a:ext cx="254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3" name="Freeform 27">
              <a:extLst>
                <a:ext uri="{FF2B5EF4-FFF2-40B4-BE49-F238E27FC236}">
                  <a16:creationId xmlns:a16="http://schemas.microsoft.com/office/drawing/2014/main" id="{FB862FD3-6FE2-074F-AA8D-569F94A52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163" y="3510014"/>
              <a:ext cx="36512" cy="36513"/>
            </a:xfrm>
            <a:custGeom>
              <a:avLst/>
              <a:gdLst>
                <a:gd name="T0" fmla="*/ 21 w 45"/>
                <a:gd name="T1" fmla="*/ 0 h 46"/>
                <a:gd name="T2" fmla="*/ 34 w 45"/>
                <a:gd name="T3" fmla="*/ 12 h 46"/>
                <a:gd name="T4" fmla="*/ 45 w 45"/>
                <a:gd name="T5" fmla="*/ 23 h 46"/>
                <a:gd name="T6" fmla="*/ 23 w 45"/>
                <a:gd name="T7" fmla="*/ 46 h 46"/>
                <a:gd name="T8" fmla="*/ 11 w 45"/>
                <a:gd name="T9" fmla="*/ 34 h 46"/>
                <a:gd name="T10" fmla="*/ 0 w 45"/>
                <a:gd name="T11" fmla="*/ 21 h 46"/>
                <a:gd name="T12" fmla="*/ 7 w 45"/>
                <a:gd name="T13" fmla="*/ 15 h 46"/>
                <a:gd name="T14" fmla="*/ 14 w 45"/>
                <a:gd name="T15" fmla="*/ 7 h 46"/>
                <a:gd name="T16" fmla="*/ 21 w 45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21" y="0"/>
                  </a:moveTo>
                  <a:lnTo>
                    <a:pt x="34" y="12"/>
                  </a:lnTo>
                  <a:lnTo>
                    <a:pt x="45" y="23"/>
                  </a:lnTo>
                  <a:lnTo>
                    <a:pt x="23" y="46"/>
                  </a:lnTo>
                  <a:lnTo>
                    <a:pt x="11" y="34"/>
                  </a:lnTo>
                  <a:lnTo>
                    <a:pt x="0" y="21"/>
                  </a:lnTo>
                  <a:lnTo>
                    <a:pt x="7" y="15"/>
                  </a:lnTo>
                  <a:lnTo>
                    <a:pt x="14" y="7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4" name="Freeform 28">
              <a:extLst>
                <a:ext uri="{FF2B5EF4-FFF2-40B4-BE49-F238E27FC236}">
                  <a16:creationId xmlns:a16="http://schemas.microsoft.com/office/drawing/2014/main" id="{923920FE-4CE9-3F42-A1C8-CBAB82D82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100" y="3644952"/>
              <a:ext cx="34925" cy="36513"/>
            </a:xfrm>
            <a:custGeom>
              <a:avLst/>
              <a:gdLst>
                <a:gd name="T0" fmla="*/ 23 w 43"/>
                <a:gd name="T1" fmla="*/ 0 h 45"/>
                <a:gd name="T2" fmla="*/ 29 w 43"/>
                <a:gd name="T3" fmla="*/ 6 h 45"/>
                <a:gd name="T4" fmla="*/ 35 w 43"/>
                <a:gd name="T5" fmla="*/ 14 h 45"/>
                <a:gd name="T6" fmla="*/ 43 w 43"/>
                <a:gd name="T7" fmla="*/ 22 h 45"/>
                <a:gd name="T8" fmla="*/ 32 w 43"/>
                <a:gd name="T9" fmla="*/ 32 h 45"/>
                <a:gd name="T10" fmla="*/ 21 w 43"/>
                <a:gd name="T11" fmla="*/ 45 h 45"/>
                <a:gd name="T12" fmla="*/ 10 w 43"/>
                <a:gd name="T13" fmla="*/ 32 h 45"/>
                <a:gd name="T14" fmla="*/ 0 w 43"/>
                <a:gd name="T15" fmla="*/ 22 h 45"/>
                <a:gd name="T16" fmla="*/ 10 w 43"/>
                <a:gd name="T17" fmla="*/ 11 h 45"/>
                <a:gd name="T18" fmla="*/ 23 w 43"/>
                <a:gd name="T1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5">
                  <a:moveTo>
                    <a:pt x="23" y="0"/>
                  </a:moveTo>
                  <a:lnTo>
                    <a:pt x="29" y="6"/>
                  </a:lnTo>
                  <a:lnTo>
                    <a:pt x="35" y="14"/>
                  </a:lnTo>
                  <a:lnTo>
                    <a:pt x="43" y="22"/>
                  </a:lnTo>
                  <a:lnTo>
                    <a:pt x="32" y="32"/>
                  </a:lnTo>
                  <a:lnTo>
                    <a:pt x="21" y="45"/>
                  </a:lnTo>
                  <a:lnTo>
                    <a:pt x="10" y="32"/>
                  </a:lnTo>
                  <a:lnTo>
                    <a:pt x="0" y="22"/>
                  </a:lnTo>
                  <a:lnTo>
                    <a:pt x="10" y="11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5" name="Grupo 184">
            <a:extLst>
              <a:ext uri="{FF2B5EF4-FFF2-40B4-BE49-F238E27FC236}">
                <a16:creationId xmlns:a16="http://schemas.microsoft.com/office/drawing/2014/main" id="{8A43F6F0-7167-414A-B538-C1E541B11376}"/>
              </a:ext>
            </a:extLst>
          </p:cNvPr>
          <p:cNvGrpSpPr/>
          <p:nvPr/>
        </p:nvGrpSpPr>
        <p:grpSpPr>
          <a:xfrm>
            <a:off x="5035539" y="3633931"/>
            <a:ext cx="393086" cy="491137"/>
            <a:chOff x="688975" y="4102152"/>
            <a:chExt cx="706437" cy="882650"/>
          </a:xfrm>
          <a:solidFill>
            <a:srgbClr val="E7EBB2"/>
          </a:solidFill>
        </p:grpSpPr>
        <p:sp>
          <p:nvSpPr>
            <p:cNvPr id="186" name="Freeform 29">
              <a:extLst>
                <a:ext uri="{FF2B5EF4-FFF2-40B4-BE49-F238E27FC236}">
                  <a16:creationId xmlns:a16="http://schemas.microsoft.com/office/drawing/2014/main" id="{528FA6C0-6B9D-D449-8705-E7D5F6DF11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" y="4441877"/>
              <a:ext cx="68262" cy="26988"/>
            </a:xfrm>
            <a:custGeom>
              <a:avLst/>
              <a:gdLst>
                <a:gd name="T0" fmla="*/ 14 w 85"/>
                <a:gd name="T1" fmla="*/ 0 h 32"/>
                <a:gd name="T2" fmla="*/ 71 w 85"/>
                <a:gd name="T3" fmla="*/ 1 h 32"/>
                <a:gd name="T4" fmla="*/ 76 w 85"/>
                <a:gd name="T5" fmla="*/ 1 h 32"/>
                <a:gd name="T6" fmla="*/ 79 w 85"/>
                <a:gd name="T7" fmla="*/ 4 h 32"/>
                <a:gd name="T8" fmla="*/ 82 w 85"/>
                <a:gd name="T9" fmla="*/ 7 h 32"/>
                <a:gd name="T10" fmla="*/ 84 w 85"/>
                <a:gd name="T11" fmla="*/ 10 h 32"/>
                <a:gd name="T12" fmla="*/ 85 w 85"/>
                <a:gd name="T13" fmla="*/ 17 h 32"/>
                <a:gd name="T14" fmla="*/ 84 w 85"/>
                <a:gd name="T15" fmla="*/ 21 h 32"/>
                <a:gd name="T16" fmla="*/ 82 w 85"/>
                <a:gd name="T17" fmla="*/ 26 h 32"/>
                <a:gd name="T18" fmla="*/ 79 w 85"/>
                <a:gd name="T19" fmla="*/ 29 h 32"/>
                <a:gd name="T20" fmla="*/ 74 w 85"/>
                <a:gd name="T21" fmla="*/ 31 h 32"/>
                <a:gd name="T22" fmla="*/ 70 w 85"/>
                <a:gd name="T23" fmla="*/ 32 h 32"/>
                <a:gd name="T24" fmla="*/ 42 w 85"/>
                <a:gd name="T25" fmla="*/ 32 h 32"/>
                <a:gd name="T26" fmla="*/ 15 w 85"/>
                <a:gd name="T27" fmla="*/ 32 h 32"/>
                <a:gd name="T28" fmla="*/ 9 w 85"/>
                <a:gd name="T29" fmla="*/ 31 h 32"/>
                <a:gd name="T30" fmla="*/ 6 w 85"/>
                <a:gd name="T31" fmla="*/ 29 h 32"/>
                <a:gd name="T32" fmla="*/ 1 w 85"/>
                <a:gd name="T33" fmla="*/ 26 h 32"/>
                <a:gd name="T34" fmla="*/ 0 w 85"/>
                <a:gd name="T35" fmla="*/ 21 h 32"/>
                <a:gd name="T36" fmla="*/ 0 w 85"/>
                <a:gd name="T37" fmla="*/ 17 h 32"/>
                <a:gd name="T38" fmla="*/ 0 w 85"/>
                <a:gd name="T39" fmla="*/ 10 h 32"/>
                <a:gd name="T40" fmla="*/ 1 w 85"/>
                <a:gd name="T41" fmla="*/ 7 h 32"/>
                <a:gd name="T42" fmla="*/ 4 w 85"/>
                <a:gd name="T43" fmla="*/ 3 h 32"/>
                <a:gd name="T44" fmla="*/ 9 w 85"/>
                <a:gd name="T45" fmla="*/ 1 h 32"/>
                <a:gd name="T46" fmla="*/ 14 w 85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5" h="32">
                  <a:moveTo>
                    <a:pt x="14" y="0"/>
                  </a:moveTo>
                  <a:lnTo>
                    <a:pt x="71" y="1"/>
                  </a:lnTo>
                  <a:lnTo>
                    <a:pt x="76" y="1"/>
                  </a:lnTo>
                  <a:lnTo>
                    <a:pt x="79" y="4"/>
                  </a:lnTo>
                  <a:lnTo>
                    <a:pt x="82" y="7"/>
                  </a:lnTo>
                  <a:lnTo>
                    <a:pt x="84" y="10"/>
                  </a:lnTo>
                  <a:lnTo>
                    <a:pt x="85" y="17"/>
                  </a:lnTo>
                  <a:lnTo>
                    <a:pt x="84" y="21"/>
                  </a:lnTo>
                  <a:lnTo>
                    <a:pt x="82" y="26"/>
                  </a:lnTo>
                  <a:lnTo>
                    <a:pt x="79" y="29"/>
                  </a:lnTo>
                  <a:lnTo>
                    <a:pt x="74" y="31"/>
                  </a:lnTo>
                  <a:lnTo>
                    <a:pt x="70" y="32"/>
                  </a:lnTo>
                  <a:lnTo>
                    <a:pt x="42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6" y="29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7" name="Freeform 30">
              <a:extLst>
                <a:ext uri="{FF2B5EF4-FFF2-40B4-BE49-F238E27FC236}">
                  <a16:creationId xmlns:a16="http://schemas.microsoft.com/office/drawing/2014/main" id="{80C35232-9A81-224D-B1D2-54FED4641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838" y="4651427"/>
              <a:ext cx="55562" cy="57150"/>
            </a:xfrm>
            <a:custGeom>
              <a:avLst/>
              <a:gdLst>
                <a:gd name="T0" fmla="*/ 17 w 70"/>
                <a:gd name="T1" fmla="*/ 0 h 71"/>
                <a:gd name="T2" fmla="*/ 22 w 70"/>
                <a:gd name="T3" fmla="*/ 1 h 71"/>
                <a:gd name="T4" fmla="*/ 26 w 70"/>
                <a:gd name="T5" fmla="*/ 4 h 71"/>
                <a:gd name="T6" fmla="*/ 67 w 70"/>
                <a:gd name="T7" fmla="*/ 45 h 71"/>
                <a:gd name="T8" fmla="*/ 68 w 70"/>
                <a:gd name="T9" fmla="*/ 49 h 71"/>
                <a:gd name="T10" fmla="*/ 70 w 70"/>
                <a:gd name="T11" fmla="*/ 53 h 71"/>
                <a:gd name="T12" fmla="*/ 70 w 70"/>
                <a:gd name="T13" fmla="*/ 57 h 71"/>
                <a:gd name="T14" fmla="*/ 68 w 70"/>
                <a:gd name="T15" fmla="*/ 62 h 71"/>
                <a:gd name="T16" fmla="*/ 65 w 70"/>
                <a:gd name="T17" fmla="*/ 67 h 71"/>
                <a:gd name="T18" fmla="*/ 62 w 70"/>
                <a:gd name="T19" fmla="*/ 70 h 71"/>
                <a:gd name="T20" fmla="*/ 57 w 70"/>
                <a:gd name="T21" fmla="*/ 71 h 71"/>
                <a:gd name="T22" fmla="*/ 53 w 70"/>
                <a:gd name="T23" fmla="*/ 71 h 71"/>
                <a:gd name="T24" fmla="*/ 48 w 70"/>
                <a:gd name="T25" fmla="*/ 70 h 71"/>
                <a:gd name="T26" fmla="*/ 43 w 70"/>
                <a:gd name="T27" fmla="*/ 67 h 71"/>
                <a:gd name="T28" fmla="*/ 33 w 70"/>
                <a:gd name="T29" fmla="*/ 57 h 71"/>
                <a:gd name="T30" fmla="*/ 23 w 70"/>
                <a:gd name="T31" fmla="*/ 48 h 71"/>
                <a:gd name="T32" fmla="*/ 14 w 70"/>
                <a:gd name="T33" fmla="*/ 37 h 71"/>
                <a:gd name="T34" fmla="*/ 4 w 70"/>
                <a:gd name="T35" fmla="*/ 28 h 71"/>
                <a:gd name="T36" fmla="*/ 1 w 70"/>
                <a:gd name="T37" fmla="*/ 23 h 71"/>
                <a:gd name="T38" fmla="*/ 0 w 70"/>
                <a:gd name="T39" fmla="*/ 18 h 71"/>
                <a:gd name="T40" fmla="*/ 0 w 70"/>
                <a:gd name="T41" fmla="*/ 14 h 71"/>
                <a:gd name="T42" fmla="*/ 1 w 70"/>
                <a:gd name="T43" fmla="*/ 9 h 71"/>
                <a:gd name="T44" fmla="*/ 4 w 70"/>
                <a:gd name="T45" fmla="*/ 6 h 71"/>
                <a:gd name="T46" fmla="*/ 9 w 70"/>
                <a:gd name="T47" fmla="*/ 3 h 71"/>
                <a:gd name="T48" fmla="*/ 12 w 70"/>
                <a:gd name="T49" fmla="*/ 1 h 71"/>
                <a:gd name="T50" fmla="*/ 17 w 70"/>
                <a:gd name="T5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71">
                  <a:moveTo>
                    <a:pt x="17" y="0"/>
                  </a:moveTo>
                  <a:lnTo>
                    <a:pt x="22" y="1"/>
                  </a:lnTo>
                  <a:lnTo>
                    <a:pt x="26" y="4"/>
                  </a:lnTo>
                  <a:lnTo>
                    <a:pt x="67" y="45"/>
                  </a:lnTo>
                  <a:lnTo>
                    <a:pt x="68" y="49"/>
                  </a:lnTo>
                  <a:lnTo>
                    <a:pt x="70" y="53"/>
                  </a:lnTo>
                  <a:lnTo>
                    <a:pt x="70" y="57"/>
                  </a:lnTo>
                  <a:lnTo>
                    <a:pt x="68" y="62"/>
                  </a:lnTo>
                  <a:lnTo>
                    <a:pt x="65" y="67"/>
                  </a:lnTo>
                  <a:lnTo>
                    <a:pt x="62" y="70"/>
                  </a:lnTo>
                  <a:lnTo>
                    <a:pt x="57" y="71"/>
                  </a:lnTo>
                  <a:lnTo>
                    <a:pt x="53" y="71"/>
                  </a:lnTo>
                  <a:lnTo>
                    <a:pt x="48" y="70"/>
                  </a:lnTo>
                  <a:lnTo>
                    <a:pt x="43" y="67"/>
                  </a:lnTo>
                  <a:lnTo>
                    <a:pt x="33" y="57"/>
                  </a:lnTo>
                  <a:lnTo>
                    <a:pt x="23" y="48"/>
                  </a:lnTo>
                  <a:lnTo>
                    <a:pt x="14" y="37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6"/>
                  </a:lnTo>
                  <a:lnTo>
                    <a:pt x="9" y="3"/>
                  </a:lnTo>
                  <a:lnTo>
                    <a:pt x="12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8" name="Freeform 31">
              <a:extLst>
                <a:ext uri="{FF2B5EF4-FFF2-40B4-BE49-F238E27FC236}">
                  <a16:creationId xmlns:a16="http://schemas.microsoft.com/office/drawing/2014/main" id="{2FFCB03D-DD41-C346-8BAC-527880730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288" y="4102152"/>
              <a:ext cx="25400" cy="68263"/>
            </a:xfrm>
            <a:custGeom>
              <a:avLst/>
              <a:gdLst>
                <a:gd name="T0" fmla="*/ 15 w 31"/>
                <a:gd name="T1" fmla="*/ 0 h 85"/>
                <a:gd name="T2" fmla="*/ 20 w 31"/>
                <a:gd name="T3" fmla="*/ 1 h 85"/>
                <a:gd name="T4" fmla="*/ 25 w 31"/>
                <a:gd name="T5" fmla="*/ 3 h 85"/>
                <a:gd name="T6" fmla="*/ 28 w 31"/>
                <a:gd name="T7" fmla="*/ 6 h 85"/>
                <a:gd name="T8" fmla="*/ 29 w 31"/>
                <a:gd name="T9" fmla="*/ 10 h 85"/>
                <a:gd name="T10" fmla="*/ 31 w 31"/>
                <a:gd name="T11" fmla="*/ 15 h 85"/>
                <a:gd name="T12" fmla="*/ 31 w 31"/>
                <a:gd name="T13" fmla="*/ 43 h 85"/>
                <a:gd name="T14" fmla="*/ 31 w 31"/>
                <a:gd name="T15" fmla="*/ 70 h 85"/>
                <a:gd name="T16" fmla="*/ 29 w 31"/>
                <a:gd name="T17" fmla="*/ 76 h 85"/>
                <a:gd name="T18" fmla="*/ 28 w 31"/>
                <a:gd name="T19" fmla="*/ 79 h 85"/>
                <a:gd name="T20" fmla="*/ 25 w 31"/>
                <a:gd name="T21" fmla="*/ 84 h 85"/>
                <a:gd name="T22" fmla="*/ 20 w 31"/>
                <a:gd name="T23" fmla="*/ 85 h 85"/>
                <a:gd name="T24" fmla="*/ 15 w 31"/>
                <a:gd name="T25" fmla="*/ 85 h 85"/>
                <a:gd name="T26" fmla="*/ 11 w 31"/>
                <a:gd name="T27" fmla="*/ 85 h 85"/>
                <a:gd name="T28" fmla="*/ 6 w 31"/>
                <a:gd name="T29" fmla="*/ 84 h 85"/>
                <a:gd name="T30" fmla="*/ 3 w 31"/>
                <a:gd name="T31" fmla="*/ 81 h 85"/>
                <a:gd name="T32" fmla="*/ 0 w 31"/>
                <a:gd name="T33" fmla="*/ 76 h 85"/>
                <a:gd name="T34" fmla="*/ 0 w 31"/>
                <a:gd name="T35" fmla="*/ 71 h 85"/>
                <a:gd name="T36" fmla="*/ 0 w 31"/>
                <a:gd name="T37" fmla="*/ 15 h 85"/>
                <a:gd name="T38" fmla="*/ 0 w 31"/>
                <a:gd name="T39" fmla="*/ 9 h 85"/>
                <a:gd name="T40" fmla="*/ 3 w 31"/>
                <a:gd name="T41" fmla="*/ 6 h 85"/>
                <a:gd name="T42" fmla="*/ 6 w 31"/>
                <a:gd name="T43" fmla="*/ 3 h 85"/>
                <a:gd name="T44" fmla="*/ 9 w 31"/>
                <a:gd name="T45" fmla="*/ 1 h 85"/>
                <a:gd name="T46" fmla="*/ 15 w 31"/>
                <a:gd name="T4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85">
                  <a:moveTo>
                    <a:pt x="15" y="0"/>
                  </a:moveTo>
                  <a:lnTo>
                    <a:pt x="20" y="1"/>
                  </a:lnTo>
                  <a:lnTo>
                    <a:pt x="25" y="3"/>
                  </a:lnTo>
                  <a:lnTo>
                    <a:pt x="28" y="6"/>
                  </a:lnTo>
                  <a:lnTo>
                    <a:pt x="29" y="10"/>
                  </a:lnTo>
                  <a:lnTo>
                    <a:pt x="31" y="15"/>
                  </a:lnTo>
                  <a:lnTo>
                    <a:pt x="31" y="43"/>
                  </a:lnTo>
                  <a:lnTo>
                    <a:pt x="31" y="70"/>
                  </a:lnTo>
                  <a:lnTo>
                    <a:pt x="29" y="76"/>
                  </a:lnTo>
                  <a:lnTo>
                    <a:pt x="28" y="79"/>
                  </a:lnTo>
                  <a:lnTo>
                    <a:pt x="25" y="84"/>
                  </a:lnTo>
                  <a:lnTo>
                    <a:pt x="20" y="85"/>
                  </a:lnTo>
                  <a:lnTo>
                    <a:pt x="15" y="85"/>
                  </a:lnTo>
                  <a:lnTo>
                    <a:pt x="11" y="85"/>
                  </a:lnTo>
                  <a:lnTo>
                    <a:pt x="6" y="84"/>
                  </a:lnTo>
                  <a:lnTo>
                    <a:pt x="3" y="81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0" y="15"/>
                  </a:lnTo>
                  <a:lnTo>
                    <a:pt x="0" y="9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9" name="Freeform 32">
              <a:extLst>
                <a:ext uri="{FF2B5EF4-FFF2-40B4-BE49-F238E27FC236}">
                  <a16:creationId xmlns:a16="http://schemas.microsoft.com/office/drawing/2014/main" id="{4C0A6AC4-EB6D-B84B-A8E6-11E0E47489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9838" y="4202164"/>
              <a:ext cx="55562" cy="55563"/>
            </a:xfrm>
            <a:custGeom>
              <a:avLst/>
              <a:gdLst>
                <a:gd name="T0" fmla="*/ 53 w 70"/>
                <a:gd name="T1" fmla="*/ 0 h 70"/>
                <a:gd name="T2" fmla="*/ 57 w 70"/>
                <a:gd name="T3" fmla="*/ 0 h 70"/>
                <a:gd name="T4" fmla="*/ 62 w 70"/>
                <a:gd name="T5" fmla="*/ 1 h 70"/>
                <a:gd name="T6" fmla="*/ 65 w 70"/>
                <a:gd name="T7" fmla="*/ 4 h 70"/>
                <a:gd name="T8" fmla="*/ 68 w 70"/>
                <a:gd name="T9" fmla="*/ 9 h 70"/>
                <a:gd name="T10" fmla="*/ 70 w 70"/>
                <a:gd name="T11" fmla="*/ 14 h 70"/>
                <a:gd name="T12" fmla="*/ 70 w 70"/>
                <a:gd name="T13" fmla="*/ 18 h 70"/>
                <a:gd name="T14" fmla="*/ 68 w 70"/>
                <a:gd name="T15" fmla="*/ 23 h 70"/>
                <a:gd name="T16" fmla="*/ 65 w 70"/>
                <a:gd name="T17" fmla="*/ 28 h 70"/>
                <a:gd name="T18" fmla="*/ 56 w 70"/>
                <a:gd name="T19" fmla="*/ 37 h 70"/>
                <a:gd name="T20" fmla="*/ 47 w 70"/>
                <a:gd name="T21" fmla="*/ 46 h 70"/>
                <a:gd name="T22" fmla="*/ 37 w 70"/>
                <a:gd name="T23" fmla="*/ 56 h 70"/>
                <a:gd name="T24" fmla="*/ 28 w 70"/>
                <a:gd name="T25" fmla="*/ 65 h 70"/>
                <a:gd name="T26" fmla="*/ 23 w 70"/>
                <a:gd name="T27" fmla="*/ 68 h 70"/>
                <a:gd name="T28" fmla="*/ 19 w 70"/>
                <a:gd name="T29" fmla="*/ 70 h 70"/>
                <a:gd name="T30" fmla="*/ 14 w 70"/>
                <a:gd name="T31" fmla="*/ 70 h 70"/>
                <a:gd name="T32" fmla="*/ 9 w 70"/>
                <a:gd name="T33" fmla="*/ 68 h 70"/>
                <a:gd name="T34" fmla="*/ 4 w 70"/>
                <a:gd name="T35" fmla="*/ 65 h 70"/>
                <a:gd name="T36" fmla="*/ 1 w 70"/>
                <a:gd name="T37" fmla="*/ 62 h 70"/>
                <a:gd name="T38" fmla="*/ 0 w 70"/>
                <a:gd name="T39" fmla="*/ 57 h 70"/>
                <a:gd name="T40" fmla="*/ 0 w 70"/>
                <a:gd name="T41" fmla="*/ 53 h 70"/>
                <a:gd name="T42" fmla="*/ 1 w 70"/>
                <a:gd name="T43" fmla="*/ 48 h 70"/>
                <a:gd name="T44" fmla="*/ 3 w 70"/>
                <a:gd name="T45" fmla="*/ 45 h 70"/>
                <a:gd name="T46" fmla="*/ 43 w 70"/>
                <a:gd name="T47" fmla="*/ 4 h 70"/>
                <a:gd name="T48" fmla="*/ 48 w 70"/>
                <a:gd name="T49" fmla="*/ 1 h 70"/>
                <a:gd name="T50" fmla="*/ 53 w 70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70">
                  <a:moveTo>
                    <a:pt x="53" y="0"/>
                  </a:moveTo>
                  <a:lnTo>
                    <a:pt x="57" y="0"/>
                  </a:lnTo>
                  <a:lnTo>
                    <a:pt x="62" y="1"/>
                  </a:lnTo>
                  <a:lnTo>
                    <a:pt x="65" y="4"/>
                  </a:lnTo>
                  <a:lnTo>
                    <a:pt x="68" y="9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68" y="23"/>
                  </a:lnTo>
                  <a:lnTo>
                    <a:pt x="65" y="28"/>
                  </a:lnTo>
                  <a:lnTo>
                    <a:pt x="56" y="37"/>
                  </a:lnTo>
                  <a:lnTo>
                    <a:pt x="47" y="46"/>
                  </a:lnTo>
                  <a:lnTo>
                    <a:pt x="37" y="56"/>
                  </a:lnTo>
                  <a:lnTo>
                    <a:pt x="28" y="65"/>
                  </a:lnTo>
                  <a:lnTo>
                    <a:pt x="23" y="68"/>
                  </a:lnTo>
                  <a:lnTo>
                    <a:pt x="19" y="70"/>
                  </a:lnTo>
                  <a:lnTo>
                    <a:pt x="14" y="70"/>
                  </a:lnTo>
                  <a:lnTo>
                    <a:pt x="9" y="68"/>
                  </a:lnTo>
                  <a:lnTo>
                    <a:pt x="4" y="65"/>
                  </a:lnTo>
                  <a:lnTo>
                    <a:pt x="1" y="62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1" y="48"/>
                  </a:lnTo>
                  <a:lnTo>
                    <a:pt x="3" y="45"/>
                  </a:lnTo>
                  <a:lnTo>
                    <a:pt x="43" y="4"/>
                  </a:lnTo>
                  <a:lnTo>
                    <a:pt x="48" y="1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0" name="Freeform 33">
              <a:extLst>
                <a:ext uri="{FF2B5EF4-FFF2-40B4-BE49-F238E27FC236}">
                  <a16:creationId xmlns:a16="http://schemas.microsoft.com/office/drawing/2014/main" id="{6D75C218-28FD-2E40-B6CD-F906B13EC8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2638" y="4197402"/>
              <a:ext cx="517525" cy="787400"/>
            </a:xfrm>
            <a:custGeom>
              <a:avLst/>
              <a:gdLst>
                <a:gd name="T0" fmla="*/ 292 w 652"/>
                <a:gd name="T1" fmla="*/ 956 h 992"/>
                <a:gd name="T2" fmla="*/ 360 w 652"/>
                <a:gd name="T3" fmla="*/ 958 h 992"/>
                <a:gd name="T4" fmla="*/ 366 w 652"/>
                <a:gd name="T5" fmla="*/ 917 h 992"/>
                <a:gd name="T6" fmla="*/ 197 w 652"/>
                <a:gd name="T7" fmla="*/ 844 h 992"/>
                <a:gd name="T8" fmla="*/ 195 w 652"/>
                <a:gd name="T9" fmla="*/ 878 h 992"/>
                <a:gd name="T10" fmla="*/ 209 w 652"/>
                <a:gd name="T11" fmla="*/ 883 h 992"/>
                <a:gd name="T12" fmla="*/ 451 w 652"/>
                <a:gd name="T13" fmla="*/ 883 h 992"/>
                <a:gd name="T14" fmla="*/ 460 w 652"/>
                <a:gd name="T15" fmla="*/ 869 h 992"/>
                <a:gd name="T16" fmla="*/ 457 w 652"/>
                <a:gd name="T17" fmla="*/ 844 h 992"/>
                <a:gd name="T18" fmla="*/ 220 w 652"/>
                <a:gd name="T19" fmla="*/ 841 h 992"/>
                <a:gd name="T20" fmla="*/ 193 w 652"/>
                <a:gd name="T21" fmla="*/ 777 h 992"/>
                <a:gd name="T22" fmla="*/ 197 w 652"/>
                <a:gd name="T23" fmla="*/ 805 h 992"/>
                <a:gd name="T24" fmla="*/ 327 w 652"/>
                <a:gd name="T25" fmla="*/ 808 h 992"/>
                <a:gd name="T26" fmla="*/ 460 w 652"/>
                <a:gd name="T27" fmla="*/ 797 h 992"/>
                <a:gd name="T28" fmla="*/ 457 w 652"/>
                <a:gd name="T29" fmla="*/ 769 h 992"/>
                <a:gd name="T30" fmla="*/ 218 w 652"/>
                <a:gd name="T31" fmla="*/ 766 h 992"/>
                <a:gd name="T32" fmla="*/ 301 w 652"/>
                <a:gd name="T33" fmla="*/ 5 h 992"/>
                <a:gd name="T34" fmla="*/ 303 w 652"/>
                <a:gd name="T35" fmla="*/ 22 h 992"/>
                <a:gd name="T36" fmla="*/ 270 w 652"/>
                <a:gd name="T37" fmla="*/ 36 h 992"/>
                <a:gd name="T38" fmla="*/ 129 w 652"/>
                <a:gd name="T39" fmla="*/ 103 h 992"/>
                <a:gd name="T40" fmla="*/ 41 w 652"/>
                <a:gd name="T41" fmla="*/ 254 h 992"/>
                <a:gd name="T42" fmla="*/ 52 w 652"/>
                <a:gd name="T43" fmla="*/ 432 h 992"/>
                <a:gd name="T44" fmla="*/ 165 w 652"/>
                <a:gd name="T45" fmla="*/ 569 h 992"/>
                <a:gd name="T46" fmla="*/ 223 w 652"/>
                <a:gd name="T47" fmla="*/ 677 h 992"/>
                <a:gd name="T48" fmla="*/ 433 w 652"/>
                <a:gd name="T49" fmla="*/ 645 h 992"/>
                <a:gd name="T50" fmla="*/ 524 w 652"/>
                <a:gd name="T51" fmla="*/ 542 h 992"/>
                <a:gd name="T52" fmla="*/ 610 w 652"/>
                <a:gd name="T53" fmla="*/ 400 h 992"/>
                <a:gd name="T54" fmla="*/ 624 w 652"/>
                <a:gd name="T55" fmla="*/ 352 h 992"/>
                <a:gd name="T56" fmla="*/ 642 w 652"/>
                <a:gd name="T57" fmla="*/ 349 h 992"/>
                <a:gd name="T58" fmla="*/ 650 w 652"/>
                <a:gd name="T59" fmla="*/ 366 h 992"/>
                <a:gd name="T60" fmla="*/ 581 w 652"/>
                <a:gd name="T61" fmla="*/ 530 h 992"/>
                <a:gd name="T62" fmla="*/ 472 w 652"/>
                <a:gd name="T63" fmla="*/ 632 h 992"/>
                <a:gd name="T64" fmla="*/ 465 w 652"/>
                <a:gd name="T65" fmla="*/ 727 h 992"/>
                <a:gd name="T66" fmla="*/ 482 w 652"/>
                <a:gd name="T67" fmla="*/ 749 h 992"/>
                <a:gd name="T68" fmla="*/ 491 w 652"/>
                <a:gd name="T69" fmla="*/ 807 h 992"/>
                <a:gd name="T70" fmla="*/ 486 w 652"/>
                <a:gd name="T71" fmla="*/ 828 h 992"/>
                <a:gd name="T72" fmla="*/ 486 w 652"/>
                <a:gd name="T73" fmla="*/ 897 h 992"/>
                <a:gd name="T74" fmla="*/ 399 w 652"/>
                <a:gd name="T75" fmla="*/ 916 h 992"/>
                <a:gd name="T76" fmla="*/ 374 w 652"/>
                <a:gd name="T77" fmla="*/ 989 h 992"/>
                <a:gd name="T78" fmla="*/ 267 w 652"/>
                <a:gd name="T79" fmla="*/ 981 h 992"/>
                <a:gd name="T80" fmla="*/ 226 w 652"/>
                <a:gd name="T81" fmla="*/ 916 h 992"/>
                <a:gd name="T82" fmla="*/ 162 w 652"/>
                <a:gd name="T83" fmla="*/ 881 h 992"/>
                <a:gd name="T84" fmla="*/ 168 w 652"/>
                <a:gd name="T85" fmla="*/ 825 h 992"/>
                <a:gd name="T86" fmla="*/ 161 w 652"/>
                <a:gd name="T87" fmla="*/ 800 h 992"/>
                <a:gd name="T88" fmla="*/ 170 w 652"/>
                <a:gd name="T89" fmla="*/ 754 h 992"/>
                <a:gd name="T90" fmla="*/ 186 w 652"/>
                <a:gd name="T91" fmla="*/ 735 h 992"/>
                <a:gd name="T92" fmla="*/ 187 w 652"/>
                <a:gd name="T93" fmla="*/ 649 h 992"/>
                <a:gd name="T94" fmla="*/ 111 w 652"/>
                <a:gd name="T95" fmla="*/ 569 h 992"/>
                <a:gd name="T96" fmla="*/ 9 w 652"/>
                <a:gd name="T97" fmla="*/ 400 h 992"/>
                <a:gd name="T98" fmla="*/ 22 w 652"/>
                <a:gd name="T99" fmla="*/ 207 h 992"/>
                <a:gd name="T100" fmla="*/ 142 w 652"/>
                <a:gd name="T101" fmla="*/ 53 h 992"/>
                <a:gd name="T102" fmla="*/ 285 w 652"/>
                <a:gd name="T103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992">
                  <a:moveTo>
                    <a:pt x="287" y="917"/>
                  </a:moveTo>
                  <a:lnTo>
                    <a:pt x="288" y="951"/>
                  </a:lnTo>
                  <a:lnTo>
                    <a:pt x="288" y="953"/>
                  </a:lnTo>
                  <a:lnTo>
                    <a:pt x="292" y="956"/>
                  </a:lnTo>
                  <a:lnTo>
                    <a:pt x="293" y="958"/>
                  </a:lnTo>
                  <a:lnTo>
                    <a:pt x="296" y="959"/>
                  </a:lnTo>
                  <a:lnTo>
                    <a:pt x="357" y="959"/>
                  </a:lnTo>
                  <a:lnTo>
                    <a:pt x="360" y="958"/>
                  </a:lnTo>
                  <a:lnTo>
                    <a:pt x="362" y="956"/>
                  </a:lnTo>
                  <a:lnTo>
                    <a:pt x="365" y="954"/>
                  </a:lnTo>
                  <a:lnTo>
                    <a:pt x="366" y="951"/>
                  </a:lnTo>
                  <a:lnTo>
                    <a:pt x="366" y="917"/>
                  </a:lnTo>
                  <a:lnTo>
                    <a:pt x="287" y="917"/>
                  </a:lnTo>
                  <a:close/>
                  <a:moveTo>
                    <a:pt x="220" y="841"/>
                  </a:moveTo>
                  <a:lnTo>
                    <a:pt x="204" y="841"/>
                  </a:lnTo>
                  <a:lnTo>
                    <a:pt x="197" y="844"/>
                  </a:lnTo>
                  <a:lnTo>
                    <a:pt x="193" y="852"/>
                  </a:lnTo>
                  <a:lnTo>
                    <a:pt x="193" y="867"/>
                  </a:lnTo>
                  <a:lnTo>
                    <a:pt x="193" y="874"/>
                  </a:lnTo>
                  <a:lnTo>
                    <a:pt x="195" y="878"/>
                  </a:lnTo>
                  <a:lnTo>
                    <a:pt x="197" y="881"/>
                  </a:lnTo>
                  <a:lnTo>
                    <a:pt x="200" y="883"/>
                  </a:lnTo>
                  <a:lnTo>
                    <a:pt x="204" y="883"/>
                  </a:lnTo>
                  <a:lnTo>
                    <a:pt x="209" y="883"/>
                  </a:lnTo>
                  <a:lnTo>
                    <a:pt x="327" y="883"/>
                  </a:lnTo>
                  <a:lnTo>
                    <a:pt x="435" y="883"/>
                  </a:lnTo>
                  <a:lnTo>
                    <a:pt x="444" y="883"/>
                  </a:lnTo>
                  <a:lnTo>
                    <a:pt x="451" y="883"/>
                  </a:lnTo>
                  <a:lnTo>
                    <a:pt x="455" y="881"/>
                  </a:lnTo>
                  <a:lnTo>
                    <a:pt x="458" y="878"/>
                  </a:lnTo>
                  <a:lnTo>
                    <a:pt x="460" y="875"/>
                  </a:lnTo>
                  <a:lnTo>
                    <a:pt x="460" y="869"/>
                  </a:lnTo>
                  <a:lnTo>
                    <a:pt x="460" y="860"/>
                  </a:lnTo>
                  <a:lnTo>
                    <a:pt x="460" y="852"/>
                  </a:lnTo>
                  <a:lnTo>
                    <a:pt x="458" y="847"/>
                  </a:lnTo>
                  <a:lnTo>
                    <a:pt x="457" y="844"/>
                  </a:lnTo>
                  <a:lnTo>
                    <a:pt x="454" y="842"/>
                  </a:lnTo>
                  <a:lnTo>
                    <a:pt x="449" y="841"/>
                  </a:lnTo>
                  <a:lnTo>
                    <a:pt x="441" y="841"/>
                  </a:lnTo>
                  <a:lnTo>
                    <a:pt x="220" y="841"/>
                  </a:lnTo>
                  <a:close/>
                  <a:moveTo>
                    <a:pt x="218" y="766"/>
                  </a:moveTo>
                  <a:lnTo>
                    <a:pt x="204" y="766"/>
                  </a:lnTo>
                  <a:lnTo>
                    <a:pt x="197" y="769"/>
                  </a:lnTo>
                  <a:lnTo>
                    <a:pt x="193" y="777"/>
                  </a:lnTo>
                  <a:lnTo>
                    <a:pt x="193" y="791"/>
                  </a:lnTo>
                  <a:lnTo>
                    <a:pt x="193" y="797"/>
                  </a:lnTo>
                  <a:lnTo>
                    <a:pt x="195" y="802"/>
                  </a:lnTo>
                  <a:lnTo>
                    <a:pt x="197" y="805"/>
                  </a:lnTo>
                  <a:lnTo>
                    <a:pt x="200" y="808"/>
                  </a:lnTo>
                  <a:lnTo>
                    <a:pt x="206" y="808"/>
                  </a:lnTo>
                  <a:lnTo>
                    <a:pt x="212" y="808"/>
                  </a:lnTo>
                  <a:lnTo>
                    <a:pt x="327" y="808"/>
                  </a:lnTo>
                  <a:lnTo>
                    <a:pt x="435" y="808"/>
                  </a:lnTo>
                  <a:lnTo>
                    <a:pt x="449" y="808"/>
                  </a:lnTo>
                  <a:lnTo>
                    <a:pt x="457" y="805"/>
                  </a:lnTo>
                  <a:lnTo>
                    <a:pt x="460" y="797"/>
                  </a:lnTo>
                  <a:lnTo>
                    <a:pt x="460" y="783"/>
                  </a:lnTo>
                  <a:lnTo>
                    <a:pt x="460" y="776"/>
                  </a:lnTo>
                  <a:lnTo>
                    <a:pt x="458" y="771"/>
                  </a:lnTo>
                  <a:lnTo>
                    <a:pt x="457" y="769"/>
                  </a:lnTo>
                  <a:lnTo>
                    <a:pt x="454" y="766"/>
                  </a:lnTo>
                  <a:lnTo>
                    <a:pt x="449" y="766"/>
                  </a:lnTo>
                  <a:lnTo>
                    <a:pt x="443" y="766"/>
                  </a:lnTo>
                  <a:lnTo>
                    <a:pt x="218" y="766"/>
                  </a:lnTo>
                  <a:close/>
                  <a:moveTo>
                    <a:pt x="285" y="0"/>
                  </a:moveTo>
                  <a:lnTo>
                    <a:pt x="292" y="0"/>
                  </a:lnTo>
                  <a:lnTo>
                    <a:pt x="296" y="2"/>
                  </a:lnTo>
                  <a:lnTo>
                    <a:pt x="301" y="5"/>
                  </a:lnTo>
                  <a:lnTo>
                    <a:pt x="303" y="8"/>
                  </a:lnTo>
                  <a:lnTo>
                    <a:pt x="304" y="13"/>
                  </a:lnTo>
                  <a:lnTo>
                    <a:pt x="304" y="18"/>
                  </a:lnTo>
                  <a:lnTo>
                    <a:pt x="303" y="22"/>
                  </a:lnTo>
                  <a:lnTo>
                    <a:pt x="299" y="27"/>
                  </a:lnTo>
                  <a:lnTo>
                    <a:pt x="296" y="30"/>
                  </a:lnTo>
                  <a:lnTo>
                    <a:pt x="290" y="32"/>
                  </a:lnTo>
                  <a:lnTo>
                    <a:pt x="270" y="36"/>
                  </a:lnTo>
                  <a:lnTo>
                    <a:pt x="250" y="41"/>
                  </a:lnTo>
                  <a:lnTo>
                    <a:pt x="204" y="56"/>
                  </a:lnTo>
                  <a:lnTo>
                    <a:pt x="165" y="78"/>
                  </a:lnTo>
                  <a:lnTo>
                    <a:pt x="129" y="103"/>
                  </a:lnTo>
                  <a:lnTo>
                    <a:pt x="100" y="134"/>
                  </a:lnTo>
                  <a:lnTo>
                    <a:pt x="75" y="170"/>
                  </a:lnTo>
                  <a:lnTo>
                    <a:pt x="56" y="209"/>
                  </a:lnTo>
                  <a:lnTo>
                    <a:pt x="41" y="254"/>
                  </a:lnTo>
                  <a:lnTo>
                    <a:pt x="33" y="299"/>
                  </a:lnTo>
                  <a:lnTo>
                    <a:pt x="33" y="344"/>
                  </a:lnTo>
                  <a:lnTo>
                    <a:pt x="39" y="390"/>
                  </a:lnTo>
                  <a:lnTo>
                    <a:pt x="52" y="432"/>
                  </a:lnTo>
                  <a:lnTo>
                    <a:pt x="72" y="472"/>
                  </a:lnTo>
                  <a:lnTo>
                    <a:pt x="97" y="508"/>
                  </a:lnTo>
                  <a:lnTo>
                    <a:pt x="128" y="541"/>
                  </a:lnTo>
                  <a:lnTo>
                    <a:pt x="165" y="569"/>
                  </a:lnTo>
                  <a:lnTo>
                    <a:pt x="190" y="590"/>
                  </a:lnTo>
                  <a:lnTo>
                    <a:pt x="209" y="615"/>
                  </a:lnTo>
                  <a:lnTo>
                    <a:pt x="220" y="643"/>
                  </a:lnTo>
                  <a:lnTo>
                    <a:pt x="223" y="677"/>
                  </a:lnTo>
                  <a:lnTo>
                    <a:pt x="223" y="732"/>
                  </a:lnTo>
                  <a:lnTo>
                    <a:pt x="432" y="732"/>
                  </a:lnTo>
                  <a:lnTo>
                    <a:pt x="432" y="677"/>
                  </a:lnTo>
                  <a:lnTo>
                    <a:pt x="433" y="645"/>
                  </a:lnTo>
                  <a:lnTo>
                    <a:pt x="444" y="617"/>
                  </a:lnTo>
                  <a:lnTo>
                    <a:pt x="461" y="592"/>
                  </a:lnTo>
                  <a:lnTo>
                    <a:pt x="486" y="570"/>
                  </a:lnTo>
                  <a:lnTo>
                    <a:pt x="524" y="542"/>
                  </a:lnTo>
                  <a:lnTo>
                    <a:pt x="555" y="509"/>
                  </a:lnTo>
                  <a:lnTo>
                    <a:pt x="581" y="472"/>
                  </a:lnTo>
                  <a:lnTo>
                    <a:pt x="600" y="430"/>
                  </a:lnTo>
                  <a:lnTo>
                    <a:pt x="610" y="400"/>
                  </a:lnTo>
                  <a:lnTo>
                    <a:pt x="617" y="369"/>
                  </a:lnTo>
                  <a:lnTo>
                    <a:pt x="619" y="360"/>
                  </a:lnTo>
                  <a:lnTo>
                    <a:pt x="622" y="355"/>
                  </a:lnTo>
                  <a:lnTo>
                    <a:pt x="624" y="352"/>
                  </a:lnTo>
                  <a:lnTo>
                    <a:pt x="628" y="349"/>
                  </a:lnTo>
                  <a:lnTo>
                    <a:pt x="631" y="348"/>
                  </a:lnTo>
                  <a:lnTo>
                    <a:pt x="638" y="348"/>
                  </a:lnTo>
                  <a:lnTo>
                    <a:pt x="642" y="349"/>
                  </a:lnTo>
                  <a:lnTo>
                    <a:pt x="647" y="352"/>
                  </a:lnTo>
                  <a:lnTo>
                    <a:pt x="650" y="355"/>
                  </a:lnTo>
                  <a:lnTo>
                    <a:pt x="652" y="360"/>
                  </a:lnTo>
                  <a:lnTo>
                    <a:pt x="650" y="366"/>
                  </a:lnTo>
                  <a:lnTo>
                    <a:pt x="642" y="405"/>
                  </a:lnTo>
                  <a:lnTo>
                    <a:pt x="631" y="441"/>
                  </a:lnTo>
                  <a:lnTo>
                    <a:pt x="610" y="488"/>
                  </a:lnTo>
                  <a:lnTo>
                    <a:pt x="581" y="530"/>
                  </a:lnTo>
                  <a:lnTo>
                    <a:pt x="547" y="565"/>
                  </a:lnTo>
                  <a:lnTo>
                    <a:pt x="507" y="597"/>
                  </a:lnTo>
                  <a:lnTo>
                    <a:pt x="486" y="612"/>
                  </a:lnTo>
                  <a:lnTo>
                    <a:pt x="472" y="632"/>
                  </a:lnTo>
                  <a:lnTo>
                    <a:pt x="465" y="654"/>
                  </a:lnTo>
                  <a:lnTo>
                    <a:pt x="463" y="679"/>
                  </a:lnTo>
                  <a:lnTo>
                    <a:pt x="465" y="704"/>
                  </a:lnTo>
                  <a:lnTo>
                    <a:pt x="465" y="727"/>
                  </a:lnTo>
                  <a:lnTo>
                    <a:pt x="465" y="732"/>
                  </a:lnTo>
                  <a:lnTo>
                    <a:pt x="468" y="737"/>
                  </a:lnTo>
                  <a:lnTo>
                    <a:pt x="471" y="738"/>
                  </a:lnTo>
                  <a:lnTo>
                    <a:pt x="482" y="749"/>
                  </a:lnTo>
                  <a:lnTo>
                    <a:pt x="490" y="760"/>
                  </a:lnTo>
                  <a:lnTo>
                    <a:pt x="493" y="774"/>
                  </a:lnTo>
                  <a:lnTo>
                    <a:pt x="493" y="791"/>
                  </a:lnTo>
                  <a:lnTo>
                    <a:pt x="491" y="807"/>
                  </a:lnTo>
                  <a:lnTo>
                    <a:pt x="485" y="822"/>
                  </a:lnTo>
                  <a:lnTo>
                    <a:pt x="485" y="824"/>
                  </a:lnTo>
                  <a:lnTo>
                    <a:pt x="485" y="827"/>
                  </a:lnTo>
                  <a:lnTo>
                    <a:pt x="486" y="828"/>
                  </a:lnTo>
                  <a:lnTo>
                    <a:pt x="493" y="847"/>
                  </a:lnTo>
                  <a:lnTo>
                    <a:pt x="493" y="866"/>
                  </a:lnTo>
                  <a:lnTo>
                    <a:pt x="491" y="884"/>
                  </a:lnTo>
                  <a:lnTo>
                    <a:pt x="486" y="897"/>
                  </a:lnTo>
                  <a:lnTo>
                    <a:pt x="477" y="906"/>
                  </a:lnTo>
                  <a:lnTo>
                    <a:pt x="466" y="914"/>
                  </a:lnTo>
                  <a:lnTo>
                    <a:pt x="452" y="916"/>
                  </a:lnTo>
                  <a:lnTo>
                    <a:pt x="399" y="916"/>
                  </a:lnTo>
                  <a:lnTo>
                    <a:pt x="399" y="950"/>
                  </a:lnTo>
                  <a:lnTo>
                    <a:pt x="396" y="967"/>
                  </a:lnTo>
                  <a:lnTo>
                    <a:pt x="388" y="981"/>
                  </a:lnTo>
                  <a:lnTo>
                    <a:pt x="374" y="989"/>
                  </a:lnTo>
                  <a:lnTo>
                    <a:pt x="357" y="992"/>
                  </a:lnTo>
                  <a:lnTo>
                    <a:pt x="295" y="992"/>
                  </a:lnTo>
                  <a:lnTo>
                    <a:pt x="279" y="989"/>
                  </a:lnTo>
                  <a:lnTo>
                    <a:pt x="267" y="981"/>
                  </a:lnTo>
                  <a:lnTo>
                    <a:pt x="257" y="969"/>
                  </a:lnTo>
                  <a:lnTo>
                    <a:pt x="254" y="951"/>
                  </a:lnTo>
                  <a:lnTo>
                    <a:pt x="254" y="916"/>
                  </a:lnTo>
                  <a:lnTo>
                    <a:pt x="226" y="916"/>
                  </a:lnTo>
                  <a:lnTo>
                    <a:pt x="198" y="916"/>
                  </a:lnTo>
                  <a:lnTo>
                    <a:pt x="181" y="909"/>
                  </a:lnTo>
                  <a:lnTo>
                    <a:pt x="168" y="897"/>
                  </a:lnTo>
                  <a:lnTo>
                    <a:pt x="162" y="881"/>
                  </a:lnTo>
                  <a:lnTo>
                    <a:pt x="161" y="863"/>
                  </a:lnTo>
                  <a:lnTo>
                    <a:pt x="162" y="846"/>
                  </a:lnTo>
                  <a:lnTo>
                    <a:pt x="168" y="828"/>
                  </a:lnTo>
                  <a:lnTo>
                    <a:pt x="168" y="825"/>
                  </a:lnTo>
                  <a:lnTo>
                    <a:pt x="168" y="824"/>
                  </a:lnTo>
                  <a:lnTo>
                    <a:pt x="167" y="821"/>
                  </a:lnTo>
                  <a:lnTo>
                    <a:pt x="167" y="819"/>
                  </a:lnTo>
                  <a:lnTo>
                    <a:pt x="161" y="800"/>
                  </a:lnTo>
                  <a:lnTo>
                    <a:pt x="161" y="782"/>
                  </a:lnTo>
                  <a:lnTo>
                    <a:pt x="164" y="763"/>
                  </a:lnTo>
                  <a:lnTo>
                    <a:pt x="167" y="758"/>
                  </a:lnTo>
                  <a:lnTo>
                    <a:pt x="170" y="754"/>
                  </a:lnTo>
                  <a:lnTo>
                    <a:pt x="175" y="749"/>
                  </a:lnTo>
                  <a:lnTo>
                    <a:pt x="179" y="744"/>
                  </a:lnTo>
                  <a:lnTo>
                    <a:pt x="182" y="740"/>
                  </a:lnTo>
                  <a:lnTo>
                    <a:pt x="186" y="735"/>
                  </a:lnTo>
                  <a:lnTo>
                    <a:pt x="189" y="732"/>
                  </a:lnTo>
                  <a:lnTo>
                    <a:pt x="189" y="727"/>
                  </a:lnTo>
                  <a:lnTo>
                    <a:pt x="190" y="671"/>
                  </a:lnTo>
                  <a:lnTo>
                    <a:pt x="187" y="649"/>
                  </a:lnTo>
                  <a:lnTo>
                    <a:pt x="181" y="629"/>
                  </a:lnTo>
                  <a:lnTo>
                    <a:pt x="168" y="614"/>
                  </a:lnTo>
                  <a:lnTo>
                    <a:pt x="151" y="600"/>
                  </a:lnTo>
                  <a:lnTo>
                    <a:pt x="111" y="569"/>
                  </a:lnTo>
                  <a:lnTo>
                    <a:pt x="75" y="533"/>
                  </a:lnTo>
                  <a:lnTo>
                    <a:pt x="47" y="492"/>
                  </a:lnTo>
                  <a:lnTo>
                    <a:pt x="24" y="447"/>
                  </a:lnTo>
                  <a:lnTo>
                    <a:pt x="9" y="400"/>
                  </a:lnTo>
                  <a:lnTo>
                    <a:pt x="2" y="352"/>
                  </a:lnTo>
                  <a:lnTo>
                    <a:pt x="0" y="302"/>
                  </a:lnTo>
                  <a:lnTo>
                    <a:pt x="8" y="254"/>
                  </a:lnTo>
                  <a:lnTo>
                    <a:pt x="22" y="207"/>
                  </a:lnTo>
                  <a:lnTo>
                    <a:pt x="42" y="162"/>
                  </a:lnTo>
                  <a:lnTo>
                    <a:pt x="70" y="122"/>
                  </a:lnTo>
                  <a:lnTo>
                    <a:pt x="105" y="84"/>
                  </a:lnTo>
                  <a:lnTo>
                    <a:pt x="142" y="53"/>
                  </a:lnTo>
                  <a:lnTo>
                    <a:pt x="184" y="30"/>
                  </a:lnTo>
                  <a:lnTo>
                    <a:pt x="229" y="11"/>
                  </a:lnTo>
                  <a:lnTo>
                    <a:pt x="279" y="0"/>
                  </a:lnTo>
                  <a:lnTo>
                    <a:pt x="2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1" name="Freeform 34">
              <a:extLst>
                <a:ext uri="{FF2B5EF4-FFF2-40B4-BE49-F238E27FC236}">
                  <a16:creationId xmlns:a16="http://schemas.microsoft.com/office/drawing/2014/main" id="{8F64FEC6-E8F3-B847-B9B7-4F90D500E1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2488" y="4267252"/>
              <a:ext cx="377825" cy="376238"/>
            </a:xfrm>
            <a:custGeom>
              <a:avLst/>
              <a:gdLst>
                <a:gd name="T0" fmla="*/ 217 w 475"/>
                <a:gd name="T1" fmla="*/ 91 h 474"/>
                <a:gd name="T2" fmla="*/ 168 w 475"/>
                <a:gd name="T3" fmla="*/ 116 h 474"/>
                <a:gd name="T4" fmla="*/ 123 w 475"/>
                <a:gd name="T5" fmla="*/ 95 h 474"/>
                <a:gd name="T6" fmla="*/ 111 w 475"/>
                <a:gd name="T7" fmla="*/ 138 h 474"/>
                <a:gd name="T8" fmla="*/ 115 w 475"/>
                <a:gd name="T9" fmla="*/ 168 h 474"/>
                <a:gd name="T10" fmla="*/ 95 w 475"/>
                <a:gd name="T11" fmla="*/ 214 h 474"/>
                <a:gd name="T12" fmla="*/ 34 w 475"/>
                <a:gd name="T13" fmla="*/ 217 h 474"/>
                <a:gd name="T14" fmla="*/ 92 w 475"/>
                <a:gd name="T15" fmla="*/ 260 h 474"/>
                <a:gd name="T16" fmla="*/ 117 w 475"/>
                <a:gd name="T17" fmla="*/ 308 h 474"/>
                <a:gd name="T18" fmla="*/ 97 w 475"/>
                <a:gd name="T19" fmla="*/ 351 h 474"/>
                <a:gd name="T20" fmla="*/ 140 w 475"/>
                <a:gd name="T21" fmla="*/ 362 h 474"/>
                <a:gd name="T22" fmla="*/ 207 w 475"/>
                <a:gd name="T23" fmla="*/ 375 h 474"/>
                <a:gd name="T24" fmla="*/ 218 w 475"/>
                <a:gd name="T25" fmla="*/ 389 h 474"/>
                <a:gd name="T26" fmla="*/ 257 w 475"/>
                <a:gd name="T27" fmla="*/ 393 h 474"/>
                <a:gd name="T28" fmla="*/ 266 w 475"/>
                <a:gd name="T29" fmla="*/ 375 h 474"/>
                <a:gd name="T30" fmla="*/ 327 w 475"/>
                <a:gd name="T31" fmla="*/ 356 h 474"/>
                <a:gd name="T32" fmla="*/ 396 w 475"/>
                <a:gd name="T33" fmla="*/ 367 h 474"/>
                <a:gd name="T34" fmla="*/ 355 w 475"/>
                <a:gd name="T35" fmla="*/ 316 h 474"/>
                <a:gd name="T36" fmla="*/ 379 w 475"/>
                <a:gd name="T37" fmla="*/ 263 h 474"/>
                <a:gd name="T38" fmla="*/ 441 w 475"/>
                <a:gd name="T39" fmla="*/ 256 h 474"/>
                <a:gd name="T40" fmla="*/ 383 w 475"/>
                <a:gd name="T41" fmla="*/ 216 h 474"/>
                <a:gd name="T42" fmla="*/ 358 w 475"/>
                <a:gd name="T43" fmla="*/ 166 h 474"/>
                <a:gd name="T44" fmla="*/ 382 w 475"/>
                <a:gd name="T45" fmla="*/ 93 h 474"/>
                <a:gd name="T46" fmla="*/ 319 w 475"/>
                <a:gd name="T47" fmla="*/ 119 h 474"/>
                <a:gd name="T48" fmla="*/ 263 w 475"/>
                <a:gd name="T49" fmla="*/ 98 h 474"/>
                <a:gd name="T50" fmla="*/ 257 w 475"/>
                <a:gd name="T51" fmla="*/ 79 h 474"/>
                <a:gd name="T52" fmla="*/ 263 w 475"/>
                <a:gd name="T53" fmla="*/ 0 h 474"/>
                <a:gd name="T54" fmla="*/ 290 w 475"/>
                <a:gd name="T55" fmla="*/ 65 h 474"/>
                <a:gd name="T56" fmla="*/ 296 w 475"/>
                <a:gd name="T57" fmla="*/ 74 h 474"/>
                <a:gd name="T58" fmla="*/ 334 w 475"/>
                <a:gd name="T59" fmla="*/ 67 h 474"/>
                <a:gd name="T60" fmla="*/ 374 w 475"/>
                <a:gd name="T61" fmla="*/ 43 h 474"/>
                <a:gd name="T62" fmla="*/ 432 w 475"/>
                <a:gd name="T63" fmla="*/ 113 h 474"/>
                <a:gd name="T64" fmla="*/ 393 w 475"/>
                <a:gd name="T65" fmla="*/ 157 h 474"/>
                <a:gd name="T66" fmla="*/ 411 w 475"/>
                <a:gd name="T67" fmla="*/ 185 h 474"/>
                <a:gd name="T68" fmla="*/ 452 w 475"/>
                <a:gd name="T69" fmla="*/ 185 h 474"/>
                <a:gd name="T70" fmla="*/ 472 w 475"/>
                <a:gd name="T71" fmla="*/ 196 h 474"/>
                <a:gd name="T72" fmla="*/ 471 w 475"/>
                <a:gd name="T73" fmla="*/ 278 h 474"/>
                <a:gd name="T74" fmla="*/ 408 w 475"/>
                <a:gd name="T75" fmla="*/ 289 h 474"/>
                <a:gd name="T76" fmla="*/ 399 w 475"/>
                <a:gd name="T77" fmla="*/ 298 h 474"/>
                <a:gd name="T78" fmla="*/ 413 w 475"/>
                <a:gd name="T79" fmla="*/ 337 h 474"/>
                <a:gd name="T80" fmla="*/ 432 w 475"/>
                <a:gd name="T81" fmla="*/ 373 h 474"/>
                <a:gd name="T82" fmla="*/ 363 w 475"/>
                <a:gd name="T83" fmla="*/ 431 h 474"/>
                <a:gd name="T84" fmla="*/ 318 w 475"/>
                <a:gd name="T85" fmla="*/ 392 h 474"/>
                <a:gd name="T86" fmla="*/ 293 w 475"/>
                <a:gd name="T87" fmla="*/ 404 h 474"/>
                <a:gd name="T88" fmla="*/ 290 w 475"/>
                <a:gd name="T89" fmla="*/ 440 h 474"/>
                <a:gd name="T90" fmla="*/ 265 w 475"/>
                <a:gd name="T91" fmla="*/ 474 h 474"/>
                <a:gd name="T92" fmla="*/ 193 w 475"/>
                <a:gd name="T93" fmla="*/ 468 h 474"/>
                <a:gd name="T94" fmla="*/ 185 w 475"/>
                <a:gd name="T95" fmla="*/ 409 h 474"/>
                <a:gd name="T96" fmla="*/ 179 w 475"/>
                <a:gd name="T97" fmla="*/ 400 h 474"/>
                <a:gd name="T98" fmla="*/ 142 w 475"/>
                <a:gd name="T99" fmla="*/ 407 h 474"/>
                <a:gd name="T100" fmla="*/ 101 w 475"/>
                <a:gd name="T101" fmla="*/ 431 h 474"/>
                <a:gd name="T102" fmla="*/ 44 w 475"/>
                <a:gd name="T103" fmla="*/ 362 h 474"/>
                <a:gd name="T104" fmla="*/ 81 w 475"/>
                <a:gd name="T105" fmla="*/ 314 h 474"/>
                <a:gd name="T106" fmla="*/ 62 w 475"/>
                <a:gd name="T107" fmla="*/ 289 h 474"/>
                <a:gd name="T108" fmla="*/ 12 w 475"/>
                <a:gd name="T109" fmla="*/ 286 h 474"/>
                <a:gd name="T110" fmla="*/ 3 w 475"/>
                <a:gd name="T111" fmla="*/ 197 h 474"/>
                <a:gd name="T112" fmla="*/ 69 w 475"/>
                <a:gd name="T113" fmla="*/ 185 h 474"/>
                <a:gd name="T114" fmla="*/ 81 w 475"/>
                <a:gd name="T115" fmla="*/ 163 h 474"/>
                <a:gd name="T116" fmla="*/ 56 w 475"/>
                <a:gd name="T117" fmla="*/ 129 h 474"/>
                <a:gd name="T118" fmla="*/ 50 w 475"/>
                <a:gd name="T119" fmla="*/ 90 h 474"/>
                <a:gd name="T120" fmla="*/ 125 w 475"/>
                <a:gd name="T121" fmla="*/ 51 h 474"/>
                <a:gd name="T122" fmla="*/ 164 w 475"/>
                <a:gd name="T123" fmla="*/ 81 h 474"/>
                <a:gd name="T124" fmla="*/ 187 w 475"/>
                <a:gd name="T125" fmla="*/ 17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5" h="474">
                  <a:moveTo>
                    <a:pt x="218" y="34"/>
                  </a:moveTo>
                  <a:lnTo>
                    <a:pt x="218" y="81"/>
                  </a:lnTo>
                  <a:lnTo>
                    <a:pt x="218" y="87"/>
                  </a:lnTo>
                  <a:lnTo>
                    <a:pt x="217" y="91"/>
                  </a:lnTo>
                  <a:lnTo>
                    <a:pt x="214" y="96"/>
                  </a:lnTo>
                  <a:lnTo>
                    <a:pt x="209" y="99"/>
                  </a:lnTo>
                  <a:lnTo>
                    <a:pt x="203" y="102"/>
                  </a:lnTo>
                  <a:lnTo>
                    <a:pt x="168" y="116"/>
                  </a:lnTo>
                  <a:lnTo>
                    <a:pt x="157" y="119"/>
                  </a:lnTo>
                  <a:lnTo>
                    <a:pt x="148" y="118"/>
                  </a:lnTo>
                  <a:lnTo>
                    <a:pt x="139" y="110"/>
                  </a:lnTo>
                  <a:lnTo>
                    <a:pt x="123" y="95"/>
                  </a:lnTo>
                  <a:lnTo>
                    <a:pt x="109" y="81"/>
                  </a:lnTo>
                  <a:lnTo>
                    <a:pt x="93" y="93"/>
                  </a:lnTo>
                  <a:lnTo>
                    <a:pt x="79" y="107"/>
                  </a:lnTo>
                  <a:lnTo>
                    <a:pt x="111" y="138"/>
                  </a:lnTo>
                  <a:lnTo>
                    <a:pt x="117" y="146"/>
                  </a:lnTo>
                  <a:lnTo>
                    <a:pt x="120" y="152"/>
                  </a:lnTo>
                  <a:lnTo>
                    <a:pt x="120" y="158"/>
                  </a:lnTo>
                  <a:lnTo>
                    <a:pt x="115" y="168"/>
                  </a:lnTo>
                  <a:lnTo>
                    <a:pt x="103" y="200"/>
                  </a:lnTo>
                  <a:lnTo>
                    <a:pt x="100" y="207"/>
                  </a:lnTo>
                  <a:lnTo>
                    <a:pt x="98" y="211"/>
                  </a:lnTo>
                  <a:lnTo>
                    <a:pt x="95" y="214"/>
                  </a:lnTo>
                  <a:lnTo>
                    <a:pt x="90" y="216"/>
                  </a:lnTo>
                  <a:lnTo>
                    <a:pt x="86" y="217"/>
                  </a:lnTo>
                  <a:lnTo>
                    <a:pt x="78" y="217"/>
                  </a:lnTo>
                  <a:lnTo>
                    <a:pt x="34" y="217"/>
                  </a:lnTo>
                  <a:lnTo>
                    <a:pt x="34" y="256"/>
                  </a:lnTo>
                  <a:lnTo>
                    <a:pt x="81" y="256"/>
                  </a:lnTo>
                  <a:lnTo>
                    <a:pt x="87" y="256"/>
                  </a:lnTo>
                  <a:lnTo>
                    <a:pt x="92" y="260"/>
                  </a:lnTo>
                  <a:lnTo>
                    <a:pt x="97" y="263"/>
                  </a:lnTo>
                  <a:lnTo>
                    <a:pt x="100" y="267"/>
                  </a:lnTo>
                  <a:lnTo>
                    <a:pt x="103" y="274"/>
                  </a:lnTo>
                  <a:lnTo>
                    <a:pt x="117" y="308"/>
                  </a:lnTo>
                  <a:lnTo>
                    <a:pt x="120" y="317"/>
                  </a:lnTo>
                  <a:lnTo>
                    <a:pt x="118" y="326"/>
                  </a:lnTo>
                  <a:lnTo>
                    <a:pt x="112" y="334"/>
                  </a:lnTo>
                  <a:lnTo>
                    <a:pt x="97" y="351"/>
                  </a:lnTo>
                  <a:lnTo>
                    <a:pt x="81" y="365"/>
                  </a:lnTo>
                  <a:lnTo>
                    <a:pt x="95" y="381"/>
                  </a:lnTo>
                  <a:lnTo>
                    <a:pt x="108" y="395"/>
                  </a:lnTo>
                  <a:lnTo>
                    <a:pt x="140" y="362"/>
                  </a:lnTo>
                  <a:lnTo>
                    <a:pt x="153" y="354"/>
                  </a:lnTo>
                  <a:lnTo>
                    <a:pt x="167" y="358"/>
                  </a:lnTo>
                  <a:lnTo>
                    <a:pt x="203" y="372"/>
                  </a:lnTo>
                  <a:lnTo>
                    <a:pt x="207" y="375"/>
                  </a:lnTo>
                  <a:lnTo>
                    <a:pt x="212" y="378"/>
                  </a:lnTo>
                  <a:lnTo>
                    <a:pt x="215" y="381"/>
                  </a:lnTo>
                  <a:lnTo>
                    <a:pt x="217" y="384"/>
                  </a:lnTo>
                  <a:lnTo>
                    <a:pt x="218" y="389"/>
                  </a:lnTo>
                  <a:lnTo>
                    <a:pt x="218" y="395"/>
                  </a:lnTo>
                  <a:lnTo>
                    <a:pt x="218" y="442"/>
                  </a:lnTo>
                  <a:lnTo>
                    <a:pt x="257" y="442"/>
                  </a:lnTo>
                  <a:lnTo>
                    <a:pt x="257" y="393"/>
                  </a:lnTo>
                  <a:lnTo>
                    <a:pt x="257" y="387"/>
                  </a:lnTo>
                  <a:lnTo>
                    <a:pt x="259" y="382"/>
                  </a:lnTo>
                  <a:lnTo>
                    <a:pt x="262" y="378"/>
                  </a:lnTo>
                  <a:lnTo>
                    <a:pt x="266" y="375"/>
                  </a:lnTo>
                  <a:lnTo>
                    <a:pt x="273" y="373"/>
                  </a:lnTo>
                  <a:lnTo>
                    <a:pt x="309" y="358"/>
                  </a:lnTo>
                  <a:lnTo>
                    <a:pt x="319" y="354"/>
                  </a:lnTo>
                  <a:lnTo>
                    <a:pt x="327" y="356"/>
                  </a:lnTo>
                  <a:lnTo>
                    <a:pt x="337" y="362"/>
                  </a:lnTo>
                  <a:lnTo>
                    <a:pt x="368" y="395"/>
                  </a:lnTo>
                  <a:lnTo>
                    <a:pt x="382" y="381"/>
                  </a:lnTo>
                  <a:lnTo>
                    <a:pt x="396" y="367"/>
                  </a:lnTo>
                  <a:lnTo>
                    <a:pt x="362" y="334"/>
                  </a:lnTo>
                  <a:lnTo>
                    <a:pt x="357" y="328"/>
                  </a:lnTo>
                  <a:lnTo>
                    <a:pt x="355" y="322"/>
                  </a:lnTo>
                  <a:lnTo>
                    <a:pt x="355" y="316"/>
                  </a:lnTo>
                  <a:lnTo>
                    <a:pt x="358" y="309"/>
                  </a:lnTo>
                  <a:lnTo>
                    <a:pt x="374" y="272"/>
                  </a:lnTo>
                  <a:lnTo>
                    <a:pt x="376" y="266"/>
                  </a:lnTo>
                  <a:lnTo>
                    <a:pt x="379" y="263"/>
                  </a:lnTo>
                  <a:lnTo>
                    <a:pt x="383" y="260"/>
                  </a:lnTo>
                  <a:lnTo>
                    <a:pt x="388" y="256"/>
                  </a:lnTo>
                  <a:lnTo>
                    <a:pt x="394" y="256"/>
                  </a:lnTo>
                  <a:lnTo>
                    <a:pt x="441" y="256"/>
                  </a:lnTo>
                  <a:lnTo>
                    <a:pt x="441" y="217"/>
                  </a:lnTo>
                  <a:lnTo>
                    <a:pt x="396" y="217"/>
                  </a:lnTo>
                  <a:lnTo>
                    <a:pt x="390" y="217"/>
                  </a:lnTo>
                  <a:lnTo>
                    <a:pt x="383" y="216"/>
                  </a:lnTo>
                  <a:lnTo>
                    <a:pt x="380" y="213"/>
                  </a:lnTo>
                  <a:lnTo>
                    <a:pt x="376" y="208"/>
                  </a:lnTo>
                  <a:lnTo>
                    <a:pt x="374" y="202"/>
                  </a:lnTo>
                  <a:lnTo>
                    <a:pt x="358" y="166"/>
                  </a:lnTo>
                  <a:lnTo>
                    <a:pt x="355" y="152"/>
                  </a:lnTo>
                  <a:lnTo>
                    <a:pt x="362" y="140"/>
                  </a:lnTo>
                  <a:lnTo>
                    <a:pt x="396" y="107"/>
                  </a:lnTo>
                  <a:lnTo>
                    <a:pt x="382" y="93"/>
                  </a:lnTo>
                  <a:lnTo>
                    <a:pt x="368" y="79"/>
                  </a:lnTo>
                  <a:lnTo>
                    <a:pt x="337" y="112"/>
                  </a:lnTo>
                  <a:lnTo>
                    <a:pt x="327" y="118"/>
                  </a:lnTo>
                  <a:lnTo>
                    <a:pt x="319" y="119"/>
                  </a:lnTo>
                  <a:lnTo>
                    <a:pt x="309" y="116"/>
                  </a:lnTo>
                  <a:lnTo>
                    <a:pt x="274" y="102"/>
                  </a:lnTo>
                  <a:lnTo>
                    <a:pt x="268" y="99"/>
                  </a:lnTo>
                  <a:lnTo>
                    <a:pt x="263" y="98"/>
                  </a:lnTo>
                  <a:lnTo>
                    <a:pt x="260" y="95"/>
                  </a:lnTo>
                  <a:lnTo>
                    <a:pt x="259" y="90"/>
                  </a:lnTo>
                  <a:lnTo>
                    <a:pt x="257" y="85"/>
                  </a:lnTo>
                  <a:lnTo>
                    <a:pt x="257" y="79"/>
                  </a:lnTo>
                  <a:lnTo>
                    <a:pt x="257" y="34"/>
                  </a:lnTo>
                  <a:lnTo>
                    <a:pt x="218" y="34"/>
                  </a:lnTo>
                  <a:close/>
                  <a:moveTo>
                    <a:pt x="214" y="0"/>
                  </a:moveTo>
                  <a:lnTo>
                    <a:pt x="263" y="0"/>
                  </a:lnTo>
                  <a:lnTo>
                    <a:pt x="277" y="3"/>
                  </a:lnTo>
                  <a:lnTo>
                    <a:pt x="287" y="12"/>
                  </a:lnTo>
                  <a:lnTo>
                    <a:pt x="290" y="28"/>
                  </a:lnTo>
                  <a:lnTo>
                    <a:pt x="290" y="65"/>
                  </a:lnTo>
                  <a:lnTo>
                    <a:pt x="290" y="68"/>
                  </a:lnTo>
                  <a:lnTo>
                    <a:pt x="291" y="71"/>
                  </a:lnTo>
                  <a:lnTo>
                    <a:pt x="293" y="73"/>
                  </a:lnTo>
                  <a:lnTo>
                    <a:pt x="296" y="74"/>
                  </a:lnTo>
                  <a:lnTo>
                    <a:pt x="309" y="79"/>
                  </a:lnTo>
                  <a:lnTo>
                    <a:pt x="318" y="81"/>
                  </a:lnTo>
                  <a:lnTo>
                    <a:pt x="324" y="76"/>
                  </a:lnTo>
                  <a:lnTo>
                    <a:pt x="334" y="67"/>
                  </a:lnTo>
                  <a:lnTo>
                    <a:pt x="343" y="59"/>
                  </a:lnTo>
                  <a:lnTo>
                    <a:pt x="352" y="49"/>
                  </a:lnTo>
                  <a:lnTo>
                    <a:pt x="363" y="43"/>
                  </a:lnTo>
                  <a:lnTo>
                    <a:pt x="374" y="43"/>
                  </a:lnTo>
                  <a:lnTo>
                    <a:pt x="385" y="49"/>
                  </a:lnTo>
                  <a:lnTo>
                    <a:pt x="425" y="90"/>
                  </a:lnTo>
                  <a:lnTo>
                    <a:pt x="432" y="101"/>
                  </a:lnTo>
                  <a:lnTo>
                    <a:pt x="432" y="113"/>
                  </a:lnTo>
                  <a:lnTo>
                    <a:pt x="425" y="124"/>
                  </a:lnTo>
                  <a:lnTo>
                    <a:pt x="397" y="152"/>
                  </a:lnTo>
                  <a:lnTo>
                    <a:pt x="394" y="154"/>
                  </a:lnTo>
                  <a:lnTo>
                    <a:pt x="393" y="157"/>
                  </a:lnTo>
                  <a:lnTo>
                    <a:pt x="393" y="160"/>
                  </a:lnTo>
                  <a:lnTo>
                    <a:pt x="394" y="165"/>
                  </a:lnTo>
                  <a:lnTo>
                    <a:pt x="401" y="179"/>
                  </a:lnTo>
                  <a:lnTo>
                    <a:pt x="411" y="185"/>
                  </a:lnTo>
                  <a:lnTo>
                    <a:pt x="427" y="185"/>
                  </a:lnTo>
                  <a:lnTo>
                    <a:pt x="435" y="185"/>
                  </a:lnTo>
                  <a:lnTo>
                    <a:pt x="443" y="185"/>
                  </a:lnTo>
                  <a:lnTo>
                    <a:pt x="452" y="185"/>
                  </a:lnTo>
                  <a:lnTo>
                    <a:pt x="458" y="186"/>
                  </a:lnTo>
                  <a:lnTo>
                    <a:pt x="463" y="188"/>
                  </a:lnTo>
                  <a:lnTo>
                    <a:pt x="468" y="191"/>
                  </a:lnTo>
                  <a:lnTo>
                    <a:pt x="472" y="196"/>
                  </a:lnTo>
                  <a:lnTo>
                    <a:pt x="474" y="202"/>
                  </a:lnTo>
                  <a:lnTo>
                    <a:pt x="475" y="208"/>
                  </a:lnTo>
                  <a:lnTo>
                    <a:pt x="475" y="266"/>
                  </a:lnTo>
                  <a:lnTo>
                    <a:pt x="471" y="278"/>
                  </a:lnTo>
                  <a:lnTo>
                    <a:pt x="463" y="286"/>
                  </a:lnTo>
                  <a:lnTo>
                    <a:pt x="450" y="289"/>
                  </a:lnTo>
                  <a:lnTo>
                    <a:pt x="413" y="289"/>
                  </a:lnTo>
                  <a:lnTo>
                    <a:pt x="408" y="289"/>
                  </a:lnTo>
                  <a:lnTo>
                    <a:pt x="405" y="291"/>
                  </a:lnTo>
                  <a:lnTo>
                    <a:pt x="404" y="292"/>
                  </a:lnTo>
                  <a:lnTo>
                    <a:pt x="401" y="295"/>
                  </a:lnTo>
                  <a:lnTo>
                    <a:pt x="399" y="298"/>
                  </a:lnTo>
                  <a:lnTo>
                    <a:pt x="394" y="312"/>
                  </a:lnTo>
                  <a:lnTo>
                    <a:pt x="397" y="323"/>
                  </a:lnTo>
                  <a:lnTo>
                    <a:pt x="407" y="333"/>
                  </a:lnTo>
                  <a:lnTo>
                    <a:pt x="413" y="337"/>
                  </a:lnTo>
                  <a:lnTo>
                    <a:pt x="419" y="344"/>
                  </a:lnTo>
                  <a:lnTo>
                    <a:pt x="425" y="350"/>
                  </a:lnTo>
                  <a:lnTo>
                    <a:pt x="432" y="362"/>
                  </a:lnTo>
                  <a:lnTo>
                    <a:pt x="432" y="373"/>
                  </a:lnTo>
                  <a:lnTo>
                    <a:pt x="425" y="386"/>
                  </a:lnTo>
                  <a:lnTo>
                    <a:pt x="387" y="424"/>
                  </a:lnTo>
                  <a:lnTo>
                    <a:pt x="374" y="431"/>
                  </a:lnTo>
                  <a:lnTo>
                    <a:pt x="363" y="431"/>
                  </a:lnTo>
                  <a:lnTo>
                    <a:pt x="351" y="424"/>
                  </a:lnTo>
                  <a:lnTo>
                    <a:pt x="324" y="396"/>
                  </a:lnTo>
                  <a:lnTo>
                    <a:pt x="321" y="393"/>
                  </a:lnTo>
                  <a:lnTo>
                    <a:pt x="318" y="392"/>
                  </a:lnTo>
                  <a:lnTo>
                    <a:pt x="315" y="392"/>
                  </a:lnTo>
                  <a:lnTo>
                    <a:pt x="310" y="393"/>
                  </a:lnTo>
                  <a:lnTo>
                    <a:pt x="299" y="398"/>
                  </a:lnTo>
                  <a:lnTo>
                    <a:pt x="293" y="404"/>
                  </a:lnTo>
                  <a:lnTo>
                    <a:pt x="290" y="414"/>
                  </a:lnTo>
                  <a:lnTo>
                    <a:pt x="290" y="424"/>
                  </a:lnTo>
                  <a:lnTo>
                    <a:pt x="290" y="432"/>
                  </a:lnTo>
                  <a:lnTo>
                    <a:pt x="290" y="440"/>
                  </a:lnTo>
                  <a:lnTo>
                    <a:pt x="290" y="449"/>
                  </a:lnTo>
                  <a:lnTo>
                    <a:pt x="287" y="462"/>
                  </a:lnTo>
                  <a:lnTo>
                    <a:pt x="277" y="471"/>
                  </a:lnTo>
                  <a:lnTo>
                    <a:pt x="265" y="474"/>
                  </a:lnTo>
                  <a:lnTo>
                    <a:pt x="210" y="474"/>
                  </a:lnTo>
                  <a:lnTo>
                    <a:pt x="204" y="473"/>
                  </a:lnTo>
                  <a:lnTo>
                    <a:pt x="198" y="471"/>
                  </a:lnTo>
                  <a:lnTo>
                    <a:pt x="193" y="468"/>
                  </a:lnTo>
                  <a:lnTo>
                    <a:pt x="189" y="462"/>
                  </a:lnTo>
                  <a:lnTo>
                    <a:pt x="187" y="457"/>
                  </a:lnTo>
                  <a:lnTo>
                    <a:pt x="185" y="449"/>
                  </a:lnTo>
                  <a:lnTo>
                    <a:pt x="185" y="409"/>
                  </a:lnTo>
                  <a:lnTo>
                    <a:pt x="185" y="406"/>
                  </a:lnTo>
                  <a:lnTo>
                    <a:pt x="184" y="403"/>
                  </a:lnTo>
                  <a:lnTo>
                    <a:pt x="182" y="401"/>
                  </a:lnTo>
                  <a:lnTo>
                    <a:pt x="179" y="400"/>
                  </a:lnTo>
                  <a:lnTo>
                    <a:pt x="167" y="395"/>
                  </a:lnTo>
                  <a:lnTo>
                    <a:pt x="157" y="393"/>
                  </a:lnTo>
                  <a:lnTo>
                    <a:pt x="151" y="398"/>
                  </a:lnTo>
                  <a:lnTo>
                    <a:pt x="142" y="407"/>
                  </a:lnTo>
                  <a:lnTo>
                    <a:pt x="132" y="415"/>
                  </a:lnTo>
                  <a:lnTo>
                    <a:pt x="125" y="424"/>
                  </a:lnTo>
                  <a:lnTo>
                    <a:pt x="112" y="431"/>
                  </a:lnTo>
                  <a:lnTo>
                    <a:pt x="101" y="431"/>
                  </a:lnTo>
                  <a:lnTo>
                    <a:pt x="90" y="424"/>
                  </a:lnTo>
                  <a:lnTo>
                    <a:pt x="50" y="386"/>
                  </a:lnTo>
                  <a:lnTo>
                    <a:pt x="44" y="373"/>
                  </a:lnTo>
                  <a:lnTo>
                    <a:pt x="44" y="362"/>
                  </a:lnTo>
                  <a:lnTo>
                    <a:pt x="51" y="350"/>
                  </a:lnTo>
                  <a:lnTo>
                    <a:pt x="79" y="322"/>
                  </a:lnTo>
                  <a:lnTo>
                    <a:pt x="81" y="319"/>
                  </a:lnTo>
                  <a:lnTo>
                    <a:pt x="81" y="314"/>
                  </a:lnTo>
                  <a:lnTo>
                    <a:pt x="81" y="311"/>
                  </a:lnTo>
                  <a:lnTo>
                    <a:pt x="76" y="298"/>
                  </a:lnTo>
                  <a:lnTo>
                    <a:pt x="70" y="292"/>
                  </a:lnTo>
                  <a:lnTo>
                    <a:pt x="62" y="289"/>
                  </a:lnTo>
                  <a:lnTo>
                    <a:pt x="50" y="289"/>
                  </a:lnTo>
                  <a:lnTo>
                    <a:pt x="37" y="289"/>
                  </a:lnTo>
                  <a:lnTo>
                    <a:pt x="25" y="289"/>
                  </a:lnTo>
                  <a:lnTo>
                    <a:pt x="12" y="286"/>
                  </a:lnTo>
                  <a:lnTo>
                    <a:pt x="3" y="277"/>
                  </a:lnTo>
                  <a:lnTo>
                    <a:pt x="0" y="264"/>
                  </a:lnTo>
                  <a:lnTo>
                    <a:pt x="0" y="211"/>
                  </a:lnTo>
                  <a:lnTo>
                    <a:pt x="3" y="197"/>
                  </a:lnTo>
                  <a:lnTo>
                    <a:pt x="12" y="188"/>
                  </a:lnTo>
                  <a:lnTo>
                    <a:pt x="26" y="185"/>
                  </a:lnTo>
                  <a:lnTo>
                    <a:pt x="64" y="185"/>
                  </a:lnTo>
                  <a:lnTo>
                    <a:pt x="69" y="185"/>
                  </a:lnTo>
                  <a:lnTo>
                    <a:pt x="72" y="183"/>
                  </a:lnTo>
                  <a:lnTo>
                    <a:pt x="73" y="182"/>
                  </a:lnTo>
                  <a:lnTo>
                    <a:pt x="76" y="179"/>
                  </a:lnTo>
                  <a:lnTo>
                    <a:pt x="81" y="163"/>
                  </a:lnTo>
                  <a:lnTo>
                    <a:pt x="78" y="151"/>
                  </a:lnTo>
                  <a:lnTo>
                    <a:pt x="67" y="140"/>
                  </a:lnTo>
                  <a:lnTo>
                    <a:pt x="61" y="135"/>
                  </a:lnTo>
                  <a:lnTo>
                    <a:pt x="56" y="129"/>
                  </a:lnTo>
                  <a:lnTo>
                    <a:pt x="50" y="124"/>
                  </a:lnTo>
                  <a:lnTo>
                    <a:pt x="44" y="112"/>
                  </a:lnTo>
                  <a:lnTo>
                    <a:pt x="44" y="101"/>
                  </a:lnTo>
                  <a:lnTo>
                    <a:pt x="50" y="90"/>
                  </a:lnTo>
                  <a:lnTo>
                    <a:pt x="90" y="49"/>
                  </a:lnTo>
                  <a:lnTo>
                    <a:pt x="101" y="43"/>
                  </a:lnTo>
                  <a:lnTo>
                    <a:pt x="114" y="43"/>
                  </a:lnTo>
                  <a:lnTo>
                    <a:pt x="125" y="51"/>
                  </a:lnTo>
                  <a:lnTo>
                    <a:pt x="153" y="79"/>
                  </a:lnTo>
                  <a:lnTo>
                    <a:pt x="156" y="81"/>
                  </a:lnTo>
                  <a:lnTo>
                    <a:pt x="161" y="81"/>
                  </a:lnTo>
                  <a:lnTo>
                    <a:pt x="164" y="81"/>
                  </a:lnTo>
                  <a:lnTo>
                    <a:pt x="175" y="76"/>
                  </a:lnTo>
                  <a:lnTo>
                    <a:pt x="185" y="71"/>
                  </a:lnTo>
                  <a:lnTo>
                    <a:pt x="185" y="29"/>
                  </a:lnTo>
                  <a:lnTo>
                    <a:pt x="187" y="17"/>
                  </a:lnTo>
                  <a:lnTo>
                    <a:pt x="192" y="7"/>
                  </a:lnTo>
                  <a:lnTo>
                    <a:pt x="201" y="1"/>
                  </a:lnTo>
                  <a:lnTo>
                    <a:pt x="2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2" name="Freeform 35">
              <a:extLst>
                <a:ext uri="{FF2B5EF4-FFF2-40B4-BE49-F238E27FC236}">
                  <a16:creationId xmlns:a16="http://schemas.microsoft.com/office/drawing/2014/main" id="{1074A1A0-D709-CD4E-975C-303E6517F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450" y="4195814"/>
              <a:ext cx="239712" cy="241300"/>
            </a:xfrm>
            <a:custGeom>
              <a:avLst/>
              <a:gdLst>
                <a:gd name="T0" fmla="*/ 21 w 303"/>
                <a:gd name="T1" fmla="*/ 0 h 303"/>
                <a:gd name="T2" fmla="*/ 66 w 303"/>
                <a:gd name="T3" fmla="*/ 9 h 303"/>
                <a:gd name="T4" fmla="*/ 108 w 303"/>
                <a:gd name="T5" fmla="*/ 25 h 303"/>
                <a:gd name="T6" fmla="*/ 150 w 303"/>
                <a:gd name="T7" fmla="*/ 47 h 303"/>
                <a:gd name="T8" fmla="*/ 194 w 303"/>
                <a:gd name="T9" fmla="*/ 79 h 303"/>
                <a:gd name="T10" fmla="*/ 229 w 303"/>
                <a:gd name="T11" fmla="*/ 117 h 303"/>
                <a:gd name="T12" fmla="*/ 259 w 303"/>
                <a:gd name="T13" fmla="*/ 159 h 303"/>
                <a:gd name="T14" fmla="*/ 282 w 303"/>
                <a:gd name="T15" fmla="*/ 205 h 303"/>
                <a:gd name="T16" fmla="*/ 298 w 303"/>
                <a:gd name="T17" fmla="*/ 257 h 303"/>
                <a:gd name="T18" fmla="*/ 303 w 303"/>
                <a:gd name="T19" fmla="*/ 285 h 303"/>
                <a:gd name="T20" fmla="*/ 303 w 303"/>
                <a:gd name="T21" fmla="*/ 291 h 303"/>
                <a:gd name="T22" fmla="*/ 301 w 303"/>
                <a:gd name="T23" fmla="*/ 296 h 303"/>
                <a:gd name="T24" fmla="*/ 298 w 303"/>
                <a:gd name="T25" fmla="*/ 299 h 303"/>
                <a:gd name="T26" fmla="*/ 293 w 303"/>
                <a:gd name="T27" fmla="*/ 302 h 303"/>
                <a:gd name="T28" fmla="*/ 289 w 303"/>
                <a:gd name="T29" fmla="*/ 303 h 303"/>
                <a:gd name="T30" fmla="*/ 284 w 303"/>
                <a:gd name="T31" fmla="*/ 303 h 303"/>
                <a:gd name="T32" fmla="*/ 279 w 303"/>
                <a:gd name="T33" fmla="*/ 303 h 303"/>
                <a:gd name="T34" fmla="*/ 276 w 303"/>
                <a:gd name="T35" fmla="*/ 300 h 303"/>
                <a:gd name="T36" fmla="*/ 273 w 303"/>
                <a:gd name="T37" fmla="*/ 296 h 303"/>
                <a:gd name="T38" fmla="*/ 270 w 303"/>
                <a:gd name="T39" fmla="*/ 289 h 303"/>
                <a:gd name="T40" fmla="*/ 264 w 303"/>
                <a:gd name="T41" fmla="*/ 261 h 303"/>
                <a:gd name="T42" fmla="*/ 257 w 303"/>
                <a:gd name="T43" fmla="*/ 235 h 303"/>
                <a:gd name="T44" fmla="*/ 248 w 303"/>
                <a:gd name="T45" fmla="*/ 208 h 303"/>
                <a:gd name="T46" fmla="*/ 223 w 303"/>
                <a:gd name="T47" fmla="*/ 162 h 303"/>
                <a:gd name="T48" fmla="*/ 194 w 303"/>
                <a:gd name="T49" fmla="*/ 123 h 303"/>
                <a:gd name="T50" fmla="*/ 158 w 303"/>
                <a:gd name="T51" fmla="*/ 90 h 303"/>
                <a:gd name="T52" fmla="*/ 117 w 303"/>
                <a:gd name="T53" fmla="*/ 65 h 303"/>
                <a:gd name="T54" fmla="*/ 72 w 303"/>
                <a:gd name="T55" fmla="*/ 47 h 303"/>
                <a:gd name="T56" fmla="*/ 22 w 303"/>
                <a:gd name="T57" fmla="*/ 34 h 303"/>
                <a:gd name="T58" fmla="*/ 17 w 303"/>
                <a:gd name="T59" fmla="*/ 33 h 303"/>
                <a:gd name="T60" fmla="*/ 14 w 303"/>
                <a:gd name="T61" fmla="*/ 33 h 303"/>
                <a:gd name="T62" fmla="*/ 10 w 303"/>
                <a:gd name="T63" fmla="*/ 31 h 303"/>
                <a:gd name="T64" fmla="*/ 5 w 303"/>
                <a:gd name="T65" fmla="*/ 28 h 303"/>
                <a:gd name="T66" fmla="*/ 2 w 303"/>
                <a:gd name="T67" fmla="*/ 23 h 303"/>
                <a:gd name="T68" fmla="*/ 0 w 303"/>
                <a:gd name="T69" fmla="*/ 19 h 303"/>
                <a:gd name="T70" fmla="*/ 0 w 303"/>
                <a:gd name="T71" fmla="*/ 14 h 303"/>
                <a:gd name="T72" fmla="*/ 2 w 303"/>
                <a:gd name="T73" fmla="*/ 9 h 303"/>
                <a:gd name="T74" fmla="*/ 5 w 303"/>
                <a:gd name="T75" fmla="*/ 6 h 303"/>
                <a:gd name="T76" fmla="*/ 8 w 303"/>
                <a:gd name="T77" fmla="*/ 3 h 303"/>
                <a:gd name="T78" fmla="*/ 13 w 303"/>
                <a:gd name="T79" fmla="*/ 1 h 303"/>
                <a:gd name="T80" fmla="*/ 21 w 303"/>
                <a:gd name="T8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3" h="303">
                  <a:moveTo>
                    <a:pt x="21" y="0"/>
                  </a:moveTo>
                  <a:lnTo>
                    <a:pt x="66" y="9"/>
                  </a:lnTo>
                  <a:lnTo>
                    <a:pt x="108" y="25"/>
                  </a:lnTo>
                  <a:lnTo>
                    <a:pt x="150" y="47"/>
                  </a:lnTo>
                  <a:lnTo>
                    <a:pt x="194" y="79"/>
                  </a:lnTo>
                  <a:lnTo>
                    <a:pt x="229" y="117"/>
                  </a:lnTo>
                  <a:lnTo>
                    <a:pt x="259" y="159"/>
                  </a:lnTo>
                  <a:lnTo>
                    <a:pt x="282" y="205"/>
                  </a:lnTo>
                  <a:lnTo>
                    <a:pt x="298" y="257"/>
                  </a:lnTo>
                  <a:lnTo>
                    <a:pt x="303" y="285"/>
                  </a:lnTo>
                  <a:lnTo>
                    <a:pt x="303" y="291"/>
                  </a:lnTo>
                  <a:lnTo>
                    <a:pt x="301" y="296"/>
                  </a:lnTo>
                  <a:lnTo>
                    <a:pt x="298" y="299"/>
                  </a:lnTo>
                  <a:lnTo>
                    <a:pt x="293" y="302"/>
                  </a:lnTo>
                  <a:lnTo>
                    <a:pt x="289" y="303"/>
                  </a:lnTo>
                  <a:lnTo>
                    <a:pt x="284" y="303"/>
                  </a:lnTo>
                  <a:lnTo>
                    <a:pt x="279" y="303"/>
                  </a:lnTo>
                  <a:lnTo>
                    <a:pt x="276" y="300"/>
                  </a:lnTo>
                  <a:lnTo>
                    <a:pt x="273" y="296"/>
                  </a:lnTo>
                  <a:lnTo>
                    <a:pt x="270" y="289"/>
                  </a:lnTo>
                  <a:lnTo>
                    <a:pt x="264" y="261"/>
                  </a:lnTo>
                  <a:lnTo>
                    <a:pt x="257" y="235"/>
                  </a:lnTo>
                  <a:lnTo>
                    <a:pt x="248" y="208"/>
                  </a:lnTo>
                  <a:lnTo>
                    <a:pt x="223" y="162"/>
                  </a:lnTo>
                  <a:lnTo>
                    <a:pt x="194" y="123"/>
                  </a:lnTo>
                  <a:lnTo>
                    <a:pt x="158" y="90"/>
                  </a:lnTo>
                  <a:lnTo>
                    <a:pt x="117" y="65"/>
                  </a:lnTo>
                  <a:lnTo>
                    <a:pt x="72" y="47"/>
                  </a:lnTo>
                  <a:lnTo>
                    <a:pt x="22" y="34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0" y="31"/>
                  </a:lnTo>
                  <a:lnTo>
                    <a:pt x="5" y="28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5" y="6"/>
                  </a:lnTo>
                  <a:lnTo>
                    <a:pt x="8" y="3"/>
                  </a:lnTo>
                  <a:lnTo>
                    <a:pt x="13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3" name="Freeform 36">
              <a:extLst>
                <a:ext uri="{FF2B5EF4-FFF2-40B4-BE49-F238E27FC236}">
                  <a16:creationId xmlns:a16="http://schemas.microsoft.com/office/drawing/2014/main" id="{7FF177BE-4764-AC49-8AFE-228C424555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7150" y="4441877"/>
              <a:ext cx="68262" cy="26988"/>
            </a:xfrm>
            <a:custGeom>
              <a:avLst/>
              <a:gdLst>
                <a:gd name="T0" fmla="*/ 70 w 86"/>
                <a:gd name="T1" fmla="*/ 0 h 32"/>
                <a:gd name="T2" fmla="*/ 76 w 86"/>
                <a:gd name="T3" fmla="*/ 1 h 32"/>
                <a:gd name="T4" fmla="*/ 79 w 86"/>
                <a:gd name="T5" fmla="*/ 3 h 32"/>
                <a:gd name="T6" fmla="*/ 83 w 86"/>
                <a:gd name="T7" fmla="*/ 7 h 32"/>
                <a:gd name="T8" fmla="*/ 84 w 86"/>
                <a:gd name="T9" fmla="*/ 10 h 32"/>
                <a:gd name="T10" fmla="*/ 86 w 86"/>
                <a:gd name="T11" fmla="*/ 17 h 32"/>
                <a:gd name="T12" fmla="*/ 84 w 86"/>
                <a:gd name="T13" fmla="*/ 21 h 32"/>
                <a:gd name="T14" fmla="*/ 83 w 86"/>
                <a:gd name="T15" fmla="*/ 26 h 32"/>
                <a:gd name="T16" fmla="*/ 79 w 86"/>
                <a:gd name="T17" fmla="*/ 29 h 32"/>
                <a:gd name="T18" fmla="*/ 75 w 86"/>
                <a:gd name="T19" fmla="*/ 31 h 32"/>
                <a:gd name="T20" fmla="*/ 70 w 86"/>
                <a:gd name="T21" fmla="*/ 32 h 32"/>
                <a:gd name="T22" fmla="*/ 42 w 86"/>
                <a:gd name="T23" fmla="*/ 32 h 32"/>
                <a:gd name="T24" fmla="*/ 16 w 86"/>
                <a:gd name="T25" fmla="*/ 32 h 32"/>
                <a:gd name="T26" fmla="*/ 9 w 86"/>
                <a:gd name="T27" fmla="*/ 31 h 32"/>
                <a:gd name="T28" fmla="*/ 6 w 86"/>
                <a:gd name="T29" fmla="*/ 29 h 32"/>
                <a:gd name="T30" fmla="*/ 1 w 86"/>
                <a:gd name="T31" fmla="*/ 26 h 32"/>
                <a:gd name="T32" fmla="*/ 0 w 86"/>
                <a:gd name="T33" fmla="*/ 21 h 32"/>
                <a:gd name="T34" fmla="*/ 0 w 86"/>
                <a:gd name="T35" fmla="*/ 17 h 32"/>
                <a:gd name="T36" fmla="*/ 0 w 86"/>
                <a:gd name="T37" fmla="*/ 10 h 32"/>
                <a:gd name="T38" fmla="*/ 1 w 86"/>
                <a:gd name="T39" fmla="*/ 7 h 32"/>
                <a:gd name="T40" fmla="*/ 5 w 86"/>
                <a:gd name="T41" fmla="*/ 4 h 32"/>
                <a:gd name="T42" fmla="*/ 9 w 86"/>
                <a:gd name="T43" fmla="*/ 1 h 32"/>
                <a:gd name="T44" fmla="*/ 14 w 86"/>
                <a:gd name="T45" fmla="*/ 1 h 32"/>
                <a:gd name="T46" fmla="*/ 70 w 86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32">
                  <a:moveTo>
                    <a:pt x="70" y="0"/>
                  </a:moveTo>
                  <a:lnTo>
                    <a:pt x="76" y="1"/>
                  </a:lnTo>
                  <a:lnTo>
                    <a:pt x="79" y="3"/>
                  </a:lnTo>
                  <a:lnTo>
                    <a:pt x="83" y="7"/>
                  </a:lnTo>
                  <a:lnTo>
                    <a:pt x="84" y="10"/>
                  </a:lnTo>
                  <a:lnTo>
                    <a:pt x="86" y="17"/>
                  </a:lnTo>
                  <a:lnTo>
                    <a:pt x="84" y="21"/>
                  </a:lnTo>
                  <a:lnTo>
                    <a:pt x="83" y="26"/>
                  </a:lnTo>
                  <a:lnTo>
                    <a:pt x="79" y="29"/>
                  </a:lnTo>
                  <a:lnTo>
                    <a:pt x="75" y="31"/>
                  </a:lnTo>
                  <a:lnTo>
                    <a:pt x="70" y="32"/>
                  </a:lnTo>
                  <a:lnTo>
                    <a:pt x="42" y="32"/>
                  </a:lnTo>
                  <a:lnTo>
                    <a:pt x="16" y="32"/>
                  </a:lnTo>
                  <a:lnTo>
                    <a:pt x="9" y="31"/>
                  </a:lnTo>
                  <a:lnTo>
                    <a:pt x="6" y="29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1" y="7"/>
                  </a:lnTo>
                  <a:lnTo>
                    <a:pt x="5" y="4"/>
                  </a:lnTo>
                  <a:lnTo>
                    <a:pt x="9" y="1"/>
                  </a:lnTo>
                  <a:lnTo>
                    <a:pt x="14" y="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4" name="Freeform 37">
              <a:extLst>
                <a:ext uri="{FF2B5EF4-FFF2-40B4-BE49-F238E27FC236}">
                  <a16:creationId xmlns:a16="http://schemas.microsoft.com/office/drawing/2014/main" id="{6282C7E2-4A1E-F14A-A47C-CEDA1A643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813" y="4651427"/>
              <a:ext cx="55562" cy="57150"/>
            </a:xfrm>
            <a:custGeom>
              <a:avLst/>
              <a:gdLst>
                <a:gd name="T0" fmla="*/ 53 w 70"/>
                <a:gd name="T1" fmla="*/ 0 h 71"/>
                <a:gd name="T2" fmla="*/ 57 w 70"/>
                <a:gd name="T3" fmla="*/ 1 h 71"/>
                <a:gd name="T4" fmla="*/ 62 w 70"/>
                <a:gd name="T5" fmla="*/ 3 h 71"/>
                <a:gd name="T6" fmla="*/ 67 w 70"/>
                <a:gd name="T7" fmla="*/ 6 h 71"/>
                <a:gd name="T8" fmla="*/ 68 w 70"/>
                <a:gd name="T9" fmla="*/ 9 h 71"/>
                <a:gd name="T10" fmla="*/ 70 w 70"/>
                <a:gd name="T11" fmla="*/ 14 h 71"/>
                <a:gd name="T12" fmla="*/ 70 w 70"/>
                <a:gd name="T13" fmla="*/ 18 h 71"/>
                <a:gd name="T14" fmla="*/ 68 w 70"/>
                <a:gd name="T15" fmla="*/ 23 h 71"/>
                <a:gd name="T16" fmla="*/ 65 w 70"/>
                <a:gd name="T17" fmla="*/ 28 h 71"/>
                <a:gd name="T18" fmla="*/ 56 w 70"/>
                <a:gd name="T19" fmla="*/ 37 h 71"/>
                <a:gd name="T20" fmla="*/ 47 w 70"/>
                <a:gd name="T21" fmla="*/ 48 h 71"/>
                <a:gd name="T22" fmla="*/ 37 w 70"/>
                <a:gd name="T23" fmla="*/ 57 h 71"/>
                <a:gd name="T24" fmla="*/ 28 w 70"/>
                <a:gd name="T25" fmla="*/ 67 h 71"/>
                <a:gd name="T26" fmla="*/ 23 w 70"/>
                <a:gd name="T27" fmla="*/ 70 h 71"/>
                <a:gd name="T28" fmla="*/ 19 w 70"/>
                <a:gd name="T29" fmla="*/ 71 h 71"/>
                <a:gd name="T30" fmla="*/ 14 w 70"/>
                <a:gd name="T31" fmla="*/ 71 h 71"/>
                <a:gd name="T32" fmla="*/ 9 w 70"/>
                <a:gd name="T33" fmla="*/ 70 h 71"/>
                <a:gd name="T34" fmla="*/ 4 w 70"/>
                <a:gd name="T35" fmla="*/ 67 h 71"/>
                <a:gd name="T36" fmla="*/ 1 w 70"/>
                <a:gd name="T37" fmla="*/ 62 h 71"/>
                <a:gd name="T38" fmla="*/ 0 w 70"/>
                <a:gd name="T39" fmla="*/ 57 h 71"/>
                <a:gd name="T40" fmla="*/ 0 w 70"/>
                <a:gd name="T41" fmla="*/ 53 h 71"/>
                <a:gd name="T42" fmla="*/ 1 w 70"/>
                <a:gd name="T43" fmla="*/ 49 h 71"/>
                <a:gd name="T44" fmla="*/ 4 w 70"/>
                <a:gd name="T45" fmla="*/ 45 h 71"/>
                <a:gd name="T46" fmla="*/ 45 w 70"/>
                <a:gd name="T47" fmla="*/ 4 h 71"/>
                <a:gd name="T48" fmla="*/ 48 w 70"/>
                <a:gd name="T49" fmla="*/ 1 h 71"/>
                <a:gd name="T50" fmla="*/ 53 w 70"/>
                <a:gd name="T5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71">
                  <a:moveTo>
                    <a:pt x="53" y="0"/>
                  </a:moveTo>
                  <a:lnTo>
                    <a:pt x="57" y="1"/>
                  </a:lnTo>
                  <a:lnTo>
                    <a:pt x="62" y="3"/>
                  </a:lnTo>
                  <a:lnTo>
                    <a:pt x="67" y="6"/>
                  </a:lnTo>
                  <a:lnTo>
                    <a:pt x="68" y="9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68" y="23"/>
                  </a:lnTo>
                  <a:lnTo>
                    <a:pt x="65" y="28"/>
                  </a:lnTo>
                  <a:lnTo>
                    <a:pt x="56" y="37"/>
                  </a:lnTo>
                  <a:lnTo>
                    <a:pt x="47" y="48"/>
                  </a:lnTo>
                  <a:lnTo>
                    <a:pt x="37" y="57"/>
                  </a:lnTo>
                  <a:lnTo>
                    <a:pt x="28" y="67"/>
                  </a:lnTo>
                  <a:lnTo>
                    <a:pt x="23" y="70"/>
                  </a:lnTo>
                  <a:lnTo>
                    <a:pt x="19" y="71"/>
                  </a:lnTo>
                  <a:lnTo>
                    <a:pt x="14" y="71"/>
                  </a:lnTo>
                  <a:lnTo>
                    <a:pt x="9" y="70"/>
                  </a:lnTo>
                  <a:lnTo>
                    <a:pt x="4" y="67"/>
                  </a:lnTo>
                  <a:lnTo>
                    <a:pt x="1" y="62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1" y="49"/>
                  </a:lnTo>
                  <a:lnTo>
                    <a:pt x="4" y="45"/>
                  </a:lnTo>
                  <a:lnTo>
                    <a:pt x="45" y="4"/>
                  </a:lnTo>
                  <a:lnTo>
                    <a:pt x="48" y="1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5" name="Freeform 38">
              <a:extLst>
                <a:ext uri="{FF2B5EF4-FFF2-40B4-BE49-F238E27FC236}">
                  <a16:creationId xmlns:a16="http://schemas.microsoft.com/office/drawing/2014/main" id="{59610960-26C6-B14A-BE9D-9BF7C4BD9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813" y="4202164"/>
              <a:ext cx="57150" cy="55563"/>
            </a:xfrm>
            <a:custGeom>
              <a:avLst/>
              <a:gdLst>
                <a:gd name="T0" fmla="*/ 19 w 72"/>
                <a:gd name="T1" fmla="*/ 0 h 70"/>
                <a:gd name="T2" fmla="*/ 22 w 72"/>
                <a:gd name="T3" fmla="*/ 1 h 70"/>
                <a:gd name="T4" fmla="*/ 26 w 72"/>
                <a:gd name="T5" fmla="*/ 4 h 70"/>
                <a:gd name="T6" fmla="*/ 67 w 72"/>
                <a:gd name="T7" fmla="*/ 45 h 70"/>
                <a:gd name="T8" fmla="*/ 70 w 72"/>
                <a:gd name="T9" fmla="*/ 48 h 70"/>
                <a:gd name="T10" fmla="*/ 72 w 72"/>
                <a:gd name="T11" fmla="*/ 53 h 70"/>
                <a:gd name="T12" fmla="*/ 70 w 72"/>
                <a:gd name="T13" fmla="*/ 57 h 70"/>
                <a:gd name="T14" fmla="*/ 68 w 72"/>
                <a:gd name="T15" fmla="*/ 62 h 70"/>
                <a:gd name="T16" fmla="*/ 65 w 72"/>
                <a:gd name="T17" fmla="*/ 65 h 70"/>
                <a:gd name="T18" fmla="*/ 62 w 72"/>
                <a:gd name="T19" fmla="*/ 68 h 70"/>
                <a:gd name="T20" fmla="*/ 57 w 72"/>
                <a:gd name="T21" fmla="*/ 70 h 70"/>
                <a:gd name="T22" fmla="*/ 53 w 72"/>
                <a:gd name="T23" fmla="*/ 70 h 70"/>
                <a:gd name="T24" fmla="*/ 48 w 72"/>
                <a:gd name="T25" fmla="*/ 68 h 70"/>
                <a:gd name="T26" fmla="*/ 43 w 72"/>
                <a:gd name="T27" fmla="*/ 65 h 70"/>
                <a:gd name="T28" fmla="*/ 34 w 72"/>
                <a:gd name="T29" fmla="*/ 56 h 70"/>
                <a:gd name="T30" fmla="*/ 25 w 72"/>
                <a:gd name="T31" fmla="*/ 46 h 70"/>
                <a:gd name="T32" fmla="*/ 14 w 72"/>
                <a:gd name="T33" fmla="*/ 37 h 70"/>
                <a:gd name="T34" fmla="*/ 4 w 72"/>
                <a:gd name="T35" fmla="*/ 28 h 70"/>
                <a:gd name="T36" fmla="*/ 1 w 72"/>
                <a:gd name="T37" fmla="*/ 23 h 70"/>
                <a:gd name="T38" fmla="*/ 0 w 72"/>
                <a:gd name="T39" fmla="*/ 18 h 70"/>
                <a:gd name="T40" fmla="*/ 0 w 72"/>
                <a:gd name="T41" fmla="*/ 14 h 70"/>
                <a:gd name="T42" fmla="*/ 1 w 72"/>
                <a:gd name="T43" fmla="*/ 9 h 70"/>
                <a:gd name="T44" fmla="*/ 4 w 72"/>
                <a:gd name="T45" fmla="*/ 4 h 70"/>
                <a:gd name="T46" fmla="*/ 9 w 72"/>
                <a:gd name="T47" fmla="*/ 1 h 70"/>
                <a:gd name="T48" fmla="*/ 14 w 72"/>
                <a:gd name="T49" fmla="*/ 0 h 70"/>
                <a:gd name="T50" fmla="*/ 19 w 72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70">
                  <a:moveTo>
                    <a:pt x="19" y="0"/>
                  </a:moveTo>
                  <a:lnTo>
                    <a:pt x="22" y="1"/>
                  </a:lnTo>
                  <a:lnTo>
                    <a:pt x="26" y="4"/>
                  </a:lnTo>
                  <a:lnTo>
                    <a:pt x="67" y="45"/>
                  </a:lnTo>
                  <a:lnTo>
                    <a:pt x="70" y="48"/>
                  </a:lnTo>
                  <a:lnTo>
                    <a:pt x="72" y="53"/>
                  </a:lnTo>
                  <a:lnTo>
                    <a:pt x="70" y="57"/>
                  </a:lnTo>
                  <a:lnTo>
                    <a:pt x="68" y="62"/>
                  </a:lnTo>
                  <a:lnTo>
                    <a:pt x="65" y="65"/>
                  </a:lnTo>
                  <a:lnTo>
                    <a:pt x="62" y="68"/>
                  </a:lnTo>
                  <a:lnTo>
                    <a:pt x="57" y="70"/>
                  </a:lnTo>
                  <a:lnTo>
                    <a:pt x="53" y="70"/>
                  </a:lnTo>
                  <a:lnTo>
                    <a:pt x="48" y="68"/>
                  </a:lnTo>
                  <a:lnTo>
                    <a:pt x="43" y="65"/>
                  </a:lnTo>
                  <a:lnTo>
                    <a:pt x="34" y="56"/>
                  </a:lnTo>
                  <a:lnTo>
                    <a:pt x="25" y="46"/>
                  </a:lnTo>
                  <a:lnTo>
                    <a:pt x="14" y="37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6" name="Freeform 39">
              <a:extLst>
                <a:ext uri="{FF2B5EF4-FFF2-40B4-BE49-F238E27FC236}">
                  <a16:creationId xmlns:a16="http://schemas.microsoft.com/office/drawing/2014/main" id="{794F6252-5E41-6A40-94E4-B96B0050FA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3138" y="4386314"/>
              <a:ext cx="138112" cy="138113"/>
            </a:xfrm>
            <a:custGeom>
              <a:avLst/>
              <a:gdLst>
                <a:gd name="T0" fmla="*/ 86 w 173"/>
                <a:gd name="T1" fmla="*/ 32 h 174"/>
                <a:gd name="T2" fmla="*/ 66 w 173"/>
                <a:gd name="T3" fmla="*/ 35 h 174"/>
                <a:gd name="T4" fmla="*/ 48 w 173"/>
                <a:gd name="T5" fmla="*/ 48 h 174"/>
                <a:gd name="T6" fmla="*/ 36 w 173"/>
                <a:gd name="T7" fmla="*/ 65 h 174"/>
                <a:gd name="T8" fmla="*/ 33 w 173"/>
                <a:gd name="T9" fmla="*/ 87 h 174"/>
                <a:gd name="T10" fmla="*/ 36 w 173"/>
                <a:gd name="T11" fmla="*/ 107 h 174"/>
                <a:gd name="T12" fmla="*/ 48 w 173"/>
                <a:gd name="T13" fmla="*/ 124 h 174"/>
                <a:gd name="T14" fmla="*/ 66 w 173"/>
                <a:gd name="T15" fmla="*/ 137 h 174"/>
                <a:gd name="T16" fmla="*/ 87 w 173"/>
                <a:gd name="T17" fmla="*/ 141 h 174"/>
                <a:gd name="T18" fmla="*/ 108 w 173"/>
                <a:gd name="T19" fmla="*/ 137 h 174"/>
                <a:gd name="T20" fmla="*/ 125 w 173"/>
                <a:gd name="T21" fmla="*/ 124 h 174"/>
                <a:gd name="T22" fmla="*/ 137 w 173"/>
                <a:gd name="T23" fmla="*/ 107 h 174"/>
                <a:gd name="T24" fmla="*/ 142 w 173"/>
                <a:gd name="T25" fmla="*/ 85 h 174"/>
                <a:gd name="T26" fmla="*/ 137 w 173"/>
                <a:gd name="T27" fmla="*/ 65 h 174"/>
                <a:gd name="T28" fmla="*/ 125 w 173"/>
                <a:gd name="T29" fmla="*/ 48 h 174"/>
                <a:gd name="T30" fmla="*/ 108 w 173"/>
                <a:gd name="T31" fmla="*/ 35 h 174"/>
                <a:gd name="T32" fmla="*/ 86 w 173"/>
                <a:gd name="T33" fmla="*/ 32 h 174"/>
                <a:gd name="T34" fmla="*/ 87 w 173"/>
                <a:gd name="T35" fmla="*/ 0 h 174"/>
                <a:gd name="T36" fmla="*/ 114 w 173"/>
                <a:gd name="T37" fmla="*/ 4 h 174"/>
                <a:gd name="T38" fmla="*/ 139 w 173"/>
                <a:gd name="T39" fmla="*/ 17 h 174"/>
                <a:gd name="T40" fmla="*/ 158 w 173"/>
                <a:gd name="T41" fmla="*/ 35 h 174"/>
                <a:gd name="T42" fmla="*/ 170 w 173"/>
                <a:gd name="T43" fmla="*/ 59 h 174"/>
                <a:gd name="T44" fmla="*/ 173 w 173"/>
                <a:gd name="T45" fmla="*/ 87 h 174"/>
                <a:gd name="T46" fmla="*/ 168 w 173"/>
                <a:gd name="T47" fmla="*/ 113 h 174"/>
                <a:gd name="T48" fmla="*/ 156 w 173"/>
                <a:gd name="T49" fmla="*/ 138 h 174"/>
                <a:gd name="T50" fmla="*/ 137 w 173"/>
                <a:gd name="T51" fmla="*/ 157 h 174"/>
                <a:gd name="T52" fmla="*/ 114 w 173"/>
                <a:gd name="T53" fmla="*/ 169 h 174"/>
                <a:gd name="T54" fmla="*/ 86 w 173"/>
                <a:gd name="T55" fmla="*/ 174 h 174"/>
                <a:gd name="T56" fmla="*/ 59 w 173"/>
                <a:gd name="T57" fmla="*/ 169 h 174"/>
                <a:gd name="T58" fmla="*/ 36 w 173"/>
                <a:gd name="T59" fmla="*/ 157 h 174"/>
                <a:gd name="T60" fmla="*/ 17 w 173"/>
                <a:gd name="T61" fmla="*/ 137 h 174"/>
                <a:gd name="T62" fmla="*/ 5 w 173"/>
                <a:gd name="T63" fmla="*/ 113 h 174"/>
                <a:gd name="T64" fmla="*/ 0 w 173"/>
                <a:gd name="T65" fmla="*/ 85 h 174"/>
                <a:gd name="T66" fmla="*/ 5 w 173"/>
                <a:gd name="T67" fmla="*/ 59 h 174"/>
                <a:gd name="T68" fmla="*/ 17 w 173"/>
                <a:gd name="T69" fmla="*/ 35 h 174"/>
                <a:gd name="T70" fmla="*/ 36 w 173"/>
                <a:gd name="T71" fmla="*/ 15 h 174"/>
                <a:gd name="T72" fmla="*/ 59 w 173"/>
                <a:gd name="T73" fmla="*/ 4 h 174"/>
                <a:gd name="T74" fmla="*/ 87 w 173"/>
                <a:gd name="T7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" h="174">
                  <a:moveTo>
                    <a:pt x="86" y="32"/>
                  </a:moveTo>
                  <a:lnTo>
                    <a:pt x="66" y="35"/>
                  </a:lnTo>
                  <a:lnTo>
                    <a:pt x="48" y="48"/>
                  </a:lnTo>
                  <a:lnTo>
                    <a:pt x="36" y="65"/>
                  </a:lnTo>
                  <a:lnTo>
                    <a:pt x="33" y="87"/>
                  </a:lnTo>
                  <a:lnTo>
                    <a:pt x="36" y="107"/>
                  </a:lnTo>
                  <a:lnTo>
                    <a:pt x="48" y="124"/>
                  </a:lnTo>
                  <a:lnTo>
                    <a:pt x="66" y="137"/>
                  </a:lnTo>
                  <a:lnTo>
                    <a:pt x="87" y="141"/>
                  </a:lnTo>
                  <a:lnTo>
                    <a:pt x="108" y="137"/>
                  </a:lnTo>
                  <a:lnTo>
                    <a:pt x="125" y="124"/>
                  </a:lnTo>
                  <a:lnTo>
                    <a:pt x="137" y="107"/>
                  </a:lnTo>
                  <a:lnTo>
                    <a:pt x="142" y="85"/>
                  </a:lnTo>
                  <a:lnTo>
                    <a:pt x="137" y="65"/>
                  </a:lnTo>
                  <a:lnTo>
                    <a:pt x="125" y="48"/>
                  </a:lnTo>
                  <a:lnTo>
                    <a:pt x="108" y="35"/>
                  </a:lnTo>
                  <a:lnTo>
                    <a:pt x="86" y="32"/>
                  </a:lnTo>
                  <a:close/>
                  <a:moveTo>
                    <a:pt x="87" y="0"/>
                  </a:moveTo>
                  <a:lnTo>
                    <a:pt x="114" y="4"/>
                  </a:lnTo>
                  <a:lnTo>
                    <a:pt x="139" y="17"/>
                  </a:lnTo>
                  <a:lnTo>
                    <a:pt x="158" y="35"/>
                  </a:lnTo>
                  <a:lnTo>
                    <a:pt x="170" y="59"/>
                  </a:lnTo>
                  <a:lnTo>
                    <a:pt x="173" y="87"/>
                  </a:lnTo>
                  <a:lnTo>
                    <a:pt x="168" y="113"/>
                  </a:lnTo>
                  <a:lnTo>
                    <a:pt x="156" y="138"/>
                  </a:lnTo>
                  <a:lnTo>
                    <a:pt x="137" y="157"/>
                  </a:lnTo>
                  <a:lnTo>
                    <a:pt x="114" y="169"/>
                  </a:lnTo>
                  <a:lnTo>
                    <a:pt x="86" y="174"/>
                  </a:lnTo>
                  <a:lnTo>
                    <a:pt x="59" y="169"/>
                  </a:lnTo>
                  <a:lnTo>
                    <a:pt x="36" y="157"/>
                  </a:lnTo>
                  <a:lnTo>
                    <a:pt x="17" y="137"/>
                  </a:lnTo>
                  <a:lnTo>
                    <a:pt x="5" y="113"/>
                  </a:lnTo>
                  <a:lnTo>
                    <a:pt x="0" y="85"/>
                  </a:lnTo>
                  <a:lnTo>
                    <a:pt x="5" y="59"/>
                  </a:lnTo>
                  <a:lnTo>
                    <a:pt x="17" y="35"/>
                  </a:lnTo>
                  <a:lnTo>
                    <a:pt x="36" y="15"/>
                  </a:lnTo>
                  <a:lnTo>
                    <a:pt x="59" y="4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7" name="Grupo 196">
            <a:extLst>
              <a:ext uri="{FF2B5EF4-FFF2-40B4-BE49-F238E27FC236}">
                <a16:creationId xmlns:a16="http://schemas.microsoft.com/office/drawing/2014/main" id="{8379B63E-46FC-2148-A0DB-AD959E5D52B1}"/>
              </a:ext>
            </a:extLst>
          </p:cNvPr>
          <p:cNvGrpSpPr/>
          <p:nvPr/>
        </p:nvGrpSpPr>
        <p:grpSpPr>
          <a:xfrm>
            <a:off x="5854473" y="3692547"/>
            <a:ext cx="550320" cy="357753"/>
            <a:chOff x="547688" y="5254677"/>
            <a:chExt cx="989012" cy="642938"/>
          </a:xfrm>
          <a:solidFill>
            <a:srgbClr val="E7EBB2"/>
          </a:solidFill>
        </p:grpSpPr>
        <p:sp>
          <p:nvSpPr>
            <p:cNvPr id="198" name="Freeform 40">
              <a:extLst>
                <a:ext uri="{FF2B5EF4-FFF2-40B4-BE49-F238E27FC236}">
                  <a16:creationId xmlns:a16="http://schemas.microsoft.com/office/drawing/2014/main" id="{92AA068D-C143-8041-AA55-2DE461C405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8" y="5800777"/>
              <a:ext cx="412750" cy="69850"/>
            </a:xfrm>
            <a:custGeom>
              <a:avLst/>
              <a:gdLst>
                <a:gd name="T0" fmla="*/ 33 w 519"/>
                <a:gd name="T1" fmla="*/ 27 h 89"/>
                <a:gd name="T2" fmla="*/ 30 w 519"/>
                <a:gd name="T3" fmla="*/ 27 h 89"/>
                <a:gd name="T4" fmla="*/ 26 w 519"/>
                <a:gd name="T5" fmla="*/ 30 h 89"/>
                <a:gd name="T6" fmla="*/ 26 w 519"/>
                <a:gd name="T7" fmla="*/ 34 h 89"/>
                <a:gd name="T8" fmla="*/ 26 w 519"/>
                <a:gd name="T9" fmla="*/ 56 h 89"/>
                <a:gd name="T10" fmla="*/ 26 w 519"/>
                <a:gd name="T11" fmla="*/ 59 h 89"/>
                <a:gd name="T12" fmla="*/ 30 w 519"/>
                <a:gd name="T13" fmla="*/ 62 h 89"/>
                <a:gd name="T14" fmla="*/ 33 w 519"/>
                <a:gd name="T15" fmla="*/ 64 h 89"/>
                <a:gd name="T16" fmla="*/ 493 w 519"/>
                <a:gd name="T17" fmla="*/ 64 h 89"/>
                <a:gd name="T18" fmla="*/ 493 w 519"/>
                <a:gd name="T19" fmla="*/ 27 h 89"/>
                <a:gd name="T20" fmla="*/ 33 w 519"/>
                <a:gd name="T21" fmla="*/ 27 h 89"/>
                <a:gd name="T22" fmla="*/ 33 w 519"/>
                <a:gd name="T23" fmla="*/ 0 h 89"/>
                <a:gd name="T24" fmla="*/ 519 w 519"/>
                <a:gd name="T25" fmla="*/ 0 h 89"/>
                <a:gd name="T26" fmla="*/ 519 w 519"/>
                <a:gd name="T27" fmla="*/ 89 h 89"/>
                <a:gd name="T28" fmla="*/ 33 w 519"/>
                <a:gd name="T29" fmla="*/ 89 h 89"/>
                <a:gd name="T30" fmla="*/ 17 w 519"/>
                <a:gd name="T31" fmla="*/ 86 h 89"/>
                <a:gd name="T32" fmla="*/ 5 w 519"/>
                <a:gd name="T33" fmla="*/ 73 h 89"/>
                <a:gd name="T34" fmla="*/ 0 w 519"/>
                <a:gd name="T35" fmla="*/ 56 h 89"/>
                <a:gd name="T36" fmla="*/ 0 w 519"/>
                <a:gd name="T37" fmla="*/ 34 h 89"/>
                <a:gd name="T38" fmla="*/ 5 w 519"/>
                <a:gd name="T39" fmla="*/ 17 h 89"/>
                <a:gd name="T40" fmla="*/ 17 w 519"/>
                <a:gd name="T41" fmla="*/ 5 h 89"/>
                <a:gd name="T42" fmla="*/ 33 w 519"/>
                <a:gd name="T4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19" h="89">
                  <a:moveTo>
                    <a:pt x="33" y="27"/>
                  </a:moveTo>
                  <a:lnTo>
                    <a:pt x="30" y="27"/>
                  </a:lnTo>
                  <a:lnTo>
                    <a:pt x="26" y="30"/>
                  </a:lnTo>
                  <a:lnTo>
                    <a:pt x="26" y="34"/>
                  </a:lnTo>
                  <a:lnTo>
                    <a:pt x="26" y="56"/>
                  </a:lnTo>
                  <a:lnTo>
                    <a:pt x="26" y="59"/>
                  </a:lnTo>
                  <a:lnTo>
                    <a:pt x="30" y="62"/>
                  </a:lnTo>
                  <a:lnTo>
                    <a:pt x="33" y="64"/>
                  </a:lnTo>
                  <a:lnTo>
                    <a:pt x="493" y="64"/>
                  </a:lnTo>
                  <a:lnTo>
                    <a:pt x="493" y="27"/>
                  </a:lnTo>
                  <a:lnTo>
                    <a:pt x="33" y="27"/>
                  </a:lnTo>
                  <a:close/>
                  <a:moveTo>
                    <a:pt x="33" y="0"/>
                  </a:moveTo>
                  <a:lnTo>
                    <a:pt x="519" y="0"/>
                  </a:lnTo>
                  <a:lnTo>
                    <a:pt x="519" y="89"/>
                  </a:lnTo>
                  <a:lnTo>
                    <a:pt x="33" y="89"/>
                  </a:lnTo>
                  <a:lnTo>
                    <a:pt x="17" y="86"/>
                  </a:lnTo>
                  <a:lnTo>
                    <a:pt x="5" y="73"/>
                  </a:lnTo>
                  <a:lnTo>
                    <a:pt x="0" y="56"/>
                  </a:lnTo>
                  <a:lnTo>
                    <a:pt x="0" y="34"/>
                  </a:lnTo>
                  <a:lnTo>
                    <a:pt x="5" y="17"/>
                  </a:lnTo>
                  <a:lnTo>
                    <a:pt x="17" y="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9" name="Freeform 41">
              <a:extLst>
                <a:ext uri="{FF2B5EF4-FFF2-40B4-BE49-F238E27FC236}">
                  <a16:creationId xmlns:a16="http://schemas.microsoft.com/office/drawing/2014/main" id="{FBC51258-2A85-AA47-B546-3961D2E7B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0013" y="5265789"/>
              <a:ext cx="120650" cy="254000"/>
            </a:xfrm>
            <a:custGeom>
              <a:avLst/>
              <a:gdLst>
                <a:gd name="T0" fmla="*/ 27 w 152"/>
                <a:gd name="T1" fmla="*/ 26 h 319"/>
                <a:gd name="T2" fmla="*/ 27 w 152"/>
                <a:gd name="T3" fmla="*/ 292 h 319"/>
                <a:gd name="T4" fmla="*/ 125 w 152"/>
                <a:gd name="T5" fmla="*/ 292 h 319"/>
                <a:gd name="T6" fmla="*/ 125 w 152"/>
                <a:gd name="T7" fmla="*/ 26 h 319"/>
                <a:gd name="T8" fmla="*/ 27 w 152"/>
                <a:gd name="T9" fmla="*/ 26 h 319"/>
                <a:gd name="T10" fmla="*/ 0 w 152"/>
                <a:gd name="T11" fmla="*/ 0 h 319"/>
                <a:gd name="T12" fmla="*/ 152 w 152"/>
                <a:gd name="T13" fmla="*/ 0 h 319"/>
                <a:gd name="T14" fmla="*/ 152 w 152"/>
                <a:gd name="T15" fmla="*/ 319 h 319"/>
                <a:gd name="T16" fmla="*/ 0 w 152"/>
                <a:gd name="T17" fmla="*/ 319 h 319"/>
                <a:gd name="T18" fmla="*/ 0 w 152"/>
                <a:gd name="T19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319">
                  <a:moveTo>
                    <a:pt x="27" y="26"/>
                  </a:moveTo>
                  <a:lnTo>
                    <a:pt x="27" y="292"/>
                  </a:lnTo>
                  <a:lnTo>
                    <a:pt x="125" y="292"/>
                  </a:lnTo>
                  <a:lnTo>
                    <a:pt x="125" y="26"/>
                  </a:lnTo>
                  <a:lnTo>
                    <a:pt x="27" y="26"/>
                  </a:lnTo>
                  <a:close/>
                  <a:moveTo>
                    <a:pt x="0" y="0"/>
                  </a:moveTo>
                  <a:lnTo>
                    <a:pt x="152" y="0"/>
                  </a:lnTo>
                  <a:lnTo>
                    <a:pt x="152" y="319"/>
                  </a:lnTo>
                  <a:lnTo>
                    <a:pt x="0" y="3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0" name="Freeform 42">
              <a:extLst>
                <a:ext uri="{FF2B5EF4-FFF2-40B4-BE49-F238E27FC236}">
                  <a16:creationId xmlns:a16="http://schemas.microsoft.com/office/drawing/2014/main" id="{B50C3BE6-41DB-D24D-B4CD-7993FECA1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2213" y="5265789"/>
              <a:ext cx="120650" cy="254000"/>
            </a:xfrm>
            <a:custGeom>
              <a:avLst/>
              <a:gdLst>
                <a:gd name="T0" fmla="*/ 27 w 151"/>
                <a:gd name="T1" fmla="*/ 26 h 319"/>
                <a:gd name="T2" fmla="*/ 27 w 151"/>
                <a:gd name="T3" fmla="*/ 292 h 319"/>
                <a:gd name="T4" fmla="*/ 125 w 151"/>
                <a:gd name="T5" fmla="*/ 292 h 319"/>
                <a:gd name="T6" fmla="*/ 125 w 151"/>
                <a:gd name="T7" fmla="*/ 26 h 319"/>
                <a:gd name="T8" fmla="*/ 27 w 151"/>
                <a:gd name="T9" fmla="*/ 26 h 319"/>
                <a:gd name="T10" fmla="*/ 0 w 151"/>
                <a:gd name="T11" fmla="*/ 0 h 319"/>
                <a:gd name="T12" fmla="*/ 151 w 151"/>
                <a:gd name="T13" fmla="*/ 0 h 319"/>
                <a:gd name="T14" fmla="*/ 151 w 151"/>
                <a:gd name="T15" fmla="*/ 319 h 319"/>
                <a:gd name="T16" fmla="*/ 0 w 151"/>
                <a:gd name="T17" fmla="*/ 319 h 319"/>
                <a:gd name="T18" fmla="*/ 0 w 151"/>
                <a:gd name="T19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19">
                  <a:moveTo>
                    <a:pt x="27" y="26"/>
                  </a:moveTo>
                  <a:lnTo>
                    <a:pt x="27" y="292"/>
                  </a:lnTo>
                  <a:lnTo>
                    <a:pt x="125" y="292"/>
                  </a:lnTo>
                  <a:lnTo>
                    <a:pt x="125" y="26"/>
                  </a:lnTo>
                  <a:lnTo>
                    <a:pt x="27" y="26"/>
                  </a:lnTo>
                  <a:close/>
                  <a:moveTo>
                    <a:pt x="0" y="0"/>
                  </a:moveTo>
                  <a:lnTo>
                    <a:pt x="151" y="0"/>
                  </a:lnTo>
                  <a:lnTo>
                    <a:pt x="151" y="319"/>
                  </a:lnTo>
                  <a:lnTo>
                    <a:pt x="0" y="3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1" name="Freeform 43">
              <a:extLst>
                <a:ext uri="{FF2B5EF4-FFF2-40B4-BE49-F238E27FC236}">
                  <a16:creationId xmlns:a16="http://schemas.microsoft.com/office/drawing/2014/main" id="{CCCA27AF-3CAF-C44A-8C60-6861E6C78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0" y="5254677"/>
              <a:ext cx="130175" cy="26988"/>
            </a:xfrm>
            <a:custGeom>
              <a:avLst/>
              <a:gdLst>
                <a:gd name="T0" fmla="*/ 11 w 163"/>
                <a:gd name="T1" fmla="*/ 0 h 32"/>
                <a:gd name="T2" fmla="*/ 153 w 163"/>
                <a:gd name="T3" fmla="*/ 0 h 32"/>
                <a:gd name="T4" fmla="*/ 157 w 163"/>
                <a:gd name="T5" fmla="*/ 1 h 32"/>
                <a:gd name="T6" fmla="*/ 160 w 163"/>
                <a:gd name="T7" fmla="*/ 3 h 32"/>
                <a:gd name="T8" fmla="*/ 162 w 163"/>
                <a:gd name="T9" fmla="*/ 7 h 32"/>
                <a:gd name="T10" fmla="*/ 163 w 163"/>
                <a:gd name="T11" fmla="*/ 11 h 32"/>
                <a:gd name="T12" fmla="*/ 163 w 163"/>
                <a:gd name="T13" fmla="*/ 23 h 32"/>
                <a:gd name="T14" fmla="*/ 162 w 163"/>
                <a:gd name="T15" fmla="*/ 26 h 32"/>
                <a:gd name="T16" fmla="*/ 160 w 163"/>
                <a:gd name="T17" fmla="*/ 29 h 32"/>
                <a:gd name="T18" fmla="*/ 157 w 163"/>
                <a:gd name="T19" fmla="*/ 32 h 32"/>
                <a:gd name="T20" fmla="*/ 153 w 163"/>
                <a:gd name="T21" fmla="*/ 32 h 32"/>
                <a:gd name="T22" fmla="*/ 11 w 163"/>
                <a:gd name="T23" fmla="*/ 32 h 32"/>
                <a:gd name="T24" fmla="*/ 6 w 163"/>
                <a:gd name="T25" fmla="*/ 32 h 32"/>
                <a:gd name="T26" fmla="*/ 3 w 163"/>
                <a:gd name="T27" fmla="*/ 29 h 32"/>
                <a:gd name="T28" fmla="*/ 1 w 163"/>
                <a:gd name="T29" fmla="*/ 26 h 32"/>
                <a:gd name="T30" fmla="*/ 0 w 163"/>
                <a:gd name="T31" fmla="*/ 23 h 32"/>
                <a:gd name="T32" fmla="*/ 0 w 163"/>
                <a:gd name="T33" fmla="*/ 11 h 32"/>
                <a:gd name="T34" fmla="*/ 1 w 163"/>
                <a:gd name="T35" fmla="*/ 7 h 32"/>
                <a:gd name="T36" fmla="*/ 3 w 163"/>
                <a:gd name="T37" fmla="*/ 3 h 32"/>
                <a:gd name="T38" fmla="*/ 6 w 163"/>
                <a:gd name="T39" fmla="*/ 1 h 32"/>
                <a:gd name="T40" fmla="*/ 11 w 163"/>
                <a:gd name="T4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32">
                  <a:moveTo>
                    <a:pt x="11" y="0"/>
                  </a:moveTo>
                  <a:lnTo>
                    <a:pt x="153" y="0"/>
                  </a:lnTo>
                  <a:lnTo>
                    <a:pt x="157" y="1"/>
                  </a:lnTo>
                  <a:lnTo>
                    <a:pt x="160" y="3"/>
                  </a:lnTo>
                  <a:lnTo>
                    <a:pt x="162" y="7"/>
                  </a:lnTo>
                  <a:lnTo>
                    <a:pt x="163" y="11"/>
                  </a:lnTo>
                  <a:lnTo>
                    <a:pt x="163" y="23"/>
                  </a:lnTo>
                  <a:lnTo>
                    <a:pt x="162" y="26"/>
                  </a:lnTo>
                  <a:lnTo>
                    <a:pt x="160" y="29"/>
                  </a:lnTo>
                  <a:lnTo>
                    <a:pt x="157" y="32"/>
                  </a:lnTo>
                  <a:lnTo>
                    <a:pt x="153" y="32"/>
                  </a:lnTo>
                  <a:lnTo>
                    <a:pt x="11" y="32"/>
                  </a:lnTo>
                  <a:lnTo>
                    <a:pt x="6" y="32"/>
                  </a:lnTo>
                  <a:lnTo>
                    <a:pt x="3" y="29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6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2" name="Rectangle 44">
              <a:extLst>
                <a:ext uri="{FF2B5EF4-FFF2-40B4-BE49-F238E27FC236}">
                  <a16:creationId xmlns:a16="http://schemas.microsoft.com/office/drawing/2014/main" id="{B27C2C6A-815F-BC43-BE9B-8EF0E3BB9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150" y="5329289"/>
              <a:ext cx="103187" cy="79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3" name="Rectangle 45">
              <a:extLst>
                <a:ext uri="{FF2B5EF4-FFF2-40B4-BE49-F238E27FC236}">
                  <a16:creationId xmlns:a16="http://schemas.microsoft.com/office/drawing/2014/main" id="{F9C382F5-19F5-A84A-A137-F6A4C2EE3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150" y="5311827"/>
              <a:ext cx="103187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4" name="Freeform 46">
              <a:extLst>
                <a:ext uri="{FF2B5EF4-FFF2-40B4-BE49-F238E27FC236}">
                  <a16:creationId xmlns:a16="http://schemas.microsoft.com/office/drawing/2014/main" id="{61422B97-490D-414D-8779-82D5365177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8063" y="5265789"/>
              <a:ext cx="119062" cy="254000"/>
            </a:xfrm>
            <a:custGeom>
              <a:avLst/>
              <a:gdLst>
                <a:gd name="T0" fmla="*/ 25 w 149"/>
                <a:gd name="T1" fmla="*/ 26 h 319"/>
                <a:gd name="T2" fmla="*/ 25 w 149"/>
                <a:gd name="T3" fmla="*/ 292 h 319"/>
                <a:gd name="T4" fmla="*/ 124 w 149"/>
                <a:gd name="T5" fmla="*/ 292 h 319"/>
                <a:gd name="T6" fmla="*/ 124 w 149"/>
                <a:gd name="T7" fmla="*/ 26 h 319"/>
                <a:gd name="T8" fmla="*/ 25 w 149"/>
                <a:gd name="T9" fmla="*/ 26 h 319"/>
                <a:gd name="T10" fmla="*/ 0 w 149"/>
                <a:gd name="T11" fmla="*/ 0 h 319"/>
                <a:gd name="T12" fmla="*/ 149 w 149"/>
                <a:gd name="T13" fmla="*/ 0 h 319"/>
                <a:gd name="T14" fmla="*/ 149 w 149"/>
                <a:gd name="T15" fmla="*/ 319 h 319"/>
                <a:gd name="T16" fmla="*/ 0 w 149"/>
                <a:gd name="T17" fmla="*/ 319 h 319"/>
                <a:gd name="T18" fmla="*/ 0 w 149"/>
                <a:gd name="T19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319">
                  <a:moveTo>
                    <a:pt x="25" y="26"/>
                  </a:moveTo>
                  <a:lnTo>
                    <a:pt x="25" y="292"/>
                  </a:lnTo>
                  <a:lnTo>
                    <a:pt x="124" y="292"/>
                  </a:lnTo>
                  <a:lnTo>
                    <a:pt x="124" y="26"/>
                  </a:lnTo>
                  <a:lnTo>
                    <a:pt x="25" y="26"/>
                  </a:lnTo>
                  <a:close/>
                  <a:moveTo>
                    <a:pt x="0" y="0"/>
                  </a:moveTo>
                  <a:lnTo>
                    <a:pt x="149" y="0"/>
                  </a:lnTo>
                  <a:lnTo>
                    <a:pt x="149" y="319"/>
                  </a:lnTo>
                  <a:lnTo>
                    <a:pt x="0" y="3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5" name="Freeform 47">
              <a:extLst>
                <a:ext uri="{FF2B5EF4-FFF2-40B4-BE49-F238E27FC236}">
                  <a16:creationId xmlns:a16="http://schemas.microsoft.com/office/drawing/2014/main" id="{C4D20610-571C-A640-B66B-36E570EA4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0" y="5254677"/>
              <a:ext cx="128587" cy="26988"/>
            </a:xfrm>
            <a:custGeom>
              <a:avLst/>
              <a:gdLst>
                <a:gd name="T0" fmla="*/ 10 w 162"/>
                <a:gd name="T1" fmla="*/ 0 h 32"/>
                <a:gd name="T2" fmla="*/ 151 w 162"/>
                <a:gd name="T3" fmla="*/ 0 h 32"/>
                <a:gd name="T4" fmla="*/ 155 w 162"/>
                <a:gd name="T5" fmla="*/ 1 h 32"/>
                <a:gd name="T6" fmla="*/ 159 w 162"/>
                <a:gd name="T7" fmla="*/ 3 h 32"/>
                <a:gd name="T8" fmla="*/ 162 w 162"/>
                <a:gd name="T9" fmla="*/ 7 h 32"/>
                <a:gd name="T10" fmla="*/ 162 w 162"/>
                <a:gd name="T11" fmla="*/ 11 h 32"/>
                <a:gd name="T12" fmla="*/ 162 w 162"/>
                <a:gd name="T13" fmla="*/ 23 h 32"/>
                <a:gd name="T14" fmla="*/ 162 w 162"/>
                <a:gd name="T15" fmla="*/ 26 h 32"/>
                <a:gd name="T16" fmla="*/ 159 w 162"/>
                <a:gd name="T17" fmla="*/ 29 h 32"/>
                <a:gd name="T18" fmla="*/ 155 w 162"/>
                <a:gd name="T19" fmla="*/ 32 h 32"/>
                <a:gd name="T20" fmla="*/ 151 w 162"/>
                <a:gd name="T21" fmla="*/ 32 h 32"/>
                <a:gd name="T22" fmla="*/ 10 w 162"/>
                <a:gd name="T23" fmla="*/ 32 h 32"/>
                <a:gd name="T24" fmla="*/ 6 w 162"/>
                <a:gd name="T25" fmla="*/ 32 h 32"/>
                <a:gd name="T26" fmla="*/ 3 w 162"/>
                <a:gd name="T27" fmla="*/ 29 h 32"/>
                <a:gd name="T28" fmla="*/ 0 w 162"/>
                <a:gd name="T29" fmla="*/ 26 h 32"/>
                <a:gd name="T30" fmla="*/ 0 w 162"/>
                <a:gd name="T31" fmla="*/ 23 h 32"/>
                <a:gd name="T32" fmla="*/ 0 w 162"/>
                <a:gd name="T33" fmla="*/ 11 h 32"/>
                <a:gd name="T34" fmla="*/ 0 w 162"/>
                <a:gd name="T35" fmla="*/ 7 h 32"/>
                <a:gd name="T36" fmla="*/ 3 w 162"/>
                <a:gd name="T37" fmla="*/ 3 h 32"/>
                <a:gd name="T38" fmla="*/ 6 w 162"/>
                <a:gd name="T39" fmla="*/ 1 h 32"/>
                <a:gd name="T40" fmla="*/ 10 w 162"/>
                <a:gd name="T4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32">
                  <a:moveTo>
                    <a:pt x="10" y="0"/>
                  </a:moveTo>
                  <a:lnTo>
                    <a:pt x="151" y="0"/>
                  </a:lnTo>
                  <a:lnTo>
                    <a:pt x="155" y="1"/>
                  </a:lnTo>
                  <a:lnTo>
                    <a:pt x="159" y="3"/>
                  </a:lnTo>
                  <a:lnTo>
                    <a:pt x="162" y="7"/>
                  </a:lnTo>
                  <a:lnTo>
                    <a:pt x="162" y="11"/>
                  </a:lnTo>
                  <a:lnTo>
                    <a:pt x="162" y="23"/>
                  </a:lnTo>
                  <a:lnTo>
                    <a:pt x="162" y="26"/>
                  </a:lnTo>
                  <a:lnTo>
                    <a:pt x="159" y="29"/>
                  </a:lnTo>
                  <a:lnTo>
                    <a:pt x="155" y="32"/>
                  </a:lnTo>
                  <a:lnTo>
                    <a:pt x="151" y="32"/>
                  </a:lnTo>
                  <a:lnTo>
                    <a:pt x="10" y="32"/>
                  </a:lnTo>
                  <a:lnTo>
                    <a:pt x="6" y="32"/>
                  </a:lnTo>
                  <a:lnTo>
                    <a:pt x="3" y="29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6" name="Rectangle 48">
              <a:extLst>
                <a:ext uri="{FF2B5EF4-FFF2-40B4-BE49-F238E27FC236}">
                  <a16:creationId xmlns:a16="http://schemas.microsoft.com/office/drawing/2014/main" id="{44BBD34E-5ED2-B44C-A660-23A662337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0" y="5329289"/>
              <a:ext cx="103187" cy="79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7" name="Rectangle 49">
              <a:extLst>
                <a:ext uri="{FF2B5EF4-FFF2-40B4-BE49-F238E27FC236}">
                  <a16:creationId xmlns:a16="http://schemas.microsoft.com/office/drawing/2014/main" id="{BF5028C7-CC70-BB47-B24D-D42DA76D2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00" y="5311827"/>
              <a:ext cx="103187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8" name="Freeform 50">
              <a:extLst>
                <a:ext uri="{FF2B5EF4-FFF2-40B4-BE49-F238E27FC236}">
                  <a16:creationId xmlns:a16="http://schemas.microsoft.com/office/drawing/2014/main" id="{44246C8D-40A7-D74A-9ADE-0981B941ED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213" y="5499152"/>
              <a:ext cx="598487" cy="398463"/>
            </a:xfrm>
            <a:custGeom>
              <a:avLst/>
              <a:gdLst>
                <a:gd name="T0" fmla="*/ 26 w 752"/>
                <a:gd name="T1" fmla="*/ 27 h 503"/>
                <a:gd name="T2" fmla="*/ 26 w 752"/>
                <a:gd name="T3" fmla="*/ 477 h 503"/>
                <a:gd name="T4" fmla="*/ 726 w 752"/>
                <a:gd name="T5" fmla="*/ 477 h 503"/>
                <a:gd name="T6" fmla="*/ 726 w 752"/>
                <a:gd name="T7" fmla="*/ 27 h 503"/>
                <a:gd name="T8" fmla="*/ 26 w 752"/>
                <a:gd name="T9" fmla="*/ 27 h 503"/>
                <a:gd name="T10" fmla="*/ 0 w 752"/>
                <a:gd name="T11" fmla="*/ 0 h 503"/>
                <a:gd name="T12" fmla="*/ 752 w 752"/>
                <a:gd name="T13" fmla="*/ 0 h 503"/>
                <a:gd name="T14" fmla="*/ 752 w 752"/>
                <a:gd name="T15" fmla="*/ 503 h 503"/>
                <a:gd name="T16" fmla="*/ 0 w 752"/>
                <a:gd name="T17" fmla="*/ 503 h 503"/>
                <a:gd name="T18" fmla="*/ 0 w 752"/>
                <a:gd name="T1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2" h="503">
                  <a:moveTo>
                    <a:pt x="26" y="27"/>
                  </a:moveTo>
                  <a:lnTo>
                    <a:pt x="26" y="477"/>
                  </a:lnTo>
                  <a:lnTo>
                    <a:pt x="726" y="477"/>
                  </a:lnTo>
                  <a:lnTo>
                    <a:pt x="726" y="27"/>
                  </a:lnTo>
                  <a:lnTo>
                    <a:pt x="26" y="27"/>
                  </a:lnTo>
                  <a:close/>
                  <a:moveTo>
                    <a:pt x="0" y="0"/>
                  </a:moveTo>
                  <a:lnTo>
                    <a:pt x="752" y="0"/>
                  </a:lnTo>
                  <a:lnTo>
                    <a:pt x="752" y="503"/>
                  </a:lnTo>
                  <a:lnTo>
                    <a:pt x="0" y="50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09" name="Freeform 51">
              <a:extLst>
                <a:ext uri="{FF2B5EF4-FFF2-40B4-BE49-F238E27FC236}">
                  <a16:creationId xmlns:a16="http://schemas.microsoft.com/office/drawing/2014/main" id="{C40CE0FA-09F6-1B4A-BADE-DEF90361BE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300" y="5572177"/>
              <a:ext cx="76200" cy="76200"/>
            </a:xfrm>
            <a:custGeom>
              <a:avLst/>
              <a:gdLst>
                <a:gd name="T0" fmla="*/ 26 w 96"/>
                <a:gd name="T1" fmla="*/ 27 h 97"/>
                <a:gd name="T2" fmla="*/ 26 w 96"/>
                <a:gd name="T3" fmla="*/ 72 h 97"/>
                <a:gd name="T4" fmla="*/ 70 w 96"/>
                <a:gd name="T5" fmla="*/ 72 h 97"/>
                <a:gd name="T6" fmla="*/ 70 w 96"/>
                <a:gd name="T7" fmla="*/ 27 h 97"/>
                <a:gd name="T8" fmla="*/ 26 w 96"/>
                <a:gd name="T9" fmla="*/ 27 h 97"/>
                <a:gd name="T10" fmla="*/ 0 w 96"/>
                <a:gd name="T11" fmla="*/ 0 h 97"/>
                <a:gd name="T12" fmla="*/ 96 w 96"/>
                <a:gd name="T13" fmla="*/ 0 h 97"/>
                <a:gd name="T14" fmla="*/ 96 w 96"/>
                <a:gd name="T15" fmla="*/ 97 h 97"/>
                <a:gd name="T16" fmla="*/ 0 w 96"/>
                <a:gd name="T17" fmla="*/ 97 h 97"/>
                <a:gd name="T18" fmla="*/ 0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26" y="27"/>
                  </a:moveTo>
                  <a:lnTo>
                    <a:pt x="26" y="72"/>
                  </a:lnTo>
                  <a:lnTo>
                    <a:pt x="70" y="72"/>
                  </a:lnTo>
                  <a:lnTo>
                    <a:pt x="70" y="27"/>
                  </a:lnTo>
                  <a:lnTo>
                    <a:pt x="26" y="27"/>
                  </a:lnTo>
                  <a:close/>
                  <a:moveTo>
                    <a:pt x="0" y="0"/>
                  </a:moveTo>
                  <a:lnTo>
                    <a:pt x="96" y="0"/>
                  </a:lnTo>
                  <a:lnTo>
                    <a:pt x="96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0" name="Rectangle 52">
              <a:extLst>
                <a:ext uri="{FF2B5EF4-FFF2-40B4-BE49-F238E27FC236}">
                  <a16:creationId xmlns:a16="http://schemas.microsoft.com/office/drawing/2014/main" id="{DB46533E-700C-6243-B306-D231D5B6D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8225" y="5583289"/>
              <a:ext cx="6350" cy="55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1" name="Rectangle 53">
              <a:extLst>
                <a:ext uri="{FF2B5EF4-FFF2-40B4-BE49-F238E27FC236}">
                  <a16:creationId xmlns:a16="http://schemas.microsoft.com/office/drawing/2014/main" id="{0E61048C-FD1C-664D-AE59-8D93F75A9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825" y="5605514"/>
              <a:ext cx="57150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2" name="Freeform 54">
              <a:extLst>
                <a:ext uri="{FF2B5EF4-FFF2-40B4-BE49-F238E27FC236}">
                  <a16:creationId xmlns:a16="http://schemas.microsoft.com/office/drawing/2014/main" id="{539284E6-17CC-514E-AE70-752A1091C1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4900" y="5572177"/>
              <a:ext cx="77787" cy="76200"/>
            </a:xfrm>
            <a:custGeom>
              <a:avLst/>
              <a:gdLst>
                <a:gd name="T0" fmla="*/ 26 w 97"/>
                <a:gd name="T1" fmla="*/ 27 h 97"/>
                <a:gd name="T2" fmla="*/ 26 w 97"/>
                <a:gd name="T3" fmla="*/ 72 h 97"/>
                <a:gd name="T4" fmla="*/ 72 w 97"/>
                <a:gd name="T5" fmla="*/ 72 h 97"/>
                <a:gd name="T6" fmla="*/ 72 w 97"/>
                <a:gd name="T7" fmla="*/ 27 h 97"/>
                <a:gd name="T8" fmla="*/ 26 w 97"/>
                <a:gd name="T9" fmla="*/ 27 h 97"/>
                <a:gd name="T10" fmla="*/ 0 w 97"/>
                <a:gd name="T11" fmla="*/ 0 h 97"/>
                <a:gd name="T12" fmla="*/ 97 w 97"/>
                <a:gd name="T13" fmla="*/ 0 h 97"/>
                <a:gd name="T14" fmla="*/ 97 w 97"/>
                <a:gd name="T15" fmla="*/ 97 h 97"/>
                <a:gd name="T16" fmla="*/ 0 w 97"/>
                <a:gd name="T17" fmla="*/ 97 h 97"/>
                <a:gd name="T18" fmla="*/ 0 w 97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97">
                  <a:moveTo>
                    <a:pt x="26" y="27"/>
                  </a:moveTo>
                  <a:lnTo>
                    <a:pt x="26" y="72"/>
                  </a:lnTo>
                  <a:lnTo>
                    <a:pt x="72" y="72"/>
                  </a:lnTo>
                  <a:lnTo>
                    <a:pt x="72" y="27"/>
                  </a:lnTo>
                  <a:lnTo>
                    <a:pt x="26" y="27"/>
                  </a:lnTo>
                  <a:close/>
                  <a:moveTo>
                    <a:pt x="0" y="0"/>
                  </a:moveTo>
                  <a:lnTo>
                    <a:pt x="97" y="0"/>
                  </a:lnTo>
                  <a:lnTo>
                    <a:pt x="97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3" name="Rectangle 55">
              <a:extLst>
                <a:ext uri="{FF2B5EF4-FFF2-40B4-BE49-F238E27FC236}">
                  <a16:creationId xmlns:a16="http://schemas.microsoft.com/office/drawing/2014/main" id="{58BDF9CF-6CC2-2346-B805-3CFD425EC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825" y="5583289"/>
              <a:ext cx="9525" cy="55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4" name="Rectangle 56">
              <a:extLst>
                <a:ext uri="{FF2B5EF4-FFF2-40B4-BE49-F238E27FC236}">
                  <a16:creationId xmlns:a16="http://schemas.microsoft.com/office/drawing/2014/main" id="{0C36C4BE-3C56-EA44-BD1C-E3631F839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6013" y="5605514"/>
              <a:ext cx="57150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5" name="Freeform 57">
              <a:extLst>
                <a:ext uri="{FF2B5EF4-FFF2-40B4-BE49-F238E27FC236}">
                  <a16:creationId xmlns:a16="http://schemas.microsoft.com/office/drawing/2014/main" id="{E5EBC92E-8C90-2E4E-8DD8-EDB3BDC1D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09675" y="5572177"/>
              <a:ext cx="76200" cy="76200"/>
            </a:xfrm>
            <a:custGeom>
              <a:avLst/>
              <a:gdLst>
                <a:gd name="T0" fmla="*/ 26 w 96"/>
                <a:gd name="T1" fmla="*/ 27 h 97"/>
                <a:gd name="T2" fmla="*/ 26 w 96"/>
                <a:gd name="T3" fmla="*/ 72 h 97"/>
                <a:gd name="T4" fmla="*/ 70 w 96"/>
                <a:gd name="T5" fmla="*/ 72 h 97"/>
                <a:gd name="T6" fmla="*/ 70 w 96"/>
                <a:gd name="T7" fmla="*/ 27 h 97"/>
                <a:gd name="T8" fmla="*/ 26 w 96"/>
                <a:gd name="T9" fmla="*/ 27 h 97"/>
                <a:gd name="T10" fmla="*/ 0 w 96"/>
                <a:gd name="T11" fmla="*/ 0 h 97"/>
                <a:gd name="T12" fmla="*/ 96 w 96"/>
                <a:gd name="T13" fmla="*/ 0 h 97"/>
                <a:gd name="T14" fmla="*/ 96 w 96"/>
                <a:gd name="T15" fmla="*/ 97 h 97"/>
                <a:gd name="T16" fmla="*/ 0 w 96"/>
                <a:gd name="T17" fmla="*/ 97 h 97"/>
                <a:gd name="T18" fmla="*/ 0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26" y="27"/>
                  </a:moveTo>
                  <a:lnTo>
                    <a:pt x="26" y="72"/>
                  </a:lnTo>
                  <a:lnTo>
                    <a:pt x="70" y="72"/>
                  </a:lnTo>
                  <a:lnTo>
                    <a:pt x="70" y="27"/>
                  </a:lnTo>
                  <a:lnTo>
                    <a:pt x="26" y="27"/>
                  </a:lnTo>
                  <a:close/>
                  <a:moveTo>
                    <a:pt x="0" y="0"/>
                  </a:moveTo>
                  <a:lnTo>
                    <a:pt x="96" y="0"/>
                  </a:lnTo>
                  <a:lnTo>
                    <a:pt x="96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6" name="Rectangle 58">
              <a:extLst>
                <a:ext uri="{FF2B5EF4-FFF2-40B4-BE49-F238E27FC236}">
                  <a16:creationId xmlns:a16="http://schemas.microsoft.com/office/drawing/2014/main" id="{72BA62E7-1509-C54A-B98C-436C2E335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600" y="5583289"/>
              <a:ext cx="6350" cy="55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7" name="Rectangle 59">
              <a:extLst>
                <a:ext uri="{FF2B5EF4-FFF2-40B4-BE49-F238E27FC236}">
                  <a16:creationId xmlns:a16="http://schemas.microsoft.com/office/drawing/2014/main" id="{38AA911E-6C41-D848-BC2C-94F05FE54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9200" y="5605514"/>
              <a:ext cx="55562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8" name="Freeform 60">
              <a:extLst>
                <a:ext uri="{FF2B5EF4-FFF2-40B4-BE49-F238E27FC236}">
                  <a16:creationId xmlns:a16="http://schemas.microsoft.com/office/drawing/2014/main" id="{7F4E96BB-F995-964F-8E7D-7B92B11E38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12863" y="5572177"/>
              <a:ext cx="76200" cy="76200"/>
            </a:xfrm>
            <a:custGeom>
              <a:avLst/>
              <a:gdLst>
                <a:gd name="T0" fmla="*/ 27 w 97"/>
                <a:gd name="T1" fmla="*/ 27 h 97"/>
                <a:gd name="T2" fmla="*/ 27 w 97"/>
                <a:gd name="T3" fmla="*/ 72 h 97"/>
                <a:gd name="T4" fmla="*/ 72 w 97"/>
                <a:gd name="T5" fmla="*/ 72 h 97"/>
                <a:gd name="T6" fmla="*/ 72 w 97"/>
                <a:gd name="T7" fmla="*/ 27 h 97"/>
                <a:gd name="T8" fmla="*/ 27 w 97"/>
                <a:gd name="T9" fmla="*/ 27 h 97"/>
                <a:gd name="T10" fmla="*/ 0 w 97"/>
                <a:gd name="T11" fmla="*/ 0 h 97"/>
                <a:gd name="T12" fmla="*/ 97 w 97"/>
                <a:gd name="T13" fmla="*/ 0 h 97"/>
                <a:gd name="T14" fmla="*/ 97 w 97"/>
                <a:gd name="T15" fmla="*/ 97 h 97"/>
                <a:gd name="T16" fmla="*/ 0 w 97"/>
                <a:gd name="T17" fmla="*/ 97 h 97"/>
                <a:gd name="T18" fmla="*/ 0 w 97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97">
                  <a:moveTo>
                    <a:pt x="27" y="27"/>
                  </a:moveTo>
                  <a:lnTo>
                    <a:pt x="27" y="72"/>
                  </a:lnTo>
                  <a:lnTo>
                    <a:pt x="72" y="72"/>
                  </a:lnTo>
                  <a:lnTo>
                    <a:pt x="72" y="27"/>
                  </a:lnTo>
                  <a:lnTo>
                    <a:pt x="27" y="27"/>
                  </a:lnTo>
                  <a:close/>
                  <a:moveTo>
                    <a:pt x="0" y="0"/>
                  </a:moveTo>
                  <a:lnTo>
                    <a:pt x="97" y="0"/>
                  </a:lnTo>
                  <a:lnTo>
                    <a:pt x="97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9" name="Rectangle 61">
              <a:extLst>
                <a:ext uri="{FF2B5EF4-FFF2-40B4-BE49-F238E27FC236}">
                  <a16:creationId xmlns:a16="http://schemas.microsoft.com/office/drawing/2014/main" id="{D543D01F-2EB7-7B42-9634-4B36D24A5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6200" y="5583289"/>
              <a:ext cx="9525" cy="55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0" name="Rectangle 62">
              <a:extLst>
                <a:ext uri="{FF2B5EF4-FFF2-40B4-BE49-F238E27FC236}">
                  <a16:creationId xmlns:a16="http://schemas.microsoft.com/office/drawing/2014/main" id="{70A91169-4452-BB40-B755-D9CE65262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3975" y="5605514"/>
              <a:ext cx="55562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1" name="Freeform 63">
              <a:extLst>
                <a:ext uri="{FF2B5EF4-FFF2-40B4-BE49-F238E27FC236}">
                  <a16:creationId xmlns:a16="http://schemas.microsoft.com/office/drawing/2014/main" id="{9A16FD03-24FE-CF44-B416-F6AC67E66E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6050" y="5572177"/>
              <a:ext cx="76200" cy="76200"/>
            </a:xfrm>
            <a:custGeom>
              <a:avLst/>
              <a:gdLst>
                <a:gd name="T0" fmla="*/ 27 w 97"/>
                <a:gd name="T1" fmla="*/ 27 h 97"/>
                <a:gd name="T2" fmla="*/ 27 w 97"/>
                <a:gd name="T3" fmla="*/ 72 h 97"/>
                <a:gd name="T4" fmla="*/ 70 w 97"/>
                <a:gd name="T5" fmla="*/ 72 h 97"/>
                <a:gd name="T6" fmla="*/ 70 w 97"/>
                <a:gd name="T7" fmla="*/ 27 h 97"/>
                <a:gd name="T8" fmla="*/ 27 w 97"/>
                <a:gd name="T9" fmla="*/ 27 h 97"/>
                <a:gd name="T10" fmla="*/ 0 w 97"/>
                <a:gd name="T11" fmla="*/ 0 h 97"/>
                <a:gd name="T12" fmla="*/ 97 w 97"/>
                <a:gd name="T13" fmla="*/ 0 h 97"/>
                <a:gd name="T14" fmla="*/ 97 w 97"/>
                <a:gd name="T15" fmla="*/ 97 h 97"/>
                <a:gd name="T16" fmla="*/ 0 w 97"/>
                <a:gd name="T17" fmla="*/ 97 h 97"/>
                <a:gd name="T18" fmla="*/ 0 w 97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97">
                  <a:moveTo>
                    <a:pt x="27" y="27"/>
                  </a:moveTo>
                  <a:lnTo>
                    <a:pt x="27" y="72"/>
                  </a:lnTo>
                  <a:lnTo>
                    <a:pt x="70" y="72"/>
                  </a:lnTo>
                  <a:lnTo>
                    <a:pt x="70" y="27"/>
                  </a:lnTo>
                  <a:lnTo>
                    <a:pt x="27" y="27"/>
                  </a:lnTo>
                  <a:close/>
                  <a:moveTo>
                    <a:pt x="0" y="0"/>
                  </a:moveTo>
                  <a:lnTo>
                    <a:pt x="97" y="0"/>
                  </a:lnTo>
                  <a:lnTo>
                    <a:pt x="97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2" name="Rectangle 64">
              <a:extLst>
                <a:ext uri="{FF2B5EF4-FFF2-40B4-BE49-F238E27FC236}">
                  <a16:creationId xmlns:a16="http://schemas.microsoft.com/office/drawing/2014/main" id="{A75E66D7-6F55-6942-8C5F-A6C8BAB3F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0975" y="5583289"/>
              <a:ext cx="7937" cy="55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3" name="Rectangle 65">
              <a:extLst>
                <a:ext uri="{FF2B5EF4-FFF2-40B4-BE49-F238E27FC236}">
                  <a16:creationId xmlns:a16="http://schemas.microsoft.com/office/drawing/2014/main" id="{5A9FABD7-E21A-FC43-A5C1-4E53949D5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5575" y="5605514"/>
              <a:ext cx="55562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4" name="Freeform 66">
              <a:extLst>
                <a:ext uri="{FF2B5EF4-FFF2-40B4-BE49-F238E27FC236}">
                  <a16:creationId xmlns:a16="http://schemas.microsoft.com/office/drawing/2014/main" id="{263FD93A-30E6-7E47-9ACA-8ADF0445F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250" y="5254677"/>
              <a:ext cx="128587" cy="26988"/>
            </a:xfrm>
            <a:custGeom>
              <a:avLst/>
              <a:gdLst>
                <a:gd name="T0" fmla="*/ 11 w 162"/>
                <a:gd name="T1" fmla="*/ 0 h 32"/>
                <a:gd name="T2" fmla="*/ 153 w 162"/>
                <a:gd name="T3" fmla="*/ 0 h 32"/>
                <a:gd name="T4" fmla="*/ 156 w 162"/>
                <a:gd name="T5" fmla="*/ 1 h 32"/>
                <a:gd name="T6" fmla="*/ 159 w 162"/>
                <a:gd name="T7" fmla="*/ 3 h 32"/>
                <a:gd name="T8" fmla="*/ 162 w 162"/>
                <a:gd name="T9" fmla="*/ 7 h 32"/>
                <a:gd name="T10" fmla="*/ 162 w 162"/>
                <a:gd name="T11" fmla="*/ 11 h 32"/>
                <a:gd name="T12" fmla="*/ 162 w 162"/>
                <a:gd name="T13" fmla="*/ 23 h 32"/>
                <a:gd name="T14" fmla="*/ 162 w 162"/>
                <a:gd name="T15" fmla="*/ 26 h 32"/>
                <a:gd name="T16" fmla="*/ 159 w 162"/>
                <a:gd name="T17" fmla="*/ 29 h 32"/>
                <a:gd name="T18" fmla="*/ 156 w 162"/>
                <a:gd name="T19" fmla="*/ 32 h 32"/>
                <a:gd name="T20" fmla="*/ 153 w 162"/>
                <a:gd name="T21" fmla="*/ 32 h 32"/>
                <a:gd name="T22" fmla="*/ 11 w 162"/>
                <a:gd name="T23" fmla="*/ 32 h 32"/>
                <a:gd name="T24" fmla="*/ 6 w 162"/>
                <a:gd name="T25" fmla="*/ 32 h 32"/>
                <a:gd name="T26" fmla="*/ 3 w 162"/>
                <a:gd name="T27" fmla="*/ 29 h 32"/>
                <a:gd name="T28" fmla="*/ 2 w 162"/>
                <a:gd name="T29" fmla="*/ 26 h 32"/>
                <a:gd name="T30" fmla="*/ 0 w 162"/>
                <a:gd name="T31" fmla="*/ 23 h 32"/>
                <a:gd name="T32" fmla="*/ 0 w 162"/>
                <a:gd name="T33" fmla="*/ 11 h 32"/>
                <a:gd name="T34" fmla="*/ 2 w 162"/>
                <a:gd name="T35" fmla="*/ 7 h 32"/>
                <a:gd name="T36" fmla="*/ 3 w 162"/>
                <a:gd name="T37" fmla="*/ 3 h 32"/>
                <a:gd name="T38" fmla="*/ 6 w 162"/>
                <a:gd name="T39" fmla="*/ 1 h 32"/>
                <a:gd name="T40" fmla="*/ 11 w 162"/>
                <a:gd name="T4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32">
                  <a:moveTo>
                    <a:pt x="11" y="0"/>
                  </a:moveTo>
                  <a:lnTo>
                    <a:pt x="153" y="0"/>
                  </a:lnTo>
                  <a:lnTo>
                    <a:pt x="156" y="1"/>
                  </a:lnTo>
                  <a:lnTo>
                    <a:pt x="159" y="3"/>
                  </a:lnTo>
                  <a:lnTo>
                    <a:pt x="162" y="7"/>
                  </a:lnTo>
                  <a:lnTo>
                    <a:pt x="162" y="11"/>
                  </a:lnTo>
                  <a:lnTo>
                    <a:pt x="162" y="23"/>
                  </a:lnTo>
                  <a:lnTo>
                    <a:pt x="162" y="26"/>
                  </a:lnTo>
                  <a:lnTo>
                    <a:pt x="159" y="29"/>
                  </a:lnTo>
                  <a:lnTo>
                    <a:pt x="156" y="32"/>
                  </a:lnTo>
                  <a:lnTo>
                    <a:pt x="153" y="32"/>
                  </a:lnTo>
                  <a:lnTo>
                    <a:pt x="11" y="32"/>
                  </a:lnTo>
                  <a:lnTo>
                    <a:pt x="6" y="32"/>
                  </a:lnTo>
                  <a:lnTo>
                    <a:pt x="3" y="29"/>
                  </a:lnTo>
                  <a:lnTo>
                    <a:pt x="2" y="26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2" y="7"/>
                  </a:lnTo>
                  <a:lnTo>
                    <a:pt x="3" y="3"/>
                  </a:lnTo>
                  <a:lnTo>
                    <a:pt x="6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5" name="Rectangle 67">
              <a:extLst>
                <a:ext uri="{FF2B5EF4-FFF2-40B4-BE49-F238E27FC236}">
                  <a16:creationId xmlns:a16="http://schemas.microsoft.com/office/drawing/2014/main" id="{88980B75-47AC-0B47-B5B1-EB8F104D8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950" y="5329289"/>
              <a:ext cx="103187" cy="79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6" name="Rectangle 68">
              <a:extLst>
                <a:ext uri="{FF2B5EF4-FFF2-40B4-BE49-F238E27FC236}">
                  <a16:creationId xmlns:a16="http://schemas.microsoft.com/office/drawing/2014/main" id="{30A8AF68-19DF-E949-B25C-CDE9C628B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7950" y="5311827"/>
              <a:ext cx="103187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7" name="Freeform 69">
              <a:extLst>
                <a:ext uri="{FF2B5EF4-FFF2-40B4-BE49-F238E27FC236}">
                  <a16:creationId xmlns:a16="http://schemas.microsoft.com/office/drawing/2014/main" id="{1BEA60C7-DE27-4148-90BA-4FFEF5FB0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38" y="5824589"/>
              <a:ext cx="19050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1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1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3 w 25"/>
                <a:gd name="T21" fmla="*/ 20 h 25"/>
                <a:gd name="T22" fmla="*/ 0 w 25"/>
                <a:gd name="T23" fmla="*/ 17 h 25"/>
                <a:gd name="T24" fmla="*/ 0 w 25"/>
                <a:gd name="T25" fmla="*/ 13 h 25"/>
                <a:gd name="T26" fmla="*/ 0 w 25"/>
                <a:gd name="T27" fmla="*/ 8 h 25"/>
                <a:gd name="T28" fmla="*/ 3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1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8" name="Freeform 70">
              <a:extLst>
                <a:ext uri="{FF2B5EF4-FFF2-40B4-BE49-F238E27FC236}">
                  <a16:creationId xmlns:a16="http://schemas.microsoft.com/office/drawing/2014/main" id="{91E9FCAB-4F08-1840-B4A6-8CBAE9968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150" y="5824589"/>
              <a:ext cx="19050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3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3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3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9" name="Freeform 71">
              <a:extLst>
                <a:ext uri="{FF2B5EF4-FFF2-40B4-BE49-F238E27FC236}">
                  <a16:creationId xmlns:a16="http://schemas.microsoft.com/office/drawing/2014/main" id="{44DA4DF7-939B-BB4C-976E-74322692B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575" y="5824589"/>
              <a:ext cx="19050" cy="20638"/>
            </a:xfrm>
            <a:custGeom>
              <a:avLst/>
              <a:gdLst>
                <a:gd name="T0" fmla="*/ 13 w 25"/>
                <a:gd name="T1" fmla="*/ 0 h 25"/>
                <a:gd name="T2" fmla="*/ 18 w 25"/>
                <a:gd name="T3" fmla="*/ 0 h 25"/>
                <a:gd name="T4" fmla="*/ 21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1 w 25"/>
                <a:gd name="T13" fmla="*/ 20 h 25"/>
                <a:gd name="T14" fmla="*/ 18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4 w 25"/>
                <a:gd name="T21" fmla="*/ 20 h 25"/>
                <a:gd name="T22" fmla="*/ 0 w 25"/>
                <a:gd name="T23" fmla="*/ 17 h 25"/>
                <a:gd name="T24" fmla="*/ 0 w 25"/>
                <a:gd name="T25" fmla="*/ 13 h 25"/>
                <a:gd name="T26" fmla="*/ 0 w 25"/>
                <a:gd name="T27" fmla="*/ 8 h 25"/>
                <a:gd name="T28" fmla="*/ 4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8" y="0"/>
                  </a:lnTo>
                  <a:lnTo>
                    <a:pt x="21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1" y="20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4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0" name="Freeform 72">
              <a:extLst>
                <a:ext uri="{FF2B5EF4-FFF2-40B4-BE49-F238E27FC236}">
                  <a16:creationId xmlns:a16="http://schemas.microsoft.com/office/drawing/2014/main" id="{A47CB535-68C9-0242-B2D6-6B3513360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725" y="5824589"/>
              <a:ext cx="19050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5 w 25"/>
                <a:gd name="T7" fmla="*/ 8 h 25"/>
                <a:gd name="T8" fmla="*/ 25 w 25"/>
                <a:gd name="T9" fmla="*/ 13 h 25"/>
                <a:gd name="T10" fmla="*/ 25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5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5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5" y="8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5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5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1" name="Freeform 73">
              <a:extLst>
                <a:ext uri="{FF2B5EF4-FFF2-40B4-BE49-F238E27FC236}">
                  <a16:creationId xmlns:a16="http://schemas.microsoft.com/office/drawing/2014/main" id="{5550E9CF-8CA4-9A4D-9257-FDFBB4858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00" y="5824589"/>
              <a:ext cx="20637" cy="20638"/>
            </a:xfrm>
            <a:custGeom>
              <a:avLst/>
              <a:gdLst>
                <a:gd name="T0" fmla="*/ 12 w 25"/>
                <a:gd name="T1" fmla="*/ 0 h 25"/>
                <a:gd name="T2" fmla="*/ 17 w 25"/>
                <a:gd name="T3" fmla="*/ 0 h 25"/>
                <a:gd name="T4" fmla="*/ 20 w 25"/>
                <a:gd name="T5" fmla="*/ 3 h 25"/>
                <a:gd name="T6" fmla="*/ 23 w 25"/>
                <a:gd name="T7" fmla="*/ 8 h 25"/>
                <a:gd name="T8" fmla="*/ 25 w 25"/>
                <a:gd name="T9" fmla="*/ 13 h 25"/>
                <a:gd name="T10" fmla="*/ 23 w 25"/>
                <a:gd name="T11" fmla="*/ 17 h 25"/>
                <a:gd name="T12" fmla="*/ 20 w 25"/>
                <a:gd name="T13" fmla="*/ 20 h 25"/>
                <a:gd name="T14" fmla="*/ 17 w 25"/>
                <a:gd name="T15" fmla="*/ 24 h 25"/>
                <a:gd name="T16" fmla="*/ 12 w 25"/>
                <a:gd name="T17" fmla="*/ 25 h 25"/>
                <a:gd name="T18" fmla="*/ 7 w 25"/>
                <a:gd name="T19" fmla="*/ 24 h 25"/>
                <a:gd name="T20" fmla="*/ 3 w 25"/>
                <a:gd name="T21" fmla="*/ 20 h 25"/>
                <a:gd name="T22" fmla="*/ 0 w 25"/>
                <a:gd name="T23" fmla="*/ 17 h 25"/>
                <a:gd name="T24" fmla="*/ 0 w 25"/>
                <a:gd name="T25" fmla="*/ 13 h 25"/>
                <a:gd name="T26" fmla="*/ 0 w 25"/>
                <a:gd name="T27" fmla="*/ 8 h 25"/>
                <a:gd name="T28" fmla="*/ 3 w 25"/>
                <a:gd name="T29" fmla="*/ 3 h 25"/>
                <a:gd name="T30" fmla="*/ 7 w 25"/>
                <a:gd name="T31" fmla="*/ 0 h 25"/>
                <a:gd name="T32" fmla="*/ 12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lnTo>
                    <a:pt x="17" y="0"/>
                  </a:lnTo>
                  <a:lnTo>
                    <a:pt x="20" y="3"/>
                  </a:lnTo>
                  <a:lnTo>
                    <a:pt x="23" y="8"/>
                  </a:lnTo>
                  <a:lnTo>
                    <a:pt x="25" y="13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4"/>
                  </a:lnTo>
                  <a:lnTo>
                    <a:pt x="12" y="25"/>
                  </a:lnTo>
                  <a:lnTo>
                    <a:pt x="7" y="24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2" name="Freeform 74">
              <a:extLst>
                <a:ext uri="{FF2B5EF4-FFF2-40B4-BE49-F238E27FC236}">
                  <a16:creationId xmlns:a16="http://schemas.microsoft.com/office/drawing/2014/main" id="{CAEBF7A1-3508-AB46-957F-8C80B31AEE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3" y="5824589"/>
              <a:ext cx="19050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3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3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3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3" name="Freeform 75">
              <a:extLst>
                <a:ext uri="{FF2B5EF4-FFF2-40B4-BE49-F238E27FC236}">
                  <a16:creationId xmlns:a16="http://schemas.microsoft.com/office/drawing/2014/main" id="{A704B798-284A-6442-B264-ED270665A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0" y="5824589"/>
              <a:ext cx="20637" cy="20638"/>
            </a:xfrm>
            <a:custGeom>
              <a:avLst/>
              <a:gdLst>
                <a:gd name="T0" fmla="*/ 12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5 w 25"/>
                <a:gd name="T7" fmla="*/ 8 h 25"/>
                <a:gd name="T8" fmla="*/ 25 w 25"/>
                <a:gd name="T9" fmla="*/ 13 h 25"/>
                <a:gd name="T10" fmla="*/ 25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2 w 25"/>
                <a:gd name="T17" fmla="*/ 25 h 25"/>
                <a:gd name="T18" fmla="*/ 8 w 25"/>
                <a:gd name="T19" fmla="*/ 24 h 25"/>
                <a:gd name="T20" fmla="*/ 5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5 w 25"/>
                <a:gd name="T29" fmla="*/ 3 h 25"/>
                <a:gd name="T30" fmla="*/ 8 w 25"/>
                <a:gd name="T31" fmla="*/ 0 h 25"/>
                <a:gd name="T32" fmla="*/ 12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5" y="8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2" y="25"/>
                  </a:lnTo>
                  <a:lnTo>
                    <a:pt x="8" y="24"/>
                  </a:lnTo>
                  <a:lnTo>
                    <a:pt x="5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5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4" name="Freeform 76">
              <a:extLst>
                <a:ext uri="{FF2B5EF4-FFF2-40B4-BE49-F238E27FC236}">
                  <a16:creationId xmlns:a16="http://schemas.microsoft.com/office/drawing/2014/main" id="{2F581266-BFB1-3848-B4A4-A284F2BB5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263" y="5824589"/>
              <a:ext cx="20637" cy="20638"/>
            </a:xfrm>
            <a:custGeom>
              <a:avLst/>
              <a:gdLst>
                <a:gd name="T0" fmla="*/ 13 w 25"/>
                <a:gd name="T1" fmla="*/ 0 h 25"/>
                <a:gd name="T2" fmla="*/ 18 w 25"/>
                <a:gd name="T3" fmla="*/ 0 h 25"/>
                <a:gd name="T4" fmla="*/ 21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1 w 25"/>
                <a:gd name="T13" fmla="*/ 20 h 25"/>
                <a:gd name="T14" fmla="*/ 18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4 w 25"/>
                <a:gd name="T21" fmla="*/ 20 h 25"/>
                <a:gd name="T22" fmla="*/ 0 w 25"/>
                <a:gd name="T23" fmla="*/ 17 h 25"/>
                <a:gd name="T24" fmla="*/ 0 w 25"/>
                <a:gd name="T25" fmla="*/ 13 h 25"/>
                <a:gd name="T26" fmla="*/ 0 w 25"/>
                <a:gd name="T27" fmla="*/ 8 h 25"/>
                <a:gd name="T28" fmla="*/ 4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8" y="0"/>
                  </a:lnTo>
                  <a:lnTo>
                    <a:pt x="21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1" y="20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4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5" name="Freeform 77">
              <a:extLst>
                <a:ext uri="{FF2B5EF4-FFF2-40B4-BE49-F238E27FC236}">
                  <a16:creationId xmlns:a16="http://schemas.microsoft.com/office/drawing/2014/main" id="{493DF52A-A803-614C-846C-76997EA1D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38" y="5824589"/>
              <a:ext cx="20637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3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3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3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6" name="Freeform 78">
              <a:extLst>
                <a:ext uri="{FF2B5EF4-FFF2-40B4-BE49-F238E27FC236}">
                  <a16:creationId xmlns:a16="http://schemas.microsoft.com/office/drawing/2014/main" id="{6F697521-E0CA-B34D-82EE-7EC0A24B3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413" y="5824589"/>
              <a:ext cx="20637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5 w 25"/>
                <a:gd name="T7" fmla="*/ 8 h 25"/>
                <a:gd name="T8" fmla="*/ 25 w 25"/>
                <a:gd name="T9" fmla="*/ 13 h 25"/>
                <a:gd name="T10" fmla="*/ 25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5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5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5" y="8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5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5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7" name="Freeform 79">
              <a:extLst>
                <a:ext uri="{FF2B5EF4-FFF2-40B4-BE49-F238E27FC236}">
                  <a16:creationId xmlns:a16="http://schemas.microsoft.com/office/drawing/2014/main" id="{CB021346-DDA8-BF4E-9ABA-E509C18A9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600" y="5726164"/>
              <a:ext cx="90487" cy="55563"/>
            </a:xfrm>
            <a:custGeom>
              <a:avLst/>
              <a:gdLst>
                <a:gd name="T0" fmla="*/ 71 w 114"/>
                <a:gd name="T1" fmla="*/ 0 h 70"/>
                <a:gd name="T2" fmla="*/ 85 w 114"/>
                <a:gd name="T3" fmla="*/ 3 h 70"/>
                <a:gd name="T4" fmla="*/ 96 w 114"/>
                <a:gd name="T5" fmla="*/ 9 h 70"/>
                <a:gd name="T6" fmla="*/ 102 w 114"/>
                <a:gd name="T7" fmla="*/ 14 h 70"/>
                <a:gd name="T8" fmla="*/ 105 w 114"/>
                <a:gd name="T9" fmla="*/ 17 h 70"/>
                <a:gd name="T10" fmla="*/ 106 w 114"/>
                <a:gd name="T11" fmla="*/ 18 h 70"/>
                <a:gd name="T12" fmla="*/ 114 w 114"/>
                <a:gd name="T13" fmla="*/ 18 h 70"/>
                <a:gd name="T14" fmla="*/ 110 w 114"/>
                <a:gd name="T15" fmla="*/ 39 h 70"/>
                <a:gd name="T16" fmla="*/ 41 w 114"/>
                <a:gd name="T17" fmla="*/ 70 h 70"/>
                <a:gd name="T18" fmla="*/ 0 w 114"/>
                <a:gd name="T19" fmla="*/ 31 h 70"/>
                <a:gd name="T20" fmla="*/ 11 w 114"/>
                <a:gd name="T21" fmla="*/ 29 h 70"/>
                <a:gd name="T22" fmla="*/ 11 w 114"/>
                <a:gd name="T23" fmla="*/ 29 h 70"/>
                <a:gd name="T24" fmla="*/ 18 w 114"/>
                <a:gd name="T25" fmla="*/ 21 h 70"/>
                <a:gd name="T26" fmla="*/ 36 w 114"/>
                <a:gd name="T27" fmla="*/ 6 h 70"/>
                <a:gd name="T28" fmla="*/ 53 w 114"/>
                <a:gd name="T29" fmla="*/ 0 h 70"/>
                <a:gd name="T30" fmla="*/ 71 w 114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" h="70">
                  <a:moveTo>
                    <a:pt x="71" y="0"/>
                  </a:moveTo>
                  <a:lnTo>
                    <a:pt x="85" y="3"/>
                  </a:lnTo>
                  <a:lnTo>
                    <a:pt x="96" y="9"/>
                  </a:lnTo>
                  <a:lnTo>
                    <a:pt x="102" y="14"/>
                  </a:lnTo>
                  <a:lnTo>
                    <a:pt x="105" y="17"/>
                  </a:lnTo>
                  <a:lnTo>
                    <a:pt x="106" y="18"/>
                  </a:lnTo>
                  <a:lnTo>
                    <a:pt x="114" y="18"/>
                  </a:lnTo>
                  <a:lnTo>
                    <a:pt x="110" y="39"/>
                  </a:lnTo>
                  <a:lnTo>
                    <a:pt x="41" y="70"/>
                  </a:lnTo>
                  <a:lnTo>
                    <a:pt x="0" y="31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6" y="6"/>
                  </a:lnTo>
                  <a:lnTo>
                    <a:pt x="53" y="0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8" name="Freeform 80">
              <a:extLst>
                <a:ext uri="{FF2B5EF4-FFF2-40B4-BE49-F238E27FC236}">
                  <a16:creationId xmlns:a16="http://schemas.microsoft.com/office/drawing/2014/main" id="{E473364E-244B-934A-984A-CA958D4A6B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1363" y="5619802"/>
              <a:ext cx="207962" cy="185738"/>
            </a:xfrm>
            <a:custGeom>
              <a:avLst/>
              <a:gdLst>
                <a:gd name="T0" fmla="*/ 9 w 264"/>
                <a:gd name="T1" fmla="*/ 213 h 233"/>
                <a:gd name="T2" fmla="*/ 13 w 264"/>
                <a:gd name="T3" fmla="*/ 222 h 233"/>
                <a:gd name="T4" fmla="*/ 22 w 264"/>
                <a:gd name="T5" fmla="*/ 221 h 233"/>
                <a:gd name="T6" fmla="*/ 16 w 264"/>
                <a:gd name="T7" fmla="*/ 219 h 233"/>
                <a:gd name="T8" fmla="*/ 14 w 264"/>
                <a:gd name="T9" fmla="*/ 218 h 233"/>
                <a:gd name="T10" fmla="*/ 20 w 264"/>
                <a:gd name="T11" fmla="*/ 213 h 233"/>
                <a:gd name="T12" fmla="*/ 103 w 264"/>
                <a:gd name="T13" fmla="*/ 180 h 233"/>
                <a:gd name="T14" fmla="*/ 103 w 264"/>
                <a:gd name="T15" fmla="*/ 180 h 233"/>
                <a:gd name="T16" fmla="*/ 142 w 264"/>
                <a:gd name="T17" fmla="*/ 121 h 233"/>
                <a:gd name="T18" fmla="*/ 187 w 264"/>
                <a:gd name="T19" fmla="*/ 0 h 233"/>
                <a:gd name="T20" fmla="*/ 200 w 264"/>
                <a:gd name="T21" fmla="*/ 12 h 233"/>
                <a:gd name="T22" fmla="*/ 203 w 264"/>
                <a:gd name="T23" fmla="*/ 17 h 233"/>
                <a:gd name="T24" fmla="*/ 204 w 264"/>
                <a:gd name="T25" fmla="*/ 20 h 233"/>
                <a:gd name="T26" fmla="*/ 200 w 264"/>
                <a:gd name="T27" fmla="*/ 37 h 233"/>
                <a:gd name="T28" fmla="*/ 200 w 264"/>
                <a:gd name="T29" fmla="*/ 40 h 233"/>
                <a:gd name="T30" fmla="*/ 201 w 264"/>
                <a:gd name="T31" fmla="*/ 51 h 233"/>
                <a:gd name="T32" fmla="*/ 215 w 264"/>
                <a:gd name="T33" fmla="*/ 68 h 233"/>
                <a:gd name="T34" fmla="*/ 220 w 264"/>
                <a:gd name="T35" fmla="*/ 127 h 233"/>
                <a:gd name="T36" fmla="*/ 229 w 264"/>
                <a:gd name="T37" fmla="*/ 163 h 233"/>
                <a:gd name="T38" fmla="*/ 264 w 264"/>
                <a:gd name="T39" fmla="*/ 193 h 233"/>
                <a:gd name="T40" fmla="*/ 246 w 264"/>
                <a:gd name="T41" fmla="*/ 196 h 233"/>
                <a:gd name="T42" fmla="*/ 204 w 264"/>
                <a:gd name="T43" fmla="*/ 162 h 233"/>
                <a:gd name="T44" fmla="*/ 198 w 264"/>
                <a:gd name="T45" fmla="*/ 173 h 233"/>
                <a:gd name="T46" fmla="*/ 198 w 264"/>
                <a:gd name="T47" fmla="*/ 177 h 233"/>
                <a:gd name="T48" fmla="*/ 198 w 264"/>
                <a:gd name="T49" fmla="*/ 193 h 233"/>
                <a:gd name="T50" fmla="*/ 197 w 264"/>
                <a:gd name="T51" fmla="*/ 204 h 233"/>
                <a:gd name="T52" fmla="*/ 197 w 264"/>
                <a:gd name="T53" fmla="*/ 230 h 233"/>
                <a:gd name="T54" fmla="*/ 181 w 264"/>
                <a:gd name="T55" fmla="*/ 219 h 233"/>
                <a:gd name="T56" fmla="*/ 187 w 264"/>
                <a:gd name="T57" fmla="*/ 127 h 233"/>
                <a:gd name="T58" fmla="*/ 179 w 264"/>
                <a:gd name="T59" fmla="*/ 117 h 233"/>
                <a:gd name="T60" fmla="*/ 140 w 264"/>
                <a:gd name="T61" fmla="*/ 129 h 233"/>
                <a:gd name="T62" fmla="*/ 119 w 264"/>
                <a:gd name="T63" fmla="*/ 173 h 233"/>
                <a:gd name="T64" fmla="*/ 106 w 264"/>
                <a:gd name="T65" fmla="*/ 207 h 233"/>
                <a:gd name="T66" fmla="*/ 103 w 264"/>
                <a:gd name="T67" fmla="*/ 208 h 233"/>
                <a:gd name="T68" fmla="*/ 31 w 264"/>
                <a:gd name="T69" fmla="*/ 216 h 233"/>
                <a:gd name="T70" fmla="*/ 25 w 264"/>
                <a:gd name="T71" fmla="*/ 230 h 233"/>
                <a:gd name="T72" fmla="*/ 11 w 264"/>
                <a:gd name="T73" fmla="*/ 232 h 233"/>
                <a:gd name="T74" fmla="*/ 0 w 264"/>
                <a:gd name="T75" fmla="*/ 222 h 233"/>
                <a:gd name="T76" fmla="*/ 3 w 264"/>
                <a:gd name="T77" fmla="*/ 207 h 233"/>
                <a:gd name="T78" fmla="*/ 16 w 264"/>
                <a:gd name="T79" fmla="*/ 201 h 233"/>
                <a:gd name="T80" fmla="*/ 30 w 264"/>
                <a:gd name="T81" fmla="*/ 208 h 233"/>
                <a:gd name="T82" fmla="*/ 123 w 264"/>
                <a:gd name="T83" fmla="*/ 134 h 233"/>
                <a:gd name="T84" fmla="*/ 128 w 264"/>
                <a:gd name="T85" fmla="*/ 126 h 233"/>
                <a:gd name="T86" fmla="*/ 122 w 264"/>
                <a:gd name="T87" fmla="*/ 127 h 233"/>
                <a:gd name="T88" fmla="*/ 172 w 264"/>
                <a:gd name="T89" fmla="*/ 99 h 233"/>
                <a:gd name="T90" fmla="*/ 173 w 264"/>
                <a:gd name="T91" fmla="*/ 93 h 233"/>
                <a:gd name="T92" fmla="*/ 178 w 264"/>
                <a:gd name="T93" fmla="*/ 81 h 233"/>
                <a:gd name="T94" fmla="*/ 181 w 264"/>
                <a:gd name="T95" fmla="*/ 68 h 233"/>
                <a:gd name="T96" fmla="*/ 184 w 264"/>
                <a:gd name="T97" fmla="*/ 62 h 233"/>
                <a:gd name="T98" fmla="*/ 187 w 264"/>
                <a:gd name="T99" fmla="*/ 57 h 233"/>
                <a:gd name="T100" fmla="*/ 175 w 264"/>
                <a:gd name="T101" fmla="*/ 54 h 233"/>
                <a:gd name="T102" fmla="*/ 170 w 264"/>
                <a:gd name="T103" fmla="*/ 33 h 233"/>
                <a:gd name="T104" fmla="*/ 164 w 264"/>
                <a:gd name="T105" fmla="*/ 29 h 233"/>
                <a:gd name="T106" fmla="*/ 158 w 264"/>
                <a:gd name="T107" fmla="*/ 31 h 233"/>
                <a:gd name="T108" fmla="*/ 159 w 264"/>
                <a:gd name="T109" fmla="*/ 26 h 233"/>
                <a:gd name="T110" fmla="*/ 164 w 264"/>
                <a:gd name="T111" fmla="*/ 23 h 233"/>
                <a:gd name="T112" fmla="*/ 164 w 264"/>
                <a:gd name="T113" fmla="*/ 11 h 233"/>
                <a:gd name="T114" fmla="*/ 173 w 264"/>
                <a:gd name="T115" fmla="*/ 1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4" h="233">
                  <a:moveTo>
                    <a:pt x="16" y="210"/>
                  </a:moveTo>
                  <a:lnTo>
                    <a:pt x="13" y="211"/>
                  </a:lnTo>
                  <a:lnTo>
                    <a:pt x="9" y="213"/>
                  </a:lnTo>
                  <a:lnTo>
                    <a:pt x="8" y="216"/>
                  </a:lnTo>
                  <a:lnTo>
                    <a:pt x="9" y="221"/>
                  </a:lnTo>
                  <a:lnTo>
                    <a:pt x="13" y="222"/>
                  </a:lnTo>
                  <a:lnTo>
                    <a:pt x="16" y="224"/>
                  </a:lnTo>
                  <a:lnTo>
                    <a:pt x="19" y="222"/>
                  </a:lnTo>
                  <a:lnTo>
                    <a:pt x="22" y="221"/>
                  </a:lnTo>
                  <a:lnTo>
                    <a:pt x="22" y="216"/>
                  </a:lnTo>
                  <a:lnTo>
                    <a:pt x="22" y="216"/>
                  </a:lnTo>
                  <a:lnTo>
                    <a:pt x="16" y="219"/>
                  </a:lnTo>
                  <a:lnTo>
                    <a:pt x="16" y="219"/>
                  </a:lnTo>
                  <a:lnTo>
                    <a:pt x="14" y="218"/>
                  </a:lnTo>
                  <a:lnTo>
                    <a:pt x="14" y="218"/>
                  </a:lnTo>
                  <a:lnTo>
                    <a:pt x="14" y="216"/>
                  </a:lnTo>
                  <a:lnTo>
                    <a:pt x="14" y="215"/>
                  </a:lnTo>
                  <a:lnTo>
                    <a:pt x="20" y="213"/>
                  </a:lnTo>
                  <a:lnTo>
                    <a:pt x="19" y="210"/>
                  </a:lnTo>
                  <a:lnTo>
                    <a:pt x="16" y="210"/>
                  </a:lnTo>
                  <a:close/>
                  <a:moveTo>
                    <a:pt x="103" y="180"/>
                  </a:moveTo>
                  <a:lnTo>
                    <a:pt x="84" y="190"/>
                  </a:lnTo>
                  <a:lnTo>
                    <a:pt x="101" y="202"/>
                  </a:lnTo>
                  <a:lnTo>
                    <a:pt x="103" y="180"/>
                  </a:lnTo>
                  <a:close/>
                  <a:moveTo>
                    <a:pt x="142" y="121"/>
                  </a:moveTo>
                  <a:lnTo>
                    <a:pt x="142" y="121"/>
                  </a:lnTo>
                  <a:lnTo>
                    <a:pt x="142" y="121"/>
                  </a:lnTo>
                  <a:lnTo>
                    <a:pt x="142" y="121"/>
                  </a:lnTo>
                  <a:close/>
                  <a:moveTo>
                    <a:pt x="181" y="0"/>
                  </a:moveTo>
                  <a:lnTo>
                    <a:pt x="187" y="0"/>
                  </a:lnTo>
                  <a:lnTo>
                    <a:pt x="192" y="3"/>
                  </a:lnTo>
                  <a:lnTo>
                    <a:pt x="197" y="6"/>
                  </a:lnTo>
                  <a:lnTo>
                    <a:pt x="200" y="12"/>
                  </a:lnTo>
                  <a:lnTo>
                    <a:pt x="200" y="12"/>
                  </a:lnTo>
                  <a:lnTo>
                    <a:pt x="201" y="17"/>
                  </a:lnTo>
                  <a:lnTo>
                    <a:pt x="203" y="17"/>
                  </a:lnTo>
                  <a:lnTo>
                    <a:pt x="204" y="18"/>
                  </a:lnTo>
                  <a:lnTo>
                    <a:pt x="204" y="20"/>
                  </a:lnTo>
                  <a:lnTo>
                    <a:pt x="204" y="20"/>
                  </a:lnTo>
                  <a:lnTo>
                    <a:pt x="203" y="22"/>
                  </a:lnTo>
                  <a:lnTo>
                    <a:pt x="200" y="22"/>
                  </a:lnTo>
                  <a:lnTo>
                    <a:pt x="200" y="37"/>
                  </a:lnTo>
                  <a:lnTo>
                    <a:pt x="200" y="37"/>
                  </a:lnTo>
                  <a:lnTo>
                    <a:pt x="200" y="40"/>
                  </a:lnTo>
                  <a:lnTo>
                    <a:pt x="200" y="40"/>
                  </a:lnTo>
                  <a:lnTo>
                    <a:pt x="195" y="43"/>
                  </a:lnTo>
                  <a:lnTo>
                    <a:pt x="195" y="43"/>
                  </a:lnTo>
                  <a:lnTo>
                    <a:pt x="201" y="51"/>
                  </a:lnTo>
                  <a:lnTo>
                    <a:pt x="207" y="59"/>
                  </a:lnTo>
                  <a:lnTo>
                    <a:pt x="211" y="62"/>
                  </a:lnTo>
                  <a:lnTo>
                    <a:pt x="215" y="68"/>
                  </a:lnTo>
                  <a:lnTo>
                    <a:pt x="212" y="98"/>
                  </a:lnTo>
                  <a:lnTo>
                    <a:pt x="221" y="126"/>
                  </a:lnTo>
                  <a:lnTo>
                    <a:pt x="220" y="127"/>
                  </a:lnTo>
                  <a:lnTo>
                    <a:pt x="220" y="129"/>
                  </a:lnTo>
                  <a:lnTo>
                    <a:pt x="220" y="129"/>
                  </a:lnTo>
                  <a:lnTo>
                    <a:pt x="229" y="163"/>
                  </a:lnTo>
                  <a:lnTo>
                    <a:pt x="242" y="174"/>
                  </a:lnTo>
                  <a:lnTo>
                    <a:pt x="243" y="176"/>
                  </a:lnTo>
                  <a:lnTo>
                    <a:pt x="264" y="193"/>
                  </a:lnTo>
                  <a:lnTo>
                    <a:pt x="245" y="222"/>
                  </a:lnTo>
                  <a:lnTo>
                    <a:pt x="240" y="208"/>
                  </a:lnTo>
                  <a:lnTo>
                    <a:pt x="246" y="196"/>
                  </a:lnTo>
                  <a:lnTo>
                    <a:pt x="231" y="187"/>
                  </a:lnTo>
                  <a:lnTo>
                    <a:pt x="209" y="173"/>
                  </a:lnTo>
                  <a:lnTo>
                    <a:pt x="204" y="162"/>
                  </a:lnTo>
                  <a:lnTo>
                    <a:pt x="201" y="166"/>
                  </a:lnTo>
                  <a:lnTo>
                    <a:pt x="200" y="169"/>
                  </a:lnTo>
                  <a:lnTo>
                    <a:pt x="198" y="173"/>
                  </a:lnTo>
                  <a:lnTo>
                    <a:pt x="198" y="173"/>
                  </a:lnTo>
                  <a:lnTo>
                    <a:pt x="198" y="174"/>
                  </a:lnTo>
                  <a:lnTo>
                    <a:pt x="198" y="177"/>
                  </a:lnTo>
                  <a:lnTo>
                    <a:pt x="198" y="180"/>
                  </a:lnTo>
                  <a:lnTo>
                    <a:pt x="198" y="187"/>
                  </a:lnTo>
                  <a:lnTo>
                    <a:pt x="198" y="193"/>
                  </a:lnTo>
                  <a:lnTo>
                    <a:pt x="198" y="197"/>
                  </a:lnTo>
                  <a:lnTo>
                    <a:pt x="197" y="197"/>
                  </a:lnTo>
                  <a:lnTo>
                    <a:pt x="197" y="204"/>
                  </a:lnTo>
                  <a:lnTo>
                    <a:pt x="197" y="216"/>
                  </a:lnTo>
                  <a:lnTo>
                    <a:pt x="197" y="227"/>
                  </a:lnTo>
                  <a:lnTo>
                    <a:pt x="197" y="230"/>
                  </a:lnTo>
                  <a:lnTo>
                    <a:pt x="165" y="233"/>
                  </a:lnTo>
                  <a:lnTo>
                    <a:pt x="168" y="224"/>
                  </a:lnTo>
                  <a:lnTo>
                    <a:pt x="181" y="219"/>
                  </a:lnTo>
                  <a:lnTo>
                    <a:pt x="179" y="197"/>
                  </a:lnTo>
                  <a:lnTo>
                    <a:pt x="178" y="162"/>
                  </a:lnTo>
                  <a:lnTo>
                    <a:pt x="187" y="127"/>
                  </a:lnTo>
                  <a:lnTo>
                    <a:pt x="186" y="115"/>
                  </a:lnTo>
                  <a:lnTo>
                    <a:pt x="184" y="109"/>
                  </a:lnTo>
                  <a:lnTo>
                    <a:pt x="179" y="117"/>
                  </a:lnTo>
                  <a:lnTo>
                    <a:pt x="144" y="129"/>
                  </a:lnTo>
                  <a:lnTo>
                    <a:pt x="142" y="129"/>
                  </a:lnTo>
                  <a:lnTo>
                    <a:pt x="140" y="129"/>
                  </a:lnTo>
                  <a:lnTo>
                    <a:pt x="136" y="131"/>
                  </a:lnTo>
                  <a:lnTo>
                    <a:pt x="133" y="132"/>
                  </a:lnTo>
                  <a:lnTo>
                    <a:pt x="119" y="173"/>
                  </a:lnTo>
                  <a:lnTo>
                    <a:pt x="119" y="174"/>
                  </a:lnTo>
                  <a:lnTo>
                    <a:pt x="108" y="179"/>
                  </a:lnTo>
                  <a:lnTo>
                    <a:pt x="106" y="207"/>
                  </a:lnTo>
                  <a:lnTo>
                    <a:pt x="105" y="208"/>
                  </a:lnTo>
                  <a:lnTo>
                    <a:pt x="103" y="208"/>
                  </a:lnTo>
                  <a:lnTo>
                    <a:pt x="103" y="208"/>
                  </a:lnTo>
                  <a:lnTo>
                    <a:pt x="80" y="191"/>
                  </a:lnTo>
                  <a:lnTo>
                    <a:pt x="31" y="211"/>
                  </a:lnTo>
                  <a:lnTo>
                    <a:pt x="31" y="216"/>
                  </a:lnTo>
                  <a:lnTo>
                    <a:pt x="31" y="222"/>
                  </a:lnTo>
                  <a:lnTo>
                    <a:pt x="28" y="227"/>
                  </a:lnTo>
                  <a:lnTo>
                    <a:pt x="25" y="230"/>
                  </a:lnTo>
                  <a:lnTo>
                    <a:pt x="20" y="232"/>
                  </a:lnTo>
                  <a:lnTo>
                    <a:pt x="16" y="233"/>
                  </a:lnTo>
                  <a:lnTo>
                    <a:pt x="11" y="232"/>
                  </a:lnTo>
                  <a:lnTo>
                    <a:pt x="6" y="230"/>
                  </a:lnTo>
                  <a:lnTo>
                    <a:pt x="3" y="227"/>
                  </a:lnTo>
                  <a:lnTo>
                    <a:pt x="0" y="222"/>
                  </a:lnTo>
                  <a:lnTo>
                    <a:pt x="0" y="216"/>
                  </a:lnTo>
                  <a:lnTo>
                    <a:pt x="0" y="211"/>
                  </a:lnTo>
                  <a:lnTo>
                    <a:pt x="3" y="207"/>
                  </a:lnTo>
                  <a:lnTo>
                    <a:pt x="6" y="204"/>
                  </a:lnTo>
                  <a:lnTo>
                    <a:pt x="11" y="201"/>
                  </a:lnTo>
                  <a:lnTo>
                    <a:pt x="16" y="201"/>
                  </a:lnTo>
                  <a:lnTo>
                    <a:pt x="22" y="202"/>
                  </a:lnTo>
                  <a:lnTo>
                    <a:pt x="27" y="204"/>
                  </a:lnTo>
                  <a:lnTo>
                    <a:pt x="30" y="208"/>
                  </a:lnTo>
                  <a:lnTo>
                    <a:pt x="115" y="171"/>
                  </a:lnTo>
                  <a:lnTo>
                    <a:pt x="128" y="134"/>
                  </a:lnTo>
                  <a:lnTo>
                    <a:pt x="123" y="134"/>
                  </a:lnTo>
                  <a:lnTo>
                    <a:pt x="120" y="135"/>
                  </a:lnTo>
                  <a:lnTo>
                    <a:pt x="120" y="135"/>
                  </a:lnTo>
                  <a:lnTo>
                    <a:pt x="128" y="126"/>
                  </a:lnTo>
                  <a:lnTo>
                    <a:pt x="125" y="126"/>
                  </a:lnTo>
                  <a:lnTo>
                    <a:pt x="123" y="127"/>
                  </a:lnTo>
                  <a:lnTo>
                    <a:pt x="122" y="127"/>
                  </a:lnTo>
                  <a:lnTo>
                    <a:pt x="134" y="113"/>
                  </a:lnTo>
                  <a:lnTo>
                    <a:pt x="142" y="113"/>
                  </a:lnTo>
                  <a:lnTo>
                    <a:pt x="172" y="99"/>
                  </a:lnTo>
                  <a:lnTo>
                    <a:pt x="172" y="98"/>
                  </a:lnTo>
                  <a:lnTo>
                    <a:pt x="173" y="96"/>
                  </a:lnTo>
                  <a:lnTo>
                    <a:pt x="173" y="93"/>
                  </a:lnTo>
                  <a:lnTo>
                    <a:pt x="175" y="90"/>
                  </a:lnTo>
                  <a:lnTo>
                    <a:pt x="176" y="85"/>
                  </a:lnTo>
                  <a:lnTo>
                    <a:pt x="178" y="81"/>
                  </a:lnTo>
                  <a:lnTo>
                    <a:pt x="178" y="76"/>
                  </a:lnTo>
                  <a:lnTo>
                    <a:pt x="179" y="71"/>
                  </a:lnTo>
                  <a:lnTo>
                    <a:pt x="181" y="68"/>
                  </a:lnTo>
                  <a:lnTo>
                    <a:pt x="182" y="65"/>
                  </a:lnTo>
                  <a:lnTo>
                    <a:pt x="184" y="62"/>
                  </a:lnTo>
                  <a:lnTo>
                    <a:pt x="184" y="62"/>
                  </a:lnTo>
                  <a:lnTo>
                    <a:pt x="187" y="57"/>
                  </a:lnTo>
                  <a:lnTo>
                    <a:pt x="187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2" y="54"/>
                  </a:lnTo>
                  <a:lnTo>
                    <a:pt x="175" y="54"/>
                  </a:lnTo>
                  <a:lnTo>
                    <a:pt x="172" y="43"/>
                  </a:lnTo>
                  <a:lnTo>
                    <a:pt x="167" y="40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68" y="29"/>
                  </a:lnTo>
                  <a:lnTo>
                    <a:pt x="164" y="29"/>
                  </a:lnTo>
                  <a:lnTo>
                    <a:pt x="161" y="31"/>
                  </a:lnTo>
                  <a:lnTo>
                    <a:pt x="159" y="31"/>
                  </a:lnTo>
                  <a:lnTo>
                    <a:pt x="158" y="31"/>
                  </a:lnTo>
                  <a:lnTo>
                    <a:pt x="158" y="29"/>
                  </a:lnTo>
                  <a:lnTo>
                    <a:pt x="158" y="28"/>
                  </a:lnTo>
                  <a:lnTo>
                    <a:pt x="159" y="26"/>
                  </a:lnTo>
                  <a:lnTo>
                    <a:pt x="159" y="25"/>
                  </a:lnTo>
                  <a:lnTo>
                    <a:pt x="161" y="23"/>
                  </a:lnTo>
                  <a:lnTo>
                    <a:pt x="164" y="23"/>
                  </a:lnTo>
                  <a:lnTo>
                    <a:pt x="164" y="18"/>
                  </a:lnTo>
                  <a:lnTo>
                    <a:pt x="164" y="15"/>
                  </a:lnTo>
                  <a:lnTo>
                    <a:pt x="164" y="11"/>
                  </a:lnTo>
                  <a:lnTo>
                    <a:pt x="167" y="8"/>
                  </a:lnTo>
                  <a:lnTo>
                    <a:pt x="170" y="4"/>
                  </a:lnTo>
                  <a:lnTo>
                    <a:pt x="173" y="1"/>
                  </a:lnTo>
                  <a:lnTo>
                    <a:pt x="176" y="0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39" name="Freeform 81">
              <a:extLst>
                <a:ext uri="{FF2B5EF4-FFF2-40B4-BE49-F238E27FC236}">
                  <a16:creationId xmlns:a16="http://schemas.microsoft.com/office/drawing/2014/main" id="{203CA1B2-2C6B-484D-9D9E-37AB959E9C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675" y="5627739"/>
              <a:ext cx="150812" cy="177800"/>
            </a:xfrm>
            <a:custGeom>
              <a:avLst/>
              <a:gdLst>
                <a:gd name="T0" fmla="*/ 78 w 190"/>
                <a:gd name="T1" fmla="*/ 112 h 224"/>
                <a:gd name="T2" fmla="*/ 95 w 190"/>
                <a:gd name="T3" fmla="*/ 120 h 224"/>
                <a:gd name="T4" fmla="*/ 91 w 190"/>
                <a:gd name="T5" fmla="*/ 0 h 224"/>
                <a:gd name="T6" fmla="*/ 103 w 190"/>
                <a:gd name="T7" fmla="*/ 9 h 224"/>
                <a:gd name="T8" fmla="*/ 105 w 190"/>
                <a:gd name="T9" fmla="*/ 22 h 224"/>
                <a:gd name="T10" fmla="*/ 108 w 190"/>
                <a:gd name="T11" fmla="*/ 28 h 224"/>
                <a:gd name="T12" fmla="*/ 108 w 190"/>
                <a:gd name="T13" fmla="*/ 33 h 224"/>
                <a:gd name="T14" fmla="*/ 105 w 190"/>
                <a:gd name="T15" fmla="*/ 34 h 224"/>
                <a:gd name="T16" fmla="*/ 95 w 190"/>
                <a:gd name="T17" fmla="*/ 33 h 224"/>
                <a:gd name="T18" fmla="*/ 92 w 190"/>
                <a:gd name="T19" fmla="*/ 45 h 224"/>
                <a:gd name="T20" fmla="*/ 78 w 190"/>
                <a:gd name="T21" fmla="*/ 50 h 224"/>
                <a:gd name="T22" fmla="*/ 77 w 190"/>
                <a:gd name="T23" fmla="*/ 53 h 224"/>
                <a:gd name="T24" fmla="*/ 78 w 190"/>
                <a:gd name="T25" fmla="*/ 58 h 224"/>
                <a:gd name="T26" fmla="*/ 80 w 190"/>
                <a:gd name="T27" fmla="*/ 59 h 224"/>
                <a:gd name="T28" fmla="*/ 86 w 190"/>
                <a:gd name="T29" fmla="*/ 72 h 224"/>
                <a:gd name="T30" fmla="*/ 86 w 190"/>
                <a:gd name="T31" fmla="*/ 86 h 224"/>
                <a:gd name="T32" fmla="*/ 88 w 190"/>
                <a:gd name="T33" fmla="*/ 92 h 224"/>
                <a:gd name="T34" fmla="*/ 117 w 190"/>
                <a:gd name="T35" fmla="*/ 126 h 224"/>
                <a:gd name="T36" fmla="*/ 148 w 190"/>
                <a:gd name="T37" fmla="*/ 123 h 224"/>
                <a:gd name="T38" fmla="*/ 180 w 190"/>
                <a:gd name="T39" fmla="*/ 134 h 224"/>
                <a:gd name="T40" fmla="*/ 186 w 190"/>
                <a:gd name="T41" fmla="*/ 142 h 224"/>
                <a:gd name="T42" fmla="*/ 190 w 190"/>
                <a:gd name="T43" fmla="*/ 148 h 224"/>
                <a:gd name="T44" fmla="*/ 187 w 190"/>
                <a:gd name="T45" fmla="*/ 151 h 224"/>
                <a:gd name="T46" fmla="*/ 181 w 190"/>
                <a:gd name="T47" fmla="*/ 167 h 224"/>
                <a:gd name="T48" fmla="*/ 162 w 190"/>
                <a:gd name="T49" fmla="*/ 162 h 224"/>
                <a:gd name="T50" fmla="*/ 144 w 190"/>
                <a:gd name="T51" fmla="*/ 139 h 224"/>
                <a:gd name="T52" fmla="*/ 106 w 190"/>
                <a:gd name="T53" fmla="*/ 134 h 224"/>
                <a:gd name="T54" fmla="*/ 103 w 190"/>
                <a:gd name="T55" fmla="*/ 129 h 224"/>
                <a:gd name="T56" fmla="*/ 83 w 190"/>
                <a:gd name="T57" fmla="*/ 129 h 224"/>
                <a:gd name="T58" fmla="*/ 83 w 190"/>
                <a:gd name="T59" fmla="*/ 190 h 224"/>
                <a:gd name="T60" fmla="*/ 98 w 190"/>
                <a:gd name="T61" fmla="*/ 224 h 224"/>
                <a:gd name="T62" fmla="*/ 66 w 190"/>
                <a:gd name="T63" fmla="*/ 209 h 224"/>
                <a:gd name="T64" fmla="*/ 66 w 190"/>
                <a:gd name="T65" fmla="*/ 185 h 224"/>
                <a:gd name="T66" fmla="*/ 66 w 190"/>
                <a:gd name="T67" fmla="*/ 170 h 224"/>
                <a:gd name="T68" fmla="*/ 66 w 190"/>
                <a:gd name="T69" fmla="*/ 165 h 224"/>
                <a:gd name="T70" fmla="*/ 60 w 190"/>
                <a:gd name="T71" fmla="*/ 154 h 224"/>
                <a:gd name="T72" fmla="*/ 24 w 190"/>
                <a:gd name="T73" fmla="*/ 210 h 224"/>
                <a:gd name="T74" fmla="*/ 0 w 190"/>
                <a:gd name="T75" fmla="*/ 215 h 224"/>
                <a:gd name="T76" fmla="*/ 44 w 190"/>
                <a:gd name="T77" fmla="*/ 123 h 224"/>
                <a:gd name="T78" fmla="*/ 42 w 190"/>
                <a:gd name="T79" fmla="*/ 120 h 224"/>
                <a:gd name="T80" fmla="*/ 30 w 190"/>
                <a:gd name="T81" fmla="*/ 101 h 224"/>
                <a:gd name="T82" fmla="*/ 36 w 190"/>
                <a:gd name="T83" fmla="*/ 94 h 224"/>
                <a:gd name="T84" fmla="*/ 56 w 190"/>
                <a:gd name="T85" fmla="*/ 55 h 224"/>
                <a:gd name="T86" fmla="*/ 69 w 190"/>
                <a:gd name="T87" fmla="*/ 39 h 224"/>
                <a:gd name="T88" fmla="*/ 66 w 190"/>
                <a:gd name="T89" fmla="*/ 36 h 224"/>
                <a:gd name="T90" fmla="*/ 67 w 190"/>
                <a:gd name="T91" fmla="*/ 17 h 224"/>
                <a:gd name="T92" fmla="*/ 66 w 190"/>
                <a:gd name="T93" fmla="*/ 14 h 224"/>
                <a:gd name="T94" fmla="*/ 70 w 190"/>
                <a:gd name="T95" fmla="*/ 9 h 224"/>
                <a:gd name="T96" fmla="*/ 80 w 190"/>
                <a:gd name="T97" fmla="*/ 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0" h="224">
                  <a:moveTo>
                    <a:pt x="80" y="101"/>
                  </a:moveTo>
                  <a:lnTo>
                    <a:pt x="78" y="109"/>
                  </a:lnTo>
                  <a:lnTo>
                    <a:pt x="78" y="112"/>
                  </a:lnTo>
                  <a:lnTo>
                    <a:pt x="80" y="114"/>
                  </a:lnTo>
                  <a:lnTo>
                    <a:pt x="80" y="115"/>
                  </a:lnTo>
                  <a:lnTo>
                    <a:pt x="95" y="120"/>
                  </a:lnTo>
                  <a:lnTo>
                    <a:pt x="80" y="101"/>
                  </a:lnTo>
                  <a:close/>
                  <a:moveTo>
                    <a:pt x="84" y="0"/>
                  </a:moveTo>
                  <a:lnTo>
                    <a:pt x="91" y="0"/>
                  </a:lnTo>
                  <a:lnTo>
                    <a:pt x="95" y="2"/>
                  </a:lnTo>
                  <a:lnTo>
                    <a:pt x="100" y="5"/>
                  </a:lnTo>
                  <a:lnTo>
                    <a:pt x="103" y="9"/>
                  </a:lnTo>
                  <a:lnTo>
                    <a:pt x="105" y="14"/>
                  </a:lnTo>
                  <a:lnTo>
                    <a:pt x="105" y="19"/>
                  </a:lnTo>
                  <a:lnTo>
                    <a:pt x="105" y="22"/>
                  </a:lnTo>
                  <a:lnTo>
                    <a:pt x="103" y="27"/>
                  </a:lnTo>
                  <a:lnTo>
                    <a:pt x="106" y="28"/>
                  </a:lnTo>
                  <a:lnTo>
                    <a:pt x="108" y="28"/>
                  </a:lnTo>
                  <a:lnTo>
                    <a:pt x="108" y="30"/>
                  </a:lnTo>
                  <a:lnTo>
                    <a:pt x="108" y="31"/>
                  </a:lnTo>
                  <a:lnTo>
                    <a:pt x="108" y="33"/>
                  </a:lnTo>
                  <a:lnTo>
                    <a:pt x="108" y="34"/>
                  </a:lnTo>
                  <a:lnTo>
                    <a:pt x="106" y="34"/>
                  </a:lnTo>
                  <a:lnTo>
                    <a:pt x="105" y="34"/>
                  </a:lnTo>
                  <a:lnTo>
                    <a:pt x="102" y="33"/>
                  </a:lnTo>
                  <a:lnTo>
                    <a:pt x="98" y="31"/>
                  </a:lnTo>
                  <a:lnTo>
                    <a:pt x="95" y="33"/>
                  </a:lnTo>
                  <a:lnTo>
                    <a:pt x="95" y="33"/>
                  </a:lnTo>
                  <a:lnTo>
                    <a:pt x="98" y="42"/>
                  </a:lnTo>
                  <a:lnTo>
                    <a:pt x="92" y="45"/>
                  </a:lnTo>
                  <a:lnTo>
                    <a:pt x="88" y="53"/>
                  </a:lnTo>
                  <a:lnTo>
                    <a:pt x="80" y="53"/>
                  </a:lnTo>
                  <a:lnTo>
                    <a:pt x="78" y="50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1" y="62"/>
                  </a:lnTo>
                  <a:lnTo>
                    <a:pt x="83" y="67"/>
                  </a:lnTo>
                  <a:lnTo>
                    <a:pt x="86" y="72"/>
                  </a:lnTo>
                  <a:lnTo>
                    <a:pt x="84" y="78"/>
                  </a:lnTo>
                  <a:lnTo>
                    <a:pt x="84" y="83"/>
                  </a:lnTo>
                  <a:lnTo>
                    <a:pt x="86" y="86"/>
                  </a:lnTo>
                  <a:lnTo>
                    <a:pt x="88" y="89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105" y="118"/>
                  </a:lnTo>
                  <a:lnTo>
                    <a:pt x="114" y="118"/>
                  </a:lnTo>
                  <a:lnTo>
                    <a:pt x="117" y="126"/>
                  </a:lnTo>
                  <a:lnTo>
                    <a:pt x="145" y="134"/>
                  </a:lnTo>
                  <a:lnTo>
                    <a:pt x="147" y="134"/>
                  </a:lnTo>
                  <a:lnTo>
                    <a:pt x="148" y="123"/>
                  </a:lnTo>
                  <a:lnTo>
                    <a:pt x="176" y="132"/>
                  </a:lnTo>
                  <a:lnTo>
                    <a:pt x="178" y="132"/>
                  </a:lnTo>
                  <a:lnTo>
                    <a:pt x="180" y="134"/>
                  </a:lnTo>
                  <a:lnTo>
                    <a:pt x="181" y="136"/>
                  </a:lnTo>
                  <a:lnTo>
                    <a:pt x="184" y="139"/>
                  </a:lnTo>
                  <a:lnTo>
                    <a:pt x="186" y="142"/>
                  </a:lnTo>
                  <a:lnTo>
                    <a:pt x="189" y="145"/>
                  </a:lnTo>
                  <a:lnTo>
                    <a:pt x="190" y="146"/>
                  </a:lnTo>
                  <a:lnTo>
                    <a:pt x="190" y="148"/>
                  </a:lnTo>
                  <a:lnTo>
                    <a:pt x="190" y="150"/>
                  </a:lnTo>
                  <a:lnTo>
                    <a:pt x="190" y="150"/>
                  </a:lnTo>
                  <a:lnTo>
                    <a:pt x="187" y="151"/>
                  </a:lnTo>
                  <a:lnTo>
                    <a:pt x="184" y="153"/>
                  </a:lnTo>
                  <a:lnTo>
                    <a:pt x="180" y="159"/>
                  </a:lnTo>
                  <a:lnTo>
                    <a:pt x="181" y="167"/>
                  </a:lnTo>
                  <a:lnTo>
                    <a:pt x="175" y="171"/>
                  </a:lnTo>
                  <a:lnTo>
                    <a:pt x="173" y="165"/>
                  </a:lnTo>
                  <a:lnTo>
                    <a:pt x="162" y="162"/>
                  </a:lnTo>
                  <a:lnTo>
                    <a:pt x="159" y="156"/>
                  </a:lnTo>
                  <a:lnTo>
                    <a:pt x="141" y="151"/>
                  </a:lnTo>
                  <a:lnTo>
                    <a:pt x="144" y="139"/>
                  </a:lnTo>
                  <a:lnTo>
                    <a:pt x="120" y="132"/>
                  </a:lnTo>
                  <a:lnTo>
                    <a:pt x="123" y="137"/>
                  </a:lnTo>
                  <a:lnTo>
                    <a:pt x="106" y="134"/>
                  </a:lnTo>
                  <a:lnTo>
                    <a:pt x="106" y="132"/>
                  </a:lnTo>
                  <a:lnTo>
                    <a:pt x="105" y="131"/>
                  </a:lnTo>
                  <a:lnTo>
                    <a:pt x="103" y="129"/>
                  </a:lnTo>
                  <a:lnTo>
                    <a:pt x="103" y="128"/>
                  </a:lnTo>
                  <a:lnTo>
                    <a:pt x="81" y="122"/>
                  </a:lnTo>
                  <a:lnTo>
                    <a:pt x="83" y="129"/>
                  </a:lnTo>
                  <a:lnTo>
                    <a:pt x="77" y="126"/>
                  </a:lnTo>
                  <a:lnTo>
                    <a:pt x="86" y="156"/>
                  </a:lnTo>
                  <a:lnTo>
                    <a:pt x="83" y="190"/>
                  </a:lnTo>
                  <a:lnTo>
                    <a:pt x="81" y="212"/>
                  </a:lnTo>
                  <a:lnTo>
                    <a:pt x="94" y="216"/>
                  </a:lnTo>
                  <a:lnTo>
                    <a:pt x="98" y="224"/>
                  </a:lnTo>
                  <a:lnTo>
                    <a:pt x="66" y="221"/>
                  </a:lnTo>
                  <a:lnTo>
                    <a:pt x="66" y="218"/>
                  </a:lnTo>
                  <a:lnTo>
                    <a:pt x="66" y="209"/>
                  </a:lnTo>
                  <a:lnTo>
                    <a:pt x="66" y="196"/>
                  </a:lnTo>
                  <a:lnTo>
                    <a:pt x="66" y="190"/>
                  </a:lnTo>
                  <a:lnTo>
                    <a:pt x="66" y="185"/>
                  </a:lnTo>
                  <a:lnTo>
                    <a:pt x="66" y="179"/>
                  </a:lnTo>
                  <a:lnTo>
                    <a:pt x="66" y="174"/>
                  </a:lnTo>
                  <a:lnTo>
                    <a:pt x="66" y="170"/>
                  </a:lnTo>
                  <a:lnTo>
                    <a:pt x="66" y="167"/>
                  </a:lnTo>
                  <a:lnTo>
                    <a:pt x="66" y="167"/>
                  </a:lnTo>
                  <a:lnTo>
                    <a:pt x="66" y="165"/>
                  </a:lnTo>
                  <a:lnTo>
                    <a:pt x="64" y="164"/>
                  </a:lnTo>
                  <a:lnTo>
                    <a:pt x="61" y="159"/>
                  </a:lnTo>
                  <a:lnTo>
                    <a:pt x="60" y="154"/>
                  </a:lnTo>
                  <a:lnTo>
                    <a:pt x="52" y="174"/>
                  </a:lnTo>
                  <a:lnTo>
                    <a:pt x="36" y="190"/>
                  </a:lnTo>
                  <a:lnTo>
                    <a:pt x="24" y="210"/>
                  </a:lnTo>
                  <a:lnTo>
                    <a:pt x="33" y="215"/>
                  </a:lnTo>
                  <a:lnTo>
                    <a:pt x="35" y="224"/>
                  </a:lnTo>
                  <a:lnTo>
                    <a:pt x="0" y="215"/>
                  </a:lnTo>
                  <a:lnTo>
                    <a:pt x="16" y="188"/>
                  </a:lnTo>
                  <a:lnTo>
                    <a:pt x="33" y="167"/>
                  </a:lnTo>
                  <a:lnTo>
                    <a:pt x="44" y="123"/>
                  </a:lnTo>
                  <a:lnTo>
                    <a:pt x="44" y="123"/>
                  </a:lnTo>
                  <a:lnTo>
                    <a:pt x="44" y="122"/>
                  </a:lnTo>
                  <a:lnTo>
                    <a:pt x="42" y="120"/>
                  </a:lnTo>
                  <a:lnTo>
                    <a:pt x="45" y="111"/>
                  </a:lnTo>
                  <a:lnTo>
                    <a:pt x="28" y="106"/>
                  </a:lnTo>
                  <a:lnTo>
                    <a:pt x="30" y="101"/>
                  </a:lnTo>
                  <a:lnTo>
                    <a:pt x="47" y="106"/>
                  </a:lnTo>
                  <a:lnTo>
                    <a:pt x="49" y="103"/>
                  </a:lnTo>
                  <a:lnTo>
                    <a:pt x="36" y="94"/>
                  </a:lnTo>
                  <a:lnTo>
                    <a:pt x="50" y="78"/>
                  </a:lnTo>
                  <a:lnTo>
                    <a:pt x="49" y="64"/>
                  </a:lnTo>
                  <a:lnTo>
                    <a:pt x="56" y="55"/>
                  </a:lnTo>
                  <a:lnTo>
                    <a:pt x="63" y="47"/>
                  </a:lnTo>
                  <a:lnTo>
                    <a:pt x="70" y="41"/>
                  </a:lnTo>
                  <a:lnTo>
                    <a:pt x="69" y="39"/>
                  </a:lnTo>
                  <a:lnTo>
                    <a:pt x="67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4"/>
                  </a:lnTo>
                  <a:lnTo>
                    <a:pt x="69" y="19"/>
                  </a:lnTo>
                  <a:lnTo>
                    <a:pt x="67" y="17"/>
                  </a:lnTo>
                  <a:lnTo>
                    <a:pt x="66" y="16"/>
                  </a:lnTo>
                  <a:lnTo>
                    <a:pt x="64" y="16"/>
                  </a:lnTo>
                  <a:lnTo>
                    <a:pt x="66" y="14"/>
                  </a:lnTo>
                  <a:lnTo>
                    <a:pt x="67" y="14"/>
                  </a:lnTo>
                  <a:lnTo>
                    <a:pt x="69" y="13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4" y="5"/>
                  </a:lnTo>
                  <a:lnTo>
                    <a:pt x="80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0" name="Freeform 82">
              <a:extLst>
                <a:ext uri="{FF2B5EF4-FFF2-40B4-BE49-F238E27FC236}">
                  <a16:creationId xmlns:a16="http://schemas.microsoft.com/office/drawing/2014/main" id="{4EE393DB-6850-4A44-A324-BE28B9E4A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00" y="5764264"/>
              <a:ext cx="101600" cy="41275"/>
            </a:xfrm>
            <a:custGeom>
              <a:avLst/>
              <a:gdLst>
                <a:gd name="T0" fmla="*/ 88 w 128"/>
                <a:gd name="T1" fmla="*/ 0 h 51"/>
                <a:gd name="T2" fmla="*/ 89 w 128"/>
                <a:gd name="T3" fmla="*/ 0 h 51"/>
                <a:gd name="T4" fmla="*/ 91 w 128"/>
                <a:gd name="T5" fmla="*/ 1 h 51"/>
                <a:gd name="T6" fmla="*/ 95 w 128"/>
                <a:gd name="T7" fmla="*/ 3 h 51"/>
                <a:gd name="T8" fmla="*/ 99 w 128"/>
                <a:gd name="T9" fmla="*/ 5 h 51"/>
                <a:gd name="T10" fmla="*/ 102 w 128"/>
                <a:gd name="T11" fmla="*/ 5 h 51"/>
                <a:gd name="T12" fmla="*/ 103 w 128"/>
                <a:gd name="T13" fmla="*/ 6 h 51"/>
                <a:gd name="T14" fmla="*/ 105 w 128"/>
                <a:gd name="T15" fmla="*/ 6 h 51"/>
                <a:gd name="T16" fmla="*/ 105 w 128"/>
                <a:gd name="T17" fmla="*/ 8 h 51"/>
                <a:gd name="T18" fmla="*/ 106 w 128"/>
                <a:gd name="T19" fmla="*/ 9 h 51"/>
                <a:gd name="T20" fmla="*/ 108 w 128"/>
                <a:gd name="T21" fmla="*/ 12 h 51"/>
                <a:gd name="T22" fmla="*/ 111 w 128"/>
                <a:gd name="T23" fmla="*/ 15 h 51"/>
                <a:gd name="T24" fmla="*/ 113 w 128"/>
                <a:gd name="T25" fmla="*/ 20 h 51"/>
                <a:gd name="T26" fmla="*/ 114 w 128"/>
                <a:gd name="T27" fmla="*/ 23 h 51"/>
                <a:gd name="T28" fmla="*/ 116 w 128"/>
                <a:gd name="T29" fmla="*/ 25 h 51"/>
                <a:gd name="T30" fmla="*/ 116 w 128"/>
                <a:gd name="T31" fmla="*/ 26 h 51"/>
                <a:gd name="T32" fmla="*/ 128 w 128"/>
                <a:gd name="T33" fmla="*/ 51 h 51"/>
                <a:gd name="T34" fmla="*/ 0 w 128"/>
                <a:gd name="T35" fmla="*/ 51 h 51"/>
                <a:gd name="T36" fmla="*/ 5 w 128"/>
                <a:gd name="T37" fmla="*/ 43 h 51"/>
                <a:gd name="T38" fmla="*/ 13 w 128"/>
                <a:gd name="T39" fmla="*/ 47 h 51"/>
                <a:gd name="T40" fmla="*/ 25 w 128"/>
                <a:gd name="T41" fmla="*/ 29 h 51"/>
                <a:gd name="T42" fmla="*/ 43 w 128"/>
                <a:gd name="T43" fmla="*/ 29 h 51"/>
                <a:gd name="T44" fmla="*/ 46 w 128"/>
                <a:gd name="T45" fmla="*/ 19 h 51"/>
                <a:gd name="T46" fmla="*/ 58 w 128"/>
                <a:gd name="T47" fmla="*/ 14 h 51"/>
                <a:gd name="T48" fmla="*/ 58 w 128"/>
                <a:gd name="T49" fmla="*/ 12 h 51"/>
                <a:gd name="T50" fmla="*/ 58 w 128"/>
                <a:gd name="T51" fmla="*/ 11 h 51"/>
                <a:gd name="T52" fmla="*/ 60 w 128"/>
                <a:gd name="T53" fmla="*/ 9 h 51"/>
                <a:gd name="T54" fmla="*/ 60 w 128"/>
                <a:gd name="T55" fmla="*/ 8 h 51"/>
                <a:gd name="T56" fmla="*/ 61 w 128"/>
                <a:gd name="T57" fmla="*/ 6 h 51"/>
                <a:gd name="T58" fmla="*/ 61 w 128"/>
                <a:gd name="T59" fmla="*/ 6 h 51"/>
                <a:gd name="T60" fmla="*/ 63 w 128"/>
                <a:gd name="T61" fmla="*/ 6 h 51"/>
                <a:gd name="T62" fmla="*/ 64 w 128"/>
                <a:gd name="T63" fmla="*/ 6 h 51"/>
                <a:gd name="T64" fmla="*/ 66 w 128"/>
                <a:gd name="T65" fmla="*/ 6 h 51"/>
                <a:gd name="T66" fmla="*/ 67 w 128"/>
                <a:gd name="T67" fmla="*/ 6 h 51"/>
                <a:gd name="T68" fmla="*/ 67 w 128"/>
                <a:gd name="T69" fmla="*/ 6 h 51"/>
                <a:gd name="T70" fmla="*/ 75 w 128"/>
                <a:gd name="T71" fmla="*/ 15 h 51"/>
                <a:gd name="T72" fmla="*/ 88 w 128"/>
                <a:gd name="T7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51">
                  <a:moveTo>
                    <a:pt x="88" y="0"/>
                  </a:moveTo>
                  <a:lnTo>
                    <a:pt x="89" y="0"/>
                  </a:lnTo>
                  <a:lnTo>
                    <a:pt x="91" y="1"/>
                  </a:lnTo>
                  <a:lnTo>
                    <a:pt x="95" y="3"/>
                  </a:lnTo>
                  <a:lnTo>
                    <a:pt x="99" y="5"/>
                  </a:lnTo>
                  <a:lnTo>
                    <a:pt x="102" y="5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8"/>
                  </a:lnTo>
                  <a:lnTo>
                    <a:pt x="106" y="9"/>
                  </a:lnTo>
                  <a:lnTo>
                    <a:pt x="108" y="12"/>
                  </a:lnTo>
                  <a:lnTo>
                    <a:pt x="111" y="15"/>
                  </a:lnTo>
                  <a:lnTo>
                    <a:pt x="113" y="20"/>
                  </a:lnTo>
                  <a:lnTo>
                    <a:pt x="114" y="23"/>
                  </a:lnTo>
                  <a:lnTo>
                    <a:pt x="116" y="25"/>
                  </a:lnTo>
                  <a:lnTo>
                    <a:pt x="116" y="26"/>
                  </a:lnTo>
                  <a:lnTo>
                    <a:pt x="128" y="51"/>
                  </a:lnTo>
                  <a:lnTo>
                    <a:pt x="0" y="51"/>
                  </a:lnTo>
                  <a:lnTo>
                    <a:pt x="5" y="43"/>
                  </a:lnTo>
                  <a:lnTo>
                    <a:pt x="13" y="47"/>
                  </a:lnTo>
                  <a:lnTo>
                    <a:pt x="25" y="29"/>
                  </a:lnTo>
                  <a:lnTo>
                    <a:pt x="43" y="29"/>
                  </a:lnTo>
                  <a:lnTo>
                    <a:pt x="46" y="19"/>
                  </a:lnTo>
                  <a:lnTo>
                    <a:pt x="58" y="14"/>
                  </a:lnTo>
                  <a:lnTo>
                    <a:pt x="58" y="12"/>
                  </a:lnTo>
                  <a:lnTo>
                    <a:pt x="58" y="11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6" y="6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75" y="15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1" name="Freeform 83">
              <a:extLst>
                <a:ext uri="{FF2B5EF4-FFF2-40B4-BE49-F238E27FC236}">
                  <a16:creationId xmlns:a16="http://schemas.microsoft.com/office/drawing/2014/main" id="{05EF71C4-9E36-A749-9EF3-9576F57FD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500" y="5765852"/>
              <a:ext cx="9525" cy="11113"/>
            </a:xfrm>
            <a:custGeom>
              <a:avLst/>
              <a:gdLst>
                <a:gd name="T0" fmla="*/ 3 w 13"/>
                <a:gd name="T1" fmla="*/ 0 h 14"/>
                <a:gd name="T2" fmla="*/ 13 w 13"/>
                <a:gd name="T3" fmla="*/ 5 h 14"/>
                <a:gd name="T4" fmla="*/ 6 w 13"/>
                <a:gd name="T5" fmla="*/ 14 h 14"/>
                <a:gd name="T6" fmla="*/ 0 w 13"/>
                <a:gd name="T7" fmla="*/ 10 h 14"/>
                <a:gd name="T8" fmla="*/ 3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3" y="0"/>
                  </a:moveTo>
                  <a:lnTo>
                    <a:pt x="13" y="5"/>
                  </a:lnTo>
                  <a:lnTo>
                    <a:pt x="6" y="14"/>
                  </a:lnTo>
                  <a:lnTo>
                    <a:pt x="0" y="1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Google Shape;238;p27">
            <a:extLst>
              <a:ext uri="{FF2B5EF4-FFF2-40B4-BE49-F238E27FC236}">
                <a16:creationId xmlns:a16="http://schemas.microsoft.com/office/drawing/2014/main" id="{BCEF6521-7092-3D93-19C9-1771CB7B5F16}"/>
              </a:ext>
            </a:extLst>
          </p:cNvPr>
          <p:cNvSpPr txBox="1">
            <a:spLocks/>
          </p:cNvSpPr>
          <p:nvPr/>
        </p:nvSpPr>
        <p:spPr>
          <a:xfrm>
            <a:off x="6420214" y="1701703"/>
            <a:ext cx="1891508" cy="96669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" sz="1600" dirty="0" err="1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Cuerpo</a:t>
            </a:r>
            <a:r>
              <a:rPr lang="en" sz="16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 </a:t>
            </a:r>
            <a:r>
              <a:rPr lang="en" sz="1600" dirty="0" err="1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texto</a:t>
            </a:r>
            <a:endParaRPr lang="en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Google Shape;240;p27">
            <a:extLst>
              <a:ext uri="{FF2B5EF4-FFF2-40B4-BE49-F238E27FC236}">
                <a16:creationId xmlns:a16="http://schemas.microsoft.com/office/drawing/2014/main" id="{7F256C2F-DA9C-6CFF-D655-216A5C95358D}"/>
              </a:ext>
            </a:extLst>
          </p:cNvPr>
          <p:cNvSpPr txBox="1">
            <a:spLocks/>
          </p:cNvSpPr>
          <p:nvPr/>
        </p:nvSpPr>
        <p:spPr>
          <a:xfrm>
            <a:off x="6420214" y="4493292"/>
            <a:ext cx="1891508" cy="10373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 err="1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Cuerpo</a:t>
            </a:r>
            <a:r>
              <a:rPr lang="en" sz="16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de </a:t>
            </a:r>
            <a:r>
              <a:rPr lang="en" sz="1600" dirty="0" err="1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texto</a:t>
            </a:r>
            <a:endParaRPr lang="en" sz="1600" dirty="0">
              <a:solidFill>
                <a:schemeClr val="accent6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C82F486E-BE9C-A575-200B-1D0717209414}"/>
              </a:ext>
            </a:extLst>
          </p:cNvPr>
          <p:cNvSpPr txBox="1">
            <a:spLocks/>
          </p:cNvSpPr>
          <p:nvPr/>
        </p:nvSpPr>
        <p:spPr>
          <a:xfrm>
            <a:off x="393541" y="395501"/>
            <a:ext cx="4409759" cy="456737"/>
          </a:xfrm>
          <a:prstGeom prst="rect">
            <a:avLst/>
          </a:prstGeom>
          <a:solidFill>
            <a:srgbClr val="FF9D00"/>
          </a:solidFill>
        </p:spPr>
        <p:txBody>
          <a:bodyPr vert="horz" wrap="square" lIns="0" tIns="43661" rIns="0" bIns="43661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1027">
              <a:lnSpc>
                <a:spcPct val="100000"/>
              </a:lnSpc>
              <a:spcBef>
                <a:spcPts val="491"/>
              </a:spcBef>
            </a:pPr>
            <a:r>
              <a:rPr lang="es-CO" sz="2395" dirty="0">
                <a:solidFill>
                  <a:srgbClr val="FFFFFF"/>
                </a:solidFill>
                <a:latin typeface="Century Gothic" panose="020B0502020202020204" pitchFamily="34" charset="0"/>
              </a:rPr>
              <a:t>Título 1</a:t>
            </a:r>
            <a:endParaRPr lang="es-CO" sz="2395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68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ector recto 26"/>
          <p:cNvCxnSpPr>
            <a:cxnSpLocks/>
          </p:cNvCxnSpPr>
          <p:nvPr/>
        </p:nvCxnSpPr>
        <p:spPr>
          <a:xfrm>
            <a:off x="2185446" y="2401445"/>
            <a:ext cx="928769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contenido 2"/>
          <p:cNvSpPr txBox="1">
            <a:spLocks/>
          </p:cNvSpPr>
          <p:nvPr/>
        </p:nvSpPr>
        <p:spPr>
          <a:xfrm>
            <a:off x="5446569" y="1487235"/>
            <a:ext cx="2839231" cy="643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Cuerpo de texto</a:t>
            </a:r>
          </a:p>
        </p:txBody>
      </p:sp>
      <p:sp>
        <p:nvSpPr>
          <p:cNvPr id="23" name="Marcador de contenido 2"/>
          <p:cNvSpPr txBox="1">
            <a:spLocks/>
          </p:cNvSpPr>
          <p:nvPr/>
        </p:nvSpPr>
        <p:spPr>
          <a:xfrm>
            <a:off x="8285800" y="1487235"/>
            <a:ext cx="2839231" cy="864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15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Cuerpo de texto</a:t>
            </a:r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>
            <a:off x="2468029" y="2541490"/>
            <a:ext cx="2730137" cy="643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</a:p>
        </p:txBody>
      </p:sp>
      <p:sp>
        <p:nvSpPr>
          <p:cNvPr id="25" name="Marcador de contenido 2"/>
          <p:cNvSpPr txBox="1">
            <a:spLocks/>
          </p:cNvSpPr>
          <p:nvPr/>
        </p:nvSpPr>
        <p:spPr>
          <a:xfrm>
            <a:off x="5446569" y="2521905"/>
            <a:ext cx="2839231" cy="643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Cuerpo de texto</a:t>
            </a:r>
          </a:p>
        </p:txBody>
      </p:sp>
      <p:sp>
        <p:nvSpPr>
          <p:cNvPr id="28" name="Marcador de contenido 2"/>
          <p:cNvSpPr txBox="1">
            <a:spLocks/>
          </p:cNvSpPr>
          <p:nvPr/>
        </p:nvSpPr>
        <p:spPr>
          <a:xfrm>
            <a:off x="8285800" y="2521905"/>
            <a:ext cx="3344091" cy="618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15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Cuerpo de texto</a:t>
            </a:r>
          </a:p>
        </p:txBody>
      </p:sp>
      <p:sp>
        <p:nvSpPr>
          <p:cNvPr id="29" name="Marcador de contenido 2"/>
          <p:cNvSpPr txBox="1">
            <a:spLocks/>
          </p:cNvSpPr>
          <p:nvPr/>
        </p:nvSpPr>
        <p:spPr>
          <a:xfrm>
            <a:off x="2420577" y="4045905"/>
            <a:ext cx="2747790" cy="643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</a:p>
        </p:txBody>
      </p:sp>
      <p:sp>
        <p:nvSpPr>
          <p:cNvPr id="30" name="Marcador de contenido 2"/>
          <p:cNvSpPr txBox="1">
            <a:spLocks/>
          </p:cNvSpPr>
          <p:nvPr/>
        </p:nvSpPr>
        <p:spPr>
          <a:xfrm>
            <a:off x="5446568" y="4045905"/>
            <a:ext cx="6013505" cy="774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Cuerpo de texto</a:t>
            </a:r>
          </a:p>
        </p:txBody>
      </p:sp>
      <p:sp>
        <p:nvSpPr>
          <p:cNvPr id="32" name="Marcador de contenido 2"/>
          <p:cNvSpPr txBox="1">
            <a:spLocks/>
          </p:cNvSpPr>
          <p:nvPr/>
        </p:nvSpPr>
        <p:spPr>
          <a:xfrm>
            <a:off x="2420577" y="5064640"/>
            <a:ext cx="2747790" cy="6435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</a:p>
        </p:txBody>
      </p:sp>
      <p:sp>
        <p:nvSpPr>
          <p:cNvPr id="33" name="Marcador de contenido 2"/>
          <p:cNvSpPr txBox="1">
            <a:spLocks/>
          </p:cNvSpPr>
          <p:nvPr/>
        </p:nvSpPr>
        <p:spPr>
          <a:xfrm>
            <a:off x="5446568" y="5064640"/>
            <a:ext cx="6418454" cy="7749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20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Cuerpo de texto</a:t>
            </a:r>
          </a:p>
        </p:txBody>
      </p:sp>
      <p:cxnSp>
        <p:nvCxnSpPr>
          <p:cNvPr id="50" name="Conector recto 49"/>
          <p:cNvCxnSpPr>
            <a:cxnSpLocks/>
          </p:cNvCxnSpPr>
          <p:nvPr/>
        </p:nvCxnSpPr>
        <p:spPr>
          <a:xfrm>
            <a:off x="2215453" y="3954274"/>
            <a:ext cx="928769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>
            <a:cxnSpLocks/>
          </p:cNvCxnSpPr>
          <p:nvPr/>
        </p:nvCxnSpPr>
        <p:spPr>
          <a:xfrm>
            <a:off x="2185446" y="4955760"/>
            <a:ext cx="9287691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57A83EA9-F193-534C-A4DA-27BAE1A29E04}"/>
              </a:ext>
            </a:extLst>
          </p:cNvPr>
          <p:cNvGrpSpPr/>
          <p:nvPr/>
        </p:nvGrpSpPr>
        <p:grpSpPr>
          <a:xfrm>
            <a:off x="1109211" y="1592768"/>
            <a:ext cx="814387" cy="812800"/>
            <a:chOff x="635000" y="1827264"/>
            <a:chExt cx="814387" cy="812800"/>
          </a:xfrm>
          <a:solidFill>
            <a:schemeClr val="accent5">
              <a:lumMod val="75000"/>
            </a:schemeClr>
          </a:solidFill>
        </p:grpSpPr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635000" y="1827264"/>
              <a:ext cx="814387" cy="812800"/>
            </a:xfrm>
            <a:custGeom>
              <a:avLst/>
              <a:gdLst>
                <a:gd name="T0" fmla="*/ 95 w 1027"/>
                <a:gd name="T1" fmla="*/ 834 h 1024"/>
                <a:gd name="T2" fmla="*/ 443 w 1027"/>
                <a:gd name="T3" fmla="*/ 982 h 1024"/>
                <a:gd name="T4" fmla="*/ 881 w 1027"/>
                <a:gd name="T5" fmla="*/ 695 h 1024"/>
                <a:gd name="T6" fmla="*/ 628 w 1027"/>
                <a:gd name="T7" fmla="*/ 669 h 1024"/>
                <a:gd name="T8" fmla="*/ 567 w 1027"/>
                <a:gd name="T9" fmla="*/ 832 h 1024"/>
                <a:gd name="T10" fmla="*/ 217 w 1027"/>
                <a:gd name="T11" fmla="*/ 666 h 1024"/>
                <a:gd name="T12" fmla="*/ 167 w 1027"/>
                <a:gd name="T13" fmla="*/ 671 h 1024"/>
                <a:gd name="T14" fmla="*/ 798 w 1027"/>
                <a:gd name="T15" fmla="*/ 291 h 1024"/>
                <a:gd name="T16" fmla="*/ 661 w 1027"/>
                <a:gd name="T17" fmla="*/ 291 h 1024"/>
                <a:gd name="T18" fmla="*/ 703 w 1027"/>
                <a:gd name="T19" fmla="*/ 222 h 1024"/>
                <a:gd name="T20" fmla="*/ 91 w 1027"/>
                <a:gd name="T21" fmla="*/ 286 h 1024"/>
                <a:gd name="T22" fmla="*/ 52 w 1027"/>
                <a:gd name="T23" fmla="*/ 423 h 1024"/>
                <a:gd name="T24" fmla="*/ 120 w 1027"/>
                <a:gd name="T25" fmla="*/ 498 h 1024"/>
                <a:gd name="T26" fmla="*/ 120 w 1027"/>
                <a:gd name="T27" fmla="*/ 291 h 1024"/>
                <a:gd name="T28" fmla="*/ 159 w 1027"/>
                <a:gd name="T29" fmla="*/ 412 h 1024"/>
                <a:gd name="T30" fmla="*/ 239 w 1027"/>
                <a:gd name="T31" fmla="*/ 457 h 1024"/>
                <a:gd name="T32" fmla="*/ 201 w 1027"/>
                <a:gd name="T33" fmla="*/ 302 h 1024"/>
                <a:gd name="T34" fmla="*/ 165 w 1027"/>
                <a:gd name="T35" fmla="*/ 238 h 1024"/>
                <a:gd name="T36" fmla="*/ 740 w 1027"/>
                <a:gd name="T37" fmla="*/ 169 h 1024"/>
                <a:gd name="T38" fmla="*/ 748 w 1027"/>
                <a:gd name="T39" fmla="*/ 383 h 1024"/>
                <a:gd name="T40" fmla="*/ 789 w 1027"/>
                <a:gd name="T41" fmla="*/ 188 h 1024"/>
                <a:gd name="T42" fmla="*/ 343 w 1027"/>
                <a:gd name="T43" fmla="*/ 632 h 1024"/>
                <a:gd name="T44" fmla="*/ 909 w 1027"/>
                <a:gd name="T45" fmla="*/ 34 h 1024"/>
                <a:gd name="T46" fmla="*/ 797 w 1027"/>
                <a:gd name="T47" fmla="*/ 46 h 1024"/>
                <a:gd name="T48" fmla="*/ 750 w 1027"/>
                <a:gd name="T49" fmla="*/ 54 h 1024"/>
                <a:gd name="T50" fmla="*/ 694 w 1027"/>
                <a:gd name="T51" fmla="*/ 121 h 1024"/>
                <a:gd name="T52" fmla="*/ 706 w 1027"/>
                <a:gd name="T53" fmla="*/ 152 h 1024"/>
                <a:gd name="T54" fmla="*/ 728 w 1027"/>
                <a:gd name="T55" fmla="*/ 121 h 1024"/>
                <a:gd name="T56" fmla="*/ 797 w 1027"/>
                <a:gd name="T57" fmla="*/ 123 h 1024"/>
                <a:gd name="T58" fmla="*/ 828 w 1027"/>
                <a:gd name="T59" fmla="*/ 152 h 1024"/>
                <a:gd name="T60" fmla="*/ 856 w 1027"/>
                <a:gd name="T61" fmla="*/ 109 h 1024"/>
                <a:gd name="T62" fmla="*/ 938 w 1027"/>
                <a:gd name="T63" fmla="*/ 96 h 1024"/>
                <a:gd name="T64" fmla="*/ 960 w 1027"/>
                <a:gd name="T65" fmla="*/ 34 h 1024"/>
                <a:gd name="T66" fmla="*/ 472 w 1027"/>
                <a:gd name="T67" fmla="*/ 3 h 1024"/>
                <a:gd name="T68" fmla="*/ 546 w 1027"/>
                <a:gd name="T69" fmla="*/ 81 h 1024"/>
                <a:gd name="T70" fmla="*/ 583 w 1027"/>
                <a:gd name="T71" fmla="*/ 439 h 1024"/>
                <a:gd name="T72" fmla="*/ 633 w 1027"/>
                <a:gd name="T73" fmla="*/ 208 h 1024"/>
                <a:gd name="T74" fmla="*/ 686 w 1027"/>
                <a:gd name="T75" fmla="*/ 185 h 1024"/>
                <a:gd name="T76" fmla="*/ 670 w 1027"/>
                <a:gd name="T77" fmla="*/ 65 h 1024"/>
                <a:gd name="T78" fmla="*/ 820 w 1027"/>
                <a:gd name="T79" fmla="*/ 0 h 1024"/>
                <a:gd name="T80" fmla="*/ 994 w 1027"/>
                <a:gd name="T81" fmla="*/ 11 h 1024"/>
                <a:gd name="T82" fmla="*/ 938 w 1027"/>
                <a:gd name="T83" fmla="*/ 134 h 1024"/>
                <a:gd name="T84" fmla="*/ 865 w 1027"/>
                <a:gd name="T85" fmla="*/ 162 h 1024"/>
                <a:gd name="T86" fmla="*/ 871 w 1027"/>
                <a:gd name="T87" fmla="*/ 201 h 1024"/>
                <a:gd name="T88" fmla="*/ 993 w 1027"/>
                <a:gd name="T89" fmla="*/ 456 h 1024"/>
                <a:gd name="T90" fmla="*/ 1023 w 1027"/>
                <a:gd name="T91" fmla="*/ 638 h 1024"/>
                <a:gd name="T92" fmla="*/ 913 w 1027"/>
                <a:gd name="T93" fmla="*/ 716 h 1024"/>
                <a:gd name="T94" fmla="*/ 416 w 1027"/>
                <a:gd name="T95" fmla="*/ 1021 h 1024"/>
                <a:gd name="T96" fmla="*/ 67 w 1027"/>
                <a:gd name="T97" fmla="*/ 854 h 1024"/>
                <a:gd name="T98" fmla="*/ 119 w 1027"/>
                <a:gd name="T99" fmla="*/ 632 h 1024"/>
                <a:gd name="T100" fmla="*/ 0 w 1027"/>
                <a:gd name="T101" fmla="*/ 474 h 1024"/>
                <a:gd name="T102" fmla="*/ 17 w 1027"/>
                <a:gd name="T103" fmla="*/ 366 h 1024"/>
                <a:gd name="T104" fmla="*/ 83 w 1027"/>
                <a:gd name="T105" fmla="*/ 215 h 1024"/>
                <a:gd name="T106" fmla="*/ 206 w 1027"/>
                <a:gd name="T107" fmla="*/ 257 h 1024"/>
                <a:gd name="T108" fmla="*/ 251 w 1027"/>
                <a:gd name="T109" fmla="*/ 403 h 1024"/>
                <a:gd name="T110" fmla="*/ 186 w 1027"/>
                <a:gd name="T111" fmla="*/ 546 h 1024"/>
                <a:gd name="T112" fmla="*/ 315 w 1027"/>
                <a:gd name="T113" fmla="*/ 71 h 1024"/>
                <a:gd name="T114" fmla="*/ 348 w 1027"/>
                <a:gd name="T115" fmla="*/ 3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27" h="1024">
                  <a:moveTo>
                    <a:pt x="80" y="666"/>
                  </a:moveTo>
                  <a:lnTo>
                    <a:pt x="76" y="666"/>
                  </a:lnTo>
                  <a:lnTo>
                    <a:pt x="73" y="667"/>
                  </a:lnTo>
                  <a:lnTo>
                    <a:pt x="72" y="669"/>
                  </a:lnTo>
                  <a:lnTo>
                    <a:pt x="72" y="674"/>
                  </a:lnTo>
                  <a:lnTo>
                    <a:pt x="70" y="708"/>
                  </a:lnTo>
                  <a:lnTo>
                    <a:pt x="70" y="742"/>
                  </a:lnTo>
                  <a:lnTo>
                    <a:pt x="78" y="790"/>
                  </a:lnTo>
                  <a:lnTo>
                    <a:pt x="95" y="834"/>
                  </a:lnTo>
                  <a:lnTo>
                    <a:pt x="119" y="874"/>
                  </a:lnTo>
                  <a:lnTo>
                    <a:pt x="148" y="910"/>
                  </a:lnTo>
                  <a:lnTo>
                    <a:pt x="186" y="941"/>
                  </a:lnTo>
                  <a:lnTo>
                    <a:pt x="226" y="965"/>
                  </a:lnTo>
                  <a:lnTo>
                    <a:pt x="271" y="982"/>
                  </a:lnTo>
                  <a:lnTo>
                    <a:pt x="313" y="990"/>
                  </a:lnTo>
                  <a:lnTo>
                    <a:pt x="357" y="991"/>
                  </a:lnTo>
                  <a:lnTo>
                    <a:pt x="399" y="988"/>
                  </a:lnTo>
                  <a:lnTo>
                    <a:pt x="443" y="982"/>
                  </a:lnTo>
                  <a:lnTo>
                    <a:pt x="505" y="966"/>
                  </a:lnTo>
                  <a:lnTo>
                    <a:pt x="564" y="946"/>
                  </a:lnTo>
                  <a:lnTo>
                    <a:pt x="622" y="920"/>
                  </a:lnTo>
                  <a:lnTo>
                    <a:pt x="675" y="885"/>
                  </a:lnTo>
                  <a:lnTo>
                    <a:pt x="725" y="846"/>
                  </a:lnTo>
                  <a:lnTo>
                    <a:pt x="770" y="801"/>
                  </a:lnTo>
                  <a:lnTo>
                    <a:pt x="806" y="764"/>
                  </a:lnTo>
                  <a:lnTo>
                    <a:pt x="842" y="728"/>
                  </a:lnTo>
                  <a:lnTo>
                    <a:pt x="881" y="695"/>
                  </a:lnTo>
                  <a:lnTo>
                    <a:pt x="924" y="667"/>
                  </a:lnTo>
                  <a:lnTo>
                    <a:pt x="675" y="667"/>
                  </a:lnTo>
                  <a:lnTo>
                    <a:pt x="703" y="695"/>
                  </a:lnTo>
                  <a:lnTo>
                    <a:pt x="730" y="720"/>
                  </a:lnTo>
                  <a:lnTo>
                    <a:pt x="722" y="730"/>
                  </a:lnTo>
                  <a:lnTo>
                    <a:pt x="714" y="737"/>
                  </a:lnTo>
                  <a:lnTo>
                    <a:pt x="705" y="745"/>
                  </a:lnTo>
                  <a:lnTo>
                    <a:pt x="631" y="672"/>
                  </a:lnTo>
                  <a:lnTo>
                    <a:pt x="628" y="669"/>
                  </a:lnTo>
                  <a:lnTo>
                    <a:pt x="624" y="667"/>
                  </a:lnTo>
                  <a:lnTo>
                    <a:pt x="619" y="666"/>
                  </a:lnTo>
                  <a:lnTo>
                    <a:pt x="461" y="666"/>
                  </a:lnTo>
                  <a:lnTo>
                    <a:pt x="458" y="666"/>
                  </a:lnTo>
                  <a:lnTo>
                    <a:pt x="452" y="667"/>
                  </a:lnTo>
                  <a:lnTo>
                    <a:pt x="524" y="737"/>
                  </a:lnTo>
                  <a:lnTo>
                    <a:pt x="592" y="806"/>
                  </a:lnTo>
                  <a:lnTo>
                    <a:pt x="580" y="818"/>
                  </a:lnTo>
                  <a:lnTo>
                    <a:pt x="567" y="832"/>
                  </a:lnTo>
                  <a:lnTo>
                    <a:pt x="564" y="828"/>
                  </a:lnTo>
                  <a:lnTo>
                    <a:pt x="561" y="823"/>
                  </a:lnTo>
                  <a:lnTo>
                    <a:pt x="410" y="672"/>
                  </a:lnTo>
                  <a:lnTo>
                    <a:pt x="405" y="669"/>
                  </a:lnTo>
                  <a:lnTo>
                    <a:pt x="401" y="667"/>
                  </a:lnTo>
                  <a:lnTo>
                    <a:pt x="396" y="666"/>
                  </a:lnTo>
                  <a:lnTo>
                    <a:pt x="223" y="666"/>
                  </a:lnTo>
                  <a:lnTo>
                    <a:pt x="220" y="666"/>
                  </a:lnTo>
                  <a:lnTo>
                    <a:pt x="217" y="666"/>
                  </a:lnTo>
                  <a:lnTo>
                    <a:pt x="212" y="667"/>
                  </a:lnTo>
                  <a:lnTo>
                    <a:pt x="316" y="772"/>
                  </a:lnTo>
                  <a:lnTo>
                    <a:pt x="421" y="874"/>
                  </a:lnTo>
                  <a:lnTo>
                    <a:pt x="408" y="887"/>
                  </a:lnTo>
                  <a:lnTo>
                    <a:pt x="396" y="901"/>
                  </a:lnTo>
                  <a:lnTo>
                    <a:pt x="393" y="896"/>
                  </a:lnTo>
                  <a:lnTo>
                    <a:pt x="390" y="892"/>
                  </a:lnTo>
                  <a:lnTo>
                    <a:pt x="170" y="674"/>
                  </a:lnTo>
                  <a:lnTo>
                    <a:pt x="167" y="671"/>
                  </a:lnTo>
                  <a:lnTo>
                    <a:pt x="162" y="667"/>
                  </a:lnTo>
                  <a:lnTo>
                    <a:pt x="158" y="666"/>
                  </a:lnTo>
                  <a:lnTo>
                    <a:pt x="80" y="666"/>
                  </a:lnTo>
                  <a:close/>
                  <a:moveTo>
                    <a:pt x="616" y="462"/>
                  </a:moveTo>
                  <a:lnTo>
                    <a:pt x="616" y="632"/>
                  </a:lnTo>
                  <a:lnTo>
                    <a:pt x="957" y="632"/>
                  </a:lnTo>
                  <a:lnTo>
                    <a:pt x="957" y="462"/>
                  </a:lnTo>
                  <a:lnTo>
                    <a:pt x="616" y="462"/>
                  </a:lnTo>
                  <a:close/>
                  <a:moveTo>
                    <a:pt x="798" y="291"/>
                  </a:moveTo>
                  <a:lnTo>
                    <a:pt x="789" y="426"/>
                  </a:lnTo>
                  <a:lnTo>
                    <a:pt x="854" y="426"/>
                  </a:lnTo>
                  <a:lnTo>
                    <a:pt x="845" y="291"/>
                  </a:lnTo>
                  <a:lnTo>
                    <a:pt x="798" y="291"/>
                  </a:lnTo>
                  <a:close/>
                  <a:moveTo>
                    <a:pt x="661" y="291"/>
                  </a:moveTo>
                  <a:lnTo>
                    <a:pt x="652" y="426"/>
                  </a:lnTo>
                  <a:lnTo>
                    <a:pt x="717" y="426"/>
                  </a:lnTo>
                  <a:lnTo>
                    <a:pt x="708" y="291"/>
                  </a:lnTo>
                  <a:lnTo>
                    <a:pt x="661" y="291"/>
                  </a:lnTo>
                  <a:close/>
                  <a:moveTo>
                    <a:pt x="803" y="222"/>
                  </a:moveTo>
                  <a:lnTo>
                    <a:pt x="801" y="255"/>
                  </a:lnTo>
                  <a:lnTo>
                    <a:pt x="842" y="255"/>
                  </a:lnTo>
                  <a:lnTo>
                    <a:pt x="840" y="222"/>
                  </a:lnTo>
                  <a:lnTo>
                    <a:pt x="803" y="222"/>
                  </a:lnTo>
                  <a:close/>
                  <a:moveTo>
                    <a:pt x="666" y="222"/>
                  </a:moveTo>
                  <a:lnTo>
                    <a:pt x="664" y="255"/>
                  </a:lnTo>
                  <a:lnTo>
                    <a:pt x="705" y="255"/>
                  </a:lnTo>
                  <a:lnTo>
                    <a:pt x="703" y="222"/>
                  </a:lnTo>
                  <a:lnTo>
                    <a:pt x="666" y="222"/>
                  </a:lnTo>
                  <a:close/>
                  <a:moveTo>
                    <a:pt x="133" y="222"/>
                  </a:moveTo>
                  <a:lnTo>
                    <a:pt x="119" y="227"/>
                  </a:lnTo>
                  <a:lnTo>
                    <a:pt x="109" y="235"/>
                  </a:lnTo>
                  <a:lnTo>
                    <a:pt x="103" y="247"/>
                  </a:lnTo>
                  <a:lnTo>
                    <a:pt x="103" y="260"/>
                  </a:lnTo>
                  <a:lnTo>
                    <a:pt x="103" y="271"/>
                  </a:lnTo>
                  <a:lnTo>
                    <a:pt x="98" y="280"/>
                  </a:lnTo>
                  <a:lnTo>
                    <a:pt x="91" y="286"/>
                  </a:lnTo>
                  <a:lnTo>
                    <a:pt x="72" y="303"/>
                  </a:lnTo>
                  <a:lnTo>
                    <a:pt x="59" y="322"/>
                  </a:lnTo>
                  <a:lnTo>
                    <a:pt x="52" y="344"/>
                  </a:lnTo>
                  <a:lnTo>
                    <a:pt x="52" y="369"/>
                  </a:lnTo>
                  <a:lnTo>
                    <a:pt x="58" y="392"/>
                  </a:lnTo>
                  <a:lnTo>
                    <a:pt x="61" y="401"/>
                  </a:lnTo>
                  <a:lnTo>
                    <a:pt x="62" y="409"/>
                  </a:lnTo>
                  <a:lnTo>
                    <a:pt x="59" y="415"/>
                  </a:lnTo>
                  <a:lnTo>
                    <a:pt x="52" y="423"/>
                  </a:lnTo>
                  <a:lnTo>
                    <a:pt x="39" y="437"/>
                  </a:lnTo>
                  <a:lnTo>
                    <a:pt x="34" y="454"/>
                  </a:lnTo>
                  <a:lnTo>
                    <a:pt x="36" y="473"/>
                  </a:lnTo>
                  <a:lnTo>
                    <a:pt x="42" y="490"/>
                  </a:lnTo>
                  <a:lnTo>
                    <a:pt x="55" y="502"/>
                  </a:lnTo>
                  <a:lnTo>
                    <a:pt x="70" y="510"/>
                  </a:lnTo>
                  <a:lnTo>
                    <a:pt x="95" y="512"/>
                  </a:lnTo>
                  <a:lnTo>
                    <a:pt x="119" y="513"/>
                  </a:lnTo>
                  <a:lnTo>
                    <a:pt x="120" y="498"/>
                  </a:lnTo>
                  <a:lnTo>
                    <a:pt x="117" y="484"/>
                  </a:lnTo>
                  <a:lnTo>
                    <a:pt x="108" y="473"/>
                  </a:lnTo>
                  <a:lnTo>
                    <a:pt x="91" y="457"/>
                  </a:lnTo>
                  <a:lnTo>
                    <a:pt x="73" y="440"/>
                  </a:lnTo>
                  <a:lnTo>
                    <a:pt x="86" y="428"/>
                  </a:lnTo>
                  <a:lnTo>
                    <a:pt x="100" y="414"/>
                  </a:lnTo>
                  <a:lnTo>
                    <a:pt x="117" y="436"/>
                  </a:lnTo>
                  <a:lnTo>
                    <a:pt x="120" y="434"/>
                  </a:lnTo>
                  <a:lnTo>
                    <a:pt x="120" y="291"/>
                  </a:lnTo>
                  <a:lnTo>
                    <a:pt x="154" y="291"/>
                  </a:lnTo>
                  <a:lnTo>
                    <a:pt x="154" y="366"/>
                  </a:lnTo>
                  <a:lnTo>
                    <a:pt x="156" y="367"/>
                  </a:lnTo>
                  <a:lnTo>
                    <a:pt x="165" y="356"/>
                  </a:lnTo>
                  <a:lnTo>
                    <a:pt x="175" y="347"/>
                  </a:lnTo>
                  <a:lnTo>
                    <a:pt x="182" y="356"/>
                  </a:lnTo>
                  <a:lnTo>
                    <a:pt x="192" y="364"/>
                  </a:lnTo>
                  <a:lnTo>
                    <a:pt x="200" y="372"/>
                  </a:lnTo>
                  <a:lnTo>
                    <a:pt x="159" y="412"/>
                  </a:lnTo>
                  <a:lnTo>
                    <a:pt x="156" y="414"/>
                  </a:lnTo>
                  <a:lnTo>
                    <a:pt x="154" y="417"/>
                  </a:lnTo>
                  <a:lnTo>
                    <a:pt x="154" y="420"/>
                  </a:lnTo>
                  <a:lnTo>
                    <a:pt x="154" y="512"/>
                  </a:lnTo>
                  <a:lnTo>
                    <a:pt x="187" y="512"/>
                  </a:lnTo>
                  <a:lnTo>
                    <a:pt x="207" y="507"/>
                  </a:lnTo>
                  <a:lnTo>
                    <a:pt x="225" y="496"/>
                  </a:lnTo>
                  <a:lnTo>
                    <a:pt x="235" y="479"/>
                  </a:lnTo>
                  <a:lnTo>
                    <a:pt x="239" y="457"/>
                  </a:lnTo>
                  <a:lnTo>
                    <a:pt x="234" y="439"/>
                  </a:lnTo>
                  <a:lnTo>
                    <a:pt x="220" y="422"/>
                  </a:lnTo>
                  <a:lnTo>
                    <a:pt x="212" y="414"/>
                  </a:lnTo>
                  <a:lnTo>
                    <a:pt x="211" y="406"/>
                  </a:lnTo>
                  <a:lnTo>
                    <a:pt x="214" y="395"/>
                  </a:lnTo>
                  <a:lnTo>
                    <a:pt x="221" y="370"/>
                  </a:lnTo>
                  <a:lnTo>
                    <a:pt x="221" y="345"/>
                  </a:lnTo>
                  <a:lnTo>
                    <a:pt x="214" y="322"/>
                  </a:lnTo>
                  <a:lnTo>
                    <a:pt x="201" y="302"/>
                  </a:lnTo>
                  <a:lnTo>
                    <a:pt x="181" y="285"/>
                  </a:lnTo>
                  <a:lnTo>
                    <a:pt x="176" y="281"/>
                  </a:lnTo>
                  <a:lnTo>
                    <a:pt x="172" y="278"/>
                  </a:lnTo>
                  <a:lnTo>
                    <a:pt x="170" y="274"/>
                  </a:lnTo>
                  <a:lnTo>
                    <a:pt x="170" y="269"/>
                  </a:lnTo>
                  <a:lnTo>
                    <a:pt x="170" y="263"/>
                  </a:lnTo>
                  <a:lnTo>
                    <a:pt x="170" y="257"/>
                  </a:lnTo>
                  <a:lnTo>
                    <a:pt x="170" y="250"/>
                  </a:lnTo>
                  <a:lnTo>
                    <a:pt x="165" y="238"/>
                  </a:lnTo>
                  <a:lnTo>
                    <a:pt x="158" y="229"/>
                  </a:lnTo>
                  <a:lnTo>
                    <a:pt x="145" y="222"/>
                  </a:lnTo>
                  <a:lnTo>
                    <a:pt x="133" y="222"/>
                  </a:lnTo>
                  <a:close/>
                  <a:moveTo>
                    <a:pt x="764" y="149"/>
                  </a:moveTo>
                  <a:lnTo>
                    <a:pt x="759" y="149"/>
                  </a:lnTo>
                  <a:lnTo>
                    <a:pt x="754" y="151"/>
                  </a:lnTo>
                  <a:lnTo>
                    <a:pt x="751" y="152"/>
                  </a:lnTo>
                  <a:lnTo>
                    <a:pt x="750" y="155"/>
                  </a:lnTo>
                  <a:lnTo>
                    <a:pt x="740" y="169"/>
                  </a:lnTo>
                  <a:lnTo>
                    <a:pt x="728" y="180"/>
                  </a:lnTo>
                  <a:lnTo>
                    <a:pt x="712" y="187"/>
                  </a:lnTo>
                  <a:lnTo>
                    <a:pt x="720" y="188"/>
                  </a:lnTo>
                  <a:lnTo>
                    <a:pt x="726" y="190"/>
                  </a:lnTo>
                  <a:lnTo>
                    <a:pt x="730" y="193"/>
                  </a:lnTo>
                  <a:lnTo>
                    <a:pt x="733" y="196"/>
                  </a:lnTo>
                  <a:lnTo>
                    <a:pt x="736" y="201"/>
                  </a:lnTo>
                  <a:lnTo>
                    <a:pt x="736" y="207"/>
                  </a:lnTo>
                  <a:lnTo>
                    <a:pt x="748" y="383"/>
                  </a:lnTo>
                  <a:lnTo>
                    <a:pt x="751" y="425"/>
                  </a:lnTo>
                  <a:lnTo>
                    <a:pt x="754" y="425"/>
                  </a:lnTo>
                  <a:lnTo>
                    <a:pt x="758" y="373"/>
                  </a:lnTo>
                  <a:lnTo>
                    <a:pt x="770" y="205"/>
                  </a:lnTo>
                  <a:lnTo>
                    <a:pt x="772" y="199"/>
                  </a:lnTo>
                  <a:lnTo>
                    <a:pt x="773" y="194"/>
                  </a:lnTo>
                  <a:lnTo>
                    <a:pt x="778" y="191"/>
                  </a:lnTo>
                  <a:lnTo>
                    <a:pt x="783" y="188"/>
                  </a:lnTo>
                  <a:lnTo>
                    <a:pt x="789" y="188"/>
                  </a:lnTo>
                  <a:lnTo>
                    <a:pt x="809" y="188"/>
                  </a:lnTo>
                  <a:lnTo>
                    <a:pt x="793" y="180"/>
                  </a:lnTo>
                  <a:lnTo>
                    <a:pt x="783" y="169"/>
                  </a:lnTo>
                  <a:lnTo>
                    <a:pt x="773" y="154"/>
                  </a:lnTo>
                  <a:lnTo>
                    <a:pt x="772" y="151"/>
                  </a:lnTo>
                  <a:lnTo>
                    <a:pt x="767" y="149"/>
                  </a:lnTo>
                  <a:lnTo>
                    <a:pt x="764" y="149"/>
                  </a:lnTo>
                  <a:close/>
                  <a:moveTo>
                    <a:pt x="343" y="103"/>
                  </a:moveTo>
                  <a:lnTo>
                    <a:pt x="343" y="632"/>
                  </a:lnTo>
                  <a:lnTo>
                    <a:pt x="513" y="632"/>
                  </a:lnTo>
                  <a:lnTo>
                    <a:pt x="513" y="103"/>
                  </a:lnTo>
                  <a:lnTo>
                    <a:pt x="343" y="103"/>
                  </a:lnTo>
                  <a:close/>
                  <a:moveTo>
                    <a:pt x="376" y="34"/>
                  </a:moveTo>
                  <a:lnTo>
                    <a:pt x="376" y="67"/>
                  </a:lnTo>
                  <a:lnTo>
                    <a:pt x="444" y="67"/>
                  </a:lnTo>
                  <a:lnTo>
                    <a:pt x="444" y="34"/>
                  </a:lnTo>
                  <a:lnTo>
                    <a:pt x="376" y="34"/>
                  </a:lnTo>
                  <a:close/>
                  <a:moveTo>
                    <a:pt x="909" y="34"/>
                  </a:moveTo>
                  <a:lnTo>
                    <a:pt x="896" y="36"/>
                  </a:lnTo>
                  <a:lnTo>
                    <a:pt x="884" y="42"/>
                  </a:lnTo>
                  <a:lnTo>
                    <a:pt x="874" y="48"/>
                  </a:lnTo>
                  <a:lnTo>
                    <a:pt x="867" y="50"/>
                  </a:lnTo>
                  <a:lnTo>
                    <a:pt x="856" y="43"/>
                  </a:lnTo>
                  <a:lnTo>
                    <a:pt x="839" y="36"/>
                  </a:lnTo>
                  <a:lnTo>
                    <a:pt x="820" y="36"/>
                  </a:lnTo>
                  <a:lnTo>
                    <a:pt x="803" y="43"/>
                  </a:lnTo>
                  <a:lnTo>
                    <a:pt x="797" y="46"/>
                  </a:lnTo>
                  <a:lnTo>
                    <a:pt x="790" y="50"/>
                  </a:lnTo>
                  <a:lnTo>
                    <a:pt x="784" y="51"/>
                  </a:lnTo>
                  <a:lnTo>
                    <a:pt x="781" y="53"/>
                  </a:lnTo>
                  <a:lnTo>
                    <a:pt x="776" y="53"/>
                  </a:lnTo>
                  <a:lnTo>
                    <a:pt x="773" y="54"/>
                  </a:lnTo>
                  <a:lnTo>
                    <a:pt x="767" y="56"/>
                  </a:lnTo>
                  <a:lnTo>
                    <a:pt x="761" y="57"/>
                  </a:lnTo>
                  <a:lnTo>
                    <a:pt x="756" y="56"/>
                  </a:lnTo>
                  <a:lnTo>
                    <a:pt x="750" y="54"/>
                  </a:lnTo>
                  <a:lnTo>
                    <a:pt x="737" y="51"/>
                  </a:lnTo>
                  <a:lnTo>
                    <a:pt x="725" y="53"/>
                  </a:lnTo>
                  <a:lnTo>
                    <a:pt x="714" y="59"/>
                  </a:lnTo>
                  <a:lnTo>
                    <a:pt x="705" y="70"/>
                  </a:lnTo>
                  <a:lnTo>
                    <a:pt x="701" y="82"/>
                  </a:lnTo>
                  <a:lnTo>
                    <a:pt x="703" y="95"/>
                  </a:lnTo>
                  <a:lnTo>
                    <a:pt x="705" y="107"/>
                  </a:lnTo>
                  <a:lnTo>
                    <a:pt x="703" y="113"/>
                  </a:lnTo>
                  <a:lnTo>
                    <a:pt x="694" y="121"/>
                  </a:lnTo>
                  <a:lnTo>
                    <a:pt x="689" y="124"/>
                  </a:lnTo>
                  <a:lnTo>
                    <a:pt x="686" y="129"/>
                  </a:lnTo>
                  <a:lnTo>
                    <a:pt x="684" y="134"/>
                  </a:lnTo>
                  <a:lnTo>
                    <a:pt x="684" y="138"/>
                  </a:lnTo>
                  <a:lnTo>
                    <a:pt x="686" y="145"/>
                  </a:lnTo>
                  <a:lnTo>
                    <a:pt x="691" y="149"/>
                  </a:lnTo>
                  <a:lnTo>
                    <a:pt x="695" y="152"/>
                  </a:lnTo>
                  <a:lnTo>
                    <a:pt x="701" y="154"/>
                  </a:lnTo>
                  <a:lnTo>
                    <a:pt x="706" y="152"/>
                  </a:lnTo>
                  <a:lnTo>
                    <a:pt x="711" y="151"/>
                  </a:lnTo>
                  <a:lnTo>
                    <a:pt x="714" y="148"/>
                  </a:lnTo>
                  <a:lnTo>
                    <a:pt x="717" y="145"/>
                  </a:lnTo>
                  <a:lnTo>
                    <a:pt x="719" y="138"/>
                  </a:lnTo>
                  <a:lnTo>
                    <a:pt x="720" y="134"/>
                  </a:lnTo>
                  <a:lnTo>
                    <a:pt x="722" y="129"/>
                  </a:lnTo>
                  <a:lnTo>
                    <a:pt x="723" y="126"/>
                  </a:lnTo>
                  <a:lnTo>
                    <a:pt x="725" y="124"/>
                  </a:lnTo>
                  <a:lnTo>
                    <a:pt x="728" y="121"/>
                  </a:lnTo>
                  <a:lnTo>
                    <a:pt x="733" y="120"/>
                  </a:lnTo>
                  <a:lnTo>
                    <a:pt x="739" y="118"/>
                  </a:lnTo>
                  <a:lnTo>
                    <a:pt x="754" y="115"/>
                  </a:lnTo>
                  <a:lnTo>
                    <a:pt x="768" y="115"/>
                  </a:lnTo>
                  <a:lnTo>
                    <a:pt x="784" y="120"/>
                  </a:lnTo>
                  <a:lnTo>
                    <a:pt x="786" y="120"/>
                  </a:lnTo>
                  <a:lnTo>
                    <a:pt x="787" y="120"/>
                  </a:lnTo>
                  <a:lnTo>
                    <a:pt x="792" y="120"/>
                  </a:lnTo>
                  <a:lnTo>
                    <a:pt x="797" y="123"/>
                  </a:lnTo>
                  <a:lnTo>
                    <a:pt x="800" y="126"/>
                  </a:lnTo>
                  <a:lnTo>
                    <a:pt x="803" y="131"/>
                  </a:lnTo>
                  <a:lnTo>
                    <a:pt x="804" y="135"/>
                  </a:lnTo>
                  <a:lnTo>
                    <a:pt x="806" y="141"/>
                  </a:lnTo>
                  <a:lnTo>
                    <a:pt x="809" y="148"/>
                  </a:lnTo>
                  <a:lnTo>
                    <a:pt x="812" y="151"/>
                  </a:lnTo>
                  <a:lnTo>
                    <a:pt x="817" y="152"/>
                  </a:lnTo>
                  <a:lnTo>
                    <a:pt x="823" y="154"/>
                  </a:lnTo>
                  <a:lnTo>
                    <a:pt x="828" y="152"/>
                  </a:lnTo>
                  <a:lnTo>
                    <a:pt x="832" y="149"/>
                  </a:lnTo>
                  <a:lnTo>
                    <a:pt x="836" y="145"/>
                  </a:lnTo>
                  <a:lnTo>
                    <a:pt x="837" y="140"/>
                  </a:lnTo>
                  <a:lnTo>
                    <a:pt x="839" y="134"/>
                  </a:lnTo>
                  <a:lnTo>
                    <a:pt x="839" y="127"/>
                  </a:lnTo>
                  <a:lnTo>
                    <a:pt x="840" y="123"/>
                  </a:lnTo>
                  <a:lnTo>
                    <a:pt x="843" y="118"/>
                  </a:lnTo>
                  <a:lnTo>
                    <a:pt x="848" y="115"/>
                  </a:lnTo>
                  <a:lnTo>
                    <a:pt x="856" y="109"/>
                  </a:lnTo>
                  <a:lnTo>
                    <a:pt x="864" y="103"/>
                  </a:lnTo>
                  <a:lnTo>
                    <a:pt x="871" y="95"/>
                  </a:lnTo>
                  <a:lnTo>
                    <a:pt x="879" y="93"/>
                  </a:lnTo>
                  <a:lnTo>
                    <a:pt x="890" y="98"/>
                  </a:lnTo>
                  <a:lnTo>
                    <a:pt x="906" y="103"/>
                  </a:lnTo>
                  <a:lnTo>
                    <a:pt x="921" y="98"/>
                  </a:lnTo>
                  <a:lnTo>
                    <a:pt x="927" y="96"/>
                  </a:lnTo>
                  <a:lnTo>
                    <a:pt x="932" y="95"/>
                  </a:lnTo>
                  <a:lnTo>
                    <a:pt x="938" y="96"/>
                  </a:lnTo>
                  <a:lnTo>
                    <a:pt x="945" y="98"/>
                  </a:lnTo>
                  <a:lnTo>
                    <a:pt x="959" y="103"/>
                  </a:lnTo>
                  <a:lnTo>
                    <a:pt x="974" y="98"/>
                  </a:lnTo>
                  <a:lnTo>
                    <a:pt x="985" y="88"/>
                  </a:lnTo>
                  <a:lnTo>
                    <a:pt x="991" y="74"/>
                  </a:lnTo>
                  <a:lnTo>
                    <a:pt x="991" y="60"/>
                  </a:lnTo>
                  <a:lnTo>
                    <a:pt x="985" y="48"/>
                  </a:lnTo>
                  <a:lnTo>
                    <a:pt x="974" y="37"/>
                  </a:lnTo>
                  <a:lnTo>
                    <a:pt x="960" y="34"/>
                  </a:lnTo>
                  <a:lnTo>
                    <a:pt x="945" y="37"/>
                  </a:lnTo>
                  <a:lnTo>
                    <a:pt x="938" y="39"/>
                  </a:lnTo>
                  <a:lnTo>
                    <a:pt x="932" y="40"/>
                  </a:lnTo>
                  <a:lnTo>
                    <a:pt x="927" y="39"/>
                  </a:lnTo>
                  <a:lnTo>
                    <a:pt x="921" y="37"/>
                  </a:lnTo>
                  <a:lnTo>
                    <a:pt x="909" y="34"/>
                  </a:lnTo>
                  <a:close/>
                  <a:moveTo>
                    <a:pt x="352" y="0"/>
                  </a:moveTo>
                  <a:lnTo>
                    <a:pt x="468" y="0"/>
                  </a:lnTo>
                  <a:lnTo>
                    <a:pt x="472" y="3"/>
                  </a:lnTo>
                  <a:lnTo>
                    <a:pt x="475" y="8"/>
                  </a:lnTo>
                  <a:lnTo>
                    <a:pt x="477" y="12"/>
                  </a:lnTo>
                  <a:lnTo>
                    <a:pt x="479" y="17"/>
                  </a:lnTo>
                  <a:lnTo>
                    <a:pt x="479" y="23"/>
                  </a:lnTo>
                  <a:lnTo>
                    <a:pt x="479" y="68"/>
                  </a:lnTo>
                  <a:lnTo>
                    <a:pt x="522" y="68"/>
                  </a:lnTo>
                  <a:lnTo>
                    <a:pt x="535" y="68"/>
                  </a:lnTo>
                  <a:lnTo>
                    <a:pt x="542" y="73"/>
                  </a:lnTo>
                  <a:lnTo>
                    <a:pt x="546" y="81"/>
                  </a:lnTo>
                  <a:lnTo>
                    <a:pt x="547" y="93"/>
                  </a:lnTo>
                  <a:lnTo>
                    <a:pt x="547" y="619"/>
                  </a:lnTo>
                  <a:lnTo>
                    <a:pt x="547" y="632"/>
                  </a:lnTo>
                  <a:lnTo>
                    <a:pt x="581" y="632"/>
                  </a:lnTo>
                  <a:lnTo>
                    <a:pt x="581" y="625"/>
                  </a:lnTo>
                  <a:lnTo>
                    <a:pt x="581" y="619"/>
                  </a:lnTo>
                  <a:lnTo>
                    <a:pt x="581" y="451"/>
                  </a:lnTo>
                  <a:lnTo>
                    <a:pt x="581" y="443"/>
                  </a:lnTo>
                  <a:lnTo>
                    <a:pt x="583" y="439"/>
                  </a:lnTo>
                  <a:lnTo>
                    <a:pt x="585" y="434"/>
                  </a:lnTo>
                  <a:lnTo>
                    <a:pt x="588" y="431"/>
                  </a:lnTo>
                  <a:lnTo>
                    <a:pt x="592" y="428"/>
                  </a:lnTo>
                  <a:lnTo>
                    <a:pt x="599" y="428"/>
                  </a:lnTo>
                  <a:lnTo>
                    <a:pt x="606" y="426"/>
                  </a:lnTo>
                  <a:lnTo>
                    <a:pt x="611" y="426"/>
                  </a:lnTo>
                  <a:lnTo>
                    <a:pt x="617" y="426"/>
                  </a:lnTo>
                  <a:lnTo>
                    <a:pt x="624" y="336"/>
                  </a:lnTo>
                  <a:lnTo>
                    <a:pt x="633" y="208"/>
                  </a:lnTo>
                  <a:lnTo>
                    <a:pt x="633" y="202"/>
                  </a:lnTo>
                  <a:lnTo>
                    <a:pt x="636" y="196"/>
                  </a:lnTo>
                  <a:lnTo>
                    <a:pt x="639" y="191"/>
                  </a:lnTo>
                  <a:lnTo>
                    <a:pt x="642" y="190"/>
                  </a:lnTo>
                  <a:lnTo>
                    <a:pt x="648" y="188"/>
                  </a:lnTo>
                  <a:lnTo>
                    <a:pt x="656" y="188"/>
                  </a:lnTo>
                  <a:lnTo>
                    <a:pt x="689" y="188"/>
                  </a:lnTo>
                  <a:lnTo>
                    <a:pt x="687" y="185"/>
                  </a:lnTo>
                  <a:lnTo>
                    <a:pt x="686" y="185"/>
                  </a:lnTo>
                  <a:lnTo>
                    <a:pt x="667" y="173"/>
                  </a:lnTo>
                  <a:lnTo>
                    <a:pt x="655" y="157"/>
                  </a:lnTo>
                  <a:lnTo>
                    <a:pt x="650" y="140"/>
                  </a:lnTo>
                  <a:lnTo>
                    <a:pt x="653" y="120"/>
                  </a:lnTo>
                  <a:lnTo>
                    <a:pt x="664" y="101"/>
                  </a:lnTo>
                  <a:lnTo>
                    <a:pt x="666" y="96"/>
                  </a:lnTo>
                  <a:lnTo>
                    <a:pt x="667" y="93"/>
                  </a:lnTo>
                  <a:lnTo>
                    <a:pt x="667" y="88"/>
                  </a:lnTo>
                  <a:lnTo>
                    <a:pt x="670" y="65"/>
                  </a:lnTo>
                  <a:lnTo>
                    <a:pt x="680" y="46"/>
                  </a:lnTo>
                  <a:lnTo>
                    <a:pt x="694" y="31"/>
                  </a:lnTo>
                  <a:lnTo>
                    <a:pt x="712" y="22"/>
                  </a:lnTo>
                  <a:lnTo>
                    <a:pt x="733" y="17"/>
                  </a:lnTo>
                  <a:lnTo>
                    <a:pt x="754" y="20"/>
                  </a:lnTo>
                  <a:lnTo>
                    <a:pt x="759" y="20"/>
                  </a:lnTo>
                  <a:lnTo>
                    <a:pt x="764" y="20"/>
                  </a:lnTo>
                  <a:lnTo>
                    <a:pt x="767" y="20"/>
                  </a:lnTo>
                  <a:lnTo>
                    <a:pt x="820" y="0"/>
                  </a:lnTo>
                  <a:lnTo>
                    <a:pt x="839" y="0"/>
                  </a:lnTo>
                  <a:lnTo>
                    <a:pt x="867" y="9"/>
                  </a:lnTo>
                  <a:lnTo>
                    <a:pt x="868" y="9"/>
                  </a:lnTo>
                  <a:lnTo>
                    <a:pt x="871" y="9"/>
                  </a:lnTo>
                  <a:lnTo>
                    <a:pt x="896" y="0"/>
                  </a:lnTo>
                  <a:lnTo>
                    <a:pt x="968" y="0"/>
                  </a:lnTo>
                  <a:lnTo>
                    <a:pt x="970" y="0"/>
                  </a:lnTo>
                  <a:lnTo>
                    <a:pt x="973" y="1"/>
                  </a:lnTo>
                  <a:lnTo>
                    <a:pt x="994" y="11"/>
                  </a:lnTo>
                  <a:lnTo>
                    <a:pt x="1010" y="25"/>
                  </a:lnTo>
                  <a:lnTo>
                    <a:pt x="1021" y="42"/>
                  </a:lnTo>
                  <a:lnTo>
                    <a:pt x="1027" y="64"/>
                  </a:lnTo>
                  <a:lnTo>
                    <a:pt x="1024" y="85"/>
                  </a:lnTo>
                  <a:lnTo>
                    <a:pt x="1015" y="106"/>
                  </a:lnTo>
                  <a:lnTo>
                    <a:pt x="1001" y="121"/>
                  </a:lnTo>
                  <a:lnTo>
                    <a:pt x="982" y="132"/>
                  </a:lnTo>
                  <a:lnTo>
                    <a:pt x="960" y="135"/>
                  </a:lnTo>
                  <a:lnTo>
                    <a:pt x="938" y="134"/>
                  </a:lnTo>
                  <a:lnTo>
                    <a:pt x="932" y="132"/>
                  </a:lnTo>
                  <a:lnTo>
                    <a:pt x="927" y="134"/>
                  </a:lnTo>
                  <a:lnTo>
                    <a:pt x="907" y="134"/>
                  </a:lnTo>
                  <a:lnTo>
                    <a:pt x="889" y="134"/>
                  </a:lnTo>
                  <a:lnTo>
                    <a:pt x="882" y="134"/>
                  </a:lnTo>
                  <a:lnTo>
                    <a:pt x="878" y="135"/>
                  </a:lnTo>
                  <a:lnTo>
                    <a:pt x="874" y="138"/>
                  </a:lnTo>
                  <a:lnTo>
                    <a:pt x="873" y="143"/>
                  </a:lnTo>
                  <a:lnTo>
                    <a:pt x="865" y="162"/>
                  </a:lnTo>
                  <a:lnTo>
                    <a:pt x="853" y="177"/>
                  </a:lnTo>
                  <a:lnTo>
                    <a:pt x="834" y="187"/>
                  </a:lnTo>
                  <a:lnTo>
                    <a:pt x="843" y="188"/>
                  </a:lnTo>
                  <a:lnTo>
                    <a:pt x="853" y="188"/>
                  </a:lnTo>
                  <a:lnTo>
                    <a:pt x="859" y="188"/>
                  </a:lnTo>
                  <a:lnTo>
                    <a:pt x="864" y="190"/>
                  </a:lnTo>
                  <a:lnTo>
                    <a:pt x="867" y="193"/>
                  </a:lnTo>
                  <a:lnTo>
                    <a:pt x="870" y="196"/>
                  </a:lnTo>
                  <a:lnTo>
                    <a:pt x="871" y="201"/>
                  </a:lnTo>
                  <a:lnTo>
                    <a:pt x="873" y="207"/>
                  </a:lnTo>
                  <a:lnTo>
                    <a:pt x="884" y="372"/>
                  </a:lnTo>
                  <a:lnTo>
                    <a:pt x="889" y="426"/>
                  </a:lnTo>
                  <a:lnTo>
                    <a:pt x="940" y="426"/>
                  </a:lnTo>
                  <a:lnTo>
                    <a:pt x="963" y="426"/>
                  </a:lnTo>
                  <a:lnTo>
                    <a:pt x="979" y="428"/>
                  </a:lnTo>
                  <a:lnTo>
                    <a:pt x="988" y="431"/>
                  </a:lnTo>
                  <a:lnTo>
                    <a:pt x="991" y="440"/>
                  </a:lnTo>
                  <a:lnTo>
                    <a:pt x="993" y="456"/>
                  </a:lnTo>
                  <a:lnTo>
                    <a:pt x="993" y="479"/>
                  </a:lnTo>
                  <a:lnTo>
                    <a:pt x="993" y="621"/>
                  </a:lnTo>
                  <a:lnTo>
                    <a:pt x="993" y="627"/>
                  </a:lnTo>
                  <a:lnTo>
                    <a:pt x="993" y="632"/>
                  </a:lnTo>
                  <a:lnTo>
                    <a:pt x="1001" y="632"/>
                  </a:lnTo>
                  <a:lnTo>
                    <a:pt x="1007" y="632"/>
                  </a:lnTo>
                  <a:lnTo>
                    <a:pt x="1013" y="633"/>
                  </a:lnTo>
                  <a:lnTo>
                    <a:pt x="1018" y="635"/>
                  </a:lnTo>
                  <a:lnTo>
                    <a:pt x="1023" y="638"/>
                  </a:lnTo>
                  <a:lnTo>
                    <a:pt x="1024" y="641"/>
                  </a:lnTo>
                  <a:lnTo>
                    <a:pt x="1027" y="646"/>
                  </a:lnTo>
                  <a:lnTo>
                    <a:pt x="1027" y="650"/>
                  </a:lnTo>
                  <a:lnTo>
                    <a:pt x="1026" y="655"/>
                  </a:lnTo>
                  <a:lnTo>
                    <a:pt x="1023" y="660"/>
                  </a:lnTo>
                  <a:lnTo>
                    <a:pt x="1018" y="663"/>
                  </a:lnTo>
                  <a:lnTo>
                    <a:pt x="1013" y="666"/>
                  </a:lnTo>
                  <a:lnTo>
                    <a:pt x="960" y="688"/>
                  </a:lnTo>
                  <a:lnTo>
                    <a:pt x="913" y="716"/>
                  </a:lnTo>
                  <a:lnTo>
                    <a:pt x="870" y="750"/>
                  </a:lnTo>
                  <a:lnTo>
                    <a:pt x="829" y="789"/>
                  </a:lnTo>
                  <a:lnTo>
                    <a:pt x="781" y="840"/>
                  </a:lnTo>
                  <a:lnTo>
                    <a:pt x="728" y="887"/>
                  </a:lnTo>
                  <a:lnTo>
                    <a:pt x="672" y="929"/>
                  </a:lnTo>
                  <a:lnTo>
                    <a:pt x="613" y="962"/>
                  </a:lnTo>
                  <a:lnTo>
                    <a:pt x="550" y="988"/>
                  </a:lnTo>
                  <a:lnTo>
                    <a:pt x="485" y="1008"/>
                  </a:lnTo>
                  <a:lnTo>
                    <a:pt x="416" y="1021"/>
                  </a:lnTo>
                  <a:lnTo>
                    <a:pt x="369" y="1024"/>
                  </a:lnTo>
                  <a:lnTo>
                    <a:pt x="324" y="1024"/>
                  </a:lnTo>
                  <a:lnTo>
                    <a:pt x="279" y="1018"/>
                  </a:lnTo>
                  <a:lnTo>
                    <a:pt x="232" y="1005"/>
                  </a:lnTo>
                  <a:lnTo>
                    <a:pt x="190" y="985"/>
                  </a:lnTo>
                  <a:lnTo>
                    <a:pt x="151" y="959"/>
                  </a:lnTo>
                  <a:lnTo>
                    <a:pt x="119" y="929"/>
                  </a:lnTo>
                  <a:lnTo>
                    <a:pt x="89" y="893"/>
                  </a:lnTo>
                  <a:lnTo>
                    <a:pt x="67" y="854"/>
                  </a:lnTo>
                  <a:lnTo>
                    <a:pt x="50" y="812"/>
                  </a:lnTo>
                  <a:lnTo>
                    <a:pt x="39" y="767"/>
                  </a:lnTo>
                  <a:lnTo>
                    <a:pt x="34" y="720"/>
                  </a:lnTo>
                  <a:lnTo>
                    <a:pt x="38" y="672"/>
                  </a:lnTo>
                  <a:lnTo>
                    <a:pt x="38" y="669"/>
                  </a:lnTo>
                  <a:lnTo>
                    <a:pt x="38" y="666"/>
                  </a:lnTo>
                  <a:lnTo>
                    <a:pt x="0" y="666"/>
                  </a:lnTo>
                  <a:lnTo>
                    <a:pt x="0" y="632"/>
                  </a:lnTo>
                  <a:lnTo>
                    <a:pt x="119" y="632"/>
                  </a:lnTo>
                  <a:lnTo>
                    <a:pt x="119" y="546"/>
                  </a:lnTo>
                  <a:lnTo>
                    <a:pt x="94" y="546"/>
                  </a:lnTo>
                  <a:lnTo>
                    <a:pt x="66" y="543"/>
                  </a:lnTo>
                  <a:lnTo>
                    <a:pt x="44" y="535"/>
                  </a:lnTo>
                  <a:lnTo>
                    <a:pt x="25" y="521"/>
                  </a:lnTo>
                  <a:lnTo>
                    <a:pt x="11" y="502"/>
                  </a:lnTo>
                  <a:lnTo>
                    <a:pt x="0" y="476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0" y="448"/>
                  </a:lnTo>
                  <a:lnTo>
                    <a:pt x="5" y="432"/>
                  </a:lnTo>
                  <a:lnTo>
                    <a:pt x="13" y="417"/>
                  </a:lnTo>
                  <a:lnTo>
                    <a:pt x="22" y="403"/>
                  </a:lnTo>
                  <a:lnTo>
                    <a:pt x="23" y="401"/>
                  </a:lnTo>
                  <a:lnTo>
                    <a:pt x="23" y="398"/>
                  </a:lnTo>
                  <a:lnTo>
                    <a:pt x="22" y="397"/>
                  </a:lnTo>
                  <a:lnTo>
                    <a:pt x="22" y="394"/>
                  </a:lnTo>
                  <a:lnTo>
                    <a:pt x="17" y="366"/>
                  </a:lnTo>
                  <a:lnTo>
                    <a:pt x="19" y="336"/>
                  </a:lnTo>
                  <a:lnTo>
                    <a:pt x="27" y="309"/>
                  </a:lnTo>
                  <a:lnTo>
                    <a:pt x="42" y="286"/>
                  </a:lnTo>
                  <a:lnTo>
                    <a:pt x="62" y="264"/>
                  </a:lnTo>
                  <a:lnTo>
                    <a:pt x="66" y="261"/>
                  </a:lnTo>
                  <a:lnTo>
                    <a:pt x="67" y="258"/>
                  </a:lnTo>
                  <a:lnTo>
                    <a:pt x="67" y="253"/>
                  </a:lnTo>
                  <a:lnTo>
                    <a:pt x="72" y="232"/>
                  </a:lnTo>
                  <a:lnTo>
                    <a:pt x="83" y="215"/>
                  </a:lnTo>
                  <a:lnTo>
                    <a:pt x="97" y="201"/>
                  </a:lnTo>
                  <a:lnTo>
                    <a:pt x="115" y="191"/>
                  </a:lnTo>
                  <a:lnTo>
                    <a:pt x="136" y="188"/>
                  </a:lnTo>
                  <a:lnTo>
                    <a:pt x="158" y="191"/>
                  </a:lnTo>
                  <a:lnTo>
                    <a:pt x="176" y="199"/>
                  </a:lnTo>
                  <a:lnTo>
                    <a:pt x="190" y="213"/>
                  </a:lnTo>
                  <a:lnTo>
                    <a:pt x="200" y="232"/>
                  </a:lnTo>
                  <a:lnTo>
                    <a:pt x="204" y="253"/>
                  </a:lnTo>
                  <a:lnTo>
                    <a:pt x="206" y="257"/>
                  </a:lnTo>
                  <a:lnTo>
                    <a:pt x="207" y="261"/>
                  </a:lnTo>
                  <a:lnTo>
                    <a:pt x="211" y="264"/>
                  </a:lnTo>
                  <a:lnTo>
                    <a:pt x="232" y="286"/>
                  </a:lnTo>
                  <a:lnTo>
                    <a:pt x="246" y="309"/>
                  </a:lnTo>
                  <a:lnTo>
                    <a:pt x="254" y="336"/>
                  </a:lnTo>
                  <a:lnTo>
                    <a:pt x="256" y="364"/>
                  </a:lnTo>
                  <a:lnTo>
                    <a:pt x="251" y="394"/>
                  </a:lnTo>
                  <a:lnTo>
                    <a:pt x="251" y="398"/>
                  </a:lnTo>
                  <a:lnTo>
                    <a:pt x="251" y="403"/>
                  </a:lnTo>
                  <a:lnTo>
                    <a:pt x="253" y="406"/>
                  </a:lnTo>
                  <a:lnTo>
                    <a:pt x="267" y="428"/>
                  </a:lnTo>
                  <a:lnTo>
                    <a:pt x="273" y="450"/>
                  </a:lnTo>
                  <a:lnTo>
                    <a:pt x="273" y="473"/>
                  </a:lnTo>
                  <a:lnTo>
                    <a:pt x="265" y="498"/>
                  </a:lnTo>
                  <a:lnTo>
                    <a:pt x="251" y="518"/>
                  </a:lnTo>
                  <a:lnTo>
                    <a:pt x="234" y="534"/>
                  </a:lnTo>
                  <a:lnTo>
                    <a:pt x="212" y="543"/>
                  </a:lnTo>
                  <a:lnTo>
                    <a:pt x="186" y="546"/>
                  </a:lnTo>
                  <a:lnTo>
                    <a:pt x="154" y="546"/>
                  </a:lnTo>
                  <a:lnTo>
                    <a:pt x="154" y="632"/>
                  </a:lnTo>
                  <a:lnTo>
                    <a:pt x="307" y="632"/>
                  </a:lnTo>
                  <a:lnTo>
                    <a:pt x="307" y="618"/>
                  </a:lnTo>
                  <a:lnTo>
                    <a:pt x="307" y="96"/>
                  </a:lnTo>
                  <a:lnTo>
                    <a:pt x="309" y="85"/>
                  </a:lnTo>
                  <a:lnTo>
                    <a:pt x="309" y="79"/>
                  </a:lnTo>
                  <a:lnTo>
                    <a:pt x="312" y="74"/>
                  </a:lnTo>
                  <a:lnTo>
                    <a:pt x="315" y="71"/>
                  </a:lnTo>
                  <a:lnTo>
                    <a:pt x="320" y="68"/>
                  </a:lnTo>
                  <a:lnTo>
                    <a:pt x="326" y="68"/>
                  </a:lnTo>
                  <a:lnTo>
                    <a:pt x="334" y="68"/>
                  </a:lnTo>
                  <a:lnTo>
                    <a:pt x="341" y="68"/>
                  </a:lnTo>
                  <a:lnTo>
                    <a:pt x="341" y="23"/>
                  </a:lnTo>
                  <a:lnTo>
                    <a:pt x="341" y="17"/>
                  </a:lnTo>
                  <a:lnTo>
                    <a:pt x="341" y="12"/>
                  </a:lnTo>
                  <a:lnTo>
                    <a:pt x="345" y="8"/>
                  </a:lnTo>
                  <a:lnTo>
                    <a:pt x="348" y="3"/>
                  </a:lnTo>
                  <a:lnTo>
                    <a:pt x="35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1300163" y="1827264"/>
              <a:ext cx="46037" cy="7938"/>
            </a:xfrm>
            <a:custGeom>
              <a:avLst/>
              <a:gdLst>
                <a:gd name="T0" fmla="*/ 0 w 57"/>
                <a:gd name="T1" fmla="*/ 0 h 9"/>
                <a:gd name="T2" fmla="*/ 57 w 57"/>
                <a:gd name="T3" fmla="*/ 0 h 9"/>
                <a:gd name="T4" fmla="*/ 32 w 57"/>
                <a:gd name="T5" fmla="*/ 9 h 9"/>
                <a:gd name="T6" fmla="*/ 29 w 57"/>
                <a:gd name="T7" fmla="*/ 9 h 9"/>
                <a:gd name="T8" fmla="*/ 28 w 57"/>
                <a:gd name="T9" fmla="*/ 9 h 9"/>
                <a:gd name="T10" fmla="*/ 0 w 57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9">
                  <a:moveTo>
                    <a:pt x="0" y="0"/>
                  </a:moveTo>
                  <a:lnTo>
                    <a:pt x="57" y="0"/>
                  </a:lnTo>
                  <a:lnTo>
                    <a:pt x="32" y="9"/>
                  </a:lnTo>
                  <a:lnTo>
                    <a:pt x="29" y="9"/>
                  </a:lnTo>
                  <a:lnTo>
                    <a:pt x="28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8"/>
            <p:cNvSpPr>
              <a:spLocks noChangeArrowheads="1"/>
            </p:cNvSpPr>
            <p:nvPr/>
          </p:nvSpPr>
          <p:spPr bwMode="auto">
            <a:xfrm>
              <a:off x="933450" y="1935214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9"/>
            <p:cNvSpPr>
              <a:spLocks noChangeArrowheads="1"/>
            </p:cNvSpPr>
            <p:nvPr/>
          </p:nvSpPr>
          <p:spPr bwMode="auto">
            <a:xfrm>
              <a:off x="987425" y="1935214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Rectangle 10"/>
            <p:cNvSpPr>
              <a:spLocks noChangeArrowheads="1"/>
            </p:cNvSpPr>
            <p:nvPr/>
          </p:nvSpPr>
          <p:spPr bwMode="auto">
            <a:xfrm>
              <a:off x="933450" y="2017764"/>
              <a:ext cx="26987" cy="523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11"/>
            <p:cNvSpPr>
              <a:spLocks noChangeArrowheads="1"/>
            </p:cNvSpPr>
            <p:nvPr/>
          </p:nvSpPr>
          <p:spPr bwMode="auto">
            <a:xfrm>
              <a:off x="987425" y="2017764"/>
              <a:ext cx="26987" cy="523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Rectangle 12"/>
            <p:cNvSpPr>
              <a:spLocks noChangeArrowheads="1"/>
            </p:cNvSpPr>
            <p:nvPr/>
          </p:nvSpPr>
          <p:spPr bwMode="auto">
            <a:xfrm>
              <a:off x="933450" y="2098727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13"/>
            <p:cNvSpPr>
              <a:spLocks noChangeArrowheads="1"/>
            </p:cNvSpPr>
            <p:nvPr/>
          </p:nvSpPr>
          <p:spPr bwMode="auto">
            <a:xfrm>
              <a:off x="987425" y="2098727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Rectangle 14"/>
            <p:cNvSpPr>
              <a:spLocks noChangeArrowheads="1"/>
            </p:cNvSpPr>
            <p:nvPr/>
          </p:nvSpPr>
          <p:spPr bwMode="auto">
            <a:xfrm>
              <a:off x="933450" y="2179689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Rectangle 15"/>
            <p:cNvSpPr>
              <a:spLocks noChangeArrowheads="1"/>
            </p:cNvSpPr>
            <p:nvPr/>
          </p:nvSpPr>
          <p:spPr bwMode="auto">
            <a:xfrm>
              <a:off x="987425" y="2179689"/>
              <a:ext cx="26987" cy="539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6"/>
            <p:cNvSpPr>
              <a:spLocks noEditPoints="1"/>
            </p:cNvSpPr>
            <p:nvPr/>
          </p:nvSpPr>
          <p:spPr bwMode="auto">
            <a:xfrm>
              <a:off x="1163638" y="2219377"/>
              <a:ext cx="82550" cy="82550"/>
            </a:xfrm>
            <a:custGeom>
              <a:avLst/>
              <a:gdLst>
                <a:gd name="T0" fmla="*/ 34 w 103"/>
                <a:gd name="T1" fmla="*/ 36 h 102"/>
                <a:gd name="T2" fmla="*/ 34 w 103"/>
                <a:gd name="T3" fmla="*/ 68 h 102"/>
                <a:gd name="T4" fmla="*/ 69 w 103"/>
                <a:gd name="T5" fmla="*/ 68 h 102"/>
                <a:gd name="T6" fmla="*/ 69 w 103"/>
                <a:gd name="T7" fmla="*/ 36 h 102"/>
                <a:gd name="T8" fmla="*/ 34 w 103"/>
                <a:gd name="T9" fmla="*/ 36 h 102"/>
                <a:gd name="T10" fmla="*/ 17 w 103"/>
                <a:gd name="T11" fmla="*/ 0 h 102"/>
                <a:gd name="T12" fmla="*/ 86 w 103"/>
                <a:gd name="T13" fmla="*/ 0 h 102"/>
                <a:gd name="T14" fmla="*/ 92 w 103"/>
                <a:gd name="T15" fmla="*/ 1 h 102"/>
                <a:gd name="T16" fmla="*/ 97 w 103"/>
                <a:gd name="T17" fmla="*/ 4 h 102"/>
                <a:gd name="T18" fmla="*/ 100 w 103"/>
                <a:gd name="T19" fmla="*/ 7 h 102"/>
                <a:gd name="T20" fmla="*/ 101 w 103"/>
                <a:gd name="T21" fmla="*/ 12 h 102"/>
                <a:gd name="T22" fmla="*/ 103 w 103"/>
                <a:gd name="T23" fmla="*/ 18 h 102"/>
                <a:gd name="T24" fmla="*/ 103 w 103"/>
                <a:gd name="T25" fmla="*/ 84 h 102"/>
                <a:gd name="T26" fmla="*/ 101 w 103"/>
                <a:gd name="T27" fmla="*/ 90 h 102"/>
                <a:gd name="T28" fmla="*/ 100 w 103"/>
                <a:gd name="T29" fmla="*/ 96 h 102"/>
                <a:gd name="T30" fmla="*/ 97 w 103"/>
                <a:gd name="T31" fmla="*/ 99 h 102"/>
                <a:gd name="T32" fmla="*/ 91 w 103"/>
                <a:gd name="T33" fmla="*/ 102 h 102"/>
                <a:gd name="T34" fmla="*/ 84 w 103"/>
                <a:gd name="T35" fmla="*/ 102 h 102"/>
                <a:gd name="T36" fmla="*/ 19 w 103"/>
                <a:gd name="T37" fmla="*/ 102 h 102"/>
                <a:gd name="T38" fmla="*/ 13 w 103"/>
                <a:gd name="T39" fmla="*/ 102 h 102"/>
                <a:gd name="T40" fmla="*/ 6 w 103"/>
                <a:gd name="T41" fmla="*/ 99 h 102"/>
                <a:gd name="T42" fmla="*/ 3 w 103"/>
                <a:gd name="T43" fmla="*/ 96 h 102"/>
                <a:gd name="T44" fmla="*/ 2 w 103"/>
                <a:gd name="T45" fmla="*/ 90 h 102"/>
                <a:gd name="T46" fmla="*/ 0 w 103"/>
                <a:gd name="T47" fmla="*/ 84 h 102"/>
                <a:gd name="T48" fmla="*/ 0 w 103"/>
                <a:gd name="T49" fmla="*/ 53 h 102"/>
                <a:gd name="T50" fmla="*/ 0 w 103"/>
                <a:gd name="T51" fmla="*/ 20 h 102"/>
                <a:gd name="T52" fmla="*/ 2 w 103"/>
                <a:gd name="T53" fmla="*/ 12 h 102"/>
                <a:gd name="T54" fmla="*/ 3 w 103"/>
                <a:gd name="T55" fmla="*/ 7 h 102"/>
                <a:gd name="T56" fmla="*/ 6 w 103"/>
                <a:gd name="T57" fmla="*/ 3 h 102"/>
                <a:gd name="T58" fmla="*/ 11 w 103"/>
                <a:gd name="T59" fmla="*/ 1 h 102"/>
                <a:gd name="T60" fmla="*/ 17 w 103"/>
                <a:gd name="T6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3" h="102">
                  <a:moveTo>
                    <a:pt x="34" y="36"/>
                  </a:moveTo>
                  <a:lnTo>
                    <a:pt x="34" y="68"/>
                  </a:lnTo>
                  <a:lnTo>
                    <a:pt x="69" y="68"/>
                  </a:lnTo>
                  <a:lnTo>
                    <a:pt x="69" y="36"/>
                  </a:lnTo>
                  <a:lnTo>
                    <a:pt x="34" y="36"/>
                  </a:lnTo>
                  <a:close/>
                  <a:moveTo>
                    <a:pt x="17" y="0"/>
                  </a:moveTo>
                  <a:lnTo>
                    <a:pt x="86" y="0"/>
                  </a:lnTo>
                  <a:lnTo>
                    <a:pt x="92" y="1"/>
                  </a:lnTo>
                  <a:lnTo>
                    <a:pt x="97" y="4"/>
                  </a:lnTo>
                  <a:lnTo>
                    <a:pt x="100" y="7"/>
                  </a:lnTo>
                  <a:lnTo>
                    <a:pt x="101" y="12"/>
                  </a:lnTo>
                  <a:lnTo>
                    <a:pt x="103" y="18"/>
                  </a:lnTo>
                  <a:lnTo>
                    <a:pt x="103" y="84"/>
                  </a:lnTo>
                  <a:lnTo>
                    <a:pt x="101" y="90"/>
                  </a:lnTo>
                  <a:lnTo>
                    <a:pt x="100" y="96"/>
                  </a:lnTo>
                  <a:lnTo>
                    <a:pt x="97" y="99"/>
                  </a:lnTo>
                  <a:lnTo>
                    <a:pt x="91" y="102"/>
                  </a:lnTo>
                  <a:lnTo>
                    <a:pt x="84" y="102"/>
                  </a:lnTo>
                  <a:lnTo>
                    <a:pt x="19" y="102"/>
                  </a:lnTo>
                  <a:lnTo>
                    <a:pt x="13" y="102"/>
                  </a:lnTo>
                  <a:lnTo>
                    <a:pt x="6" y="99"/>
                  </a:lnTo>
                  <a:lnTo>
                    <a:pt x="3" y="96"/>
                  </a:lnTo>
                  <a:lnTo>
                    <a:pt x="2" y="90"/>
                  </a:lnTo>
                  <a:lnTo>
                    <a:pt x="0" y="84"/>
                  </a:lnTo>
                  <a:lnTo>
                    <a:pt x="0" y="53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3" y="7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7"/>
            <p:cNvSpPr>
              <a:spLocks noEditPoints="1"/>
            </p:cNvSpPr>
            <p:nvPr/>
          </p:nvSpPr>
          <p:spPr bwMode="auto">
            <a:xfrm>
              <a:off x="1273175" y="2219377"/>
              <a:ext cx="80962" cy="82550"/>
            </a:xfrm>
            <a:custGeom>
              <a:avLst/>
              <a:gdLst>
                <a:gd name="T0" fmla="*/ 35 w 103"/>
                <a:gd name="T1" fmla="*/ 36 h 102"/>
                <a:gd name="T2" fmla="*/ 35 w 103"/>
                <a:gd name="T3" fmla="*/ 68 h 102"/>
                <a:gd name="T4" fmla="*/ 67 w 103"/>
                <a:gd name="T5" fmla="*/ 68 h 102"/>
                <a:gd name="T6" fmla="*/ 67 w 103"/>
                <a:gd name="T7" fmla="*/ 36 h 102"/>
                <a:gd name="T8" fmla="*/ 35 w 103"/>
                <a:gd name="T9" fmla="*/ 36 h 102"/>
                <a:gd name="T10" fmla="*/ 17 w 103"/>
                <a:gd name="T11" fmla="*/ 0 h 102"/>
                <a:gd name="T12" fmla="*/ 86 w 103"/>
                <a:gd name="T13" fmla="*/ 0 h 102"/>
                <a:gd name="T14" fmla="*/ 92 w 103"/>
                <a:gd name="T15" fmla="*/ 1 h 102"/>
                <a:gd name="T16" fmla="*/ 97 w 103"/>
                <a:gd name="T17" fmla="*/ 3 h 102"/>
                <a:gd name="T18" fmla="*/ 100 w 103"/>
                <a:gd name="T19" fmla="*/ 7 h 102"/>
                <a:gd name="T20" fmla="*/ 102 w 103"/>
                <a:gd name="T21" fmla="*/ 12 h 102"/>
                <a:gd name="T22" fmla="*/ 103 w 103"/>
                <a:gd name="T23" fmla="*/ 18 h 102"/>
                <a:gd name="T24" fmla="*/ 103 w 103"/>
                <a:gd name="T25" fmla="*/ 85 h 102"/>
                <a:gd name="T26" fmla="*/ 102 w 103"/>
                <a:gd name="T27" fmla="*/ 90 h 102"/>
                <a:gd name="T28" fmla="*/ 100 w 103"/>
                <a:gd name="T29" fmla="*/ 96 h 102"/>
                <a:gd name="T30" fmla="*/ 95 w 103"/>
                <a:gd name="T31" fmla="*/ 99 h 102"/>
                <a:gd name="T32" fmla="*/ 91 w 103"/>
                <a:gd name="T33" fmla="*/ 102 h 102"/>
                <a:gd name="T34" fmla="*/ 86 w 103"/>
                <a:gd name="T35" fmla="*/ 102 h 102"/>
                <a:gd name="T36" fmla="*/ 17 w 103"/>
                <a:gd name="T37" fmla="*/ 102 h 102"/>
                <a:gd name="T38" fmla="*/ 11 w 103"/>
                <a:gd name="T39" fmla="*/ 101 h 102"/>
                <a:gd name="T40" fmla="*/ 7 w 103"/>
                <a:gd name="T41" fmla="*/ 99 h 102"/>
                <a:gd name="T42" fmla="*/ 3 w 103"/>
                <a:gd name="T43" fmla="*/ 95 h 102"/>
                <a:gd name="T44" fmla="*/ 0 w 103"/>
                <a:gd name="T45" fmla="*/ 90 h 102"/>
                <a:gd name="T46" fmla="*/ 0 w 103"/>
                <a:gd name="T47" fmla="*/ 84 h 102"/>
                <a:gd name="T48" fmla="*/ 0 w 103"/>
                <a:gd name="T49" fmla="*/ 50 h 102"/>
                <a:gd name="T50" fmla="*/ 0 w 103"/>
                <a:gd name="T51" fmla="*/ 20 h 102"/>
                <a:gd name="T52" fmla="*/ 0 w 103"/>
                <a:gd name="T53" fmla="*/ 12 h 102"/>
                <a:gd name="T54" fmla="*/ 3 w 103"/>
                <a:gd name="T55" fmla="*/ 7 h 102"/>
                <a:gd name="T56" fmla="*/ 7 w 103"/>
                <a:gd name="T57" fmla="*/ 4 h 102"/>
                <a:gd name="T58" fmla="*/ 11 w 103"/>
                <a:gd name="T59" fmla="*/ 1 h 102"/>
                <a:gd name="T60" fmla="*/ 17 w 103"/>
                <a:gd name="T61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3" h="102">
                  <a:moveTo>
                    <a:pt x="35" y="36"/>
                  </a:moveTo>
                  <a:lnTo>
                    <a:pt x="35" y="68"/>
                  </a:lnTo>
                  <a:lnTo>
                    <a:pt x="67" y="68"/>
                  </a:lnTo>
                  <a:lnTo>
                    <a:pt x="67" y="36"/>
                  </a:lnTo>
                  <a:lnTo>
                    <a:pt x="35" y="36"/>
                  </a:lnTo>
                  <a:close/>
                  <a:moveTo>
                    <a:pt x="17" y="0"/>
                  </a:moveTo>
                  <a:lnTo>
                    <a:pt x="86" y="0"/>
                  </a:lnTo>
                  <a:lnTo>
                    <a:pt x="92" y="1"/>
                  </a:lnTo>
                  <a:lnTo>
                    <a:pt x="97" y="3"/>
                  </a:lnTo>
                  <a:lnTo>
                    <a:pt x="100" y="7"/>
                  </a:lnTo>
                  <a:lnTo>
                    <a:pt x="102" y="12"/>
                  </a:lnTo>
                  <a:lnTo>
                    <a:pt x="103" y="18"/>
                  </a:lnTo>
                  <a:lnTo>
                    <a:pt x="103" y="85"/>
                  </a:lnTo>
                  <a:lnTo>
                    <a:pt x="102" y="90"/>
                  </a:lnTo>
                  <a:lnTo>
                    <a:pt x="100" y="96"/>
                  </a:lnTo>
                  <a:lnTo>
                    <a:pt x="95" y="99"/>
                  </a:lnTo>
                  <a:lnTo>
                    <a:pt x="91" y="102"/>
                  </a:lnTo>
                  <a:lnTo>
                    <a:pt x="86" y="102"/>
                  </a:lnTo>
                  <a:lnTo>
                    <a:pt x="17" y="102"/>
                  </a:lnTo>
                  <a:lnTo>
                    <a:pt x="11" y="101"/>
                  </a:lnTo>
                  <a:lnTo>
                    <a:pt x="7" y="99"/>
                  </a:lnTo>
                  <a:lnTo>
                    <a:pt x="3" y="95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0" y="50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3" y="7"/>
                  </a:lnTo>
                  <a:lnTo>
                    <a:pt x="7" y="4"/>
                  </a:lnTo>
                  <a:lnTo>
                    <a:pt x="11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upo 5">
            <a:extLst>
              <a:ext uri="{FF2B5EF4-FFF2-40B4-BE49-F238E27FC236}">
                <a16:creationId xmlns:a16="http://schemas.microsoft.com/office/drawing/2014/main" id="{2541972E-9A5C-7C44-A634-043A53516DA4}"/>
              </a:ext>
            </a:extLst>
          </p:cNvPr>
          <p:cNvGrpSpPr/>
          <p:nvPr/>
        </p:nvGrpSpPr>
        <p:grpSpPr>
          <a:xfrm>
            <a:off x="1094924" y="2764343"/>
            <a:ext cx="841375" cy="841375"/>
            <a:chOff x="620713" y="2998839"/>
            <a:chExt cx="841375" cy="841375"/>
          </a:xfrm>
          <a:solidFill>
            <a:schemeClr val="accent5">
              <a:lumMod val="75000"/>
            </a:schemeClr>
          </a:solidFill>
        </p:grpSpPr>
        <p:sp>
          <p:nvSpPr>
            <p:cNvPr id="60" name="Freeform 18"/>
            <p:cNvSpPr>
              <a:spLocks noEditPoints="1"/>
            </p:cNvSpPr>
            <p:nvPr/>
          </p:nvSpPr>
          <p:spPr bwMode="auto">
            <a:xfrm>
              <a:off x="620713" y="2998839"/>
              <a:ext cx="841375" cy="841375"/>
            </a:xfrm>
            <a:custGeom>
              <a:avLst/>
              <a:gdLst>
                <a:gd name="T0" fmla="*/ 790 w 1060"/>
                <a:gd name="T1" fmla="*/ 719 h 1058"/>
                <a:gd name="T2" fmla="*/ 804 w 1060"/>
                <a:gd name="T3" fmla="*/ 784 h 1058"/>
                <a:gd name="T4" fmla="*/ 804 w 1060"/>
                <a:gd name="T5" fmla="*/ 717 h 1058"/>
                <a:gd name="T6" fmla="*/ 647 w 1060"/>
                <a:gd name="T7" fmla="*/ 683 h 1058"/>
                <a:gd name="T8" fmla="*/ 711 w 1060"/>
                <a:gd name="T9" fmla="*/ 895 h 1058"/>
                <a:gd name="T10" fmla="*/ 785 w 1060"/>
                <a:gd name="T11" fmla="*/ 817 h 1058"/>
                <a:gd name="T12" fmla="*/ 745 w 1060"/>
                <a:gd name="T13" fmla="*/ 716 h 1058"/>
                <a:gd name="T14" fmla="*/ 870 w 1060"/>
                <a:gd name="T15" fmla="*/ 737 h 1058"/>
                <a:gd name="T16" fmla="*/ 821 w 1060"/>
                <a:gd name="T17" fmla="*/ 818 h 1058"/>
                <a:gd name="T18" fmla="*/ 888 w 1060"/>
                <a:gd name="T19" fmla="*/ 910 h 1058"/>
                <a:gd name="T20" fmla="*/ 962 w 1060"/>
                <a:gd name="T21" fmla="*/ 817 h 1058"/>
                <a:gd name="T22" fmla="*/ 882 w 1060"/>
                <a:gd name="T23" fmla="*/ 599 h 1058"/>
                <a:gd name="T24" fmla="*/ 460 w 1060"/>
                <a:gd name="T25" fmla="*/ 166 h 1058"/>
                <a:gd name="T26" fmla="*/ 478 w 1060"/>
                <a:gd name="T27" fmla="*/ 188 h 1058"/>
                <a:gd name="T28" fmla="*/ 471 w 1060"/>
                <a:gd name="T29" fmla="*/ 327 h 1058"/>
                <a:gd name="T30" fmla="*/ 458 w 1060"/>
                <a:gd name="T31" fmla="*/ 356 h 1058"/>
                <a:gd name="T32" fmla="*/ 382 w 1060"/>
                <a:gd name="T33" fmla="*/ 479 h 1058"/>
                <a:gd name="T34" fmla="*/ 333 w 1060"/>
                <a:gd name="T35" fmla="*/ 464 h 1058"/>
                <a:gd name="T36" fmla="*/ 189 w 1060"/>
                <a:gd name="T37" fmla="*/ 506 h 1058"/>
                <a:gd name="T38" fmla="*/ 160 w 1060"/>
                <a:gd name="T39" fmla="*/ 457 h 1058"/>
                <a:gd name="T40" fmla="*/ 139 w 1060"/>
                <a:gd name="T41" fmla="*/ 571 h 1058"/>
                <a:gd name="T42" fmla="*/ 296 w 1060"/>
                <a:gd name="T43" fmla="*/ 845 h 1058"/>
                <a:gd name="T44" fmla="*/ 661 w 1060"/>
                <a:gd name="T45" fmla="*/ 899 h 1058"/>
                <a:gd name="T46" fmla="*/ 600 w 1060"/>
                <a:gd name="T47" fmla="*/ 775 h 1058"/>
                <a:gd name="T48" fmla="*/ 591 w 1060"/>
                <a:gd name="T49" fmla="*/ 734 h 1058"/>
                <a:gd name="T50" fmla="*/ 644 w 1060"/>
                <a:gd name="T51" fmla="*/ 622 h 1058"/>
                <a:gd name="T52" fmla="*/ 876 w 1060"/>
                <a:gd name="T53" fmla="*/ 560 h 1058"/>
                <a:gd name="T54" fmla="*/ 916 w 1060"/>
                <a:gd name="T55" fmla="*/ 456 h 1058"/>
                <a:gd name="T56" fmla="*/ 714 w 1060"/>
                <a:gd name="T57" fmla="*/ 182 h 1058"/>
                <a:gd name="T58" fmla="*/ 220 w 1060"/>
                <a:gd name="T59" fmla="*/ 70 h 1058"/>
                <a:gd name="T60" fmla="*/ 125 w 1060"/>
                <a:gd name="T61" fmla="*/ 76 h 1058"/>
                <a:gd name="T62" fmla="*/ 76 w 1060"/>
                <a:gd name="T63" fmla="*/ 204 h 1058"/>
                <a:gd name="T64" fmla="*/ 39 w 1060"/>
                <a:gd name="T65" fmla="*/ 222 h 1058"/>
                <a:gd name="T66" fmla="*/ 70 w 1060"/>
                <a:gd name="T67" fmla="*/ 292 h 1058"/>
                <a:gd name="T68" fmla="*/ 76 w 1060"/>
                <a:gd name="T69" fmla="*/ 387 h 1058"/>
                <a:gd name="T70" fmla="*/ 223 w 1060"/>
                <a:gd name="T71" fmla="*/ 443 h 1058"/>
                <a:gd name="T72" fmla="*/ 330 w 1060"/>
                <a:gd name="T73" fmla="*/ 426 h 1058"/>
                <a:gd name="T74" fmla="*/ 429 w 1060"/>
                <a:gd name="T75" fmla="*/ 378 h 1058"/>
                <a:gd name="T76" fmla="*/ 449 w 1060"/>
                <a:gd name="T77" fmla="*/ 221 h 1058"/>
                <a:gd name="T78" fmla="*/ 429 w 1060"/>
                <a:gd name="T79" fmla="*/ 132 h 1058"/>
                <a:gd name="T80" fmla="*/ 330 w 1060"/>
                <a:gd name="T81" fmla="*/ 85 h 1058"/>
                <a:gd name="T82" fmla="*/ 189 w 1060"/>
                <a:gd name="T83" fmla="*/ 0 h 1058"/>
                <a:gd name="T84" fmla="*/ 335 w 1060"/>
                <a:gd name="T85" fmla="*/ 50 h 1058"/>
                <a:gd name="T86" fmla="*/ 391 w 1060"/>
                <a:gd name="T87" fmla="*/ 29 h 1058"/>
                <a:gd name="T88" fmla="*/ 539 w 1060"/>
                <a:gd name="T89" fmla="*/ 102 h 1058"/>
                <a:gd name="T90" fmla="*/ 884 w 1060"/>
                <a:gd name="T91" fmla="*/ 291 h 1058"/>
                <a:gd name="T92" fmla="*/ 951 w 1060"/>
                <a:gd name="T93" fmla="*/ 599 h 1058"/>
                <a:gd name="T94" fmla="*/ 1007 w 1060"/>
                <a:gd name="T95" fmla="*/ 730 h 1058"/>
                <a:gd name="T96" fmla="*/ 997 w 1060"/>
                <a:gd name="T97" fmla="*/ 815 h 1058"/>
                <a:gd name="T98" fmla="*/ 923 w 1060"/>
                <a:gd name="T99" fmla="*/ 955 h 1058"/>
                <a:gd name="T100" fmla="*/ 650 w 1060"/>
                <a:gd name="T101" fmla="*/ 990 h 1058"/>
                <a:gd name="T102" fmla="*/ 549 w 1060"/>
                <a:gd name="T103" fmla="*/ 955 h 1058"/>
                <a:gd name="T104" fmla="*/ 204 w 1060"/>
                <a:gd name="T105" fmla="*/ 804 h 1058"/>
                <a:gd name="T106" fmla="*/ 104 w 1060"/>
                <a:gd name="T107" fmla="*/ 498 h 1058"/>
                <a:gd name="T108" fmla="*/ 53 w 1060"/>
                <a:gd name="T109" fmla="*/ 362 h 1058"/>
                <a:gd name="T110" fmla="*/ 0 w 1060"/>
                <a:gd name="T111" fmla="*/ 188 h 1058"/>
                <a:gd name="T112" fmla="*/ 51 w 1060"/>
                <a:gd name="T113" fmla="*/ 171 h 1058"/>
                <a:gd name="T114" fmla="*/ 76 w 1060"/>
                <a:gd name="T115" fmla="*/ 76 h 1058"/>
                <a:gd name="T116" fmla="*/ 181 w 1060"/>
                <a:gd name="T117" fmla="*/ 48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60" h="1058">
                  <a:moveTo>
                    <a:pt x="718" y="990"/>
                  </a:moveTo>
                  <a:lnTo>
                    <a:pt x="718" y="1024"/>
                  </a:lnTo>
                  <a:lnTo>
                    <a:pt x="888" y="1024"/>
                  </a:lnTo>
                  <a:lnTo>
                    <a:pt x="888" y="990"/>
                  </a:lnTo>
                  <a:lnTo>
                    <a:pt x="718" y="990"/>
                  </a:lnTo>
                  <a:close/>
                  <a:moveTo>
                    <a:pt x="804" y="717"/>
                  </a:moveTo>
                  <a:lnTo>
                    <a:pt x="790" y="719"/>
                  </a:lnTo>
                  <a:lnTo>
                    <a:pt x="779" y="727"/>
                  </a:lnTo>
                  <a:lnTo>
                    <a:pt x="771" y="737"/>
                  </a:lnTo>
                  <a:lnTo>
                    <a:pt x="770" y="751"/>
                  </a:lnTo>
                  <a:lnTo>
                    <a:pt x="771" y="764"/>
                  </a:lnTo>
                  <a:lnTo>
                    <a:pt x="779" y="775"/>
                  </a:lnTo>
                  <a:lnTo>
                    <a:pt x="790" y="783"/>
                  </a:lnTo>
                  <a:lnTo>
                    <a:pt x="804" y="784"/>
                  </a:lnTo>
                  <a:lnTo>
                    <a:pt x="820" y="780"/>
                  </a:lnTo>
                  <a:lnTo>
                    <a:pt x="832" y="769"/>
                  </a:lnTo>
                  <a:lnTo>
                    <a:pt x="837" y="751"/>
                  </a:lnTo>
                  <a:lnTo>
                    <a:pt x="835" y="737"/>
                  </a:lnTo>
                  <a:lnTo>
                    <a:pt x="828" y="727"/>
                  </a:lnTo>
                  <a:lnTo>
                    <a:pt x="817" y="720"/>
                  </a:lnTo>
                  <a:lnTo>
                    <a:pt x="804" y="717"/>
                  </a:lnTo>
                  <a:close/>
                  <a:moveTo>
                    <a:pt x="812" y="580"/>
                  </a:moveTo>
                  <a:lnTo>
                    <a:pt x="775" y="582"/>
                  </a:lnTo>
                  <a:lnTo>
                    <a:pt x="737" y="593"/>
                  </a:lnTo>
                  <a:lnTo>
                    <a:pt x="708" y="610"/>
                  </a:lnTo>
                  <a:lnTo>
                    <a:pt x="683" y="630"/>
                  </a:lnTo>
                  <a:lnTo>
                    <a:pt x="662" y="655"/>
                  </a:lnTo>
                  <a:lnTo>
                    <a:pt x="647" y="683"/>
                  </a:lnTo>
                  <a:lnTo>
                    <a:pt x="637" y="714"/>
                  </a:lnTo>
                  <a:lnTo>
                    <a:pt x="633" y="747"/>
                  </a:lnTo>
                  <a:lnTo>
                    <a:pt x="636" y="780"/>
                  </a:lnTo>
                  <a:lnTo>
                    <a:pt x="645" y="814"/>
                  </a:lnTo>
                  <a:lnTo>
                    <a:pt x="661" y="845"/>
                  </a:lnTo>
                  <a:lnTo>
                    <a:pt x="683" y="871"/>
                  </a:lnTo>
                  <a:lnTo>
                    <a:pt x="711" y="895"/>
                  </a:lnTo>
                  <a:lnTo>
                    <a:pt x="714" y="896"/>
                  </a:lnTo>
                  <a:lnTo>
                    <a:pt x="717" y="899"/>
                  </a:lnTo>
                  <a:lnTo>
                    <a:pt x="718" y="904"/>
                  </a:lnTo>
                  <a:lnTo>
                    <a:pt x="718" y="907"/>
                  </a:lnTo>
                  <a:lnTo>
                    <a:pt x="718" y="955"/>
                  </a:lnTo>
                  <a:lnTo>
                    <a:pt x="785" y="955"/>
                  </a:lnTo>
                  <a:lnTo>
                    <a:pt x="785" y="817"/>
                  </a:lnTo>
                  <a:lnTo>
                    <a:pt x="779" y="814"/>
                  </a:lnTo>
                  <a:lnTo>
                    <a:pt x="762" y="804"/>
                  </a:lnTo>
                  <a:lnTo>
                    <a:pt x="748" y="792"/>
                  </a:lnTo>
                  <a:lnTo>
                    <a:pt x="740" y="775"/>
                  </a:lnTo>
                  <a:lnTo>
                    <a:pt x="736" y="756"/>
                  </a:lnTo>
                  <a:lnTo>
                    <a:pt x="737" y="737"/>
                  </a:lnTo>
                  <a:lnTo>
                    <a:pt x="745" y="716"/>
                  </a:lnTo>
                  <a:lnTo>
                    <a:pt x="761" y="699"/>
                  </a:lnTo>
                  <a:lnTo>
                    <a:pt x="781" y="686"/>
                  </a:lnTo>
                  <a:lnTo>
                    <a:pt x="803" y="683"/>
                  </a:lnTo>
                  <a:lnTo>
                    <a:pt x="826" y="686"/>
                  </a:lnTo>
                  <a:lnTo>
                    <a:pt x="846" y="699"/>
                  </a:lnTo>
                  <a:lnTo>
                    <a:pt x="862" y="716"/>
                  </a:lnTo>
                  <a:lnTo>
                    <a:pt x="870" y="737"/>
                  </a:lnTo>
                  <a:lnTo>
                    <a:pt x="871" y="756"/>
                  </a:lnTo>
                  <a:lnTo>
                    <a:pt x="867" y="775"/>
                  </a:lnTo>
                  <a:lnTo>
                    <a:pt x="859" y="790"/>
                  </a:lnTo>
                  <a:lnTo>
                    <a:pt x="845" y="804"/>
                  </a:lnTo>
                  <a:lnTo>
                    <a:pt x="828" y="814"/>
                  </a:lnTo>
                  <a:lnTo>
                    <a:pt x="824" y="815"/>
                  </a:lnTo>
                  <a:lnTo>
                    <a:pt x="821" y="818"/>
                  </a:lnTo>
                  <a:lnTo>
                    <a:pt x="820" y="822"/>
                  </a:lnTo>
                  <a:lnTo>
                    <a:pt x="820" y="825"/>
                  </a:lnTo>
                  <a:lnTo>
                    <a:pt x="820" y="946"/>
                  </a:lnTo>
                  <a:lnTo>
                    <a:pt x="820" y="951"/>
                  </a:lnTo>
                  <a:lnTo>
                    <a:pt x="821" y="955"/>
                  </a:lnTo>
                  <a:lnTo>
                    <a:pt x="888" y="955"/>
                  </a:lnTo>
                  <a:lnTo>
                    <a:pt x="888" y="910"/>
                  </a:lnTo>
                  <a:lnTo>
                    <a:pt x="888" y="906"/>
                  </a:lnTo>
                  <a:lnTo>
                    <a:pt x="890" y="901"/>
                  </a:lnTo>
                  <a:lnTo>
                    <a:pt x="893" y="896"/>
                  </a:lnTo>
                  <a:lnTo>
                    <a:pt x="898" y="893"/>
                  </a:lnTo>
                  <a:lnTo>
                    <a:pt x="924" y="870"/>
                  </a:lnTo>
                  <a:lnTo>
                    <a:pt x="946" y="845"/>
                  </a:lnTo>
                  <a:lnTo>
                    <a:pt x="962" y="817"/>
                  </a:lnTo>
                  <a:lnTo>
                    <a:pt x="971" y="784"/>
                  </a:lnTo>
                  <a:lnTo>
                    <a:pt x="974" y="750"/>
                  </a:lnTo>
                  <a:lnTo>
                    <a:pt x="969" y="711"/>
                  </a:lnTo>
                  <a:lnTo>
                    <a:pt x="957" y="675"/>
                  </a:lnTo>
                  <a:lnTo>
                    <a:pt x="938" y="646"/>
                  </a:lnTo>
                  <a:lnTo>
                    <a:pt x="912" y="619"/>
                  </a:lnTo>
                  <a:lnTo>
                    <a:pt x="882" y="599"/>
                  </a:lnTo>
                  <a:lnTo>
                    <a:pt x="848" y="587"/>
                  </a:lnTo>
                  <a:lnTo>
                    <a:pt x="812" y="580"/>
                  </a:lnTo>
                  <a:close/>
                  <a:moveTo>
                    <a:pt x="538" y="137"/>
                  </a:moveTo>
                  <a:lnTo>
                    <a:pt x="475" y="140"/>
                  </a:lnTo>
                  <a:lnTo>
                    <a:pt x="463" y="145"/>
                  </a:lnTo>
                  <a:lnTo>
                    <a:pt x="458" y="154"/>
                  </a:lnTo>
                  <a:lnTo>
                    <a:pt x="460" y="166"/>
                  </a:lnTo>
                  <a:lnTo>
                    <a:pt x="461" y="173"/>
                  </a:lnTo>
                  <a:lnTo>
                    <a:pt x="464" y="177"/>
                  </a:lnTo>
                  <a:lnTo>
                    <a:pt x="464" y="182"/>
                  </a:lnTo>
                  <a:lnTo>
                    <a:pt x="468" y="185"/>
                  </a:lnTo>
                  <a:lnTo>
                    <a:pt x="471" y="187"/>
                  </a:lnTo>
                  <a:lnTo>
                    <a:pt x="474" y="188"/>
                  </a:lnTo>
                  <a:lnTo>
                    <a:pt x="478" y="188"/>
                  </a:lnTo>
                  <a:lnTo>
                    <a:pt x="513" y="188"/>
                  </a:lnTo>
                  <a:lnTo>
                    <a:pt x="513" y="323"/>
                  </a:lnTo>
                  <a:lnTo>
                    <a:pt x="505" y="325"/>
                  </a:lnTo>
                  <a:lnTo>
                    <a:pt x="497" y="325"/>
                  </a:lnTo>
                  <a:lnTo>
                    <a:pt x="489" y="323"/>
                  </a:lnTo>
                  <a:lnTo>
                    <a:pt x="478" y="323"/>
                  </a:lnTo>
                  <a:lnTo>
                    <a:pt x="471" y="327"/>
                  </a:lnTo>
                  <a:lnTo>
                    <a:pt x="464" y="333"/>
                  </a:lnTo>
                  <a:lnTo>
                    <a:pt x="460" y="342"/>
                  </a:lnTo>
                  <a:lnTo>
                    <a:pt x="460" y="345"/>
                  </a:lnTo>
                  <a:lnTo>
                    <a:pt x="458" y="348"/>
                  </a:lnTo>
                  <a:lnTo>
                    <a:pt x="457" y="350"/>
                  </a:lnTo>
                  <a:lnTo>
                    <a:pt x="457" y="353"/>
                  </a:lnTo>
                  <a:lnTo>
                    <a:pt x="458" y="356"/>
                  </a:lnTo>
                  <a:lnTo>
                    <a:pt x="458" y="359"/>
                  </a:lnTo>
                  <a:lnTo>
                    <a:pt x="460" y="361"/>
                  </a:lnTo>
                  <a:lnTo>
                    <a:pt x="472" y="375"/>
                  </a:lnTo>
                  <a:lnTo>
                    <a:pt x="485" y="386"/>
                  </a:lnTo>
                  <a:lnTo>
                    <a:pt x="436" y="436"/>
                  </a:lnTo>
                  <a:lnTo>
                    <a:pt x="386" y="484"/>
                  </a:lnTo>
                  <a:lnTo>
                    <a:pt x="382" y="479"/>
                  </a:lnTo>
                  <a:lnTo>
                    <a:pt x="377" y="473"/>
                  </a:lnTo>
                  <a:lnTo>
                    <a:pt x="372" y="467"/>
                  </a:lnTo>
                  <a:lnTo>
                    <a:pt x="363" y="459"/>
                  </a:lnTo>
                  <a:lnTo>
                    <a:pt x="352" y="456"/>
                  </a:lnTo>
                  <a:lnTo>
                    <a:pt x="340" y="460"/>
                  </a:lnTo>
                  <a:lnTo>
                    <a:pt x="337" y="462"/>
                  </a:lnTo>
                  <a:lnTo>
                    <a:pt x="333" y="464"/>
                  </a:lnTo>
                  <a:lnTo>
                    <a:pt x="329" y="465"/>
                  </a:lnTo>
                  <a:lnTo>
                    <a:pt x="326" y="468"/>
                  </a:lnTo>
                  <a:lnTo>
                    <a:pt x="324" y="471"/>
                  </a:lnTo>
                  <a:lnTo>
                    <a:pt x="324" y="476"/>
                  </a:lnTo>
                  <a:lnTo>
                    <a:pt x="324" y="512"/>
                  </a:lnTo>
                  <a:lnTo>
                    <a:pt x="189" y="512"/>
                  </a:lnTo>
                  <a:lnTo>
                    <a:pt x="189" y="506"/>
                  </a:lnTo>
                  <a:lnTo>
                    <a:pt x="189" y="499"/>
                  </a:lnTo>
                  <a:lnTo>
                    <a:pt x="189" y="493"/>
                  </a:lnTo>
                  <a:lnTo>
                    <a:pt x="189" y="481"/>
                  </a:lnTo>
                  <a:lnTo>
                    <a:pt x="185" y="470"/>
                  </a:lnTo>
                  <a:lnTo>
                    <a:pt x="178" y="462"/>
                  </a:lnTo>
                  <a:lnTo>
                    <a:pt x="165" y="457"/>
                  </a:lnTo>
                  <a:lnTo>
                    <a:pt x="160" y="457"/>
                  </a:lnTo>
                  <a:lnTo>
                    <a:pt x="154" y="457"/>
                  </a:lnTo>
                  <a:lnTo>
                    <a:pt x="150" y="459"/>
                  </a:lnTo>
                  <a:lnTo>
                    <a:pt x="146" y="462"/>
                  </a:lnTo>
                  <a:lnTo>
                    <a:pt x="143" y="467"/>
                  </a:lnTo>
                  <a:lnTo>
                    <a:pt x="142" y="471"/>
                  </a:lnTo>
                  <a:lnTo>
                    <a:pt x="137" y="521"/>
                  </a:lnTo>
                  <a:lnTo>
                    <a:pt x="139" y="571"/>
                  </a:lnTo>
                  <a:lnTo>
                    <a:pt x="146" y="616"/>
                  </a:lnTo>
                  <a:lnTo>
                    <a:pt x="159" y="660"/>
                  </a:lnTo>
                  <a:lnTo>
                    <a:pt x="176" y="700"/>
                  </a:lnTo>
                  <a:lnTo>
                    <a:pt x="199" y="741"/>
                  </a:lnTo>
                  <a:lnTo>
                    <a:pt x="228" y="780"/>
                  </a:lnTo>
                  <a:lnTo>
                    <a:pt x="260" y="814"/>
                  </a:lnTo>
                  <a:lnTo>
                    <a:pt x="296" y="845"/>
                  </a:lnTo>
                  <a:lnTo>
                    <a:pt x="337" y="870"/>
                  </a:lnTo>
                  <a:lnTo>
                    <a:pt x="380" y="892"/>
                  </a:lnTo>
                  <a:lnTo>
                    <a:pt x="441" y="912"/>
                  </a:lnTo>
                  <a:lnTo>
                    <a:pt x="502" y="921"/>
                  </a:lnTo>
                  <a:lnTo>
                    <a:pt x="564" y="920"/>
                  </a:lnTo>
                  <a:lnTo>
                    <a:pt x="628" y="909"/>
                  </a:lnTo>
                  <a:lnTo>
                    <a:pt x="661" y="899"/>
                  </a:lnTo>
                  <a:lnTo>
                    <a:pt x="659" y="896"/>
                  </a:lnTo>
                  <a:lnTo>
                    <a:pt x="658" y="895"/>
                  </a:lnTo>
                  <a:lnTo>
                    <a:pt x="656" y="893"/>
                  </a:lnTo>
                  <a:lnTo>
                    <a:pt x="634" y="867"/>
                  </a:lnTo>
                  <a:lnTo>
                    <a:pt x="619" y="839"/>
                  </a:lnTo>
                  <a:lnTo>
                    <a:pt x="606" y="808"/>
                  </a:lnTo>
                  <a:lnTo>
                    <a:pt x="600" y="775"/>
                  </a:lnTo>
                  <a:lnTo>
                    <a:pt x="600" y="772"/>
                  </a:lnTo>
                  <a:lnTo>
                    <a:pt x="598" y="770"/>
                  </a:lnTo>
                  <a:lnTo>
                    <a:pt x="595" y="769"/>
                  </a:lnTo>
                  <a:lnTo>
                    <a:pt x="592" y="769"/>
                  </a:lnTo>
                  <a:lnTo>
                    <a:pt x="547" y="769"/>
                  </a:lnTo>
                  <a:lnTo>
                    <a:pt x="547" y="734"/>
                  </a:lnTo>
                  <a:lnTo>
                    <a:pt x="591" y="734"/>
                  </a:lnTo>
                  <a:lnTo>
                    <a:pt x="595" y="733"/>
                  </a:lnTo>
                  <a:lnTo>
                    <a:pt x="597" y="733"/>
                  </a:lnTo>
                  <a:lnTo>
                    <a:pt x="600" y="730"/>
                  </a:lnTo>
                  <a:lnTo>
                    <a:pt x="600" y="725"/>
                  </a:lnTo>
                  <a:lnTo>
                    <a:pt x="609" y="686"/>
                  </a:lnTo>
                  <a:lnTo>
                    <a:pt x="623" y="652"/>
                  </a:lnTo>
                  <a:lnTo>
                    <a:pt x="644" y="622"/>
                  </a:lnTo>
                  <a:lnTo>
                    <a:pt x="670" y="596"/>
                  </a:lnTo>
                  <a:lnTo>
                    <a:pt x="700" y="574"/>
                  </a:lnTo>
                  <a:lnTo>
                    <a:pt x="731" y="559"/>
                  </a:lnTo>
                  <a:lnTo>
                    <a:pt x="767" y="549"/>
                  </a:lnTo>
                  <a:lnTo>
                    <a:pt x="803" y="546"/>
                  </a:lnTo>
                  <a:lnTo>
                    <a:pt x="840" y="549"/>
                  </a:lnTo>
                  <a:lnTo>
                    <a:pt x="876" y="560"/>
                  </a:lnTo>
                  <a:lnTo>
                    <a:pt x="912" y="577"/>
                  </a:lnTo>
                  <a:lnTo>
                    <a:pt x="915" y="579"/>
                  </a:lnTo>
                  <a:lnTo>
                    <a:pt x="920" y="580"/>
                  </a:lnTo>
                  <a:lnTo>
                    <a:pt x="920" y="573"/>
                  </a:lnTo>
                  <a:lnTo>
                    <a:pt x="921" y="566"/>
                  </a:lnTo>
                  <a:lnTo>
                    <a:pt x="923" y="510"/>
                  </a:lnTo>
                  <a:lnTo>
                    <a:pt x="916" y="456"/>
                  </a:lnTo>
                  <a:lnTo>
                    <a:pt x="902" y="401"/>
                  </a:lnTo>
                  <a:lnTo>
                    <a:pt x="879" y="350"/>
                  </a:lnTo>
                  <a:lnTo>
                    <a:pt x="856" y="308"/>
                  </a:lnTo>
                  <a:lnTo>
                    <a:pt x="826" y="271"/>
                  </a:lnTo>
                  <a:lnTo>
                    <a:pt x="793" y="238"/>
                  </a:lnTo>
                  <a:lnTo>
                    <a:pt x="756" y="208"/>
                  </a:lnTo>
                  <a:lnTo>
                    <a:pt x="714" y="182"/>
                  </a:lnTo>
                  <a:lnTo>
                    <a:pt x="656" y="157"/>
                  </a:lnTo>
                  <a:lnTo>
                    <a:pt x="598" y="143"/>
                  </a:lnTo>
                  <a:lnTo>
                    <a:pt x="538" y="137"/>
                  </a:lnTo>
                  <a:close/>
                  <a:moveTo>
                    <a:pt x="221" y="34"/>
                  </a:moveTo>
                  <a:lnTo>
                    <a:pt x="221" y="64"/>
                  </a:lnTo>
                  <a:lnTo>
                    <a:pt x="221" y="67"/>
                  </a:lnTo>
                  <a:lnTo>
                    <a:pt x="220" y="70"/>
                  </a:lnTo>
                  <a:lnTo>
                    <a:pt x="218" y="71"/>
                  </a:lnTo>
                  <a:lnTo>
                    <a:pt x="182" y="85"/>
                  </a:lnTo>
                  <a:lnTo>
                    <a:pt x="145" y="99"/>
                  </a:lnTo>
                  <a:lnTo>
                    <a:pt x="140" y="95"/>
                  </a:lnTo>
                  <a:lnTo>
                    <a:pt x="136" y="88"/>
                  </a:lnTo>
                  <a:lnTo>
                    <a:pt x="131" y="82"/>
                  </a:lnTo>
                  <a:lnTo>
                    <a:pt x="125" y="76"/>
                  </a:lnTo>
                  <a:lnTo>
                    <a:pt x="100" y="101"/>
                  </a:lnTo>
                  <a:lnTo>
                    <a:pt x="75" y="124"/>
                  </a:lnTo>
                  <a:lnTo>
                    <a:pt x="89" y="137"/>
                  </a:lnTo>
                  <a:lnTo>
                    <a:pt x="101" y="146"/>
                  </a:lnTo>
                  <a:lnTo>
                    <a:pt x="90" y="171"/>
                  </a:lnTo>
                  <a:lnTo>
                    <a:pt x="79" y="194"/>
                  </a:lnTo>
                  <a:lnTo>
                    <a:pt x="76" y="204"/>
                  </a:lnTo>
                  <a:lnTo>
                    <a:pt x="75" y="213"/>
                  </a:lnTo>
                  <a:lnTo>
                    <a:pt x="70" y="219"/>
                  </a:lnTo>
                  <a:lnTo>
                    <a:pt x="62" y="222"/>
                  </a:lnTo>
                  <a:lnTo>
                    <a:pt x="53" y="222"/>
                  </a:lnTo>
                  <a:lnTo>
                    <a:pt x="44" y="221"/>
                  </a:lnTo>
                  <a:lnTo>
                    <a:pt x="40" y="221"/>
                  </a:lnTo>
                  <a:lnTo>
                    <a:pt x="39" y="222"/>
                  </a:lnTo>
                  <a:lnTo>
                    <a:pt x="37" y="222"/>
                  </a:lnTo>
                  <a:lnTo>
                    <a:pt x="36" y="224"/>
                  </a:lnTo>
                  <a:lnTo>
                    <a:pt x="34" y="225"/>
                  </a:lnTo>
                  <a:lnTo>
                    <a:pt x="34" y="289"/>
                  </a:lnTo>
                  <a:lnTo>
                    <a:pt x="64" y="289"/>
                  </a:lnTo>
                  <a:lnTo>
                    <a:pt x="67" y="291"/>
                  </a:lnTo>
                  <a:lnTo>
                    <a:pt x="70" y="292"/>
                  </a:lnTo>
                  <a:lnTo>
                    <a:pt x="72" y="294"/>
                  </a:lnTo>
                  <a:lnTo>
                    <a:pt x="86" y="330"/>
                  </a:lnTo>
                  <a:lnTo>
                    <a:pt x="100" y="367"/>
                  </a:lnTo>
                  <a:lnTo>
                    <a:pt x="95" y="372"/>
                  </a:lnTo>
                  <a:lnTo>
                    <a:pt x="89" y="376"/>
                  </a:lnTo>
                  <a:lnTo>
                    <a:pt x="83" y="383"/>
                  </a:lnTo>
                  <a:lnTo>
                    <a:pt x="76" y="387"/>
                  </a:lnTo>
                  <a:lnTo>
                    <a:pt x="101" y="412"/>
                  </a:lnTo>
                  <a:lnTo>
                    <a:pt x="125" y="437"/>
                  </a:lnTo>
                  <a:lnTo>
                    <a:pt x="132" y="428"/>
                  </a:lnTo>
                  <a:lnTo>
                    <a:pt x="140" y="420"/>
                  </a:lnTo>
                  <a:lnTo>
                    <a:pt x="146" y="412"/>
                  </a:lnTo>
                  <a:lnTo>
                    <a:pt x="185" y="428"/>
                  </a:lnTo>
                  <a:lnTo>
                    <a:pt x="223" y="443"/>
                  </a:lnTo>
                  <a:lnTo>
                    <a:pt x="223" y="478"/>
                  </a:lnTo>
                  <a:lnTo>
                    <a:pt x="290" y="478"/>
                  </a:lnTo>
                  <a:lnTo>
                    <a:pt x="290" y="448"/>
                  </a:lnTo>
                  <a:lnTo>
                    <a:pt x="291" y="445"/>
                  </a:lnTo>
                  <a:lnTo>
                    <a:pt x="293" y="442"/>
                  </a:lnTo>
                  <a:lnTo>
                    <a:pt x="296" y="440"/>
                  </a:lnTo>
                  <a:lnTo>
                    <a:pt x="330" y="426"/>
                  </a:lnTo>
                  <a:lnTo>
                    <a:pt x="366" y="412"/>
                  </a:lnTo>
                  <a:lnTo>
                    <a:pt x="372" y="420"/>
                  </a:lnTo>
                  <a:lnTo>
                    <a:pt x="380" y="428"/>
                  </a:lnTo>
                  <a:lnTo>
                    <a:pt x="388" y="436"/>
                  </a:lnTo>
                  <a:lnTo>
                    <a:pt x="411" y="411"/>
                  </a:lnTo>
                  <a:lnTo>
                    <a:pt x="438" y="386"/>
                  </a:lnTo>
                  <a:lnTo>
                    <a:pt x="429" y="378"/>
                  </a:lnTo>
                  <a:lnTo>
                    <a:pt x="421" y="372"/>
                  </a:lnTo>
                  <a:lnTo>
                    <a:pt x="413" y="364"/>
                  </a:lnTo>
                  <a:lnTo>
                    <a:pt x="429" y="327"/>
                  </a:lnTo>
                  <a:lnTo>
                    <a:pt x="444" y="289"/>
                  </a:lnTo>
                  <a:lnTo>
                    <a:pt x="478" y="289"/>
                  </a:lnTo>
                  <a:lnTo>
                    <a:pt x="478" y="221"/>
                  </a:lnTo>
                  <a:lnTo>
                    <a:pt x="449" y="221"/>
                  </a:lnTo>
                  <a:lnTo>
                    <a:pt x="446" y="221"/>
                  </a:lnTo>
                  <a:lnTo>
                    <a:pt x="443" y="219"/>
                  </a:lnTo>
                  <a:lnTo>
                    <a:pt x="441" y="218"/>
                  </a:lnTo>
                  <a:lnTo>
                    <a:pt x="427" y="182"/>
                  </a:lnTo>
                  <a:lnTo>
                    <a:pt x="413" y="145"/>
                  </a:lnTo>
                  <a:lnTo>
                    <a:pt x="421" y="138"/>
                  </a:lnTo>
                  <a:lnTo>
                    <a:pt x="429" y="132"/>
                  </a:lnTo>
                  <a:lnTo>
                    <a:pt x="435" y="126"/>
                  </a:lnTo>
                  <a:lnTo>
                    <a:pt x="411" y="101"/>
                  </a:lnTo>
                  <a:lnTo>
                    <a:pt x="386" y="76"/>
                  </a:lnTo>
                  <a:lnTo>
                    <a:pt x="379" y="84"/>
                  </a:lnTo>
                  <a:lnTo>
                    <a:pt x="372" y="92"/>
                  </a:lnTo>
                  <a:lnTo>
                    <a:pt x="366" y="99"/>
                  </a:lnTo>
                  <a:lnTo>
                    <a:pt x="330" y="85"/>
                  </a:lnTo>
                  <a:lnTo>
                    <a:pt x="296" y="71"/>
                  </a:lnTo>
                  <a:lnTo>
                    <a:pt x="293" y="70"/>
                  </a:lnTo>
                  <a:lnTo>
                    <a:pt x="291" y="67"/>
                  </a:lnTo>
                  <a:lnTo>
                    <a:pt x="290" y="64"/>
                  </a:lnTo>
                  <a:lnTo>
                    <a:pt x="290" y="34"/>
                  </a:lnTo>
                  <a:lnTo>
                    <a:pt x="221" y="34"/>
                  </a:lnTo>
                  <a:close/>
                  <a:moveTo>
                    <a:pt x="189" y="0"/>
                  </a:moveTo>
                  <a:lnTo>
                    <a:pt x="324" y="0"/>
                  </a:lnTo>
                  <a:lnTo>
                    <a:pt x="324" y="36"/>
                  </a:lnTo>
                  <a:lnTo>
                    <a:pt x="324" y="39"/>
                  </a:lnTo>
                  <a:lnTo>
                    <a:pt x="326" y="42"/>
                  </a:lnTo>
                  <a:lnTo>
                    <a:pt x="329" y="45"/>
                  </a:lnTo>
                  <a:lnTo>
                    <a:pt x="330" y="46"/>
                  </a:lnTo>
                  <a:lnTo>
                    <a:pt x="335" y="50"/>
                  </a:lnTo>
                  <a:lnTo>
                    <a:pt x="348" y="54"/>
                  </a:lnTo>
                  <a:lnTo>
                    <a:pt x="358" y="54"/>
                  </a:lnTo>
                  <a:lnTo>
                    <a:pt x="368" y="50"/>
                  </a:lnTo>
                  <a:lnTo>
                    <a:pt x="377" y="39"/>
                  </a:lnTo>
                  <a:lnTo>
                    <a:pt x="382" y="32"/>
                  </a:lnTo>
                  <a:lnTo>
                    <a:pt x="388" y="26"/>
                  </a:lnTo>
                  <a:lnTo>
                    <a:pt x="391" y="29"/>
                  </a:lnTo>
                  <a:lnTo>
                    <a:pt x="394" y="31"/>
                  </a:lnTo>
                  <a:lnTo>
                    <a:pt x="396" y="34"/>
                  </a:lnTo>
                  <a:lnTo>
                    <a:pt x="464" y="101"/>
                  </a:lnTo>
                  <a:lnTo>
                    <a:pt x="468" y="104"/>
                  </a:lnTo>
                  <a:lnTo>
                    <a:pt x="472" y="106"/>
                  </a:lnTo>
                  <a:lnTo>
                    <a:pt x="477" y="106"/>
                  </a:lnTo>
                  <a:lnTo>
                    <a:pt x="539" y="102"/>
                  </a:lnTo>
                  <a:lnTo>
                    <a:pt x="597" y="107"/>
                  </a:lnTo>
                  <a:lnTo>
                    <a:pt x="653" y="120"/>
                  </a:lnTo>
                  <a:lnTo>
                    <a:pt x="706" y="140"/>
                  </a:lnTo>
                  <a:lnTo>
                    <a:pt x="756" y="166"/>
                  </a:lnTo>
                  <a:lnTo>
                    <a:pt x="803" y="201"/>
                  </a:lnTo>
                  <a:lnTo>
                    <a:pt x="846" y="244"/>
                  </a:lnTo>
                  <a:lnTo>
                    <a:pt x="884" y="291"/>
                  </a:lnTo>
                  <a:lnTo>
                    <a:pt x="913" y="339"/>
                  </a:lnTo>
                  <a:lnTo>
                    <a:pt x="935" y="392"/>
                  </a:lnTo>
                  <a:lnTo>
                    <a:pt x="949" y="446"/>
                  </a:lnTo>
                  <a:lnTo>
                    <a:pt x="957" y="504"/>
                  </a:lnTo>
                  <a:lnTo>
                    <a:pt x="955" y="565"/>
                  </a:lnTo>
                  <a:lnTo>
                    <a:pt x="954" y="582"/>
                  </a:lnTo>
                  <a:lnTo>
                    <a:pt x="951" y="599"/>
                  </a:lnTo>
                  <a:lnTo>
                    <a:pt x="951" y="604"/>
                  </a:lnTo>
                  <a:lnTo>
                    <a:pt x="952" y="608"/>
                  </a:lnTo>
                  <a:lnTo>
                    <a:pt x="955" y="613"/>
                  </a:lnTo>
                  <a:lnTo>
                    <a:pt x="980" y="647"/>
                  </a:lnTo>
                  <a:lnTo>
                    <a:pt x="997" y="685"/>
                  </a:lnTo>
                  <a:lnTo>
                    <a:pt x="1007" y="725"/>
                  </a:lnTo>
                  <a:lnTo>
                    <a:pt x="1007" y="730"/>
                  </a:lnTo>
                  <a:lnTo>
                    <a:pt x="1008" y="733"/>
                  </a:lnTo>
                  <a:lnTo>
                    <a:pt x="1060" y="733"/>
                  </a:lnTo>
                  <a:lnTo>
                    <a:pt x="1060" y="769"/>
                  </a:lnTo>
                  <a:lnTo>
                    <a:pt x="1008" y="769"/>
                  </a:lnTo>
                  <a:lnTo>
                    <a:pt x="1007" y="772"/>
                  </a:lnTo>
                  <a:lnTo>
                    <a:pt x="1007" y="773"/>
                  </a:lnTo>
                  <a:lnTo>
                    <a:pt x="997" y="815"/>
                  </a:lnTo>
                  <a:lnTo>
                    <a:pt x="982" y="851"/>
                  </a:lnTo>
                  <a:lnTo>
                    <a:pt x="958" y="885"/>
                  </a:lnTo>
                  <a:lnTo>
                    <a:pt x="927" y="913"/>
                  </a:lnTo>
                  <a:lnTo>
                    <a:pt x="926" y="915"/>
                  </a:lnTo>
                  <a:lnTo>
                    <a:pt x="924" y="918"/>
                  </a:lnTo>
                  <a:lnTo>
                    <a:pt x="923" y="920"/>
                  </a:lnTo>
                  <a:lnTo>
                    <a:pt x="923" y="955"/>
                  </a:lnTo>
                  <a:lnTo>
                    <a:pt x="957" y="955"/>
                  </a:lnTo>
                  <a:lnTo>
                    <a:pt x="957" y="990"/>
                  </a:lnTo>
                  <a:lnTo>
                    <a:pt x="923" y="990"/>
                  </a:lnTo>
                  <a:lnTo>
                    <a:pt x="923" y="1058"/>
                  </a:lnTo>
                  <a:lnTo>
                    <a:pt x="683" y="1058"/>
                  </a:lnTo>
                  <a:lnTo>
                    <a:pt x="683" y="990"/>
                  </a:lnTo>
                  <a:lnTo>
                    <a:pt x="650" y="990"/>
                  </a:lnTo>
                  <a:lnTo>
                    <a:pt x="650" y="955"/>
                  </a:lnTo>
                  <a:lnTo>
                    <a:pt x="683" y="955"/>
                  </a:lnTo>
                  <a:lnTo>
                    <a:pt x="683" y="927"/>
                  </a:lnTo>
                  <a:lnTo>
                    <a:pt x="676" y="929"/>
                  </a:lnTo>
                  <a:lnTo>
                    <a:pt x="672" y="930"/>
                  </a:lnTo>
                  <a:lnTo>
                    <a:pt x="611" y="948"/>
                  </a:lnTo>
                  <a:lnTo>
                    <a:pt x="549" y="955"/>
                  </a:lnTo>
                  <a:lnTo>
                    <a:pt x="489" y="954"/>
                  </a:lnTo>
                  <a:lnTo>
                    <a:pt x="429" y="943"/>
                  </a:lnTo>
                  <a:lnTo>
                    <a:pt x="368" y="923"/>
                  </a:lnTo>
                  <a:lnTo>
                    <a:pt x="321" y="901"/>
                  </a:lnTo>
                  <a:lnTo>
                    <a:pt x="277" y="873"/>
                  </a:lnTo>
                  <a:lnTo>
                    <a:pt x="238" y="840"/>
                  </a:lnTo>
                  <a:lnTo>
                    <a:pt x="204" y="804"/>
                  </a:lnTo>
                  <a:lnTo>
                    <a:pt x="173" y="762"/>
                  </a:lnTo>
                  <a:lnTo>
                    <a:pt x="146" y="717"/>
                  </a:lnTo>
                  <a:lnTo>
                    <a:pt x="125" y="664"/>
                  </a:lnTo>
                  <a:lnTo>
                    <a:pt x="111" y="611"/>
                  </a:lnTo>
                  <a:lnTo>
                    <a:pt x="104" y="557"/>
                  </a:lnTo>
                  <a:lnTo>
                    <a:pt x="104" y="501"/>
                  </a:lnTo>
                  <a:lnTo>
                    <a:pt x="104" y="498"/>
                  </a:lnTo>
                  <a:lnTo>
                    <a:pt x="106" y="482"/>
                  </a:lnTo>
                  <a:lnTo>
                    <a:pt x="104" y="470"/>
                  </a:lnTo>
                  <a:lnTo>
                    <a:pt x="97" y="457"/>
                  </a:lnTo>
                  <a:lnTo>
                    <a:pt x="86" y="446"/>
                  </a:lnTo>
                  <a:lnTo>
                    <a:pt x="56" y="418"/>
                  </a:lnTo>
                  <a:lnTo>
                    <a:pt x="25" y="387"/>
                  </a:lnTo>
                  <a:lnTo>
                    <a:pt x="53" y="362"/>
                  </a:lnTo>
                  <a:lnTo>
                    <a:pt x="56" y="359"/>
                  </a:lnTo>
                  <a:lnTo>
                    <a:pt x="58" y="356"/>
                  </a:lnTo>
                  <a:lnTo>
                    <a:pt x="58" y="353"/>
                  </a:lnTo>
                  <a:lnTo>
                    <a:pt x="56" y="348"/>
                  </a:lnTo>
                  <a:lnTo>
                    <a:pt x="45" y="323"/>
                  </a:lnTo>
                  <a:lnTo>
                    <a:pt x="0" y="323"/>
                  </a:lnTo>
                  <a:lnTo>
                    <a:pt x="0" y="188"/>
                  </a:lnTo>
                  <a:lnTo>
                    <a:pt x="37" y="188"/>
                  </a:lnTo>
                  <a:lnTo>
                    <a:pt x="42" y="188"/>
                  </a:lnTo>
                  <a:lnTo>
                    <a:pt x="44" y="187"/>
                  </a:lnTo>
                  <a:lnTo>
                    <a:pt x="47" y="185"/>
                  </a:lnTo>
                  <a:lnTo>
                    <a:pt x="48" y="182"/>
                  </a:lnTo>
                  <a:lnTo>
                    <a:pt x="50" y="176"/>
                  </a:lnTo>
                  <a:lnTo>
                    <a:pt x="51" y="171"/>
                  </a:lnTo>
                  <a:lnTo>
                    <a:pt x="55" y="162"/>
                  </a:lnTo>
                  <a:lnTo>
                    <a:pt x="56" y="155"/>
                  </a:lnTo>
                  <a:lnTo>
                    <a:pt x="53" y="149"/>
                  </a:lnTo>
                  <a:lnTo>
                    <a:pt x="45" y="141"/>
                  </a:lnTo>
                  <a:lnTo>
                    <a:pt x="36" y="132"/>
                  </a:lnTo>
                  <a:lnTo>
                    <a:pt x="28" y="124"/>
                  </a:lnTo>
                  <a:lnTo>
                    <a:pt x="76" y="76"/>
                  </a:lnTo>
                  <a:lnTo>
                    <a:pt x="125" y="26"/>
                  </a:lnTo>
                  <a:lnTo>
                    <a:pt x="150" y="53"/>
                  </a:lnTo>
                  <a:lnTo>
                    <a:pt x="154" y="54"/>
                  </a:lnTo>
                  <a:lnTo>
                    <a:pt x="157" y="56"/>
                  </a:lnTo>
                  <a:lnTo>
                    <a:pt x="162" y="56"/>
                  </a:lnTo>
                  <a:lnTo>
                    <a:pt x="171" y="53"/>
                  </a:lnTo>
                  <a:lnTo>
                    <a:pt x="181" y="48"/>
                  </a:lnTo>
                  <a:lnTo>
                    <a:pt x="187" y="43"/>
                  </a:lnTo>
                  <a:lnTo>
                    <a:pt x="189" y="36"/>
                  </a:lnTo>
                  <a:lnTo>
                    <a:pt x="189" y="25"/>
                  </a:lnTo>
                  <a:lnTo>
                    <a:pt x="189" y="15"/>
                  </a:lnTo>
                  <a:lnTo>
                    <a:pt x="189" y="8"/>
                  </a:lnTo>
                  <a:lnTo>
                    <a:pt x="1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9"/>
            <p:cNvSpPr>
              <a:spLocks/>
            </p:cNvSpPr>
            <p:nvPr/>
          </p:nvSpPr>
          <p:spPr bwMode="auto">
            <a:xfrm>
              <a:off x="771525" y="3429052"/>
              <a:ext cx="257175" cy="220663"/>
            </a:xfrm>
            <a:custGeom>
              <a:avLst/>
              <a:gdLst>
                <a:gd name="T0" fmla="*/ 59 w 324"/>
                <a:gd name="T1" fmla="*/ 0 h 277"/>
                <a:gd name="T2" fmla="*/ 176 w 324"/>
                <a:gd name="T3" fmla="*/ 58 h 277"/>
                <a:gd name="T4" fmla="*/ 161 w 324"/>
                <a:gd name="T5" fmla="*/ 89 h 277"/>
                <a:gd name="T6" fmla="*/ 128 w 324"/>
                <a:gd name="T7" fmla="*/ 72 h 277"/>
                <a:gd name="T8" fmla="*/ 94 w 324"/>
                <a:gd name="T9" fmla="*/ 55 h 277"/>
                <a:gd name="T10" fmla="*/ 108 w 324"/>
                <a:gd name="T11" fmla="*/ 94 h 277"/>
                <a:gd name="T12" fmla="*/ 126 w 324"/>
                <a:gd name="T13" fmla="*/ 128 h 277"/>
                <a:gd name="T14" fmla="*/ 150 w 324"/>
                <a:gd name="T15" fmla="*/ 159 h 277"/>
                <a:gd name="T16" fmla="*/ 179 w 324"/>
                <a:gd name="T17" fmla="*/ 187 h 277"/>
                <a:gd name="T18" fmla="*/ 212 w 324"/>
                <a:gd name="T19" fmla="*/ 209 h 277"/>
                <a:gd name="T20" fmla="*/ 246 w 324"/>
                <a:gd name="T21" fmla="*/ 226 h 277"/>
                <a:gd name="T22" fmla="*/ 284 w 324"/>
                <a:gd name="T23" fmla="*/ 237 h 277"/>
                <a:gd name="T24" fmla="*/ 324 w 324"/>
                <a:gd name="T25" fmla="*/ 243 h 277"/>
                <a:gd name="T26" fmla="*/ 321 w 324"/>
                <a:gd name="T27" fmla="*/ 277 h 277"/>
                <a:gd name="T28" fmla="*/ 276 w 324"/>
                <a:gd name="T29" fmla="*/ 271 h 277"/>
                <a:gd name="T30" fmla="*/ 234 w 324"/>
                <a:gd name="T31" fmla="*/ 257 h 277"/>
                <a:gd name="T32" fmla="*/ 195 w 324"/>
                <a:gd name="T33" fmla="*/ 239 h 277"/>
                <a:gd name="T34" fmla="*/ 158 w 324"/>
                <a:gd name="T35" fmla="*/ 214 h 277"/>
                <a:gd name="T36" fmla="*/ 125 w 324"/>
                <a:gd name="T37" fmla="*/ 182 h 277"/>
                <a:gd name="T38" fmla="*/ 98 w 324"/>
                <a:gd name="T39" fmla="*/ 148 h 277"/>
                <a:gd name="T40" fmla="*/ 76 w 324"/>
                <a:gd name="T41" fmla="*/ 108 h 277"/>
                <a:gd name="T42" fmla="*/ 61 w 324"/>
                <a:gd name="T43" fmla="*/ 66 h 277"/>
                <a:gd name="T44" fmla="*/ 45 w 324"/>
                <a:gd name="T45" fmla="*/ 91 h 277"/>
                <a:gd name="T46" fmla="*/ 30 w 324"/>
                <a:gd name="T47" fmla="*/ 116 h 277"/>
                <a:gd name="T48" fmla="*/ 0 w 324"/>
                <a:gd name="T49" fmla="*/ 98 h 277"/>
                <a:gd name="T50" fmla="*/ 59 w 324"/>
                <a:gd name="T5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4" h="277">
                  <a:moveTo>
                    <a:pt x="59" y="0"/>
                  </a:moveTo>
                  <a:lnTo>
                    <a:pt x="176" y="58"/>
                  </a:lnTo>
                  <a:lnTo>
                    <a:pt x="161" y="89"/>
                  </a:lnTo>
                  <a:lnTo>
                    <a:pt x="128" y="72"/>
                  </a:lnTo>
                  <a:lnTo>
                    <a:pt x="94" y="55"/>
                  </a:lnTo>
                  <a:lnTo>
                    <a:pt x="108" y="94"/>
                  </a:lnTo>
                  <a:lnTo>
                    <a:pt x="126" y="128"/>
                  </a:lnTo>
                  <a:lnTo>
                    <a:pt x="150" y="159"/>
                  </a:lnTo>
                  <a:lnTo>
                    <a:pt x="179" y="187"/>
                  </a:lnTo>
                  <a:lnTo>
                    <a:pt x="212" y="209"/>
                  </a:lnTo>
                  <a:lnTo>
                    <a:pt x="246" y="226"/>
                  </a:lnTo>
                  <a:lnTo>
                    <a:pt x="284" y="237"/>
                  </a:lnTo>
                  <a:lnTo>
                    <a:pt x="324" y="243"/>
                  </a:lnTo>
                  <a:lnTo>
                    <a:pt x="321" y="277"/>
                  </a:lnTo>
                  <a:lnTo>
                    <a:pt x="276" y="271"/>
                  </a:lnTo>
                  <a:lnTo>
                    <a:pt x="234" y="257"/>
                  </a:lnTo>
                  <a:lnTo>
                    <a:pt x="195" y="239"/>
                  </a:lnTo>
                  <a:lnTo>
                    <a:pt x="158" y="214"/>
                  </a:lnTo>
                  <a:lnTo>
                    <a:pt x="125" y="182"/>
                  </a:lnTo>
                  <a:lnTo>
                    <a:pt x="98" y="148"/>
                  </a:lnTo>
                  <a:lnTo>
                    <a:pt x="76" y="108"/>
                  </a:lnTo>
                  <a:lnTo>
                    <a:pt x="61" y="66"/>
                  </a:lnTo>
                  <a:lnTo>
                    <a:pt x="45" y="91"/>
                  </a:lnTo>
                  <a:lnTo>
                    <a:pt x="30" y="116"/>
                  </a:lnTo>
                  <a:lnTo>
                    <a:pt x="0" y="98"/>
                  </a:lnTo>
                  <a:lnTo>
                    <a:pt x="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0"/>
            <p:cNvSpPr>
              <a:spLocks/>
            </p:cNvSpPr>
            <p:nvPr/>
          </p:nvSpPr>
          <p:spPr bwMode="auto">
            <a:xfrm>
              <a:off x="1054100" y="3189339"/>
              <a:ext cx="257175" cy="217488"/>
            </a:xfrm>
            <a:custGeom>
              <a:avLst/>
              <a:gdLst>
                <a:gd name="T0" fmla="*/ 4 w 325"/>
                <a:gd name="T1" fmla="*/ 0 h 274"/>
                <a:gd name="T2" fmla="*/ 57 w 325"/>
                <a:gd name="T3" fmla="*/ 10 h 274"/>
                <a:gd name="T4" fmla="*/ 105 w 325"/>
                <a:gd name="T5" fmla="*/ 27 h 274"/>
                <a:gd name="T6" fmla="*/ 149 w 325"/>
                <a:gd name="T7" fmla="*/ 50 h 274"/>
                <a:gd name="T8" fmla="*/ 186 w 325"/>
                <a:gd name="T9" fmla="*/ 80 h 274"/>
                <a:gd name="T10" fmla="*/ 217 w 325"/>
                <a:gd name="T11" fmla="*/ 117 h 274"/>
                <a:gd name="T12" fmla="*/ 244 w 325"/>
                <a:gd name="T13" fmla="*/ 161 h 274"/>
                <a:gd name="T14" fmla="*/ 265 w 325"/>
                <a:gd name="T15" fmla="*/ 211 h 274"/>
                <a:gd name="T16" fmla="*/ 295 w 325"/>
                <a:gd name="T17" fmla="*/ 162 h 274"/>
                <a:gd name="T18" fmla="*/ 325 w 325"/>
                <a:gd name="T19" fmla="*/ 179 h 274"/>
                <a:gd name="T20" fmla="*/ 269 w 325"/>
                <a:gd name="T21" fmla="*/ 271 h 274"/>
                <a:gd name="T22" fmla="*/ 267 w 325"/>
                <a:gd name="T23" fmla="*/ 273 h 274"/>
                <a:gd name="T24" fmla="*/ 264 w 325"/>
                <a:gd name="T25" fmla="*/ 274 h 274"/>
                <a:gd name="T26" fmla="*/ 261 w 325"/>
                <a:gd name="T27" fmla="*/ 274 h 274"/>
                <a:gd name="T28" fmla="*/ 150 w 325"/>
                <a:gd name="T29" fmla="*/ 237 h 274"/>
                <a:gd name="T30" fmla="*/ 161 w 325"/>
                <a:gd name="T31" fmla="*/ 206 h 274"/>
                <a:gd name="T32" fmla="*/ 197 w 325"/>
                <a:gd name="T33" fmla="*/ 217 h 274"/>
                <a:gd name="T34" fmla="*/ 234 w 325"/>
                <a:gd name="T35" fmla="*/ 229 h 274"/>
                <a:gd name="T36" fmla="*/ 217 w 325"/>
                <a:gd name="T37" fmla="*/ 183 h 274"/>
                <a:gd name="T38" fmla="*/ 194 w 325"/>
                <a:gd name="T39" fmla="*/ 142 h 274"/>
                <a:gd name="T40" fmla="*/ 166 w 325"/>
                <a:gd name="T41" fmla="*/ 108 h 274"/>
                <a:gd name="T42" fmla="*/ 131 w 325"/>
                <a:gd name="T43" fmla="*/ 80 h 274"/>
                <a:gd name="T44" fmla="*/ 94 w 325"/>
                <a:gd name="T45" fmla="*/ 58 h 274"/>
                <a:gd name="T46" fmla="*/ 50 w 325"/>
                <a:gd name="T47" fmla="*/ 42 h 274"/>
                <a:gd name="T48" fmla="*/ 0 w 325"/>
                <a:gd name="T49" fmla="*/ 33 h 274"/>
                <a:gd name="T50" fmla="*/ 2 w 325"/>
                <a:gd name="T51" fmla="*/ 18 h 274"/>
                <a:gd name="T52" fmla="*/ 4 w 325"/>
                <a:gd name="T5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5" h="274">
                  <a:moveTo>
                    <a:pt x="4" y="0"/>
                  </a:moveTo>
                  <a:lnTo>
                    <a:pt x="57" y="10"/>
                  </a:lnTo>
                  <a:lnTo>
                    <a:pt x="105" y="27"/>
                  </a:lnTo>
                  <a:lnTo>
                    <a:pt x="149" y="50"/>
                  </a:lnTo>
                  <a:lnTo>
                    <a:pt x="186" y="80"/>
                  </a:lnTo>
                  <a:lnTo>
                    <a:pt x="217" y="117"/>
                  </a:lnTo>
                  <a:lnTo>
                    <a:pt x="244" y="161"/>
                  </a:lnTo>
                  <a:lnTo>
                    <a:pt x="265" y="211"/>
                  </a:lnTo>
                  <a:lnTo>
                    <a:pt x="295" y="162"/>
                  </a:lnTo>
                  <a:lnTo>
                    <a:pt x="325" y="179"/>
                  </a:lnTo>
                  <a:lnTo>
                    <a:pt x="269" y="271"/>
                  </a:lnTo>
                  <a:lnTo>
                    <a:pt x="267" y="273"/>
                  </a:lnTo>
                  <a:lnTo>
                    <a:pt x="264" y="274"/>
                  </a:lnTo>
                  <a:lnTo>
                    <a:pt x="261" y="274"/>
                  </a:lnTo>
                  <a:lnTo>
                    <a:pt x="150" y="237"/>
                  </a:lnTo>
                  <a:lnTo>
                    <a:pt x="161" y="206"/>
                  </a:lnTo>
                  <a:lnTo>
                    <a:pt x="197" y="217"/>
                  </a:lnTo>
                  <a:lnTo>
                    <a:pt x="234" y="229"/>
                  </a:lnTo>
                  <a:lnTo>
                    <a:pt x="217" y="183"/>
                  </a:lnTo>
                  <a:lnTo>
                    <a:pt x="194" y="142"/>
                  </a:lnTo>
                  <a:lnTo>
                    <a:pt x="166" y="108"/>
                  </a:lnTo>
                  <a:lnTo>
                    <a:pt x="131" y="80"/>
                  </a:lnTo>
                  <a:lnTo>
                    <a:pt x="94" y="58"/>
                  </a:lnTo>
                  <a:lnTo>
                    <a:pt x="50" y="42"/>
                  </a:lnTo>
                  <a:lnTo>
                    <a:pt x="0" y="33"/>
                  </a:lnTo>
                  <a:lnTo>
                    <a:pt x="2" y="18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1"/>
            <p:cNvSpPr>
              <a:spLocks noEditPoints="1"/>
            </p:cNvSpPr>
            <p:nvPr/>
          </p:nvSpPr>
          <p:spPr bwMode="auto">
            <a:xfrm>
              <a:off x="715963" y="3094089"/>
              <a:ext cx="215900" cy="215900"/>
            </a:xfrm>
            <a:custGeom>
              <a:avLst/>
              <a:gdLst>
                <a:gd name="T0" fmla="*/ 97 w 273"/>
                <a:gd name="T1" fmla="*/ 42 h 272"/>
                <a:gd name="T2" fmla="*/ 83 w 273"/>
                <a:gd name="T3" fmla="*/ 59 h 272"/>
                <a:gd name="T4" fmla="*/ 93 w 273"/>
                <a:gd name="T5" fmla="*/ 70 h 272"/>
                <a:gd name="T6" fmla="*/ 87 w 273"/>
                <a:gd name="T7" fmla="*/ 87 h 272"/>
                <a:gd name="T8" fmla="*/ 64 w 273"/>
                <a:gd name="T9" fmla="*/ 88 h 272"/>
                <a:gd name="T10" fmla="*/ 42 w 273"/>
                <a:gd name="T11" fmla="*/ 98 h 272"/>
                <a:gd name="T12" fmla="*/ 67 w 273"/>
                <a:gd name="T13" fmla="*/ 119 h 272"/>
                <a:gd name="T14" fmla="*/ 34 w 273"/>
                <a:gd name="T15" fmla="*/ 154 h 272"/>
                <a:gd name="T16" fmla="*/ 51 w 273"/>
                <a:gd name="T17" fmla="*/ 194 h 272"/>
                <a:gd name="T18" fmla="*/ 75 w 273"/>
                <a:gd name="T19" fmla="*/ 172 h 272"/>
                <a:gd name="T20" fmla="*/ 100 w 273"/>
                <a:gd name="T21" fmla="*/ 196 h 272"/>
                <a:gd name="T22" fmla="*/ 84 w 273"/>
                <a:gd name="T23" fmla="*/ 213 h 272"/>
                <a:gd name="T24" fmla="*/ 98 w 273"/>
                <a:gd name="T25" fmla="*/ 230 h 272"/>
                <a:gd name="T26" fmla="*/ 120 w 273"/>
                <a:gd name="T27" fmla="*/ 205 h 272"/>
                <a:gd name="T28" fmla="*/ 154 w 273"/>
                <a:gd name="T29" fmla="*/ 238 h 272"/>
                <a:gd name="T30" fmla="*/ 198 w 273"/>
                <a:gd name="T31" fmla="*/ 219 h 272"/>
                <a:gd name="T32" fmla="*/ 184 w 273"/>
                <a:gd name="T33" fmla="*/ 208 h 272"/>
                <a:gd name="T34" fmla="*/ 175 w 273"/>
                <a:gd name="T35" fmla="*/ 199 h 272"/>
                <a:gd name="T36" fmla="*/ 199 w 273"/>
                <a:gd name="T37" fmla="*/ 171 h 272"/>
                <a:gd name="T38" fmla="*/ 218 w 273"/>
                <a:gd name="T39" fmla="*/ 196 h 272"/>
                <a:gd name="T40" fmla="*/ 231 w 273"/>
                <a:gd name="T41" fmla="*/ 174 h 272"/>
                <a:gd name="T42" fmla="*/ 206 w 273"/>
                <a:gd name="T43" fmla="*/ 152 h 272"/>
                <a:gd name="T44" fmla="*/ 238 w 273"/>
                <a:gd name="T45" fmla="*/ 118 h 272"/>
                <a:gd name="T46" fmla="*/ 221 w 273"/>
                <a:gd name="T47" fmla="*/ 74 h 272"/>
                <a:gd name="T48" fmla="*/ 206 w 273"/>
                <a:gd name="T49" fmla="*/ 91 h 272"/>
                <a:gd name="T50" fmla="*/ 185 w 273"/>
                <a:gd name="T51" fmla="*/ 87 h 272"/>
                <a:gd name="T52" fmla="*/ 184 w 273"/>
                <a:gd name="T53" fmla="*/ 63 h 272"/>
                <a:gd name="T54" fmla="*/ 175 w 273"/>
                <a:gd name="T55" fmla="*/ 42 h 272"/>
                <a:gd name="T56" fmla="*/ 153 w 273"/>
                <a:gd name="T57" fmla="*/ 67 h 272"/>
                <a:gd name="T58" fmla="*/ 120 w 273"/>
                <a:gd name="T59" fmla="*/ 34 h 272"/>
                <a:gd name="T60" fmla="*/ 168 w 273"/>
                <a:gd name="T61" fmla="*/ 3 h 272"/>
                <a:gd name="T62" fmla="*/ 223 w 273"/>
                <a:gd name="T63" fmla="*/ 29 h 272"/>
                <a:gd name="T64" fmla="*/ 259 w 273"/>
                <a:gd name="T65" fmla="*/ 76 h 272"/>
                <a:gd name="T66" fmla="*/ 273 w 273"/>
                <a:gd name="T67" fmla="*/ 137 h 272"/>
                <a:gd name="T68" fmla="*/ 254 w 273"/>
                <a:gd name="T69" fmla="*/ 205 h 272"/>
                <a:gd name="T70" fmla="*/ 206 w 273"/>
                <a:gd name="T71" fmla="*/ 253 h 272"/>
                <a:gd name="T72" fmla="*/ 137 w 273"/>
                <a:gd name="T73" fmla="*/ 272 h 272"/>
                <a:gd name="T74" fmla="*/ 76 w 273"/>
                <a:gd name="T75" fmla="*/ 258 h 272"/>
                <a:gd name="T76" fmla="*/ 30 w 273"/>
                <a:gd name="T77" fmla="*/ 221 h 272"/>
                <a:gd name="T78" fmla="*/ 3 w 273"/>
                <a:gd name="T79" fmla="*/ 168 h 272"/>
                <a:gd name="T80" fmla="*/ 3 w 273"/>
                <a:gd name="T81" fmla="*/ 104 h 272"/>
                <a:gd name="T82" fmla="*/ 30 w 273"/>
                <a:gd name="T83" fmla="*/ 51 h 272"/>
                <a:gd name="T84" fmla="*/ 76 w 273"/>
                <a:gd name="T85" fmla="*/ 14 h 272"/>
                <a:gd name="T86" fmla="*/ 137 w 273"/>
                <a:gd name="T87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3" h="272">
                  <a:moveTo>
                    <a:pt x="120" y="34"/>
                  </a:moveTo>
                  <a:lnTo>
                    <a:pt x="97" y="42"/>
                  </a:lnTo>
                  <a:lnTo>
                    <a:pt x="75" y="51"/>
                  </a:lnTo>
                  <a:lnTo>
                    <a:pt x="83" y="59"/>
                  </a:lnTo>
                  <a:lnTo>
                    <a:pt x="89" y="63"/>
                  </a:lnTo>
                  <a:lnTo>
                    <a:pt x="93" y="70"/>
                  </a:lnTo>
                  <a:lnTo>
                    <a:pt x="100" y="74"/>
                  </a:lnTo>
                  <a:lnTo>
                    <a:pt x="87" y="87"/>
                  </a:lnTo>
                  <a:lnTo>
                    <a:pt x="73" y="101"/>
                  </a:lnTo>
                  <a:lnTo>
                    <a:pt x="64" y="88"/>
                  </a:lnTo>
                  <a:lnTo>
                    <a:pt x="51" y="74"/>
                  </a:lnTo>
                  <a:lnTo>
                    <a:pt x="42" y="98"/>
                  </a:lnTo>
                  <a:lnTo>
                    <a:pt x="33" y="119"/>
                  </a:lnTo>
                  <a:lnTo>
                    <a:pt x="67" y="119"/>
                  </a:lnTo>
                  <a:lnTo>
                    <a:pt x="67" y="154"/>
                  </a:lnTo>
                  <a:lnTo>
                    <a:pt x="34" y="154"/>
                  </a:lnTo>
                  <a:lnTo>
                    <a:pt x="42" y="174"/>
                  </a:lnTo>
                  <a:lnTo>
                    <a:pt x="51" y="194"/>
                  </a:lnTo>
                  <a:lnTo>
                    <a:pt x="56" y="196"/>
                  </a:lnTo>
                  <a:lnTo>
                    <a:pt x="75" y="172"/>
                  </a:lnTo>
                  <a:lnTo>
                    <a:pt x="87" y="185"/>
                  </a:lnTo>
                  <a:lnTo>
                    <a:pt x="100" y="196"/>
                  </a:lnTo>
                  <a:lnTo>
                    <a:pt x="92" y="203"/>
                  </a:lnTo>
                  <a:lnTo>
                    <a:pt x="84" y="213"/>
                  </a:lnTo>
                  <a:lnTo>
                    <a:pt x="76" y="221"/>
                  </a:lnTo>
                  <a:lnTo>
                    <a:pt x="98" y="230"/>
                  </a:lnTo>
                  <a:lnTo>
                    <a:pt x="120" y="238"/>
                  </a:lnTo>
                  <a:lnTo>
                    <a:pt x="120" y="205"/>
                  </a:lnTo>
                  <a:lnTo>
                    <a:pt x="154" y="205"/>
                  </a:lnTo>
                  <a:lnTo>
                    <a:pt x="154" y="238"/>
                  </a:lnTo>
                  <a:lnTo>
                    <a:pt x="176" y="230"/>
                  </a:lnTo>
                  <a:lnTo>
                    <a:pt x="198" y="219"/>
                  </a:lnTo>
                  <a:lnTo>
                    <a:pt x="192" y="213"/>
                  </a:lnTo>
                  <a:lnTo>
                    <a:pt x="184" y="208"/>
                  </a:lnTo>
                  <a:lnTo>
                    <a:pt x="179" y="203"/>
                  </a:lnTo>
                  <a:lnTo>
                    <a:pt x="175" y="199"/>
                  </a:lnTo>
                  <a:lnTo>
                    <a:pt x="187" y="185"/>
                  </a:lnTo>
                  <a:lnTo>
                    <a:pt x="199" y="171"/>
                  </a:lnTo>
                  <a:lnTo>
                    <a:pt x="209" y="183"/>
                  </a:lnTo>
                  <a:lnTo>
                    <a:pt x="218" y="196"/>
                  </a:lnTo>
                  <a:lnTo>
                    <a:pt x="223" y="194"/>
                  </a:lnTo>
                  <a:lnTo>
                    <a:pt x="231" y="174"/>
                  </a:lnTo>
                  <a:lnTo>
                    <a:pt x="238" y="152"/>
                  </a:lnTo>
                  <a:lnTo>
                    <a:pt x="206" y="152"/>
                  </a:lnTo>
                  <a:lnTo>
                    <a:pt x="206" y="118"/>
                  </a:lnTo>
                  <a:lnTo>
                    <a:pt x="238" y="118"/>
                  </a:lnTo>
                  <a:lnTo>
                    <a:pt x="231" y="96"/>
                  </a:lnTo>
                  <a:lnTo>
                    <a:pt x="221" y="74"/>
                  </a:lnTo>
                  <a:lnTo>
                    <a:pt x="212" y="84"/>
                  </a:lnTo>
                  <a:lnTo>
                    <a:pt x="206" y="91"/>
                  </a:lnTo>
                  <a:lnTo>
                    <a:pt x="198" y="99"/>
                  </a:lnTo>
                  <a:lnTo>
                    <a:pt x="185" y="87"/>
                  </a:lnTo>
                  <a:lnTo>
                    <a:pt x="173" y="73"/>
                  </a:lnTo>
                  <a:lnTo>
                    <a:pt x="184" y="63"/>
                  </a:lnTo>
                  <a:lnTo>
                    <a:pt x="198" y="51"/>
                  </a:lnTo>
                  <a:lnTo>
                    <a:pt x="175" y="42"/>
                  </a:lnTo>
                  <a:lnTo>
                    <a:pt x="153" y="34"/>
                  </a:lnTo>
                  <a:lnTo>
                    <a:pt x="153" y="67"/>
                  </a:lnTo>
                  <a:lnTo>
                    <a:pt x="120" y="67"/>
                  </a:lnTo>
                  <a:lnTo>
                    <a:pt x="120" y="34"/>
                  </a:lnTo>
                  <a:close/>
                  <a:moveTo>
                    <a:pt x="137" y="0"/>
                  </a:moveTo>
                  <a:lnTo>
                    <a:pt x="168" y="3"/>
                  </a:lnTo>
                  <a:lnTo>
                    <a:pt x="196" y="14"/>
                  </a:lnTo>
                  <a:lnTo>
                    <a:pt x="223" y="29"/>
                  </a:lnTo>
                  <a:lnTo>
                    <a:pt x="243" y="51"/>
                  </a:lnTo>
                  <a:lnTo>
                    <a:pt x="259" y="76"/>
                  </a:lnTo>
                  <a:lnTo>
                    <a:pt x="270" y="105"/>
                  </a:lnTo>
                  <a:lnTo>
                    <a:pt x="273" y="137"/>
                  </a:lnTo>
                  <a:lnTo>
                    <a:pt x="268" y="172"/>
                  </a:lnTo>
                  <a:lnTo>
                    <a:pt x="254" y="205"/>
                  </a:lnTo>
                  <a:lnTo>
                    <a:pt x="232" y="233"/>
                  </a:lnTo>
                  <a:lnTo>
                    <a:pt x="206" y="253"/>
                  </a:lnTo>
                  <a:lnTo>
                    <a:pt x="173" y="267"/>
                  </a:lnTo>
                  <a:lnTo>
                    <a:pt x="137" y="272"/>
                  </a:lnTo>
                  <a:lnTo>
                    <a:pt x="106" y="269"/>
                  </a:lnTo>
                  <a:lnTo>
                    <a:pt x="76" y="258"/>
                  </a:lnTo>
                  <a:lnTo>
                    <a:pt x="51" y="242"/>
                  </a:lnTo>
                  <a:lnTo>
                    <a:pt x="30" y="221"/>
                  </a:lnTo>
                  <a:lnTo>
                    <a:pt x="14" y="196"/>
                  </a:lnTo>
                  <a:lnTo>
                    <a:pt x="3" y="168"/>
                  </a:lnTo>
                  <a:lnTo>
                    <a:pt x="0" y="135"/>
                  </a:lnTo>
                  <a:lnTo>
                    <a:pt x="3" y="104"/>
                  </a:lnTo>
                  <a:lnTo>
                    <a:pt x="14" y="76"/>
                  </a:lnTo>
                  <a:lnTo>
                    <a:pt x="30" y="51"/>
                  </a:lnTo>
                  <a:lnTo>
                    <a:pt x="51" y="29"/>
                  </a:lnTo>
                  <a:lnTo>
                    <a:pt x="76" y="14"/>
                  </a:lnTo>
                  <a:lnTo>
                    <a:pt x="106" y="3"/>
                  </a:lnTo>
                  <a:lnTo>
                    <a:pt x="1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8" name="Freeform 22"/>
            <p:cNvSpPr>
              <a:spLocks/>
            </p:cNvSpPr>
            <p:nvPr/>
          </p:nvSpPr>
          <p:spPr bwMode="auto">
            <a:xfrm>
              <a:off x="1150938" y="3583039"/>
              <a:ext cx="26987" cy="26988"/>
            </a:xfrm>
            <a:custGeom>
              <a:avLst/>
              <a:gdLst>
                <a:gd name="T0" fmla="*/ 0 w 34"/>
                <a:gd name="T1" fmla="*/ 0 h 35"/>
                <a:gd name="T2" fmla="*/ 34 w 34"/>
                <a:gd name="T3" fmla="*/ 0 h 35"/>
                <a:gd name="T4" fmla="*/ 34 w 34"/>
                <a:gd name="T5" fmla="*/ 28 h 35"/>
                <a:gd name="T6" fmla="*/ 33 w 34"/>
                <a:gd name="T7" fmla="*/ 32 h 35"/>
                <a:gd name="T8" fmla="*/ 30 w 34"/>
                <a:gd name="T9" fmla="*/ 33 h 35"/>
                <a:gd name="T10" fmla="*/ 28 w 34"/>
                <a:gd name="T11" fmla="*/ 33 h 35"/>
                <a:gd name="T12" fmla="*/ 0 w 34"/>
                <a:gd name="T13" fmla="*/ 35 h 35"/>
                <a:gd name="T14" fmla="*/ 0 w 3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5">
                  <a:moveTo>
                    <a:pt x="0" y="0"/>
                  </a:moveTo>
                  <a:lnTo>
                    <a:pt x="34" y="0"/>
                  </a:lnTo>
                  <a:lnTo>
                    <a:pt x="34" y="28"/>
                  </a:lnTo>
                  <a:lnTo>
                    <a:pt x="33" y="32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9" name="Freeform 23"/>
            <p:cNvSpPr>
              <a:spLocks/>
            </p:cNvSpPr>
            <p:nvPr/>
          </p:nvSpPr>
          <p:spPr bwMode="auto">
            <a:xfrm>
              <a:off x="1308100" y="3511602"/>
              <a:ext cx="34925" cy="33338"/>
            </a:xfrm>
            <a:custGeom>
              <a:avLst/>
              <a:gdLst>
                <a:gd name="T0" fmla="*/ 20 w 43"/>
                <a:gd name="T1" fmla="*/ 0 h 44"/>
                <a:gd name="T2" fmla="*/ 31 w 43"/>
                <a:gd name="T3" fmla="*/ 13 h 44"/>
                <a:gd name="T4" fmla="*/ 43 w 43"/>
                <a:gd name="T5" fmla="*/ 23 h 44"/>
                <a:gd name="T6" fmla="*/ 37 w 43"/>
                <a:gd name="T7" fmla="*/ 30 h 44"/>
                <a:gd name="T8" fmla="*/ 29 w 43"/>
                <a:gd name="T9" fmla="*/ 37 h 44"/>
                <a:gd name="T10" fmla="*/ 21 w 43"/>
                <a:gd name="T11" fmla="*/ 44 h 44"/>
                <a:gd name="T12" fmla="*/ 10 w 43"/>
                <a:gd name="T13" fmla="*/ 33 h 44"/>
                <a:gd name="T14" fmla="*/ 0 w 43"/>
                <a:gd name="T15" fmla="*/ 20 h 44"/>
                <a:gd name="T16" fmla="*/ 6 w 43"/>
                <a:gd name="T17" fmla="*/ 14 h 44"/>
                <a:gd name="T18" fmla="*/ 14 w 43"/>
                <a:gd name="T19" fmla="*/ 8 h 44"/>
                <a:gd name="T20" fmla="*/ 20 w 43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44">
                  <a:moveTo>
                    <a:pt x="20" y="0"/>
                  </a:moveTo>
                  <a:lnTo>
                    <a:pt x="31" y="13"/>
                  </a:lnTo>
                  <a:lnTo>
                    <a:pt x="43" y="23"/>
                  </a:lnTo>
                  <a:lnTo>
                    <a:pt x="37" y="30"/>
                  </a:lnTo>
                  <a:lnTo>
                    <a:pt x="29" y="37"/>
                  </a:lnTo>
                  <a:lnTo>
                    <a:pt x="21" y="44"/>
                  </a:lnTo>
                  <a:lnTo>
                    <a:pt x="10" y="33"/>
                  </a:lnTo>
                  <a:lnTo>
                    <a:pt x="0" y="20"/>
                  </a:lnTo>
                  <a:lnTo>
                    <a:pt x="6" y="14"/>
                  </a:lnTo>
                  <a:lnTo>
                    <a:pt x="14" y="8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0" name="Freeform 24"/>
            <p:cNvSpPr>
              <a:spLocks/>
            </p:cNvSpPr>
            <p:nvPr/>
          </p:nvSpPr>
          <p:spPr bwMode="auto">
            <a:xfrm>
              <a:off x="1173163" y="3644952"/>
              <a:ext cx="36512" cy="36513"/>
            </a:xfrm>
            <a:custGeom>
              <a:avLst/>
              <a:gdLst>
                <a:gd name="T0" fmla="*/ 23 w 47"/>
                <a:gd name="T1" fmla="*/ 0 h 47"/>
                <a:gd name="T2" fmla="*/ 47 w 47"/>
                <a:gd name="T3" fmla="*/ 24 h 47"/>
                <a:gd name="T4" fmla="*/ 23 w 47"/>
                <a:gd name="T5" fmla="*/ 47 h 47"/>
                <a:gd name="T6" fmla="*/ 0 w 47"/>
                <a:gd name="T7" fmla="*/ 24 h 47"/>
                <a:gd name="T8" fmla="*/ 23 w 47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lnTo>
                    <a:pt x="47" y="24"/>
                  </a:lnTo>
                  <a:lnTo>
                    <a:pt x="23" y="47"/>
                  </a:lnTo>
                  <a:lnTo>
                    <a:pt x="0" y="24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1" name="Rectangle 25"/>
            <p:cNvSpPr>
              <a:spLocks noChangeArrowheads="1"/>
            </p:cNvSpPr>
            <p:nvPr/>
          </p:nvSpPr>
          <p:spPr bwMode="auto">
            <a:xfrm>
              <a:off x="1246188" y="3487789"/>
              <a:ext cx="254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2" name="Rectangle 26"/>
            <p:cNvSpPr>
              <a:spLocks noChangeArrowheads="1"/>
            </p:cNvSpPr>
            <p:nvPr/>
          </p:nvSpPr>
          <p:spPr bwMode="auto">
            <a:xfrm>
              <a:off x="1341438" y="3583039"/>
              <a:ext cx="25400" cy="2540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3" name="Freeform 27"/>
            <p:cNvSpPr>
              <a:spLocks/>
            </p:cNvSpPr>
            <p:nvPr/>
          </p:nvSpPr>
          <p:spPr bwMode="auto">
            <a:xfrm>
              <a:off x="1173163" y="3510014"/>
              <a:ext cx="36512" cy="36513"/>
            </a:xfrm>
            <a:custGeom>
              <a:avLst/>
              <a:gdLst>
                <a:gd name="T0" fmla="*/ 21 w 45"/>
                <a:gd name="T1" fmla="*/ 0 h 46"/>
                <a:gd name="T2" fmla="*/ 34 w 45"/>
                <a:gd name="T3" fmla="*/ 12 h 46"/>
                <a:gd name="T4" fmla="*/ 45 w 45"/>
                <a:gd name="T5" fmla="*/ 23 h 46"/>
                <a:gd name="T6" fmla="*/ 23 w 45"/>
                <a:gd name="T7" fmla="*/ 46 h 46"/>
                <a:gd name="T8" fmla="*/ 11 w 45"/>
                <a:gd name="T9" fmla="*/ 34 h 46"/>
                <a:gd name="T10" fmla="*/ 0 w 45"/>
                <a:gd name="T11" fmla="*/ 21 h 46"/>
                <a:gd name="T12" fmla="*/ 7 w 45"/>
                <a:gd name="T13" fmla="*/ 15 h 46"/>
                <a:gd name="T14" fmla="*/ 14 w 45"/>
                <a:gd name="T15" fmla="*/ 7 h 46"/>
                <a:gd name="T16" fmla="*/ 21 w 45"/>
                <a:gd name="T1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46">
                  <a:moveTo>
                    <a:pt x="21" y="0"/>
                  </a:moveTo>
                  <a:lnTo>
                    <a:pt x="34" y="12"/>
                  </a:lnTo>
                  <a:lnTo>
                    <a:pt x="45" y="23"/>
                  </a:lnTo>
                  <a:lnTo>
                    <a:pt x="23" y="46"/>
                  </a:lnTo>
                  <a:lnTo>
                    <a:pt x="11" y="34"/>
                  </a:lnTo>
                  <a:lnTo>
                    <a:pt x="0" y="21"/>
                  </a:lnTo>
                  <a:lnTo>
                    <a:pt x="7" y="15"/>
                  </a:lnTo>
                  <a:lnTo>
                    <a:pt x="14" y="7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4" name="Freeform 28"/>
            <p:cNvSpPr>
              <a:spLocks/>
            </p:cNvSpPr>
            <p:nvPr/>
          </p:nvSpPr>
          <p:spPr bwMode="auto">
            <a:xfrm>
              <a:off x="1308100" y="3644952"/>
              <a:ext cx="34925" cy="36513"/>
            </a:xfrm>
            <a:custGeom>
              <a:avLst/>
              <a:gdLst>
                <a:gd name="T0" fmla="*/ 23 w 43"/>
                <a:gd name="T1" fmla="*/ 0 h 45"/>
                <a:gd name="T2" fmla="*/ 29 w 43"/>
                <a:gd name="T3" fmla="*/ 6 h 45"/>
                <a:gd name="T4" fmla="*/ 35 w 43"/>
                <a:gd name="T5" fmla="*/ 14 h 45"/>
                <a:gd name="T6" fmla="*/ 43 w 43"/>
                <a:gd name="T7" fmla="*/ 22 h 45"/>
                <a:gd name="T8" fmla="*/ 32 w 43"/>
                <a:gd name="T9" fmla="*/ 32 h 45"/>
                <a:gd name="T10" fmla="*/ 21 w 43"/>
                <a:gd name="T11" fmla="*/ 45 h 45"/>
                <a:gd name="T12" fmla="*/ 10 w 43"/>
                <a:gd name="T13" fmla="*/ 32 h 45"/>
                <a:gd name="T14" fmla="*/ 0 w 43"/>
                <a:gd name="T15" fmla="*/ 22 h 45"/>
                <a:gd name="T16" fmla="*/ 10 w 43"/>
                <a:gd name="T17" fmla="*/ 11 h 45"/>
                <a:gd name="T18" fmla="*/ 23 w 43"/>
                <a:gd name="T1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5">
                  <a:moveTo>
                    <a:pt x="23" y="0"/>
                  </a:moveTo>
                  <a:lnTo>
                    <a:pt x="29" y="6"/>
                  </a:lnTo>
                  <a:lnTo>
                    <a:pt x="35" y="14"/>
                  </a:lnTo>
                  <a:lnTo>
                    <a:pt x="43" y="22"/>
                  </a:lnTo>
                  <a:lnTo>
                    <a:pt x="32" y="32"/>
                  </a:lnTo>
                  <a:lnTo>
                    <a:pt x="21" y="45"/>
                  </a:lnTo>
                  <a:lnTo>
                    <a:pt x="10" y="32"/>
                  </a:lnTo>
                  <a:lnTo>
                    <a:pt x="0" y="22"/>
                  </a:lnTo>
                  <a:lnTo>
                    <a:pt x="10" y="11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E1C6CB13-0012-FB4F-B1D8-8D88A1A39759}"/>
              </a:ext>
            </a:extLst>
          </p:cNvPr>
          <p:cNvGrpSpPr/>
          <p:nvPr/>
        </p:nvGrpSpPr>
        <p:grpSpPr>
          <a:xfrm>
            <a:off x="1163186" y="3867656"/>
            <a:ext cx="706437" cy="882650"/>
            <a:chOff x="688975" y="4102152"/>
            <a:chExt cx="706437" cy="882650"/>
          </a:xfrm>
          <a:solidFill>
            <a:schemeClr val="accent5">
              <a:lumMod val="75000"/>
            </a:schemeClr>
          </a:solidFill>
        </p:grpSpPr>
        <p:sp>
          <p:nvSpPr>
            <p:cNvPr id="775" name="Freeform 29"/>
            <p:cNvSpPr>
              <a:spLocks/>
            </p:cNvSpPr>
            <p:nvPr/>
          </p:nvSpPr>
          <p:spPr bwMode="auto">
            <a:xfrm>
              <a:off x="688975" y="4441877"/>
              <a:ext cx="68262" cy="26988"/>
            </a:xfrm>
            <a:custGeom>
              <a:avLst/>
              <a:gdLst>
                <a:gd name="T0" fmla="*/ 14 w 85"/>
                <a:gd name="T1" fmla="*/ 0 h 32"/>
                <a:gd name="T2" fmla="*/ 71 w 85"/>
                <a:gd name="T3" fmla="*/ 1 h 32"/>
                <a:gd name="T4" fmla="*/ 76 w 85"/>
                <a:gd name="T5" fmla="*/ 1 h 32"/>
                <a:gd name="T6" fmla="*/ 79 w 85"/>
                <a:gd name="T7" fmla="*/ 4 h 32"/>
                <a:gd name="T8" fmla="*/ 82 w 85"/>
                <a:gd name="T9" fmla="*/ 7 h 32"/>
                <a:gd name="T10" fmla="*/ 84 w 85"/>
                <a:gd name="T11" fmla="*/ 10 h 32"/>
                <a:gd name="T12" fmla="*/ 85 w 85"/>
                <a:gd name="T13" fmla="*/ 17 h 32"/>
                <a:gd name="T14" fmla="*/ 84 w 85"/>
                <a:gd name="T15" fmla="*/ 21 h 32"/>
                <a:gd name="T16" fmla="*/ 82 w 85"/>
                <a:gd name="T17" fmla="*/ 26 h 32"/>
                <a:gd name="T18" fmla="*/ 79 w 85"/>
                <a:gd name="T19" fmla="*/ 29 h 32"/>
                <a:gd name="T20" fmla="*/ 74 w 85"/>
                <a:gd name="T21" fmla="*/ 31 h 32"/>
                <a:gd name="T22" fmla="*/ 70 w 85"/>
                <a:gd name="T23" fmla="*/ 32 h 32"/>
                <a:gd name="T24" fmla="*/ 42 w 85"/>
                <a:gd name="T25" fmla="*/ 32 h 32"/>
                <a:gd name="T26" fmla="*/ 15 w 85"/>
                <a:gd name="T27" fmla="*/ 32 h 32"/>
                <a:gd name="T28" fmla="*/ 9 w 85"/>
                <a:gd name="T29" fmla="*/ 31 h 32"/>
                <a:gd name="T30" fmla="*/ 6 w 85"/>
                <a:gd name="T31" fmla="*/ 29 h 32"/>
                <a:gd name="T32" fmla="*/ 1 w 85"/>
                <a:gd name="T33" fmla="*/ 26 h 32"/>
                <a:gd name="T34" fmla="*/ 0 w 85"/>
                <a:gd name="T35" fmla="*/ 21 h 32"/>
                <a:gd name="T36" fmla="*/ 0 w 85"/>
                <a:gd name="T37" fmla="*/ 17 h 32"/>
                <a:gd name="T38" fmla="*/ 0 w 85"/>
                <a:gd name="T39" fmla="*/ 10 h 32"/>
                <a:gd name="T40" fmla="*/ 1 w 85"/>
                <a:gd name="T41" fmla="*/ 7 h 32"/>
                <a:gd name="T42" fmla="*/ 4 w 85"/>
                <a:gd name="T43" fmla="*/ 3 h 32"/>
                <a:gd name="T44" fmla="*/ 9 w 85"/>
                <a:gd name="T45" fmla="*/ 1 h 32"/>
                <a:gd name="T46" fmla="*/ 14 w 85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5" h="32">
                  <a:moveTo>
                    <a:pt x="14" y="0"/>
                  </a:moveTo>
                  <a:lnTo>
                    <a:pt x="71" y="1"/>
                  </a:lnTo>
                  <a:lnTo>
                    <a:pt x="76" y="1"/>
                  </a:lnTo>
                  <a:lnTo>
                    <a:pt x="79" y="4"/>
                  </a:lnTo>
                  <a:lnTo>
                    <a:pt x="82" y="7"/>
                  </a:lnTo>
                  <a:lnTo>
                    <a:pt x="84" y="10"/>
                  </a:lnTo>
                  <a:lnTo>
                    <a:pt x="85" y="17"/>
                  </a:lnTo>
                  <a:lnTo>
                    <a:pt x="84" y="21"/>
                  </a:lnTo>
                  <a:lnTo>
                    <a:pt x="82" y="26"/>
                  </a:lnTo>
                  <a:lnTo>
                    <a:pt x="79" y="29"/>
                  </a:lnTo>
                  <a:lnTo>
                    <a:pt x="74" y="31"/>
                  </a:lnTo>
                  <a:lnTo>
                    <a:pt x="70" y="32"/>
                  </a:lnTo>
                  <a:lnTo>
                    <a:pt x="42" y="32"/>
                  </a:lnTo>
                  <a:lnTo>
                    <a:pt x="15" y="32"/>
                  </a:lnTo>
                  <a:lnTo>
                    <a:pt x="9" y="31"/>
                  </a:lnTo>
                  <a:lnTo>
                    <a:pt x="6" y="29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6" name="Freeform 30"/>
            <p:cNvSpPr>
              <a:spLocks/>
            </p:cNvSpPr>
            <p:nvPr/>
          </p:nvSpPr>
          <p:spPr bwMode="auto">
            <a:xfrm>
              <a:off x="1239838" y="4651427"/>
              <a:ext cx="55562" cy="57150"/>
            </a:xfrm>
            <a:custGeom>
              <a:avLst/>
              <a:gdLst>
                <a:gd name="T0" fmla="*/ 17 w 70"/>
                <a:gd name="T1" fmla="*/ 0 h 71"/>
                <a:gd name="T2" fmla="*/ 22 w 70"/>
                <a:gd name="T3" fmla="*/ 1 h 71"/>
                <a:gd name="T4" fmla="*/ 26 w 70"/>
                <a:gd name="T5" fmla="*/ 4 h 71"/>
                <a:gd name="T6" fmla="*/ 67 w 70"/>
                <a:gd name="T7" fmla="*/ 45 h 71"/>
                <a:gd name="T8" fmla="*/ 68 w 70"/>
                <a:gd name="T9" fmla="*/ 49 h 71"/>
                <a:gd name="T10" fmla="*/ 70 w 70"/>
                <a:gd name="T11" fmla="*/ 53 h 71"/>
                <a:gd name="T12" fmla="*/ 70 w 70"/>
                <a:gd name="T13" fmla="*/ 57 h 71"/>
                <a:gd name="T14" fmla="*/ 68 w 70"/>
                <a:gd name="T15" fmla="*/ 62 h 71"/>
                <a:gd name="T16" fmla="*/ 65 w 70"/>
                <a:gd name="T17" fmla="*/ 67 h 71"/>
                <a:gd name="T18" fmla="*/ 62 w 70"/>
                <a:gd name="T19" fmla="*/ 70 h 71"/>
                <a:gd name="T20" fmla="*/ 57 w 70"/>
                <a:gd name="T21" fmla="*/ 71 h 71"/>
                <a:gd name="T22" fmla="*/ 53 w 70"/>
                <a:gd name="T23" fmla="*/ 71 h 71"/>
                <a:gd name="T24" fmla="*/ 48 w 70"/>
                <a:gd name="T25" fmla="*/ 70 h 71"/>
                <a:gd name="T26" fmla="*/ 43 w 70"/>
                <a:gd name="T27" fmla="*/ 67 h 71"/>
                <a:gd name="T28" fmla="*/ 33 w 70"/>
                <a:gd name="T29" fmla="*/ 57 h 71"/>
                <a:gd name="T30" fmla="*/ 23 w 70"/>
                <a:gd name="T31" fmla="*/ 48 h 71"/>
                <a:gd name="T32" fmla="*/ 14 w 70"/>
                <a:gd name="T33" fmla="*/ 37 h 71"/>
                <a:gd name="T34" fmla="*/ 4 w 70"/>
                <a:gd name="T35" fmla="*/ 28 h 71"/>
                <a:gd name="T36" fmla="*/ 1 w 70"/>
                <a:gd name="T37" fmla="*/ 23 h 71"/>
                <a:gd name="T38" fmla="*/ 0 w 70"/>
                <a:gd name="T39" fmla="*/ 18 h 71"/>
                <a:gd name="T40" fmla="*/ 0 w 70"/>
                <a:gd name="T41" fmla="*/ 14 h 71"/>
                <a:gd name="T42" fmla="*/ 1 w 70"/>
                <a:gd name="T43" fmla="*/ 9 h 71"/>
                <a:gd name="T44" fmla="*/ 4 w 70"/>
                <a:gd name="T45" fmla="*/ 6 h 71"/>
                <a:gd name="T46" fmla="*/ 9 w 70"/>
                <a:gd name="T47" fmla="*/ 3 h 71"/>
                <a:gd name="T48" fmla="*/ 12 w 70"/>
                <a:gd name="T49" fmla="*/ 1 h 71"/>
                <a:gd name="T50" fmla="*/ 17 w 70"/>
                <a:gd name="T5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71">
                  <a:moveTo>
                    <a:pt x="17" y="0"/>
                  </a:moveTo>
                  <a:lnTo>
                    <a:pt x="22" y="1"/>
                  </a:lnTo>
                  <a:lnTo>
                    <a:pt x="26" y="4"/>
                  </a:lnTo>
                  <a:lnTo>
                    <a:pt x="67" y="45"/>
                  </a:lnTo>
                  <a:lnTo>
                    <a:pt x="68" y="49"/>
                  </a:lnTo>
                  <a:lnTo>
                    <a:pt x="70" y="53"/>
                  </a:lnTo>
                  <a:lnTo>
                    <a:pt x="70" y="57"/>
                  </a:lnTo>
                  <a:lnTo>
                    <a:pt x="68" y="62"/>
                  </a:lnTo>
                  <a:lnTo>
                    <a:pt x="65" y="67"/>
                  </a:lnTo>
                  <a:lnTo>
                    <a:pt x="62" y="70"/>
                  </a:lnTo>
                  <a:lnTo>
                    <a:pt x="57" y="71"/>
                  </a:lnTo>
                  <a:lnTo>
                    <a:pt x="53" y="71"/>
                  </a:lnTo>
                  <a:lnTo>
                    <a:pt x="48" y="70"/>
                  </a:lnTo>
                  <a:lnTo>
                    <a:pt x="43" y="67"/>
                  </a:lnTo>
                  <a:lnTo>
                    <a:pt x="33" y="57"/>
                  </a:lnTo>
                  <a:lnTo>
                    <a:pt x="23" y="48"/>
                  </a:lnTo>
                  <a:lnTo>
                    <a:pt x="14" y="37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6"/>
                  </a:lnTo>
                  <a:lnTo>
                    <a:pt x="9" y="3"/>
                  </a:lnTo>
                  <a:lnTo>
                    <a:pt x="12" y="1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7" name="Freeform 31"/>
            <p:cNvSpPr>
              <a:spLocks/>
            </p:cNvSpPr>
            <p:nvPr/>
          </p:nvSpPr>
          <p:spPr bwMode="auto">
            <a:xfrm>
              <a:off x="1030288" y="4102152"/>
              <a:ext cx="25400" cy="68263"/>
            </a:xfrm>
            <a:custGeom>
              <a:avLst/>
              <a:gdLst>
                <a:gd name="T0" fmla="*/ 15 w 31"/>
                <a:gd name="T1" fmla="*/ 0 h 85"/>
                <a:gd name="T2" fmla="*/ 20 w 31"/>
                <a:gd name="T3" fmla="*/ 1 h 85"/>
                <a:gd name="T4" fmla="*/ 25 w 31"/>
                <a:gd name="T5" fmla="*/ 3 h 85"/>
                <a:gd name="T6" fmla="*/ 28 w 31"/>
                <a:gd name="T7" fmla="*/ 6 h 85"/>
                <a:gd name="T8" fmla="*/ 29 w 31"/>
                <a:gd name="T9" fmla="*/ 10 h 85"/>
                <a:gd name="T10" fmla="*/ 31 w 31"/>
                <a:gd name="T11" fmla="*/ 15 h 85"/>
                <a:gd name="T12" fmla="*/ 31 w 31"/>
                <a:gd name="T13" fmla="*/ 43 h 85"/>
                <a:gd name="T14" fmla="*/ 31 w 31"/>
                <a:gd name="T15" fmla="*/ 70 h 85"/>
                <a:gd name="T16" fmla="*/ 29 w 31"/>
                <a:gd name="T17" fmla="*/ 76 h 85"/>
                <a:gd name="T18" fmla="*/ 28 w 31"/>
                <a:gd name="T19" fmla="*/ 79 h 85"/>
                <a:gd name="T20" fmla="*/ 25 w 31"/>
                <a:gd name="T21" fmla="*/ 84 h 85"/>
                <a:gd name="T22" fmla="*/ 20 w 31"/>
                <a:gd name="T23" fmla="*/ 85 h 85"/>
                <a:gd name="T24" fmla="*/ 15 w 31"/>
                <a:gd name="T25" fmla="*/ 85 h 85"/>
                <a:gd name="T26" fmla="*/ 11 w 31"/>
                <a:gd name="T27" fmla="*/ 85 h 85"/>
                <a:gd name="T28" fmla="*/ 6 w 31"/>
                <a:gd name="T29" fmla="*/ 84 h 85"/>
                <a:gd name="T30" fmla="*/ 3 w 31"/>
                <a:gd name="T31" fmla="*/ 81 h 85"/>
                <a:gd name="T32" fmla="*/ 0 w 31"/>
                <a:gd name="T33" fmla="*/ 76 h 85"/>
                <a:gd name="T34" fmla="*/ 0 w 31"/>
                <a:gd name="T35" fmla="*/ 71 h 85"/>
                <a:gd name="T36" fmla="*/ 0 w 31"/>
                <a:gd name="T37" fmla="*/ 15 h 85"/>
                <a:gd name="T38" fmla="*/ 0 w 31"/>
                <a:gd name="T39" fmla="*/ 9 h 85"/>
                <a:gd name="T40" fmla="*/ 3 w 31"/>
                <a:gd name="T41" fmla="*/ 6 h 85"/>
                <a:gd name="T42" fmla="*/ 6 w 31"/>
                <a:gd name="T43" fmla="*/ 3 h 85"/>
                <a:gd name="T44" fmla="*/ 9 w 31"/>
                <a:gd name="T45" fmla="*/ 1 h 85"/>
                <a:gd name="T46" fmla="*/ 15 w 31"/>
                <a:gd name="T4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85">
                  <a:moveTo>
                    <a:pt x="15" y="0"/>
                  </a:moveTo>
                  <a:lnTo>
                    <a:pt x="20" y="1"/>
                  </a:lnTo>
                  <a:lnTo>
                    <a:pt x="25" y="3"/>
                  </a:lnTo>
                  <a:lnTo>
                    <a:pt x="28" y="6"/>
                  </a:lnTo>
                  <a:lnTo>
                    <a:pt x="29" y="10"/>
                  </a:lnTo>
                  <a:lnTo>
                    <a:pt x="31" y="15"/>
                  </a:lnTo>
                  <a:lnTo>
                    <a:pt x="31" y="43"/>
                  </a:lnTo>
                  <a:lnTo>
                    <a:pt x="31" y="70"/>
                  </a:lnTo>
                  <a:lnTo>
                    <a:pt x="29" y="76"/>
                  </a:lnTo>
                  <a:lnTo>
                    <a:pt x="28" y="79"/>
                  </a:lnTo>
                  <a:lnTo>
                    <a:pt x="25" y="84"/>
                  </a:lnTo>
                  <a:lnTo>
                    <a:pt x="20" y="85"/>
                  </a:lnTo>
                  <a:lnTo>
                    <a:pt x="15" y="85"/>
                  </a:lnTo>
                  <a:lnTo>
                    <a:pt x="11" y="85"/>
                  </a:lnTo>
                  <a:lnTo>
                    <a:pt x="6" y="84"/>
                  </a:lnTo>
                  <a:lnTo>
                    <a:pt x="3" y="81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0" y="15"/>
                  </a:lnTo>
                  <a:lnTo>
                    <a:pt x="0" y="9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" name="Freeform 32"/>
            <p:cNvSpPr>
              <a:spLocks/>
            </p:cNvSpPr>
            <p:nvPr/>
          </p:nvSpPr>
          <p:spPr bwMode="auto">
            <a:xfrm>
              <a:off x="1239838" y="4202164"/>
              <a:ext cx="55562" cy="55563"/>
            </a:xfrm>
            <a:custGeom>
              <a:avLst/>
              <a:gdLst>
                <a:gd name="T0" fmla="*/ 53 w 70"/>
                <a:gd name="T1" fmla="*/ 0 h 70"/>
                <a:gd name="T2" fmla="*/ 57 w 70"/>
                <a:gd name="T3" fmla="*/ 0 h 70"/>
                <a:gd name="T4" fmla="*/ 62 w 70"/>
                <a:gd name="T5" fmla="*/ 1 h 70"/>
                <a:gd name="T6" fmla="*/ 65 w 70"/>
                <a:gd name="T7" fmla="*/ 4 h 70"/>
                <a:gd name="T8" fmla="*/ 68 w 70"/>
                <a:gd name="T9" fmla="*/ 9 h 70"/>
                <a:gd name="T10" fmla="*/ 70 w 70"/>
                <a:gd name="T11" fmla="*/ 14 h 70"/>
                <a:gd name="T12" fmla="*/ 70 w 70"/>
                <a:gd name="T13" fmla="*/ 18 h 70"/>
                <a:gd name="T14" fmla="*/ 68 w 70"/>
                <a:gd name="T15" fmla="*/ 23 h 70"/>
                <a:gd name="T16" fmla="*/ 65 w 70"/>
                <a:gd name="T17" fmla="*/ 28 h 70"/>
                <a:gd name="T18" fmla="*/ 56 w 70"/>
                <a:gd name="T19" fmla="*/ 37 h 70"/>
                <a:gd name="T20" fmla="*/ 47 w 70"/>
                <a:gd name="T21" fmla="*/ 46 h 70"/>
                <a:gd name="T22" fmla="*/ 37 w 70"/>
                <a:gd name="T23" fmla="*/ 56 h 70"/>
                <a:gd name="T24" fmla="*/ 28 w 70"/>
                <a:gd name="T25" fmla="*/ 65 h 70"/>
                <a:gd name="T26" fmla="*/ 23 w 70"/>
                <a:gd name="T27" fmla="*/ 68 h 70"/>
                <a:gd name="T28" fmla="*/ 19 w 70"/>
                <a:gd name="T29" fmla="*/ 70 h 70"/>
                <a:gd name="T30" fmla="*/ 14 w 70"/>
                <a:gd name="T31" fmla="*/ 70 h 70"/>
                <a:gd name="T32" fmla="*/ 9 w 70"/>
                <a:gd name="T33" fmla="*/ 68 h 70"/>
                <a:gd name="T34" fmla="*/ 4 w 70"/>
                <a:gd name="T35" fmla="*/ 65 h 70"/>
                <a:gd name="T36" fmla="*/ 1 w 70"/>
                <a:gd name="T37" fmla="*/ 62 h 70"/>
                <a:gd name="T38" fmla="*/ 0 w 70"/>
                <a:gd name="T39" fmla="*/ 57 h 70"/>
                <a:gd name="T40" fmla="*/ 0 w 70"/>
                <a:gd name="T41" fmla="*/ 53 h 70"/>
                <a:gd name="T42" fmla="*/ 1 w 70"/>
                <a:gd name="T43" fmla="*/ 48 h 70"/>
                <a:gd name="T44" fmla="*/ 3 w 70"/>
                <a:gd name="T45" fmla="*/ 45 h 70"/>
                <a:gd name="T46" fmla="*/ 43 w 70"/>
                <a:gd name="T47" fmla="*/ 4 h 70"/>
                <a:gd name="T48" fmla="*/ 48 w 70"/>
                <a:gd name="T49" fmla="*/ 1 h 70"/>
                <a:gd name="T50" fmla="*/ 53 w 70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70">
                  <a:moveTo>
                    <a:pt x="53" y="0"/>
                  </a:moveTo>
                  <a:lnTo>
                    <a:pt x="57" y="0"/>
                  </a:lnTo>
                  <a:lnTo>
                    <a:pt x="62" y="1"/>
                  </a:lnTo>
                  <a:lnTo>
                    <a:pt x="65" y="4"/>
                  </a:lnTo>
                  <a:lnTo>
                    <a:pt x="68" y="9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68" y="23"/>
                  </a:lnTo>
                  <a:lnTo>
                    <a:pt x="65" y="28"/>
                  </a:lnTo>
                  <a:lnTo>
                    <a:pt x="56" y="37"/>
                  </a:lnTo>
                  <a:lnTo>
                    <a:pt x="47" y="46"/>
                  </a:lnTo>
                  <a:lnTo>
                    <a:pt x="37" y="56"/>
                  </a:lnTo>
                  <a:lnTo>
                    <a:pt x="28" y="65"/>
                  </a:lnTo>
                  <a:lnTo>
                    <a:pt x="23" y="68"/>
                  </a:lnTo>
                  <a:lnTo>
                    <a:pt x="19" y="70"/>
                  </a:lnTo>
                  <a:lnTo>
                    <a:pt x="14" y="70"/>
                  </a:lnTo>
                  <a:lnTo>
                    <a:pt x="9" y="68"/>
                  </a:lnTo>
                  <a:lnTo>
                    <a:pt x="4" y="65"/>
                  </a:lnTo>
                  <a:lnTo>
                    <a:pt x="1" y="62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1" y="48"/>
                  </a:lnTo>
                  <a:lnTo>
                    <a:pt x="3" y="45"/>
                  </a:lnTo>
                  <a:lnTo>
                    <a:pt x="43" y="4"/>
                  </a:lnTo>
                  <a:lnTo>
                    <a:pt x="48" y="1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9" name="Freeform 33"/>
            <p:cNvSpPr>
              <a:spLocks noEditPoints="1"/>
            </p:cNvSpPr>
            <p:nvPr/>
          </p:nvSpPr>
          <p:spPr bwMode="auto">
            <a:xfrm>
              <a:off x="782638" y="4197402"/>
              <a:ext cx="517525" cy="787400"/>
            </a:xfrm>
            <a:custGeom>
              <a:avLst/>
              <a:gdLst>
                <a:gd name="T0" fmla="*/ 292 w 652"/>
                <a:gd name="T1" fmla="*/ 956 h 992"/>
                <a:gd name="T2" fmla="*/ 360 w 652"/>
                <a:gd name="T3" fmla="*/ 958 h 992"/>
                <a:gd name="T4" fmla="*/ 366 w 652"/>
                <a:gd name="T5" fmla="*/ 917 h 992"/>
                <a:gd name="T6" fmla="*/ 197 w 652"/>
                <a:gd name="T7" fmla="*/ 844 h 992"/>
                <a:gd name="T8" fmla="*/ 195 w 652"/>
                <a:gd name="T9" fmla="*/ 878 h 992"/>
                <a:gd name="T10" fmla="*/ 209 w 652"/>
                <a:gd name="T11" fmla="*/ 883 h 992"/>
                <a:gd name="T12" fmla="*/ 451 w 652"/>
                <a:gd name="T13" fmla="*/ 883 h 992"/>
                <a:gd name="T14" fmla="*/ 460 w 652"/>
                <a:gd name="T15" fmla="*/ 869 h 992"/>
                <a:gd name="T16" fmla="*/ 457 w 652"/>
                <a:gd name="T17" fmla="*/ 844 h 992"/>
                <a:gd name="T18" fmla="*/ 220 w 652"/>
                <a:gd name="T19" fmla="*/ 841 h 992"/>
                <a:gd name="T20" fmla="*/ 193 w 652"/>
                <a:gd name="T21" fmla="*/ 777 h 992"/>
                <a:gd name="T22" fmla="*/ 197 w 652"/>
                <a:gd name="T23" fmla="*/ 805 h 992"/>
                <a:gd name="T24" fmla="*/ 327 w 652"/>
                <a:gd name="T25" fmla="*/ 808 h 992"/>
                <a:gd name="T26" fmla="*/ 460 w 652"/>
                <a:gd name="T27" fmla="*/ 797 h 992"/>
                <a:gd name="T28" fmla="*/ 457 w 652"/>
                <a:gd name="T29" fmla="*/ 769 h 992"/>
                <a:gd name="T30" fmla="*/ 218 w 652"/>
                <a:gd name="T31" fmla="*/ 766 h 992"/>
                <a:gd name="T32" fmla="*/ 301 w 652"/>
                <a:gd name="T33" fmla="*/ 5 h 992"/>
                <a:gd name="T34" fmla="*/ 303 w 652"/>
                <a:gd name="T35" fmla="*/ 22 h 992"/>
                <a:gd name="T36" fmla="*/ 270 w 652"/>
                <a:gd name="T37" fmla="*/ 36 h 992"/>
                <a:gd name="T38" fmla="*/ 129 w 652"/>
                <a:gd name="T39" fmla="*/ 103 h 992"/>
                <a:gd name="T40" fmla="*/ 41 w 652"/>
                <a:gd name="T41" fmla="*/ 254 h 992"/>
                <a:gd name="T42" fmla="*/ 52 w 652"/>
                <a:gd name="T43" fmla="*/ 432 h 992"/>
                <a:gd name="T44" fmla="*/ 165 w 652"/>
                <a:gd name="T45" fmla="*/ 569 h 992"/>
                <a:gd name="T46" fmla="*/ 223 w 652"/>
                <a:gd name="T47" fmla="*/ 677 h 992"/>
                <a:gd name="T48" fmla="*/ 433 w 652"/>
                <a:gd name="T49" fmla="*/ 645 h 992"/>
                <a:gd name="T50" fmla="*/ 524 w 652"/>
                <a:gd name="T51" fmla="*/ 542 h 992"/>
                <a:gd name="T52" fmla="*/ 610 w 652"/>
                <a:gd name="T53" fmla="*/ 400 h 992"/>
                <a:gd name="T54" fmla="*/ 624 w 652"/>
                <a:gd name="T55" fmla="*/ 352 h 992"/>
                <a:gd name="T56" fmla="*/ 642 w 652"/>
                <a:gd name="T57" fmla="*/ 349 h 992"/>
                <a:gd name="T58" fmla="*/ 650 w 652"/>
                <a:gd name="T59" fmla="*/ 366 h 992"/>
                <a:gd name="T60" fmla="*/ 581 w 652"/>
                <a:gd name="T61" fmla="*/ 530 h 992"/>
                <a:gd name="T62" fmla="*/ 472 w 652"/>
                <a:gd name="T63" fmla="*/ 632 h 992"/>
                <a:gd name="T64" fmla="*/ 465 w 652"/>
                <a:gd name="T65" fmla="*/ 727 h 992"/>
                <a:gd name="T66" fmla="*/ 482 w 652"/>
                <a:gd name="T67" fmla="*/ 749 h 992"/>
                <a:gd name="T68" fmla="*/ 491 w 652"/>
                <a:gd name="T69" fmla="*/ 807 h 992"/>
                <a:gd name="T70" fmla="*/ 486 w 652"/>
                <a:gd name="T71" fmla="*/ 828 h 992"/>
                <a:gd name="T72" fmla="*/ 486 w 652"/>
                <a:gd name="T73" fmla="*/ 897 h 992"/>
                <a:gd name="T74" fmla="*/ 399 w 652"/>
                <a:gd name="T75" fmla="*/ 916 h 992"/>
                <a:gd name="T76" fmla="*/ 374 w 652"/>
                <a:gd name="T77" fmla="*/ 989 h 992"/>
                <a:gd name="T78" fmla="*/ 267 w 652"/>
                <a:gd name="T79" fmla="*/ 981 h 992"/>
                <a:gd name="T80" fmla="*/ 226 w 652"/>
                <a:gd name="T81" fmla="*/ 916 h 992"/>
                <a:gd name="T82" fmla="*/ 162 w 652"/>
                <a:gd name="T83" fmla="*/ 881 h 992"/>
                <a:gd name="T84" fmla="*/ 168 w 652"/>
                <a:gd name="T85" fmla="*/ 825 h 992"/>
                <a:gd name="T86" fmla="*/ 161 w 652"/>
                <a:gd name="T87" fmla="*/ 800 h 992"/>
                <a:gd name="T88" fmla="*/ 170 w 652"/>
                <a:gd name="T89" fmla="*/ 754 h 992"/>
                <a:gd name="T90" fmla="*/ 186 w 652"/>
                <a:gd name="T91" fmla="*/ 735 h 992"/>
                <a:gd name="T92" fmla="*/ 187 w 652"/>
                <a:gd name="T93" fmla="*/ 649 h 992"/>
                <a:gd name="T94" fmla="*/ 111 w 652"/>
                <a:gd name="T95" fmla="*/ 569 h 992"/>
                <a:gd name="T96" fmla="*/ 9 w 652"/>
                <a:gd name="T97" fmla="*/ 400 h 992"/>
                <a:gd name="T98" fmla="*/ 22 w 652"/>
                <a:gd name="T99" fmla="*/ 207 h 992"/>
                <a:gd name="T100" fmla="*/ 142 w 652"/>
                <a:gd name="T101" fmla="*/ 53 h 992"/>
                <a:gd name="T102" fmla="*/ 285 w 652"/>
                <a:gd name="T103" fmla="*/ 0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992">
                  <a:moveTo>
                    <a:pt x="287" y="917"/>
                  </a:moveTo>
                  <a:lnTo>
                    <a:pt x="288" y="951"/>
                  </a:lnTo>
                  <a:lnTo>
                    <a:pt x="288" y="953"/>
                  </a:lnTo>
                  <a:lnTo>
                    <a:pt x="292" y="956"/>
                  </a:lnTo>
                  <a:lnTo>
                    <a:pt x="293" y="958"/>
                  </a:lnTo>
                  <a:lnTo>
                    <a:pt x="296" y="959"/>
                  </a:lnTo>
                  <a:lnTo>
                    <a:pt x="357" y="959"/>
                  </a:lnTo>
                  <a:lnTo>
                    <a:pt x="360" y="958"/>
                  </a:lnTo>
                  <a:lnTo>
                    <a:pt x="362" y="956"/>
                  </a:lnTo>
                  <a:lnTo>
                    <a:pt x="365" y="954"/>
                  </a:lnTo>
                  <a:lnTo>
                    <a:pt x="366" y="951"/>
                  </a:lnTo>
                  <a:lnTo>
                    <a:pt x="366" y="917"/>
                  </a:lnTo>
                  <a:lnTo>
                    <a:pt x="287" y="917"/>
                  </a:lnTo>
                  <a:close/>
                  <a:moveTo>
                    <a:pt x="220" y="841"/>
                  </a:moveTo>
                  <a:lnTo>
                    <a:pt x="204" y="841"/>
                  </a:lnTo>
                  <a:lnTo>
                    <a:pt x="197" y="844"/>
                  </a:lnTo>
                  <a:lnTo>
                    <a:pt x="193" y="852"/>
                  </a:lnTo>
                  <a:lnTo>
                    <a:pt x="193" y="867"/>
                  </a:lnTo>
                  <a:lnTo>
                    <a:pt x="193" y="874"/>
                  </a:lnTo>
                  <a:lnTo>
                    <a:pt x="195" y="878"/>
                  </a:lnTo>
                  <a:lnTo>
                    <a:pt x="197" y="881"/>
                  </a:lnTo>
                  <a:lnTo>
                    <a:pt x="200" y="883"/>
                  </a:lnTo>
                  <a:lnTo>
                    <a:pt x="204" y="883"/>
                  </a:lnTo>
                  <a:lnTo>
                    <a:pt x="209" y="883"/>
                  </a:lnTo>
                  <a:lnTo>
                    <a:pt x="327" y="883"/>
                  </a:lnTo>
                  <a:lnTo>
                    <a:pt x="435" y="883"/>
                  </a:lnTo>
                  <a:lnTo>
                    <a:pt x="444" y="883"/>
                  </a:lnTo>
                  <a:lnTo>
                    <a:pt x="451" y="883"/>
                  </a:lnTo>
                  <a:lnTo>
                    <a:pt x="455" y="881"/>
                  </a:lnTo>
                  <a:lnTo>
                    <a:pt x="458" y="878"/>
                  </a:lnTo>
                  <a:lnTo>
                    <a:pt x="460" y="875"/>
                  </a:lnTo>
                  <a:lnTo>
                    <a:pt x="460" y="869"/>
                  </a:lnTo>
                  <a:lnTo>
                    <a:pt x="460" y="860"/>
                  </a:lnTo>
                  <a:lnTo>
                    <a:pt x="460" y="852"/>
                  </a:lnTo>
                  <a:lnTo>
                    <a:pt x="458" y="847"/>
                  </a:lnTo>
                  <a:lnTo>
                    <a:pt x="457" y="844"/>
                  </a:lnTo>
                  <a:lnTo>
                    <a:pt x="454" y="842"/>
                  </a:lnTo>
                  <a:lnTo>
                    <a:pt x="449" y="841"/>
                  </a:lnTo>
                  <a:lnTo>
                    <a:pt x="441" y="841"/>
                  </a:lnTo>
                  <a:lnTo>
                    <a:pt x="220" y="841"/>
                  </a:lnTo>
                  <a:close/>
                  <a:moveTo>
                    <a:pt x="218" y="766"/>
                  </a:moveTo>
                  <a:lnTo>
                    <a:pt x="204" y="766"/>
                  </a:lnTo>
                  <a:lnTo>
                    <a:pt x="197" y="769"/>
                  </a:lnTo>
                  <a:lnTo>
                    <a:pt x="193" y="777"/>
                  </a:lnTo>
                  <a:lnTo>
                    <a:pt x="193" y="791"/>
                  </a:lnTo>
                  <a:lnTo>
                    <a:pt x="193" y="797"/>
                  </a:lnTo>
                  <a:lnTo>
                    <a:pt x="195" y="802"/>
                  </a:lnTo>
                  <a:lnTo>
                    <a:pt x="197" y="805"/>
                  </a:lnTo>
                  <a:lnTo>
                    <a:pt x="200" y="808"/>
                  </a:lnTo>
                  <a:lnTo>
                    <a:pt x="206" y="808"/>
                  </a:lnTo>
                  <a:lnTo>
                    <a:pt x="212" y="808"/>
                  </a:lnTo>
                  <a:lnTo>
                    <a:pt x="327" y="808"/>
                  </a:lnTo>
                  <a:lnTo>
                    <a:pt x="435" y="808"/>
                  </a:lnTo>
                  <a:lnTo>
                    <a:pt x="449" y="808"/>
                  </a:lnTo>
                  <a:lnTo>
                    <a:pt x="457" y="805"/>
                  </a:lnTo>
                  <a:lnTo>
                    <a:pt x="460" y="797"/>
                  </a:lnTo>
                  <a:lnTo>
                    <a:pt x="460" y="783"/>
                  </a:lnTo>
                  <a:lnTo>
                    <a:pt x="460" y="776"/>
                  </a:lnTo>
                  <a:lnTo>
                    <a:pt x="458" y="771"/>
                  </a:lnTo>
                  <a:lnTo>
                    <a:pt x="457" y="769"/>
                  </a:lnTo>
                  <a:lnTo>
                    <a:pt x="454" y="766"/>
                  </a:lnTo>
                  <a:lnTo>
                    <a:pt x="449" y="766"/>
                  </a:lnTo>
                  <a:lnTo>
                    <a:pt x="443" y="766"/>
                  </a:lnTo>
                  <a:lnTo>
                    <a:pt x="218" y="766"/>
                  </a:lnTo>
                  <a:close/>
                  <a:moveTo>
                    <a:pt x="285" y="0"/>
                  </a:moveTo>
                  <a:lnTo>
                    <a:pt x="292" y="0"/>
                  </a:lnTo>
                  <a:lnTo>
                    <a:pt x="296" y="2"/>
                  </a:lnTo>
                  <a:lnTo>
                    <a:pt x="301" y="5"/>
                  </a:lnTo>
                  <a:lnTo>
                    <a:pt x="303" y="8"/>
                  </a:lnTo>
                  <a:lnTo>
                    <a:pt x="304" y="13"/>
                  </a:lnTo>
                  <a:lnTo>
                    <a:pt x="304" y="18"/>
                  </a:lnTo>
                  <a:lnTo>
                    <a:pt x="303" y="22"/>
                  </a:lnTo>
                  <a:lnTo>
                    <a:pt x="299" y="27"/>
                  </a:lnTo>
                  <a:lnTo>
                    <a:pt x="296" y="30"/>
                  </a:lnTo>
                  <a:lnTo>
                    <a:pt x="290" y="32"/>
                  </a:lnTo>
                  <a:lnTo>
                    <a:pt x="270" y="36"/>
                  </a:lnTo>
                  <a:lnTo>
                    <a:pt x="250" y="41"/>
                  </a:lnTo>
                  <a:lnTo>
                    <a:pt x="204" y="56"/>
                  </a:lnTo>
                  <a:lnTo>
                    <a:pt x="165" y="78"/>
                  </a:lnTo>
                  <a:lnTo>
                    <a:pt x="129" y="103"/>
                  </a:lnTo>
                  <a:lnTo>
                    <a:pt x="100" y="134"/>
                  </a:lnTo>
                  <a:lnTo>
                    <a:pt x="75" y="170"/>
                  </a:lnTo>
                  <a:lnTo>
                    <a:pt x="56" y="209"/>
                  </a:lnTo>
                  <a:lnTo>
                    <a:pt x="41" y="254"/>
                  </a:lnTo>
                  <a:lnTo>
                    <a:pt x="33" y="299"/>
                  </a:lnTo>
                  <a:lnTo>
                    <a:pt x="33" y="344"/>
                  </a:lnTo>
                  <a:lnTo>
                    <a:pt x="39" y="390"/>
                  </a:lnTo>
                  <a:lnTo>
                    <a:pt x="52" y="432"/>
                  </a:lnTo>
                  <a:lnTo>
                    <a:pt x="72" y="472"/>
                  </a:lnTo>
                  <a:lnTo>
                    <a:pt x="97" y="508"/>
                  </a:lnTo>
                  <a:lnTo>
                    <a:pt x="128" y="541"/>
                  </a:lnTo>
                  <a:lnTo>
                    <a:pt x="165" y="569"/>
                  </a:lnTo>
                  <a:lnTo>
                    <a:pt x="190" y="590"/>
                  </a:lnTo>
                  <a:lnTo>
                    <a:pt x="209" y="615"/>
                  </a:lnTo>
                  <a:lnTo>
                    <a:pt x="220" y="643"/>
                  </a:lnTo>
                  <a:lnTo>
                    <a:pt x="223" y="677"/>
                  </a:lnTo>
                  <a:lnTo>
                    <a:pt x="223" y="732"/>
                  </a:lnTo>
                  <a:lnTo>
                    <a:pt x="432" y="732"/>
                  </a:lnTo>
                  <a:lnTo>
                    <a:pt x="432" y="677"/>
                  </a:lnTo>
                  <a:lnTo>
                    <a:pt x="433" y="645"/>
                  </a:lnTo>
                  <a:lnTo>
                    <a:pt x="444" y="617"/>
                  </a:lnTo>
                  <a:lnTo>
                    <a:pt x="461" y="592"/>
                  </a:lnTo>
                  <a:lnTo>
                    <a:pt x="486" y="570"/>
                  </a:lnTo>
                  <a:lnTo>
                    <a:pt x="524" y="542"/>
                  </a:lnTo>
                  <a:lnTo>
                    <a:pt x="555" y="509"/>
                  </a:lnTo>
                  <a:lnTo>
                    <a:pt x="581" y="472"/>
                  </a:lnTo>
                  <a:lnTo>
                    <a:pt x="600" y="430"/>
                  </a:lnTo>
                  <a:lnTo>
                    <a:pt x="610" y="400"/>
                  </a:lnTo>
                  <a:lnTo>
                    <a:pt x="617" y="369"/>
                  </a:lnTo>
                  <a:lnTo>
                    <a:pt x="619" y="360"/>
                  </a:lnTo>
                  <a:lnTo>
                    <a:pt x="622" y="355"/>
                  </a:lnTo>
                  <a:lnTo>
                    <a:pt x="624" y="352"/>
                  </a:lnTo>
                  <a:lnTo>
                    <a:pt x="628" y="349"/>
                  </a:lnTo>
                  <a:lnTo>
                    <a:pt x="631" y="348"/>
                  </a:lnTo>
                  <a:lnTo>
                    <a:pt x="638" y="348"/>
                  </a:lnTo>
                  <a:lnTo>
                    <a:pt x="642" y="349"/>
                  </a:lnTo>
                  <a:lnTo>
                    <a:pt x="647" y="352"/>
                  </a:lnTo>
                  <a:lnTo>
                    <a:pt x="650" y="355"/>
                  </a:lnTo>
                  <a:lnTo>
                    <a:pt x="652" y="360"/>
                  </a:lnTo>
                  <a:lnTo>
                    <a:pt x="650" y="366"/>
                  </a:lnTo>
                  <a:lnTo>
                    <a:pt x="642" y="405"/>
                  </a:lnTo>
                  <a:lnTo>
                    <a:pt x="631" y="441"/>
                  </a:lnTo>
                  <a:lnTo>
                    <a:pt x="610" y="488"/>
                  </a:lnTo>
                  <a:lnTo>
                    <a:pt x="581" y="530"/>
                  </a:lnTo>
                  <a:lnTo>
                    <a:pt x="547" y="565"/>
                  </a:lnTo>
                  <a:lnTo>
                    <a:pt x="507" y="597"/>
                  </a:lnTo>
                  <a:lnTo>
                    <a:pt x="486" y="612"/>
                  </a:lnTo>
                  <a:lnTo>
                    <a:pt x="472" y="632"/>
                  </a:lnTo>
                  <a:lnTo>
                    <a:pt x="465" y="654"/>
                  </a:lnTo>
                  <a:lnTo>
                    <a:pt x="463" y="679"/>
                  </a:lnTo>
                  <a:lnTo>
                    <a:pt x="465" y="704"/>
                  </a:lnTo>
                  <a:lnTo>
                    <a:pt x="465" y="727"/>
                  </a:lnTo>
                  <a:lnTo>
                    <a:pt x="465" y="732"/>
                  </a:lnTo>
                  <a:lnTo>
                    <a:pt x="468" y="737"/>
                  </a:lnTo>
                  <a:lnTo>
                    <a:pt x="471" y="738"/>
                  </a:lnTo>
                  <a:lnTo>
                    <a:pt x="482" y="749"/>
                  </a:lnTo>
                  <a:lnTo>
                    <a:pt x="490" y="760"/>
                  </a:lnTo>
                  <a:lnTo>
                    <a:pt x="493" y="774"/>
                  </a:lnTo>
                  <a:lnTo>
                    <a:pt x="493" y="791"/>
                  </a:lnTo>
                  <a:lnTo>
                    <a:pt x="491" y="807"/>
                  </a:lnTo>
                  <a:lnTo>
                    <a:pt x="485" y="822"/>
                  </a:lnTo>
                  <a:lnTo>
                    <a:pt x="485" y="824"/>
                  </a:lnTo>
                  <a:lnTo>
                    <a:pt x="485" y="827"/>
                  </a:lnTo>
                  <a:lnTo>
                    <a:pt x="486" y="828"/>
                  </a:lnTo>
                  <a:lnTo>
                    <a:pt x="493" y="847"/>
                  </a:lnTo>
                  <a:lnTo>
                    <a:pt x="493" y="866"/>
                  </a:lnTo>
                  <a:lnTo>
                    <a:pt x="491" y="884"/>
                  </a:lnTo>
                  <a:lnTo>
                    <a:pt x="486" y="897"/>
                  </a:lnTo>
                  <a:lnTo>
                    <a:pt x="477" y="906"/>
                  </a:lnTo>
                  <a:lnTo>
                    <a:pt x="466" y="914"/>
                  </a:lnTo>
                  <a:lnTo>
                    <a:pt x="452" y="916"/>
                  </a:lnTo>
                  <a:lnTo>
                    <a:pt x="399" y="916"/>
                  </a:lnTo>
                  <a:lnTo>
                    <a:pt x="399" y="950"/>
                  </a:lnTo>
                  <a:lnTo>
                    <a:pt x="396" y="967"/>
                  </a:lnTo>
                  <a:lnTo>
                    <a:pt x="388" y="981"/>
                  </a:lnTo>
                  <a:lnTo>
                    <a:pt x="374" y="989"/>
                  </a:lnTo>
                  <a:lnTo>
                    <a:pt x="357" y="992"/>
                  </a:lnTo>
                  <a:lnTo>
                    <a:pt x="295" y="992"/>
                  </a:lnTo>
                  <a:lnTo>
                    <a:pt x="279" y="989"/>
                  </a:lnTo>
                  <a:lnTo>
                    <a:pt x="267" y="981"/>
                  </a:lnTo>
                  <a:lnTo>
                    <a:pt x="257" y="969"/>
                  </a:lnTo>
                  <a:lnTo>
                    <a:pt x="254" y="951"/>
                  </a:lnTo>
                  <a:lnTo>
                    <a:pt x="254" y="916"/>
                  </a:lnTo>
                  <a:lnTo>
                    <a:pt x="226" y="916"/>
                  </a:lnTo>
                  <a:lnTo>
                    <a:pt x="198" y="916"/>
                  </a:lnTo>
                  <a:lnTo>
                    <a:pt x="181" y="909"/>
                  </a:lnTo>
                  <a:lnTo>
                    <a:pt x="168" y="897"/>
                  </a:lnTo>
                  <a:lnTo>
                    <a:pt x="162" y="881"/>
                  </a:lnTo>
                  <a:lnTo>
                    <a:pt x="161" y="863"/>
                  </a:lnTo>
                  <a:lnTo>
                    <a:pt x="162" y="846"/>
                  </a:lnTo>
                  <a:lnTo>
                    <a:pt x="168" y="828"/>
                  </a:lnTo>
                  <a:lnTo>
                    <a:pt x="168" y="825"/>
                  </a:lnTo>
                  <a:lnTo>
                    <a:pt x="168" y="824"/>
                  </a:lnTo>
                  <a:lnTo>
                    <a:pt x="167" y="821"/>
                  </a:lnTo>
                  <a:lnTo>
                    <a:pt x="167" y="819"/>
                  </a:lnTo>
                  <a:lnTo>
                    <a:pt x="161" y="800"/>
                  </a:lnTo>
                  <a:lnTo>
                    <a:pt x="161" y="782"/>
                  </a:lnTo>
                  <a:lnTo>
                    <a:pt x="164" y="763"/>
                  </a:lnTo>
                  <a:lnTo>
                    <a:pt x="167" y="758"/>
                  </a:lnTo>
                  <a:lnTo>
                    <a:pt x="170" y="754"/>
                  </a:lnTo>
                  <a:lnTo>
                    <a:pt x="175" y="749"/>
                  </a:lnTo>
                  <a:lnTo>
                    <a:pt x="179" y="744"/>
                  </a:lnTo>
                  <a:lnTo>
                    <a:pt x="182" y="740"/>
                  </a:lnTo>
                  <a:lnTo>
                    <a:pt x="186" y="735"/>
                  </a:lnTo>
                  <a:lnTo>
                    <a:pt x="189" y="732"/>
                  </a:lnTo>
                  <a:lnTo>
                    <a:pt x="189" y="727"/>
                  </a:lnTo>
                  <a:lnTo>
                    <a:pt x="190" y="671"/>
                  </a:lnTo>
                  <a:lnTo>
                    <a:pt x="187" y="649"/>
                  </a:lnTo>
                  <a:lnTo>
                    <a:pt x="181" y="629"/>
                  </a:lnTo>
                  <a:lnTo>
                    <a:pt x="168" y="614"/>
                  </a:lnTo>
                  <a:lnTo>
                    <a:pt x="151" y="600"/>
                  </a:lnTo>
                  <a:lnTo>
                    <a:pt x="111" y="569"/>
                  </a:lnTo>
                  <a:lnTo>
                    <a:pt x="75" y="533"/>
                  </a:lnTo>
                  <a:lnTo>
                    <a:pt x="47" y="492"/>
                  </a:lnTo>
                  <a:lnTo>
                    <a:pt x="24" y="447"/>
                  </a:lnTo>
                  <a:lnTo>
                    <a:pt x="9" y="400"/>
                  </a:lnTo>
                  <a:lnTo>
                    <a:pt x="2" y="352"/>
                  </a:lnTo>
                  <a:lnTo>
                    <a:pt x="0" y="302"/>
                  </a:lnTo>
                  <a:lnTo>
                    <a:pt x="8" y="254"/>
                  </a:lnTo>
                  <a:lnTo>
                    <a:pt x="22" y="207"/>
                  </a:lnTo>
                  <a:lnTo>
                    <a:pt x="42" y="162"/>
                  </a:lnTo>
                  <a:lnTo>
                    <a:pt x="70" y="122"/>
                  </a:lnTo>
                  <a:lnTo>
                    <a:pt x="105" y="84"/>
                  </a:lnTo>
                  <a:lnTo>
                    <a:pt x="142" y="53"/>
                  </a:lnTo>
                  <a:lnTo>
                    <a:pt x="184" y="30"/>
                  </a:lnTo>
                  <a:lnTo>
                    <a:pt x="229" y="11"/>
                  </a:lnTo>
                  <a:lnTo>
                    <a:pt x="279" y="0"/>
                  </a:lnTo>
                  <a:lnTo>
                    <a:pt x="2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0" name="Freeform 34"/>
            <p:cNvSpPr>
              <a:spLocks noEditPoints="1"/>
            </p:cNvSpPr>
            <p:nvPr/>
          </p:nvSpPr>
          <p:spPr bwMode="auto">
            <a:xfrm>
              <a:off x="852488" y="4267252"/>
              <a:ext cx="377825" cy="376238"/>
            </a:xfrm>
            <a:custGeom>
              <a:avLst/>
              <a:gdLst>
                <a:gd name="T0" fmla="*/ 217 w 475"/>
                <a:gd name="T1" fmla="*/ 91 h 474"/>
                <a:gd name="T2" fmla="*/ 168 w 475"/>
                <a:gd name="T3" fmla="*/ 116 h 474"/>
                <a:gd name="T4" fmla="*/ 123 w 475"/>
                <a:gd name="T5" fmla="*/ 95 h 474"/>
                <a:gd name="T6" fmla="*/ 111 w 475"/>
                <a:gd name="T7" fmla="*/ 138 h 474"/>
                <a:gd name="T8" fmla="*/ 115 w 475"/>
                <a:gd name="T9" fmla="*/ 168 h 474"/>
                <a:gd name="T10" fmla="*/ 95 w 475"/>
                <a:gd name="T11" fmla="*/ 214 h 474"/>
                <a:gd name="T12" fmla="*/ 34 w 475"/>
                <a:gd name="T13" fmla="*/ 217 h 474"/>
                <a:gd name="T14" fmla="*/ 92 w 475"/>
                <a:gd name="T15" fmla="*/ 260 h 474"/>
                <a:gd name="T16" fmla="*/ 117 w 475"/>
                <a:gd name="T17" fmla="*/ 308 h 474"/>
                <a:gd name="T18" fmla="*/ 97 w 475"/>
                <a:gd name="T19" fmla="*/ 351 h 474"/>
                <a:gd name="T20" fmla="*/ 140 w 475"/>
                <a:gd name="T21" fmla="*/ 362 h 474"/>
                <a:gd name="T22" fmla="*/ 207 w 475"/>
                <a:gd name="T23" fmla="*/ 375 h 474"/>
                <a:gd name="T24" fmla="*/ 218 w 475"/>
                <a:gd name="T25" fmla="*/ 389 h 474"/>
                <a:gd name="T26" fmla="*/ 257 w 475"/>
                <a:gd name="T27" fmla="*/ 393 h 474"/>
                <a:gd name="T28" fmla="*/ 266 w 475"/>
                <a:gd name="T29" fmla="*/ 375 h 474"/>
                <a:gd name="T30" fmla="*/ 327 w 475"/>
                <a:gd name="T31" fmla="*/ 356 h 474"/>
                <a:gd name="T32" fmla="*/ 396 w 475"/>
                <a:gd name="T33" fmla="*/ 367 h 474"/>
                <a:gd name="T34" fmla="*/ 355 w 475"/>
                <a:gd name="T35" fmla="*/ 316 h 474"/>
                <a:gd name="T36" fmla="*/ 379 w 475"/>
                <a:gd name="T37" fmla="*/ 263 h 474"/>
                <a:gd name="T38" fmla="*/ 441 w 475"/>
                <a:gd name="T39" fmla="*/ 256 h 474"/>
                <a:gd name="T40" fmla="*/ 383 w 475"/>
                <a:gd name="T41" fmla="*/ 216 h 474"/>
                <a:gd name="T42" fmla="*/ 358 w 475"/>
                <a:gd name="T43" fmla="*/ 166 h 474"/>
                <a:gd name="T44" fmla="*/ 382 w 475"/>
                <a:gd name="T45" fmla="*/ 93 h 474"/>
                <a:gd name="T46" fmla="*/ 319 w 475"/>
                <a:gd name="T47" fmla="*/ 119 h 474"/>
                <a:gd name="T48" fmla="*/ 263 w 475"/>
                <a:gd name="T49" fmla="*/ 98 h 474"/>
                <a:gd name="T50" fmla="*/ 257 w 475"/>
                <a:gd name="T51" fmla="*/ 79 h 474"/>
                <a:gd name="T52" fmla="*/ 263 w 475"/>
                <a:gd name="T53" fmla="*/ 0 h 474"/>
                <a:gd name="T54" fmla="*/ 290 w 475"/>
                <a:gd name="T55" fmla="*/ 65 h 474"/>
                <a:gd name="T56" fmla="*/ 296 w 475"/>
                <a:gd name="T57" fmla="*/ 74 h 474"/>
                <a:gd name="T58" fmla="*/ 334 w 475"/>
                <a:gd name="T59" fmla="*/ 67 h 474"/>
                <a:gd name="T60" fmla="*/ 374 w 475"/>
                <a:gd name="T61" fmla="*/ 43 h 474"/>
                <a:gd name="T62" fmla="*/ 432 w 475"/>
                <a:gd name="T63" fmla="*/ 113 h 474"/>
                <a:gd name="T64" fmla="*/ 393 w 475"/>
                <a:gd name="T65" fmla="*/ 157 h 474"/>
                <a:gd name="T66" fmla="*/ 411 w 475"/>
                <a:gd name="T67" fmla="*/ 185 h 474"/>
                <a:gd name="T68" fmla="*/ 452 w 475"/>
                <a:gd name="T69" fmla="*/ 185 h 474"/>
                <a:gd name="T70" fmla="*/ 472 w 475"/>
                <a:gd name="T71" fmla="*/ 196 h 474"/>
                <a:gd name="T72" fmla="*/ 471 w 475"/>
                <a:gd name="T73" fmla="*/ 278 h 474"/>
                <a:gd name="T74" fmla="*/ 408 w 475"/>
                <a:gd name="T75" fmla="*/ 289 h 474"/>
                <a:gd name="T76" fmla="*/ 399 w 475"/>
                <a:gd name="T77" fmla="*/ 298 h 474"/>
                <a:gd name="T78" fmla="*/ 413 w 475"/>
                <a:gd name="T79" fmla="*/ 337 h 474"/>
                <a:gd name="T80" fmla="*/ 432 w 475"/>
                <a:gd name="T81" fmla="*/ 373 h 474"/>
                <a:gd name="T82" fmla="*/ 363 w 475"/>
                <a:gd name="T83" fmla="*/ 431 h 474"/>
                <a:gd name="T84" fmla="*/ 318 w 475"/>
                <a:gd name="T85" fmla="*/ 392 h 474"/>
                <a:gd name="T86" fmla="*/ 293 w 475"/>
                <a:gd name="T87" fmla="*/ 404 h 474"/>
                <a:gd name="T88" fmla="*/ 290 w 475"/>
                <a:gd name="T89" fmla="*/ 440 h 474"/>
                <a:gd name="T90" fmla="*/ 265 w 475"/>
                <a:gd name="T91" fmla="*/ 474 h 474"/>
                <a:gd name="T92" fmla="*/ 193 w 475"/>
                <a:gd name="T93" fmla="*/ 468 h 474"/>
                <a:gd name="T94" fmla="*/ 185 w 475"/>
                <a:gd name="T95" fmla="*/ 409 h 474"/>
                <a:gd name="T96" fmla="*/ 179 w 475"/>
                <a:gd name="T97" fmla="*/ 400 h 474"/>
                <a:gd name="T98" fmla="*/ 142 w 475"/>
                <a:gd name="T99" fmla="*/ 407 h 474"/>
                <a:gd name="T100" fmla="*/ 101 w 475"/>
                <a:gd name="T101" fmla="*/ 431 h 474"/>
                <a:gd name="T102" fmla="*/ 44 w 475"/>
                <a:gd name="T103" fmla="*/ 362 h 474"/>
                <a:gd name="T104" fmla="*/ 81 w 475"/>
                <a:gd name="T105" fmla="*/ 314 h 474"/>
                <a:gd name="T106" fmla="*/ 62 w 475"/>
                <a:gd name="T107" fmla="*/ 289 h 474"/>
                <a:gd name="T108" fmla="*/ 12 w 475"/>
                <a:gd name="T109" fmla="*/ 286 h 474"/>
                <a:gd name="T110" fmla="*/ 3 w 475"/>
                <a:gd name="T111" fmla="*/ 197 h 474"/>
                <a:gd name="T112" fmla="*/ 69 w 475"/>
                <a:gd name="T113" fmla="*/ 185 h 474"/>
                <a:gd name="T114" fmla="*/ 81 w 475"/>
                <a:gd name="T115" fmla="*/ 163 h 474"/>
                <a:gd name="T116" fmla="*/ 56 w 475"/>
                <a:gd name="T117" fmla="*/ 129 h 474"/>
                <a:gd name="T118" fmla="*/ 50 w 475"/>
                <a:gd name="T119" fmla="*/ 90 h 474"/>
                <a:gd name="T120" fmla="*/ 125 w 475"/>
                <a:gd name="T121" fmla="*/ 51 h 474"/>
                <a:gd name="T122" fmla="*/ 164 w 475"/>
                <a:gd name="T123" fmla="*/ 81 h 474"/>
                <a:gd name="T124" fmla="*/ 187 w 475"/>
                <a:gd name="T125" fmla="*/ 17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5" h="474">
                  <a:moveTo>
                    <a:pt x="218" y="34"/>
                  </a:moveTo>
                  <a:lnTo>
                    <a:pt x="218" y="81"/>
                  </a:lnTo>
                  <a:lnTo>
                    <a:pt x="218" y="87"/>
                  </a:lnTo>
                  <a:lnTo>
                    <a:pt x="217" y="91"/>
                  </a:lnTo>
                  <a:lnTo>
                    <a:pt x="214" y="96"/>
                  </a:lnTo>
                  <a:lnTo>
                    <a:pt x="209" y="99"/>
                  </a:lnTo>
                  <a:lnTo>
                    <a:pt x="203" y="102"/>
                  </a:lnTo>
                  <a:lnTo>
                    <a:pt x="168" y="116"/>
                  </a:lnTo>
                  <a:lnTo>
                    <a:pt x="157" y="119"/>
                  </a:lnTo>
                  <a:lnTo>
                    <a:pt x="148" y="118"/>
                  </a:lnTo>
                  <a:lnTo>
                    <a:pt x="139" y="110"/>
                  </a:lnTo>
                  <a:lnTo>
                    <a:pt x="123" y="95"/>
                  </a:lnTo>
                  <a:lnTo>
                    <a:pt x="109" y="81"/>
                  </a:lnTo>
                  <a:lnTo>
                    <a:pt x="93" y="93"/>
                  </a:lnTo>
                  <a:lnTo>
                    <a:pt x="79" y="107"/>
                  </a:lnTo>
                  <a:lnTo>
                    <a:pt x="111" y="138"/>
                  </a:lnTo>
                  <a:lnTo>
                    <a:pt x="117" y="146"/>
                  </a:lnTo>
                  <a:lnTo>
                    <a:pt x="120" y="152"/>
                  </a:lnTo>
                  <a:lnTo>
                    <a:pt x="120" y="158"/>
                  </a:lnTo>
                  <a:lnTo>
                    <a:pt x="115" y="168"/>
                  </a:lnTo>
                  <a:lnTo>
                    <a:pt x="103" y="200"/>
                  </a:lnTo>
                  <a:lnTo>
                    <a:pt x="100" y="207"/>
                  </a:lnTo>
                  <a:lnTo>
                    <a:pt x="98" y="211"/>
                  </a:lnTo>
                  <a:lnTo>
                    <a:pt x="95" y="214"/>
                  </a:lnTo>
                  <a:lnTo>
                    <a:pt x="90" y="216"/>
                  </a:lnTo>
                  <a:lnTo>
                    <a:pt x="86" y="217"/>
                  </a:lnTo>
                  <a:lnTo>
                    <a:pt x="78" y="217"/>
                  </a:lnTo>
                  <a:lnTo>
                    <a:pt x="34" y="217"/>
                  </a:lnTo>
                  <a:lnTo>
                    <a:pt x="34" y="256"/>
                  </a:lnTo>
                  <a:lnTo>
                    <a:pt x="81" y="256"/>
                  </a:lnTo>
                  <a:lnTo>
                    <a:pt x="87" y="256"/>
                  </a:lnTo>
                  <a:lnTo>
                    <a:pt x="92" y="260"/>
                  </a:lnTo>
                  <a:lnTo>
                    <a:pt x="97" y="263"/>
                  </a:lnTo>
                  <a:lnTo>
                    <a:pt x="100" y="267"/>
                  </a:lnTo>
                  <a:lnTo>
                    <a:pt x="103" y="274"/>
                  </a:lnTo>
                  <a:lnTo>
                    <a:pt x="117" y="308"/>
                  </a:lnTo>
                  <a:lnTo>
                    <a:pt x="120" y="317"/>
                  </a:lnTo>
                  <a:lnTo>
                    <a:pt x="118" y="326"/>
                  </a:lnTo>
                  <a:lnTo>
                    <a:pt x="112" y="334"/>
                  </a:lnTo>
                  <a:lnTo>
                    <a:pt x="97" y="351"/>
                  </a:lnTo>
                  <a:lnTo>
                    <a:pt x="81" y="365"/>
                  </a:lnTo>
                  <a:lnTo>
                    <a:pt x="95" y="381"/>
                  </a:lnTo>
                  <a:lnTo>
                    <a:pt x="108" y="395"/>
                  </a:lnTo>
                  <a:lnTo>
                    <a:pt x="140" y="362"/>
                  </a:lnTo>
                  <a:lnTo>
                    <a:pt x="153" y="354"/>
                  </a:lnTo>
                  <a:lnTo>
                    <a:pt x="167" y="358"/>
                  </a:lnTo>
                  <a:lnTo>
                    <a:pt x="203" y="372"/>
                  </a:lnTo>
                  <a:lnTo>
                    <a:pt x="207" y="375"/>
                  </a:lnTo>
                  <a:lnTo>
                    <a:pt x="212" y="378"/>
                  </a:lnTo>
                  <a:lnTo>
                    <a:pt x="215" y="381"/>
                  </a:lnTo>
                  <a:lnTo>
                    <a:pt x="217" y="384"/>
                  </a:lnTo>
                  <a:lnTo>
                    <a:pt x="218" y="389"/>
                  </a:lnTo>
                  <a:lnTo>
                    <a:pt x="218" y="395"/>
                  </a:lnTo>
                  <a:lnTo>
                    <a:pt x="218" y="442"/>
                  </a:lnTo>
                  <a:lnTo>
                    <a:pt x="257" y="442"/>
                  </a:lnTo>
                  <a:lnTo>
                    <a:pt x="257" y="393"/>
                  </a:lnTo>
                  <a:lnTo>
                    <a:pt x="257" y="387"/>
                  </a:lnTo>
                  <a:lnTo>
                    <a:pt x="259" y="382"/>
                  </a:lnTo>
                  <a:lnTo>
                    <a:pt x="262" y="378"/>
                  </a:lnTo>
                  <a:lnTo>
                    <a:pt x="266" y="375"/>
                  </a:lnTo>
                  <a:lnTo>
                    <a:pt x="273" y="373"/>
                  </a:lnTo>
                  <a:lnTo>
                    <a:pt x="309" y="358"/>
                  </a:lnTo>
                  <a:lnTo>
                    <a:pt x="319" y="354"/>
                  </a:lnTo>
                  <a:lnTo>
                    <a:pt x="327" y="356"/>
                  </a:lnTo>
                  <a:lnTo>
                    <a:pt x="337" y="362"/>
                  </a:lnTo>
                  <a:lnTo>
                    <a:pt x="368" y="395"/>
                  </a:lnTo>
                  <a:lnTo>
                    <a:pt x="382" y="381"/>
                  </a:lnTo>
                  <a:lnTo>
                    <a:pt x="396" y="367"/>
                  </a:lnTo>
                  <a:lnTo>
                    <a:pt x="362" y="334"/>
                  </a:lnTo>
                  <a:lnTo>
                    <a:pt x="357" y="328"/>
                  </a:lnTo>
                  <a:lnTo>
                    <a:pt x="355" y="322"/>
                  </a:lnTo>
                  <a:lnTo>
                    <a:pt x="355" y="316"/>
                  </a:lnTo>
                  <a:lnTo>
                    <a:pt x="358" y="309"/>
                  </a:lnTo>
                  <a:lnTo>
                    <a:pt x="374" y="272"/>
                  </a:lnTo>
                  <a:lnTo>
                    <a:pt x="376" y="266"/>
                  </a:lnTo>
                  <a:lnTo>
                    <a:pt x="379" y="263"/>
                  </a:lnTo>
                  <a:lnTo>
                    <a:pt x="383" y="260"/>
                  </a:lnTo>
                  <a:lnTo>
                    <a:pt x="388" y="256"/>
                  </a:lnTo>
                  <a:lnTo>
                    <a:pt x="394" y="256"/>
                  </a:lnTo>
                  <a:lnTo>
                    <a:pt x="441" y="256"/>
                  </a:lnTo>
                  <a:lnTo>
                    <a:pt x="441" y="217"/>
                  </a:lnTo>
                  <a:lnTo>
                    <a:pt x="396" y="217"/>
                  </a:lnTo>
                  <a:lnTo>
                    <a:pt x="390" y="217"/>
                  </a:lnTo>
                  <a:lnTo>
                    <a:pt x="383" y="216"/>
                  </a:lnTo>
                  <a:lnTo>
                    <a:pt x="380" y="213"/>
                  </a:lnTo>
                  <a:lnTo>
                    <a:pt x="376" y="208"/>
                  </a:lnTo>
                  <a:lnTo>
                    <a:pt x="374" y="202"/>
                  </a:lnTo>
                  <a:lnTo>
                    <a:pt x="358" y="166"/>
                  </a:lnTo>
                  <a:lnTo>
                    <a:pt x="355" y="152"/>
                  </a:lnTo>
                  <a:lnTo>
                    <a:pt x="362" y="140"/>
                  </a:lnTo>
                  <a:lnTo>
                    <a:pt x="396" y="107"/>
                  </a:lnTo>
                  <a:lnTo>
                    <a:pt x="382" y="93"/>
                  </a:lnTo>
                  <a:lnTo>
                    <a:pt x="368" y="79"/>
                  </a:lnTo>
                  <a:lnTo>
                    <a:pt x="337" y="112"/>
                  </a:lnTo>
                  <a:lnTo>
                    <a:pt x="327" y="118"/>
                  </a:lnTo>
                  <a:lnTo>
                    <a:pt x="319" y="119"/>
                  </a:lnTo>
                  <a:lnTo>
                    <a:pt x="309" y="116"/>
                  </a:lnTo>
                  <a:lnTo>
                    <a:pt x="274" y="102"/>
                  </a:lnTo>
                  <a:lnTo>
                    <a:pt x="268" y="99"/>
                  </a:lnTo>
                  <a:lnTo>
                    <a:pt x="263" y="98"/>
                  </a:lnTo>
                  <a:lnTo>
                    <a:pt x="260" y="95"/>
                  </a:lnTo>
                  <a:lnTo>
                    <a:pt x="259" y="90"/>
                  </a:lnTo>
                  <a:lnTo>
                    <a:pt x="257" y="85"/>
                  </a:lnTo>
                  <a:lnTo>
                    <a:pt x="257" y="79"/>
                  </a:lnTo>
                  <a:lnTo>
                    <a:pt x="257" y="34"/>
                  </a:lnTo>
                  <a:lnTo>
                    <a:pt x="218" y="34"/>
                  </a:lnTo>
                  <a:close/>
                  <a:moveTo>
                    <a:pt x="214" y="0"/>
                  </a:moveTo>
                  <a:lnTo>
                    <a:pt x="263" y="0"/>
                  </a:lnTo>
                  <a:lnTo>
                    <a:pt x="277" y="3"/>
                  </a:lnTo>
                  <a:lnTo>
                    <a:pt x="287" y="12"/>
                  </a:lnTo>
                  <a:lnTo>
                    <a:pt x="290" y="28"/>
                  </a:lnTo>
                  <a:lnTo>
                    <a:pt x="290" y="65"/>
                  </a:lnTo>
                  <a:lnTo>
                    <a:pt x="290" y="68"/>
                  </a:lnTo>
                  <a:lnTo>
                    <a:pt x="291" y="71"/>
                  </a:lnTo>
                  <a:lnTo>
                    <a:pt x="293" y="73"/>
                  </a:lnTo>
                  <a:lnTo>
                    <a:pt x="296" y="74"/>
                  </a:lnTo>
                  <a:lnTo>
                    <a:pt x="309" y="79"/>
                  </a:lnTo>
                  <a:lnTo>
                    <a:pt x="318" y="81"/>
                  </a:lnTo>
                  <a:lnTo>
                    <a:pt x="324" y="76"/>
                  </a:lnTo>
                  <a:lnTo>
                    <a:pt x="334" y="67"/>
                  </a:lnTo>
                  <a:lnTo>
                    <a:pt x="343" y="59"/>
                  </a:lnTo>
                  <a:lnTo>
                    <a:pt x="352" y="49"/>
                  </a:lnTo>
                  <a:lnTo>
                    <a:pt x="363" y="43"/>
                  </a:lnTo>
                  <a:lnTo>
                    <a:pt x="374" y="43"/>
                  </a:lnTo>
                  <a:lnTo>
                    <a:pt x="385" y="49"/>
                  </a:lnTo>
                  <a:lnTo>
                    <a:pt x="425" y="90"/>
                  </a:lnTo>
                  <a:lnTo>
                    <a:pt x="432" y="101"/>
                  </a:lnTo>
                  <a:lnTo>
                    <a:pt x="432" y="113"/>
                  </a:lnTo>
                  <a:lnTo>
                    <a:pt x="425" y="124"/>
                  </a:lnTo>
                  <a:lnTo>
                    <a:pt x="397" y="152"/>
                  </a:lnTo>
                  <a:lnTo>
                    <a:pt x="394" y="154"/>
                  </a:lnTo>
                  <a:lnTo>
                    <a:pt x="393" y="157"/>
                  </a:lnTo>
                  <a:lnTo>
                    <a:pt x="393" y="160"/>
                  </a:lnTo>
                  <a:lnTo>
                    <a:pt x="394" y="165"/>
                  </a:lnTo>
                  <a:lnTo>
                    <a:pt x="401" y="179"/>
                  </a:lnTo>
                  <a:lnTo>
                    <a:pt x="411" y="185"/>
                  </a:lnTo>
                  <a:lnTo>
                    <a:pt x="427" y="185"/>
                  </a:lnTo>
                  <a:lnTo>
                    <a:pt x="435" y="185"/>
                  </a:lnTo>
                  <a:lnTo>
                    <a:pt x="443" y="185"/>
                  </a:lnTo>
                  <a:lnTo>
                    <a:pt x="452" y="185"/>
                  </a:lnTo>
                  <a:lnTo>
                    <a:pt x="458" y="186"/>
                  </a:lnTo>
                  <a:lnTo>
                    <a:pt x="463" y="188"/>
                  </a:lnTo>
                  <a:lnTo>
                    <a:pt x="468" y="191"/>
                  </a:lnTo>
                  <a:lnTo>
                    <a:pt x="472" y="196"/>
                  </a:lnTo>
                  <a:lnTo>
                    <a:pt x="474" y="202"/>
                  </a:lnTo>
                  <a:lnTo>
                    <a:pt x="475" y="208"/>
                  </a:lnTo>
                  <a:lnTo>
                    <a:pt x="475" y="266"/>
                  </a:lnTo>
                  <a:lnTo>
                    <a:pt x="471" y="278"/>
                  </a:lnTo>
                  <a:lnTo>
                    <a:pt x="463" y="286"/>
                  </a:lnTo>
                  <a:lnTo>
                    <a:pt x="450" y="289"/>
                  </a:lnTo>
                  <a:lnTo>
                    <a:pt x="413" y="289"/>
                  </a:lnTo>
                  <a:lnTo>
                    <a:pt x="408" y="289"/>
                  </a:lnTo>
                  <a:lnTo>
                    <a:pt x="405" y="291"/>
                  </a:lnTo>
                  <a:lnTo>
                    <a:pt x="404" y="292"/>
                  </a:lnTo>
                  <a:lnTo>
                    <a:pt x="401" y="295"/>
                  </a:lnTo>
                  <a:lnTo>
                    <a:pt x="399" y="298"/>
                  </a:lnTo>
                  <a:lnTo>
                    <a:pt x="394" y="312"/>
                  </a:lnTo>
                  <a:lnTo>
                    <a:pt x="397" y="323"/>
                  </a:lnTo>
                  <a:lnTo>
                    <a:pt x="407" y="333"/>
                  </a:lnTo>
                  <a:lnTo>
                    <a:pt x="413" y="337"/>
                  </a:lnTo>
                  <a:lnTo>
                    <a:pt x="419" y="344"/>
                  </a:lnTo>
                  <a:lnTo>
                    <a:pt x="425" y="350"/>
                  </a:lnTo>
                  <a:lnTo>
                    <a:pt x="432" y="362"/>
                  </a:lnTo>
                  <a:lnTo>
                    <a:pt x="432" y="373"/>
                  </a:lnTo>
                  <a:lnTo>
                    <a:pt x="425" y="386"/>
                  </a:lnTo>
                  <a:lnTo>
                    <a:pt x="387" y="424"/>
                  </a:lnTo>
                  <a:lnTo>
                    <a:pt x="374" y="431"/>
                  </a:lnTo>
                  <a:lnTo>
                    <a:pt x="363" y="431"/>
                  </a:lnTo>
                  <a:lnTo>
                    <a:pt x="351" y="424"/>
                  </a:lnTo>
                  <a:lnTo>
                    <a:pt x="324" y="396"/>
                  </a:lnTo>
                  <a:lnTo>
                    <a:pt x="321" y="393"/>
                  </a:lnTo>
                  <a:lnTo>
                    <a:pt x="318" y="392"/>
                  </a:lnTo>
                  <a:lnTo>
                    <a:pt x="315" y="392"/>
                  </a:lnTo>
                  <a:lnTo>
                    <a:pt x="310" y="393"/>
                  </a:lnTo>
                  <a:lnTo>
                    <a:pt x="299" y="398"/>
                  </a:lnTo>
                  <a:lnTo>
                    <a:pt x="293" y="404"/>
                  </a:lnTo>
                  <a:lnTo>
                    <a:pt x="290" y="414"/>
                  </a:lnTo>
                  <a:lnTo>
                    <a:pt x="290" y="424"/>
                  </a:lnTo>
                  <a:lnTo>
                    <a:pt x="290" y="432"/>
                  </a:lnTo>
                  <a:lnTo>
                    <a:pt x="290" y="440"/>
                  </a:lnTo>
                  <a:lnTo>
                    <a:pt x="290" y="449"/>
                  </a:lnTo>
                  <a:lnTo>
                    <a:pt x="287" y="462"/>
                  </a:lnTo>
                  <a:lnTo>
                    <a:pt x="277" y="471"/>
                  </a:lnTo>
                  <a:lnTo>
                    <a:pt x="265" y="474"/>
                  </a:lnTo>
                  <a:lnTo>
                    <a:pt x="210" y="474"/>
                  </a:lnTo>
                  <a:lnTo>
                    <a:pt x="204" y="473"/>
                  </a:lnTo>
                  <a:lnTo>
                    <a:pt x="198" y="471"/>
                  </a:lnTo>
                  <a:lnTo>
                    <a:pt x="193" y="468"/>
                  </a:lnTo>
                  <a:lnTo>
                    <a:pt x="189" y="462"/>
                  </a:lnTo>
                  <a:lnTo>
                    <a:pt x="187" y="457"/>
                  </a:lnTo>
                  <a:lnTo>
                    <a:pt x="185" y="449"/>
                  </a:lnTo>
                  <a:lnTo>
                    <a:pt x="185" y="409"/>
                  </a:lnTo>
                  <a:lnTo>
                    <a:pt x="185" y="406"/>
                  </a:lnTo>
                  <a:lnTo>
                    <a:pt x="184" y="403"/>
                  </a:lnTo>
                  <a:lnTo>
                    <a:pt x="182" y="401"/>
                  </a:lnTo>
                  <a:lnTo>
                    <a:pt x="179" y="400"/>
                  </a:lnTo>
                  <a:lnTo>
                    <a:pt x="167" y="395"/>
                  </a:lnTo>
                  <a:lnTo>
                    <a:pt x="157" y="393"/>
                  </a:lnTo>
                  <a:lnTo>
                    <a:pt x="151" y="398"/>
                  </a:lnTo>
                  <a:lnTo>
                    <a:pt x="142" y="407"/>
                  </a:lnTo>
                  <a:lnTo>
                    <a:pt x="132" y="415"/>
                  </a:lnTo>
                  <a:lnTo>
                    <a:pt x="125" y="424"/>
                  </a:lnTo>
                  <a:lnTo>
                    <a:pt x="112" y="431"/>
                  </a:lnTo>
                  <a:lnTo>
                    <a:pt x="101" y="431"/>
                  </a:lnTo>
                  <a:lnTo>
                    <a:pt x="90" y="424"/>
                  </a:lnTo>
                  <a:lnTo>
                    <a:pt x="50" y="386"/>
                  </a:lnTo>
                  <a:lnTo>
                    <a:pt x="44" y="373"/>
                  </a:lnTo>
                  <a:lnTo>
                    <a:pt x="44" y="362"/>
                  </a:lnTo>
                  <a:lnTo>
                    <a:pt x="51" y="350"/>
                  </a:lnTo>
                  <a:lnTo>
                    <a:pt x="79" y="322"/>
                  </a:lnTo>
                  <a:lnTo>
                    <a:pt x="81" y="319"/>
                  </a:lnTo>
                  <a:lnTo>
                    <a:pt x="81" y="314"/>
                  </a:lnTo>
                  <a:lnTo>
                    <a:pt x="81" y="311"/>
                  </a:lnTo>
                  <a:lnTo>
                    <a:pt x="76" y="298"/>
                  </a:lnTo>
                  <a:lnTo>
                    <a:pt x="70" y="292"/>
                  </a:lnTo>
                  <a:lnTo>
                    <a:pt x="62" y="289"/>
                  </a:lnTo>
                  <a:lnTo>
                    <a:pt x="50" y="289"/>
                  </a:lnTo>
                  <a:lnTo>
                    <a:pt x="37" y="289"/>
                  </a:lnTo>
                  <a:lnTo>
                    <a:pt x="25" y="289"/>
                  </a:lnTo>
                  <a:lnTo>
                    <a:pt x="12" y="286"/>
                  </a:lnTo>
                  <a:lnTo>
                    <a:pt x="3" y="277"/>
                  </a:lnTo>
                  <a:lnTo>
                    <a:pt x="0" y="264"/>
                  </a:lnTo>
                  <a:lnTo>
                    <a:pt x="0" y="211"/>
                  </a:lnTo>
                  <a:lnTo>
                    <a:pt x="3" y="197"/>
                  </a:lnTo>
                  <a:lnTo>
                    <a:pt x="12" y="188"/>
                  </a:lnTo>
                  <a:lnTo>
                    <a:pt x="26" y="185"/>
                  </a:lnTo>
                  <a:lnTo>
                    <a:pt x="64" y="185"/>
                  </a:lnTo>
                  <a:lnTo>
                    <a:pt x="69" y="185"/>
                  </a:lnTo>
                  <a:lnTo>
                    <a:pt x="72" y="183"/>
                  </a:lnTo>
                  <a:lnTo>
                    <a:pt x="73" y="182"/>
                  </a:lnTo>
                  <a:lnTo>
                    <a:pt x="76" y="179"/>
                  </a:lnTo>
                  <a:lnTo>
                    <a:pt x="81" y="163"/>
                  </a:lnTo>
                  <a:lnTo>
                    <a:pt x="78" y="151"/>
                  </a:lnTo>
                  <a:lnTo>
                    <a:pt x="67" y="140"/>
                  </a:lnTo>
                  <a:lnTo>
                    <a:pt x="61" y="135"/>
                  </a:lnTo>
                  <a:lnTo>
                    <a:pt x="56" y="129"/>
                  </a:lnTo>
                  <a:lnTo>
                    <a:pt x="50" y="124"/>
                  </a:lnTo>
                  <a:lnTo>
                    <a:pt x="44" y="112"/>
                  </a:lnTo>
                  <a:lnTo>
                    <a:pt x="44" y="101"/>
                  </a:lnTo>
                  <a:lnTo>
                    <a:pt x="50" y="90"/>
                  </a:lnTo>
                  <a:lnTo>
                    <a:pt x="90" y="49"/>
                  </a:lnTo>
                  <a:lnTo>
                    <a:pt x="101" y="43"/>
                  </a:lnTo>
                  <a:lnTo>
                    <a:pt x="114" y="43"/>
                  </a:lnTo>
                  <a:lnTo>
                    <a:pt x="125" y="51"/>
                  </a:lnTo>
                  <a:lnTo>
                    <a:pt x="153" y="79"/>
                  </a:lnTo>
                  <a:lnTo>
                    <a:pt x="156" y="81"/>
                  </a:lnTo>
                  <a:lnTo>
                    <a:pt x="161" y="81"/>
                  </a:lnTo>
                  <a:lnTo>
                    <a:pt x="164" y="81"/>
                  </a:lnTo>
                  <a:lnTo>
                    <a:pt x="175" y="76"/>
                  </a:lnTo>
                  <a:lnTo>
                    <a:pt x="185" y="71"/>
                  </a:lnTo>
                  <a:lnTo>
                    <a:pt x="185" y="29"/>
                  </a:lnTo>
                  <a:lnTo>
                    <a:pt x="187" y="17"/>
                  </a:lnTo>
                  <a:lnTo>
                    <a:pt x="192" y="7"/>
                  </a:lnTo>
                  <a:lnTo>
                    <a:pt x="201" y="1"/>
                  </a:lnTo>
                  <a:lnTo>
                    <a:pt x="2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1" name="Freeform 35"/>
            <p:cNvSpPr>
              <a:spLocks/>
            </p:cNvSpPr>
            <p:nvPr/>
          </p:nvSpPr>
          <p:spPr bwMode="auto">
            <a:xfrm>
              <a:off x="1060450" y="4195814"/>
              <a:ext cx="239712" cy="241300"/>
            </a:xfrm>
            <a:custGeom>
              <a:avLst/>
              <a:gdLst>
                <a:gd name="T0" fmla="*/ 21 w 303"/>
                <a:gd name="T1" fmla="*/ 0 h 303"/>
                <a:gd name="T2" fmla="*/ 66 w 303"/>
                <a:gd name="T3" fmla="*/ 9 h 303"/>
                <a:gd name="T4" fmla="*/ 108 w 303"/>
                <a:gd name="T5" fmla="*/ 25 h 303"/>
                <a:gd name="T6" fmla="*/ 150 w 303"/>
                <a:gd name="T7" fmla="*/ 47 h 303"/>
                <a:gd name="T8" fmla="*/ 194 w 303"/>
                <a:gd name="T9" fmla="*/ 79 h 303"/>
                <a:gd name="T10" fmla="*/ 229 w 303"/>
                <a:gd name="T11" fmla="*/ 117 h 303"/>
                <a:gd name="T12" fmla="*/ 259 w 303"/>
                <a:gd name="T13" fmla="*/ 159 h 303"/>
                <a:gd name="T14" fmla="*/ 282 w 303"/>
                <a:gd name="T15" fmla="*/ 205 h 303"/>
                <a:gd name="T16" fmla="*/ 298 w 303"/>
                <a:gd name="T17" fmla="*/ 257 h 303"/>
                <a:gd name="T18" fmla="*/ 303 w 303"/>
                <a:gd name="T19" fmla="*/ 285 h 303"/>
                <a:gd name="T20" fmla="*/ 303 w 303"/>
                <a:gd name="T21" fmla="*/ 291 h 303"/>
                <a:gd name="T22" fmla="*/ 301 w 303"/>
                <a:gd name="T23" fmla="*/ 296 h 303"/>
                <a:gd name="T24" fmla="*/ 298 w 303"/>
                <a:gd name="T25" fmla="*/ 299 h 303"/>
                <a:gd name="T26" fmla="*/ 293 w 303"/>
                <a:gd name="T27" fmla="*/ 302 h 303"/>
                <a:gd name="T28" fmla="*/ 289 w 303"/>
                <a:gd name="T29" fmla="*/ 303 h 303"/>
                <a:gd name="T30" fmla="*/ 284 w 303"/>
                <a:gd name="T31" fmla="*/ 303 h 303"/>
                <a:gd name="T32" fmla="*/ 279 w 303"/>
                <a:gd name="T33" fmla="*/ 303 h 303"/>
                <a:gd name="T34" fmla="*/ 276 w 303"/>
                <a:gd name="T35" fmla="*/ 300 h 303"/>
                <a:gd name="T36" fmla="*/ 273 w 303"/>
                <a:gd name="T37" fmla="*/ 296 h 303"/>
                <a:gd name="T38" fmla="*/ 270 w 303"/>
                <a:gd name="T39" fmla="*/ 289 h 303"/>
                <a:gd name="T40" fmla="*/ 264 w 303"/>
                <a:gd name="T41" fmla="*/ 261 h 303"/>
                <a:gd name="T42" fmla="*/ 257 w 303"/>
                <a:gd name="T43" fmla="*/ 235 h 303"/>
                <a:gd name="T44" fmla="*/ 248 w 303"/>
                <a:gd name="T45" fmla="*/ 208 h 303"/>
                <a:gd name="T46" fmla="*/ 223 w 303"/>
                <a:gd name="T47" fmla="*/ 162 h 303"/>
                <a:gd name="T48" fmla="*/ 194 w 303"/>
                <a:gd name="T49" fmla="*/ 123 h 303"/>
                <a:gd name="T50" fmla="*/ 158 w 303"/>
                <a:gd name="T51" fmla="*/ 90 h 303"/>
                <a:gd name="T52" fmla="*/ 117 w 303"/>
                <a:gd name="T53" fmla="*/ 65 h 303"/>
                <a:gd name="T54" fmla="*/ 72 w 303"/>
                <a:gd name="T55" fmla="*/ 47 h 303"/>
                <a:gd name="T56" fmla="*/ 22 w 303"/>
                <a:gd name="T57" fmla="*/ 34 h 303"/>
                <a:gd name="T58" fmla="*/ 17 w 303"/>
                <a:gd name="T59" fmla="*/ 33 h 303"/>
                <a:gd name="T60" fmla="*/ 14 w 303"/>
                <a:gd name="T61" fmla="*/ 33 h 303"/>
                <a:gd name="T62" fmla="*/ 10 w 303"/>
                <a:gd name="T63" fmla="*/ 31 h 303"/>
                <a:gd name="T64" fmla="*/ 5 w 303"/>
                <a:gd name="T65" fmla="*/ 28 h 303"/>
                <a:gd name="T66" fmla="*/ 2 w 303"/>
                <a:gd name="T67" fmla="*/ 23 h 303"/>
                <a:gd name="T68" fmla="*/ 0 w 303"/>
                <a:gd name="T69" fmla="*/ 19 h 303"/>
                <a:gd name="T70" fmla="*/ 0 w 303"/>
                <a:gd name="T71" fmla="*/ 14 h 303"/>
                <a:gd name="T72" fmla="*/ 2 w 303"/>
                <a:gd name="T73" fmla="*/ 9 h 303"/>
                <a:gd name="T74" fmla="*/ 5 w 303"/>
                <a:gd name="T75" fmla="*/ 6 h 303"/>
                <a:gd name="T76" fmla="*/ 8 w 303"/>
                <a:gd name="T77" fmla="*/ 3 h 303"/>
                <a:gd name="T78" fmla="*/ 13 w 303"/>
                <a:gd name="T79" fmla="*/ 1 h 303"/>
                <a:gd name="T80" fmla="*/ 21 w 303"/>
                <a:gd name="T8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3" h="303">
                  <a:moveTo>
                    <a:pt x="21" y="0"/>
                  </a:moveTo>
                  <a:lnTo>
                    <a:pt x="66" y="9"/>
                  </a:lnTo>
                  <a:lnTo>
                    <a:pt x="108" y="25"/>
                  </a:lnTo>
                  <a:lnTo>
                    <a:pt x="150" y="47"/>
                  </a:lnTo>
                  <a:lnTo>
                    <a:pt x="194" y="79"/>
                  </a:lnTo>
                  <a:lnTo>
                    <a:pt x="229" y="117"/>
                  </a:lnTo>
                  <a:lnTo>
                    <a:pt x="259" y="159"/>
                  </a:lnTo>
                  <a:lnTo>
                    <a:pt x="282" y="205"/>
                  </a:lnTo>
                  <a:lnTo>
                    <a:pt x="298" y="257"/>
                  </a:lnTo>
                  <a:lnTo>
                    <a:pt x="303" y="285"/>
                  </a:lnTo>
                  <a:lnTo>
                    <a:pt x="303" y="291"/>
                  </a:lnTo>
                  <a:lnTo>
                    <a:pt x="301" y="296"/>
                  </a:lnTo>
                  <a:lnTo>
                    <a:pt x="298" y="299"/>
                  </a:lnTo>
                  <a:lnTo>
                    <a:pt x="293" y="302"/>
                  </a:lnTo>
                  <a:lnTo>
                    <a:pt x="289" y="303"/>
                  </a:lnTo>
                  <a:lnTo>
                    <a:pt x="284" y="303"/>
                  </a:lnTo>
                  <a:lnTo>
                    <a:pt x="279" y="303"/>
                  </a:lnTo>
                  <a:lnTo>
                    <a:pt x="276" y="300"/>
                  </a:lnTo>
                  <a:lnTo>
                    <a:pt x="273" y="296"/>
                  </a:lnTo>
                  <a:lnTo>
                    <a:pt x="270" y="289"/>
                  </a:lnTo>
                  <a:lnTo>
                    <a:pt x="264" y="261"/>
                  </a:lnTo>
                  <a:lnTo>
                    <a:pt x="257" y="235"/>
                  </a:lnTo>
                  <a:lnTo>
                    <a:pt x="248" y="208"/>
                  </a:lnTo>
                  <a:lnTo>
                    <a:pt x="223" y="162"/>
                  </a:lnTo>
                  <a:lnTo>
                    <a:pt x="194" y="123"/>
                  </a:lnTo>
                  <a:lnTo>
                    <a:pt x="158" y="90"/>
                  </a:lnTo>
                  <a:lnTo>
                    <a:pt x="117" y="65"/>
                  </a:lnTo>
                  <a:lnTo>
                    <a:pt x="72" y="47"/>
                  </a:lnTo>
                  <a:lnTo>
                    <a:pt x="22" y="34"/>
                  </a:lnTo>
                  <a:lnTo>
                    <a:pt x="17" y="33"/>
                  </a:lnTo>
                  <a:lnTo>
                    <a:pt x="14" y="33"/>
                  </a:lnTo>
                  <a:lnTo>
                    <a:pt x="10" y="31"/>
                  </a:lnTo>
                  <a:lnTo>
                    <a:pt x="5" y="28"/>
                  </a:lnTo>
                  <a:lnTo>
                    <a:pt x="2" y="23"/>
                  </a:lnTo>
                  <a:lnTo>
                    <a:pt x="0" y="19"/>
                  </a:lnTo>
                  <a:lnTo>
                    <a:pt x="0" y="14"/>
                  </a:lnTo>
                  <a:lnTo>
                    <a:pt x="2" y="9"/>
                  </a:lnTo>
                  <a:lnTo>
                    <a:pt x="5" y="6"/>
                  </a:lnTo>
                  <a:lnTo>
                    <a:pt x="8" y="3"/>
                  </a:lnTo>
                  <a:lnTo>
                    <a:pt x="13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2" name="Freeform 36"/>
            <p:cNvSpPr>
              <a:spLocks/>
            </p:cNvSpPr>
            <p:nvPr/>
          </p:nvSpPr>
          <p:spPr bwMode="auto">
            <a:xfrm>
              <a:off x="1327150" y="4441877"/>
              <a:ext cx="68262" cy="26988"/>
            </a:xfrm>
            <a:custGeom>
              <a:avLst/>
              <a:gdLst>
                <a:gd name="T0" fmla="*/ 70 w 86"/>
                <a:gd name="T1" fmla="*/ 0 h 32"/>
                <a:gd name="T2" fmla="*/ 76 w 86"/>
                <a:gd name="T3" fmla="*/ 1 h 32"/>
                <a:gd name="T4" fmla="*/ 79 w 86"/>
                <a:gd name="T5" fmla="*/ 3 h 32"/>
                <a:gd name="T6" fmla="*/ 83 w 86"/>
                <a:gd name="T7" fmla="*/ 7 h 32"/>
                <a:gd name="T8" fmla="*/ 84 w 86"/>
                <a:gd name="T9" fmla="*/ 10 h 32"/>
                <a:gd name="T10" fmla="*/ 86 w 86"/>
                <a:gd name="T11" fmla="*/ 17 h 32"/>
                <a:gd name="T12" fmla="*/ 84 w 86"/>
                <a:gd name="T13" fmla="*/ 21 h 32"/>
                <a:gd name="T14" fmla="*/ 83 w 86"/>
                <a:gd name="T15" fmla="*/ 26 h 32"/>
                <a:gd name="T16" fmla="*/ 79 w 86"/>
                <a:gd name="T17" fmla="*/ 29 h 32"/>
                <a:gd name="T18" fmla="*/ 75 w 86"/>
                <a:gd name="T19" fmla="*/ 31 h 32"/>
                <a:gd name="T20" fmla="*/ 70 w 86"/>
                <a:gd name="T21" fmla="*/ 32 h 32"/>
                <a:gd name="T22" fmla="*/ 42 w 86"/>
                <a:gd name="T23" fmla="*/ 32 h 32"/>
                <a:gd name="T24" fmla="*/ 16 w 86"/>
                <a:gd name="T25" fmla="*/ 32 h 32"/>
                <a:gd name="T26" fmla="*/ 9 w 86"/>
                <a:gd name="T27" fmla="*/ 31 h 32"/>
                <a:gd name="T28" fmla="*/ 6 w 86"/>
                <a:gd name="T29" fmla="*/ 29 h 32"/>
                <a:gd name="T30" fmla="*/ 1 w 86"/>
                <a:gd name="T31" fmla="*/ 26 h 32"/>
                <a:gd name="T32" fmla="*/ 0 w 86"/>
                <a:gd name="T33" fmla="*/ 21 h 32"/>
                <a:gd name="T34" fmla="*/ 0 w 86"/>
                <a:gd name="T35" fmla="*/ 17 h 32"/>
                <a:gd name="T36" fmla="*/ 0 w 86"/>
                <a:gd name="T37" fmla="*/ 10 h 32"/>
                <a:gd name="T38" fmla="*/ 1 w 86"/>
                <a:gd name="T39" fmla="*/ 7 h 32"/>
                <a:gd name="T40" fmla="*/ 5 w 86"/>
                <a:gd name="T41" fmla="*/ 4 h 32"/>
                <a:gd name="T42" fmla="*/ 9 w 86"/>
                <a:gd name="T43" fmla="*/ 1 h 32"/>
                <a:gd name="T44" fmla="*/ 14 w 86"/>
                <a:gd name="T45" fmla="*/ 1 h 32"/>
                <a:gd name="T46" fmla="*/ 70 w 86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6" h="32">
                  <a:moveTo>
                    <a:pt x="70" y="0"/>
                  </a:moveTo>
                  <a:lnTo>
                    <a:pt x="76" y="1"/>
                  </a:lnTo>
                  <a:lnTo>
                    <a:pt x="79" y="3"/>
                  </a:lnTo>
                  <a:lnTo>
                    <a:pt x="83" y="7"/>
                  </a:lnTo>
                  <a:lnTo>
                    <a:pt x="84" y="10"/>
                  </a:lnTo>
                  <a:lnTo>
                    <a:pt x="86" y="17"/>
                  </a:lnTo>
                  <a:lnTo>
                    <a:pt x="84" y="21"/>
                  </a:lnTo>
                  <a:lnTo>
                    <a:pt x="83" y="26"/>
                  </a:lnTo>
                  <a:lnTo>
                    <a:pt x="79" y="29"/>
                  </a:lnTo>
                  <a:lnTo>
                    <a:pt x="75" y="31"/>
                  </a:lnTo>
                  <a:lnTo>
                    <a:pt x="70" y="32"/>
                  </a:lnTo>
                  <a:lnTo>
                    <a:pt x="42" y="32"/>
                  </a:lnTo>
                  <a:lnTo>
                    <a:pt x="16" y="32"/>
                  </a:lnTo>
                  <a:lnTo>
                    <a:pt x="9" y="31"/>
                  </a:lnTo>
                  <a:lnTo>
                    <a:pt x="6" y="29"/>
                  </a:lnTo>
                  <a:lnTo>
                    <a:pt x="1" y="26"/>
                  </a:lnTo>
                  <a:lnTo>
                    <a:pt x="0" y="21"/>
                  </a:lnTo>
                  <a:lnTo>
                    <a:pt x="0" y="17"/>
                  </a:lnTo>
                  <a:lnTo>
                    <a:pt x="0" y="10"/>
                  </a:lnTo>
                  <a:lnTo>
                    <a:pt x="1" y="7"/>
                  </a:lnTo>
                  <a:lnTo>
                    <a:pt x="5" y="4"/>
                  </a:lnTo>
                  <a:lnTo>
                    <a:pt x="9" y="1"/>
                  </a:lnTo>
                  <a:lnTo>
                    <a:pt x="14" y="1"/>
                  </a:lnTo>
                  <a:lnTo>
                    <a:pt x="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3" name="Freeform 37"/>
            <p:cNvSpPr>
              <a:spLocks/>
            </p:cNvSpPr>
            <p:nvPr/>
          </p:nvSpPr>
          <p:spPr bwMode="auto">
            <a:xfrm>
              <a:off x="785813" y="4651427"/>
              <a:ext cx="55562" cy="57150"/>
            </a:xfrm>
            <a:custGeom>
              <a:avLst/>
              <a:gdLst>
                <a:gd name="T0" fmla="*/ 53 w 70"/>
                <a:gd name="T1" fmla="*/ 0 h 71"/>
                <a:gd name="T2" fmla="*/ 57 w 70"/>
                <a:gd name="T3" fmla="*/ 1 h 71"/>
                <a:gd name="T4" fmla="*/ 62 w 70"/>
                <a:gd name="T5" fmla="*/ 3 h 71"/>
                <a:gd name="T6" fmla="*/ 67 w 70"/>
                <a:gd name="T7" fmla="*/ 6 h 71"/>
                <a:gd name="T8" fmla="*/ 68 w 70"/>
                <a:gd name="T9" fmla="*/ 9 h 71"/>
                <a:gd name="T10" fmla="*/ 70 w 70"/>
                <a:gd name="T11" fmla="*/ 14 h 71"/>
                <a:gd name="T12" fmla="*/ 70 w 70"/>
                <a:gd name="T13" fmla="*/ 18 h 71"/>
                <a:gd name="T14" fmla="*/ 68 w 70"/>
                <a:gd name="T15" fmla="*/ 23 h 71"/>
                <a:gd name="T16" fmla="*/ 65 w 70"/>
                <a:gd name="T17" fmla="*/ 28 h 71"/>
                <a:gd name="T18" fmla="*/ 56 w 70"/>
                <a:gd name="T19" fmla="*/ 37 h 71"/>
                <a:gd name="T20" fmla="*/ 47 w 70"/>
                <a:gd name="T21" fmla="*/ 48 h 71"/>
                <a:gd name="T22" fmla="*/ 37 w 70"/>
                <a:gd name="T23" fmla="*/ 57 h 71"/>
                <a:gd name="T24" fmla="*/ 28 w 70"/>
                <a:gd name="T25" fmla="*/ 67 h 71"/>
                <a:gd name="T26" fmla="*/ 23 w 70"/>
                <a:gd name="T27" fmla="*/ 70 h 71"/>
                <a:gd name="T28" fmla="*/ 19 w 70"/>
                <a:gd name="T29" fmla="*/ 71 h 71"/>
                <a:gd name="T30" fmla="*/ 14 w 70"/>
                <a:gd name="T31" fmla="*/ 71 h 71"/>
                <a:gd name="T32" fmla="*/ 9 w 70"/>
                <a:gd name="T33" fmla="*/ 70 h 71"/>
                <a:gd name="T34" fmla="*/ 4 w 70"/>
                <a:gd name="T35" fmla="*/ 67 h 71"/>
                <a:gd name="T36" fmla="*/ 1 w 70"/>
                <a:gd name="T37" fmla="*/ 62 h 71"/>
                <a:gd name="T38" fmla="*/ 0 w 70"/>
                <a:gd name="T39" fmla="*/ 57 h 71"/>
                <a:gd name="T40" fmla="*/ 0 w 70"/>
                <a:gd name="T41" fmla="*/ 53 h 71"/>
                <a:gd name="T42" fmla="*/ 1 w 70"/>
                <a:gd name="T43" fmla="*/ 49 h 71"/>
                <a:gd name="T44" fmla="*/ 4 w 70"/>
                <a:gd name="T45" fmla="*/ 45 h 71"/>
                <a:gd name="T46" fmla="*/ 45 w 70"/>
                <a:gd name="T47" fmla="*/ 4 h 71"/>
                <a:gd name="T48" fmla="*/ 48 w 70"/>
                <a:gd name="T49" fmla="*/ 1 h 71"/>
                <a:gd name="T50" fmla="*/ 53 w 70"/>
                <a:gd name="T5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71">
                  <a:moveTo>
                    <a:pt x="53" y="0"/>
                  </a:moveTo>
                  <a:lnTo>
                    <a:pt x="57" y="1"/>
                  </a:lnTo>
                  <a:lnTo>
                    <a:pt x="62" y="3"/>
                  </a:lnTo>
                  <a:lnTo>
                    <a:pt x="67" y="6"/>
                  </a:lnTo>
                  <a:lnTo>
                    <a:pt x="68" y="9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68" y="23"/>
                  </a:lnTo>
                  <a:lnTo>
                    <a:pt x="65" y="28"/>
                  </a:lnTo>
                  <a:lnTo>
                    <a:pt x="56" y="37"/>
                  </a:lnTo>
                  <a:lnTo>
                    <a:pt x="47" y="48"/>
                  </a:lnTo>
                  <a:lnTo>
                    <a:pt x="37" y="57"/>
                  </a:lnTo>
                  <a:lnTo>
                    <a:pt x="28" y="67"/>
                  </a:lnTo>
                  <a:lnTo>
                    <a:pt x="23" y="70"/>
                  </a:lnTo>
                  <a:lnTo>
                    <a:pt x="19" y="71"/>
                  </a:lnTo>
                  <a:lnTo>
                    <a:pt x="14" y="71"/>
                  </a:lnTo>
                  <a:lnTo>
                    <a:pt x="9" y="70"/>
                  </a:lnTo>
                  <a:lnTo>
                    <a:pt x="4" y="67"/>
                  </a:lnTo>
                  <a:lnTo>
                    <a:pt x="1" y="62"/>
                  </a:lnTo>
                  <a:lnTo>
                    <a:pt x="0" y="57"/>
                  </a:lnTo>
                  <a:lnTo>
                    <a:pt x="0" y="53"/>
                  </a:lnTo>
                  <a:lnTo>
                    <a:pt x="1" y="49"/>
                  </a:lnTo>
                  <a:lnTo>
                    <a:pt x="4" y="45"/>
                  </a:lnTo>
                  <a:lnTo>
                    <a:pt x="45" y="4"/>
                  </a:lnTo>
                  <a:lnTo>
                    <a:pt x="48" y="1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4" name="Freeform 38"/>
            <p:cNvSpPr>
              <a:spLocks/>
            </p:cNvSpPr>
            <p:nvPr/>
          </p:nvSpPr>
          <p:spPr bwMode="auto">
            <a:xfrm>
              <a:off x="785813" y="4202164"/>
              <a:ext cx="57150" cy="55563"/>
            </a:xfrm>
            <a:custGeom>
              <a:avLst/>
              <a:gdLst>
                <a:gd name="T0" fmla="*/ 19 w 72"/>
                <a:gd name="T1" fmla="*/ 0 h 70"/>
                <a:gd name="T2" fmla="*/ 22 w 72"/>
                <a:gd name="T3" fmla="*/ 1 h 70"/>
                <a:gd name="T4" fmla="*/ 26 w 72"/>
                <a:gd name="T5" fmla="*/ 4 h 70"/>
                <a:gd name="T6" fmla="*/ 67 w 72"/>
                <a:gd name="T7" fmla="*/ 45 h 70"/>
                <a:gd name="T8" fmla="*/ 70 w 72"/>
                <a:gd name="T9" fmla="*/ 48 h 70"/>
                <a:gd name="T10" fmla="*/ 72 w 72"/>
                <a:gd name="T11" fmla="*/ 53 h 70"/>
                <a:gd name="T12" fmla="*/ 70 w 72"/>
                <a:gd name="T13" fmla="*/ 57 h 70"/>
                <a:gd name="T14" fmla="*/ 68 w 72"/>
                <a:gd name="T15" fmla="*/ 62 h 70"/>
                <a:gd name="T16" fmla="*/ 65 w 72"/>
                <a:gd name="T17" fmla="*/ 65 h 70"/>
                <a:gd name="T18" fmla="*/ 62 w 72"/>
                <a:gd name="T19" fmla="*/ 68 h 70"/>
                <a:gd name="T20" fmla="*/ 57 w 72"/>
                <a:gd name="T21" fmla="*/ 70 h 70"/>
                <a:gd name="T22" fmla="*/ 53 w 72"/>
                <a:gd name="T23" fmla="*/ 70 h 70"/>
                <a:gd name="T24" fmla="*/ 48 w 72"/>
                <a:gd name="T25" fmla="*/ 68 h 70"/>
                <a:gd name="T26" fmla="*/ 43 w 72"/>
                <a:gd name="T27" fmla="*/ 65 h 70"/>
                <a:gd name="T28" fmla="*/ 34 w 72"/>
                <a:gd name="T29" fmla="*/ 56 h 70"/>
                <a:gd name="T30" fmla="*/ 25 w 72"/>
                <a:gd name="T31" fmla="*/ 46 h 70"/>
                <a:gd name="T32" fmla="*/ 14 w 72"/>
                <a:gd name="T33" fmla="*/ 37 h 70"/>
                <a:gd name="T34" fmla="*/ 4 w 72"/>
                <a:gd name="T35" fmla="*/ 28 h 70"/>
                <a:gd name="T36" fmla="*/ 1 w 72"/>
                <a:gd name="T37" fmla="*/ 23 h 70"/>
                <a:gd name="T38" fmla="*/ 0 w 72"/>
                <a:gd name="T39" fmla="*/ 18 h 70"/>
                <a:gd name="T40" fmla="*/ 0 w 72"/>
                <a:gd name="T41" fmla="*/ 14 h 70"/>
                <a:gd name="T42" fmla="*/ 1 w 72"/>
                <a:gd name="T43" fmla="*/ 9 h 70"/>
                <a:gd name="T44" fmla="*/ 4 w 72"/>
                <a:gd name="T45" fmla="*/ 4 h 70"/>
                <a:gd name="T46" fmla="*/ 9 w 72"/>
                <a:gd name="T47" fmla="*/ 1 h 70"/>
                <a:gd name="T48" fmla="*/ 14 w 72"/>
                <a:gd name="T49" fmla="*/ 0 h 70"/>
                <a:gd name="T50" fmla="*/ 19 w 72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70">
                  <a:moveTo>
                    <a:pt x="19" y="0"/>
                  </a:moveTo>
                  <a:lnTo>
                    <a:pt x="22" y="1"/>
                  </a:lnTo>
                  <a:lnTo>
                    <a:pt x="26" y="4"/>
                  </a:lnTo>
                  <a:lnTo>
                    <a:pt x="67" y="45"/>
                  </a:lnTo>
                  <a:lnTo>
                    <a:pt x="70" y="48"/>
                  </a:lnTo>
                  <a:lnTo>
                    <a:pt x="72" y="53"/>
                  </a:lnTo>
                  <a:lnTo>
                    <a:pt x="70" y="57"/>
                  </a:lnTo>
                  <a:lnTo>
                    <a:pt x="68" y="62"/>
                  </a:lnTo>
                  <a:lnTo>
                    <a:pt x="65" y="65"/>
                  </a:lnTo>
                  <a:lnTo>
                    <a:pt x="62" y="68"/>
                  </a:lnTo>
                  <a:lnTo>
                    <a:pt x="57" y="70"/>
                  </a:lnTo>
                  <a:lnTo>
                    <a:pt x="53" y="70"/>
                  </a:lnTo>
                  <a:lnTo>
                    <a:pt x="48" y="68"/>
                  </a:lnTo>
                  <a:lnTo>
                    <a:pt x="43" y="65"/>
                  </a:lnTo>
                  <a:lnTo>
                    <a:pt x="34" y="56"/>
                  </a:lnTo>
                  <a:lnTo>
                    <a:pt x="25" y="46"/>
                  </a:lnTo>
                  <a:lnTo>
                    <a:pt x="14" y="37"/>
                  </a:lnTo>
                  <a:lnTo>
                    <a:pt x="4" y="28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4" y="4"/>
                  </a:lnTo>
                  <a:lnTo>
                    <a:pt x="9" y="1"/>
                  </a:lnTo>
                  <a:lnTo>
                    <a:pt x="14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5" name="Freeform 39"/>
            <p:cNvSpPr>
              <a:spLocks noEditPoints="1"/>
            </p:cNvSpPr>
            <p:nvPr/>
          </p:nvSpPr>
          <p:spPr bwMode="auto">
            <a:xfrm>
              <a:off x="973138" y="4386314"/>
              <a:ext cx="138112" cy="138113"/>
            </a:xfrm>
            <a:custGeom>
              <a:avLst/>
              <a:gdLst>
                <a:gd name="T0" fmla="*/ 86 w 173"/>
                <a:gd name="T1" fmla="*/ 32 h 174"/>
                <a:gd name="T2" fmla="*/ 66 w 173"/>
                <a:gd name="T3" fmla="*/ 35 h 174"/>
                <a:gd name="T4" fmla="*/ 48 w 173"/>
                <a:gd name="T5" fmla="*/ 48 h 174"/>
                <a:gd name="T6" fmla="*/ 36 w 173"/>
                <a:gd name="T7" fmla="*/ 65 h 174"/>
                <a:gd name="T8" fmla="*/ 33 w 173"/>
                <a:gd name="T9" fmla="*/ 87 h 174"/>
                <a:gd name="T10" fmla="*/ 36 w 173"/>
                <a:gd name="T11" fmla="*/ 107 h 174"/>
                <a:gd name="T12" fmla="*/ 48 w 173"/>
                <a:gd name="T13" fmla="*/ 124 h 174"/>
                <a:gd name="T14" fmla="*/ 66 w 173"/>
                <a:gd name="T15" fmla="*/ 137 h 174"/>
                <a:gd name="T16" fmla="*/ 87 w 173"/>
                <a:gd name="T17" fmla="*/ 141 h 174"/>
                <a:gd name="T18" fmla="*/ 108 w 173"/>
                <a:gd name="T19" fmla="*/ 137 h 174"/>
                <a:gd name="T20" fmla="*/ 125 w 173"/>
                <a:gd name="T21" fmla="*/ 124 h 174"/>
                <a:gd name="T22" fmla="*/ 137 w 173"/>
                <a:gd name="T23" fmla="*/ 107 h 174"/>
                <a:gd name="T24" fmla="*/ 142 w 173"/>
                <a:gd name="T25" fmla="*/ 85 h 174"/>
                <a:gd name="T26" fmla="*/ 137 w 173"/>
                <a:gd name="T27" fmla="*/ 65 h 174"/>
                <a:gd name="T28" fmla="*/ 125 w 173"/>
                <a:gd name="T29" fmla="*/ 48 h 174"/>
                <a:gd name="T30" fmla="*/ 108 w 173"/>
                <a:gd name="T31" fmla="*/ 35 h 174"/>
                <a:gd name="T32" fmla="*/ 86 w 173"/>
                <a:gd name="T33" fmla="*/ 32 h 174"/>
                <a:gd name="T34" fmla="*/ 87 w 173"/>
                <a:gd name="T35" fmla="*/ 0 h 174"/>
                <a:gd name="T36" fmla="*/ 114 w 173"/>
                <a:gd name="T37" fmla="*/ 4 h 174"/>
                <a:gd name="T38" fmla="*/ 139 w 173"/>
                <a:gd name="T39" fmla="*/ 17 h 174"/>
                <a:gd name="T40" fmla="*/ 158 w 173"/>
                <a:gd name="T41" fmla="*/ 35 h 174"/>
                <a:gd name="T42" fmla="*/ 170 w 173"/>
                <a:gd name="T43" fmla="*/ 59 h 174"/>
                <a:gd name="T44" fmla="*/ 173 w 173"/>
                <a:gd name="T45" fmla="*/ 87 h 174"/>
                <a:gd name="T46" fmla="*/ 168 w 173"/>
                <a:gd name="T47" fmla="*/ 113 h 174"/>
                <a:gd name="T48" fmla="*/ 156 w 173"/>
                <a:gd name="T49" fmla="*/ 138 h 174"/>
                <a:gd name="T50" fmla="*/ 137 w 173"/>
                <a:gd name="T51" fmla="*/ 157 h 174"/>
                <a:gd name="T52" fmla="*/ 114 w 173"/>
                <a:gd name="T53" fmla="*/ 169 h 174"/>
                <a:gd name="T54" fmla="*/ 86 w 173"/>
                <a:gd name="T55" fmla="*/ 174 h 174"/>
                <a:gd name="T56" fmla="*/ 59 w 173"/>
                <a:gd name="T57" fmla="*/ 169 h 174"/>
                <a:gd name="T58" fmla="*/ 36 w 173"/>
                <a:gd name="T59" fmla="*/ 157 h 174"/>
                <a:gd name="T60" fmla="*/ 17 w 173"/>
                <a:gd name="T61" fmla="*/ 137 h 174"/>
                <a:gd name="T62" fmla="*/ 5 w 173"/>
                <a:gd name="T63" fmla="*/ 113 h 174"/>
                <a:gd name="T64" fmla="*/ 0 w 173"/>
                <a:gd name="T65" fmla="*/ 85 h 174"/>
                <a:gd name="T66" fmla="*/ 5 w 173"/>
                <a:gd name="T67" fmla="*/ 59 h 174"/>
                <a:gd name="T68" fmla="*/ 17 w 173"/>
                <a:gd name="T69" fmla="*/ 35 h 174"/>
                <a:gd name="T70" fmla="*/ 36 w 173"/>
                <a:gd name="T71" fmla="*/ 15 h 174"/>
                <a:gd name="T72" fmla="*/ 59 w 173"/>
                <a:gd name="T73" fmla="*/ 4 h 174"/>
                <a:gd name="T74" fmla="*/ 87 w 173"/>
                <a:gd name="T75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" h="174">
                  <a:moveTo>
                    <a:pt x="86" y="32"/>
                  </a:moveTo>
                  <a:lnTo>
                    <a:pt x="66" y="35"/>
                  </a:lnTo>
                  <a:lnTo>
                    <a:pt x="48" y="48"/>
                  </a:lnTo>
                  <a:lnTo>
                    <a:pt x="36" y="65"/>
                  </a:lnTo>
                  <a:lnTo>
                    <a:pt x="33" y="87"/>
                  </a:lnTo>
                  <a:lnTo>
                    <a:pt x="36" y="107"/>
                  </a:lnTo>
                  <a:lnTo>
                    <a:pt x="48" y="124"/>
                  </a:lnTo>
                  <a:lnTo>
                    <a:pt x="66" y="137"/>
                  </a:lnTo>
                  <a:lnTo>
                    <a:pt x="87" y="141"/>
                  </a:lnTo>
                  <a:lnTo>
                    <a:pt x="108" y="137"/>
                  </a:lnTo>
                  <a:lnTo>
                    <a:pt x="125" y="124"/>
                  </a:lnTo>
                  <a:lnTo>
                    <a:pt x="137" y="107"/>
                  </a:lnTo>
                  <a:lnTo>
                    <a:pt x="142" y="85"/>
                  </a:lnTo>
                  <a:lnTo>
                    <a:pt x="137" y="65"/>
                  </a:lnTo>
                  <a:lnTo>
                    <a:pt x="125" y="48"/>
                  </a:lnTo>
                  <a:lnTo>
                    <a:pt x="108" y="35"/>
                  </a:lnTo>
                  <a:lnTo>
                    <a:pt x="86" y="32"/>
                  </a:lnTo>
                  <a:close/>
                  <a:moveTo>
                    <a:pt x="87" y="0"/>
                  </a:moveTo>
                  <a:lnTo>
                    <a:pt x="114" y="4"/>
                  </a:lnTo>
                  <a:lnTo>
                    <a:pt x="139" y="17"/>
                  </a:lnTo>
                  <a:lnTo>
                    <a:pt x="158" y="35"/>
                  </a:lnTo>
                  <a:lnTo>
                    <a:pt x="170" y="59"/>
                  </a:lnTo>
                  <a:lnTo>
                    <a:pt x="173" y="87"/>
                  </a:lnTo>
                  <a:lnTo>
                    <a:pt x="168" y="113"/>
                  </a:lnTo>
                  <a:lnTo>
                    <a:pt x="156" y="138"/>
                  </a:lnTo>
                  <a:lnTo>
                    <a:pt x="137" y="157"/>
                  </a:lnTo>
                  <a:lnTo>
                    <a:pt x="114" y="169"/>
                  </a:lnTo>
                  <a:lnTo>
                    <a:pt x="86" y="174"/>
                  </a:lnTo>
                  <a:lnTo>
                    <a:pt x="59" y="169"/>
                  </a:lnTo>
                  <a:lnTo>
                    <a:pt x="36" y="157"/>
                  </a:lnTo>
                  <a:lnTo>
                    <a:pt x="17" y="137"/>
                  </a:lnTo>
                  <a:lnTo>
                    <a:pt x="5" y="113"/>
                  </a:lnTo>
                  <a:lnTo>
                    <a:pt x="0" y="85"/>
                  </a:lnTo>
                  <a:lnTo>
                    <a:pt x="5" y="59"/>
                  </a:lnTo>
                  <a:lnTo>
                    <a:pt x="17" y="35"/>
                  </a:lnTo>
                  <a:lnTo>
                    <a:pt x="36" y="15"/>
                  </a:lnTo>
                  <a:lnTo>
                    <a:pt x="59" y="4"/>
                  </a:lnTo>
                  <a:lnTo>
                    <a:pt x="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77DC369-C47D-E64B-918A-5D4C2AE104F2}"/>
              </a:ext>
            </a:extLst>
          </p:cNvPr>
          <p:cNvGrpSpPr/>
          <p:nvPr/>
        </p:nvGrpSpPr>
        <p:grpSpPr>
          <a:xfrm>
            <a:off x="967130" y="5077604"/>
            <a:ext cx="989012" cy="642938"/>
            <a:chOff x="547688" y="5254677"/>
            <a:chExt cx="989012" cy="642938"/>
          </a:xfrm>
          <a:solidFill>
            <a:schemeClr val="accent5">
              <a:lumMod val="75000"/>
            </a:schemeClr>
          </a:solidFill>
        </p:grpSpPr>
        <p:sp>
          <p:nvSpPr>
            <p:cNvPr id="787" name="Freeform 40"/>
            <p:cNvSpPr>
              <a:spLocks noEditPoints="1"/>
            </p:cNvSpPr>
            <p:nvPr/>
          </p:nvSpPr>
          <p:spPr bwMode="auto">
            <a:xfrm>
              <a:off x="547688" y="5800777"/>
              <a:ext cx="412750" cy="69850"/>
            </a:xfrm>
            <a:custGeom>
              <a:avLst/>
              <a:gdLst>
                <a:gd name="T0" fmla="*/ 33 w 519"/>
                <a:gd name="T1" fmla="*/ 27 h 89"/>
                <a:gd name="T2" fmla="*/ 30 w 519"/>
                <a:gd name="T3" fmla="*/ 27 h 89"/>
                <a:gd name="T4" fmla="*/ 26 w 519"/>
                <a:gd name="T5" fmla="*/ 30 h 89"/>
                <a:gd name="T6" fmla="*/ 26 w 519"/>
                <a:gd name="T7" fmla="*/ 34 h 89"/>
                <a:gd name="T8" fmla="*/ 26 w 519"/>
                <a:gd name="T9" fmla="*/ 56 h 89"/>
                <a:gd name="T10" fmla="*/ 26 w 519"/>
                <a:gd name="T11" fmla="*/ 59 h 89"/>
                <a:gd name="T12" fmla="*/ 30 w 519"/>
                <a:gd name="T13" fmla="*/ 62 h 89"/>
                <a:gd name="T14" fmla="*/ 33 w 519"/>
                <a:gd name="T15" fmla="*/ 64 h 89"/>
                <a:gd name="T16" fmla="*/ 493 w 519"/>
                <a:gd name="T17" fmla="*/ 64 h 89"/>
                <a:gd name="T18" fmla="*/ 493 w 519"/>
                <a:gd name="T19" fmla="*/ 27 h 89"/>
                <a:gd name="T20" fmla="*/ 33 w 519"/>
                <a:gd name="T21" fmla="*/ 27 h 89"/>
                <a:gd name="T22" fmla="*/ 33 w 519"/>
                <a:gd name="T23" fmla="*/ 0 h 89"/>
                <a:gd name="T24" fmla="*/ 519 w 519"/>
                <a:gd name="T25" fmla="*/ 0 h 89"/>
                <a:gd name="T26" fmla="*/ 519 w 519"/>
                <a:gd name="T27" fmla="*/ 89 h 89"/>
                <a:gd name="T28" fmla="*/ 33 w 519"/>
                <a:gd name="T29" fmla="*/ 89 h 89"/>
                <a:gd name="T30" fmla="*/ 17 w 519"/>
                <a:gd name="T31" fmla="*/ 86 h 89"/>
                <a:gd name="T32" fmla="*/ 5 w 519"/>
                <a:gd name="T33" fmla="*/ 73 h 89"/>
                <a:gd name="T34" fmla="*/ 0 w 519"/>
                <a:gd name="T35" fmla="*/ 56 h 89"/>
                <a:gd name="T36" fmla="*/ 0 w 519"/>
                <a:gd name="T37" fmla="*/ 34 h 89"/>
                <a:gd name="T38" fmla="*/ 5 w 519"/>
                <a:gd name="T39" fmla="*/ 17 h 89"/>
                <a:gd name="T40" fmla="*/ 17 w 519"/>
                <a:gd name="T41" fmla="*/ 5 h 89"/>
                <a:gd name="T42" fmla="*/ 33 w 519"/>
                <a:gd name="T4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19" h="89">
                  <a:moveTo>
                    <a:pt x="33" y="27"/>
                  </a:moveTo>
                  <a:lnTo>
                    <a:pt x="30" y="27"/>
                  </a:lnTo>
                  <a:lnTo>
                    <a:pt x="26" y="30"/>
                  </a:lnTo>
                  <a:lnTo>
                    <a:pt x="26" y="34"/>
                  </a:lnTo>
                  <a:lnTo>
                    <a:pt x="26" y="56"/>
                  </a:lnTo>
                  <a:lnTo>
                    <a:pt x="26" y="59"/>
                  </a:lnTo>
                  <a:lnTo>
                    <a:pt x="30" y="62"/>
                  </a:lnTo>
                  <a:lnTo>
                    <a:pt x="33" y="64"/>
                  </a:lnTo>
                  <a:lnTo>
                    <a:pt x="493" y="64"/>
                  </a:lnTo>
                  <a:lnTo>
                    <a:pt x="493" y="27"/>
                  </a:lnTo>
                  <a:lnTo>
                    <a:pt x="33" y="27"/>
                  </a:lnTo>
                  <a:close/>
                  <a:moveTo>
                    <a:pt x="33" y="0"/>
                  </a:moveTo>
                  <a:lnTo>
                    <a:pt x="519" y="0"/>
                  </a:lnTo>
                  <a:lnTo>
                    <a:pt x="519" y="89"/>
                  </a:lnTo>
                  <a:lnTo>
                    <a:pt x="33" y="89"/>
                  </a:lnTo>
                  <a:lnTo>
                    <a:pt x="17" y="86"/>
                  </a:lnTo>
                  <a:lnTo>
                    <a:pt x="5" y="73"/>
                  </a:lnTo>
                  <a:lnTo>
                    <a:pt x="0" y="56"/>
                  </a:lnTo>
                  <a:lnTo>
                    <a:pt x="0" y="34"/>
                  </a:lnTo>
                  <a:lnTo>
                    <a:pt x="5" y="17"/>
                  </a:lnTo>
                  <a:lnTo>
                    <a:pt x="17" y="5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8" name="Freeform 41"/>
            <p:cNvSpPr>
              <a:spLocks noEditPoints="1"/>
            </p:cNvSpPr>
            <p:nvPr/>
          </p:nvSpPr>
          <p:spPr bwMode="auto">
            <a:xfrm>
              <a:off x="1370013" y="5265789"/>
              <a:ext cx="120650" cy="254000"/>
            </a:xfrm>
            <a:custGeom>
              <a:avLst/>
              <a:gdLst>
                <a:gd name="T0" fmla="*/ 27 w 152"/>
                <a:gd name="T1" fmla="*/ 26 h 319"/>
                <a:gd name="T2" fmla="*/ 27 w 152"/>
                <a:gd name="T3" fmla="*/ 292 h 319"/>
                <a:gd name="T4" fmla="*/ 125 w 152"/>
                <a:gd name="T5" fmla="*/ 292 h 319"/>
                <a:gd name="T6" fmla="*/ 125 w 152"/>
                <a:gd name="T7" fmla="*/ 26 h 319"/>
                <a:gd name="T8" fmla="*/ 27 w 152"/>
                <a:gd name="T9" fmla="*/ 26 h 319"/>
                <a:gd name="T10" fmla="*/ 0 w 152"/>
                <a:gd name="T11" fmla="*/ 0 h 319"/>
                <a:gd name="T12" fmla="*/ 152 w 152"/>
                <a:gd name="T13" fmla="*/ 0 h 319"/>
                <a:gd name="T14" fmla="*/ 152 w 152"/>
                <a:gd name="T15" fmla="*/ 319 h 319"/>
                <a:gd name="T16" fmla="*/ 0 w 152"/>
                <a:gd name="T17" fmla="*/ 319 h 319"/>
                <a:gd name="T18" fmla="*/ 0 w 152"/>
                <a:gd name="T19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319">
                  <a:moveTo>
                    <a:pt x="27" y="26"/>
                  </a:moveTo>
                  <a:lnTo>
                    <a:pt x="27" y="292"/>
                  </a:lnTo>
                  <a:lnTo>
                    <a:pt x="125" y="292"/>
                  </a:lnTo>
                  <a:lnTo>
                    <a:pt x="125" y="26"/>
                  </a:lnTo>
                  <a:lnTo>
                    <a:pt x="27" y="26"/>
                  </a:lnTo>
                  <a:close/>
                  <a:moveTo>
                    <a:pt x="0" y="0"/>
                  </a:moveTo>
                  <a:lnTo>
                    <a:pt x="152" y="0"/>
                  </a:lnTo>
                  <a:lnTo>
                    <a:pt x="152" y="319"/>
                  </a:lnTo>
                  <a:lnTo>
                    <a:pt x="0" y="3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9" name="Freeform 42"/>
            <p:cNvSpPr>
              <a:spLocks noEditPoints="1"/>
            </p:cNvSpPr>
            <p:nvPr/>
          </p:nvSpPr>
          <p:spPr bwMode="auto">
            <a:xfrm>
              <a:off x="1192213" y="5265789"/>
              <a:ext cx="120650" cy="254000"/>
            </a:xfrm>
            <a:custGeom>
              <a:avLst/>
              <a:gdLst>
                <a:gd name="T0" fmla="*/ 27 w 151"/>
                <a:gd name="T1" fmla="*/ 26 h 319"/>
                <a:gd name="T2" fmla="*/ 27 w 151"/>
                <a:gd name="T3" fmla="*/ 292 h 319"/>
                <a:gd name="T4" fmla="*/ 125 w 151"/>
                <a:gd name="T5" fmla="*/ 292 h 319"/>
                <a:gd name="T6" fmla="*/ 125 w 151"/>
                <a:gd name="T7" fmla="*/ 26 h 319"/>
                <a:gd name="T8" fmla="*/ 27 w 151"/>
                <a:gd name="T9" fmla="*/ 26 h 319"/>
                <a:gd name="T10" fmla="*/ 0 w 151"/>
                <a:gd name="T11" fmla="*/ 0 h 319"/>
                <a:gd name="T12" fmla="*/ 151 w 151"/>
                <a:gd name="T13" fmla="*/ 0 h 319"/>
                <a:gd name="T14" fmla="*/ 151 w 151"/>
                <a:gd name="T15" fmla="*/ 319 h 319"/>
                <a:gd name="T16" fmla="*/ 0 w 151"/>
                <a:gd name="T17" fmla="*/ 319 h 319"/>
                <a:gd name="T18" fmla="*/ 0 w 151"/>
                <a:gd name="T19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1" h="319">
                  <a:moveTo>
                    <a:pt x="27" y="26"/>
                  </a:moveTo>
                  <a:lnTo>
                    <a:pt x="27" y="292"/>
                  </a:lnTo>
                  <a:lnTo>
                    <a:pt x="125" y="292"/>
                  </a:lnTo>
                  <a:lnTo>
                    <a:pt x="125" y="26"/>
                  </a:lnTo>
                  <a:lnTo>
                    <a:pt x="27" y="26"/>
                  </a:lnTo>
                  <a:close/>
                  <a:moveTo>
                    <a:pt x="0" y="0"/>
                  </a:moveTo>
                  <a:lnTo>
                    <a:pt x="151" y="0"/>
                  </a:lnTo>
                  <a:lnTo>
                    <a:pt x="151" y="319"/>
                  </a:lnTo>
                  <a:lnTo>
                    <a:pt x="0" y="3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0" name="Freeform 43"/>
            <p:cNvSpPr>
              <a:spLocks/>
            </p:cNvSpPr>
            <p:nvPr/>
          </p:nvSpPr>
          <p:spPr bwMode="auto">
            <a:xfrm>
              <a:off x="1187450" y="5254677"/>
              <a:ext cx="130175" cy="26988"/>
            </a:xfrm>
            <a:custGeom>
              <a:avLst/>
              <a:gdLst>
                <a:gd name="T0" fmla="*/ 11 w 163"/>
                <a:gd name="T1" fmla="*/ 0 h 32"/>
                <a:gd name="T2" fmla="*/ 153 w 163"/>
                <a:gd name="T3" fmla="*/ 0 h 32"/>
                <a:gd name="T4" fmla="*/ 157 w 163"/>
                <a:gd name="T5" fmla="*/ 1 h 32"/>
                <a:gd name="T6" fmla="*/ 160 w 163"/>
                <a:gd name="T7" fmla="*/ 3 h 32"/>
                <a:gd name="T8" fmla="*/ 162 w 163"/>
                <a:gd name="T9" fmla="*/ 7 h 32"/>
                <a:gd name="T10" fmla="*/ 163 w 163"/>
                <a:gd name="T11" fmla="*/ 11 h 32"/>
                <a:gd name="T12" fmla="*/ 163 w 163"/>
                <a:gd name="T13" fmla="*/ 23 h 32"/>
                <a:gd name="T14" fmla="*/ 162 w 163"/>
                <a:gd name="T15" fmla="*/ 26 h 32"/>
                <a:gd name="T16" fmla="*/ 160 w 163"/>
                <a:gd name="T17" fmla="*/ 29 h 32"/>
                <a:gd name="T18" fmla="*/ 157 w 163"/>
                <a:gd name="T19" fmla="*/ 32 h 32"/>
                <a:gd name="T20" fmla="*/ 153 w 163"/>
                <a:gd name="T21" fmla="*/ 32 h 32"/>
                <a:gd name="T22" fmla="*/ 11 w 163"/>
                <a:gd name="T23" fmla="*/ 32 h 32"/>
                <a:gd name="T24" fmla="*/ 6 w 163"/>
                <a:gd name="T25" fmla="*/ 32 h 32"/>
                <a:gd name="T26" fmla="*/ 3 w 163"/>
                <a:gd name="T27" fmla="*/ 29 h 32"/>
                <a:gd name="T28" fmla="*/ 1 w 163"/>
                <a:gd name="T29" fmla="*/ 26 h 32"/>
                <a:gd name="T30" fmla="*/ 0 w 163"/>
                <a:gd name="T31" fmla="*/ 23 h 32"/>
                <a:gd name="T32" fmla="*/ 0 w 163"/>
                <a:gd name="T33" fmla="*/ 11 h 32"/>
                <a:gd name="T34" fmla="*/ 1 w 163"/>
                <a:gd name="T35" fmla="*/ 7 h 32"/>
                <a:gd name="T36" fmla="*/ 3 w 163"/>
                <a:gd name="T37" fmla="*/ 3 h 32"/>
                <a:gd name="T38" fmla="*/ 6 w 163"/>
                <a:gd name="T39" fmla="*/ 1 h 32"/>
                <a:gd name="T40" fmla="*/ 11 w 163"/>
                <a:gd name="T4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3" h="32">
                  <a:moveTo>
                    <a:pt x="11" y="0"/>
                  </a:moveTo>
                  <a:lnTo>
                    <a:pt x="153" y="0"/>
                  </a:lnTo>
                  <a:lnTo>
                    <a:pt x="157" y="1"/>
                  </a:lnTo>
                  <a:lnTo>
                    <a:pt x="160" y="3"/>
                  </a:lnTo>
                  <a:lnTo>
                    <a:pt x="162" y="7"/>
                  </a:lnTo>
                  <a:lnTo>
                    <a:pt x="163" y="11"/>
                  </a:lnTo>
                  <a:lnTo>
                    <a:pt x="163" y="23"/>
                  </a:lnTo>
                  <a:lnTo>
                    <a:pt x="162" y="26"/>
                  </a:lnTo>
                  <a:lnTo>
                    <a:pt x="160" y="29"/>
                  </a:lnTo>
                  <a:lnTo>
                    <a:pt x="157" y="32"/>
                  </a:lnTo>
                  <a:lnTo>
                    <a:pt x="153" y="32"/>
                  </a:lnTo>
                  <a:lnTo>
                    <a:pt x="11" y="32"/>
                  </a:lnTo>
                  <a:lnTo>
                    <a:pt x="6" y="32"/>
                  </a:lnTo>
                  <a:lnTo>
                    <a:pt x="3" y="29"/>
                  </a:lnTo>
                  <a:lnTo>
                    <a:pt x="1" y="26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" y="7"/>
                  </a:lnTo>
                  <a:lnTo>
                    <a:pt x="3" y="3"/>
                  </a:lnTo>
                  <a:lnTo>
                    <a:pt x="6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1" name="Rectangle 44"/>
            <p:cNvSpPr>
              <a:spLocks noChangeArrowheads="1"/>
            </p:cNvSpPr>
            <p:nvPr/>
          </p:nvSpPr>
          <p:spPr bwMode="auto">
            <a:xfrm>
              <a:off x="1200150" y="5329289"/>
              <a:ext cx="103187" cy="79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2" name="Rectangle 45"/>
            <p:cNvSpPr>
              <a:spLocks noChangeArrowheads="1"/>
            </p:cNvSpPr>
            <p:nvPr/>
          </p:nvSpPr>
          <p:spPr bwMode="auto">
            <a:xfrm>
              <a:off x="1200150" y="5311827"/>
              <a:ext cx="103187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3" name="Freeform 46"/>
            <p:cNvSpPr>
              <a:spLocks noEditPoints="1"/>
            </p:cNvSpPr>
            <p:nvPr/>
          </p:nvSpPr>
          <p:spPr bwMode="auto">
            <a:xfrm>
              <a:off x="1008063" y="5265789"/>
              <a:ext cx="119062" cy="254000"/>
            </a:xfrm>
            <a:custGeom>
              <a:avLst/>
              <a:gdLst>
                <a:gd name="T0" fmla="*/ 25 w 149"/>
                <a:gd name="T1" fmla="*/ 26 h 319"/>
                <a:gd name="T2" fmla="*/ 25 w 149"/>
                <a:gd name="T3" fmla="*/ 292 h 319"/>
                <a:gd name="T4" fmla="*/ 124 w 149"/>
                <a:gd name="T5" fmla="*/ 292 h 319"/>
                <a:gd name="T6" fmla="*/ 124 w 149"/>
                <a:gd name="T7" fmla="*/ 26 h 319"/>
                <a:gd name="T8" fmla="*/ 25 w 149"/>
                <a:gd name="T9" fmla="*/ 26 h 319"/>
                <a:gd name="T10" fmla="*/ 0 w 149"/>
                <a:gd name="T11" fmla="*/ 0 h 319"/>
                <a:gd name="T12" fmla="*/ 149 w 149"/>
                <a:gd name="T13" fmla="*/ 0 h 319"/>
                <a:gd name="T14" fmla="*/ 149 w 149"/>
                <a:gd name="T15" fmla="*/ 319 h 319"/>
                <a:gd name="T16" fmla="*/ 0 w 149"/>
                <a:gd name="T17" fmla="*/ 319 h 319"/>
                <a:gd name="T18" fmla="*/ 0 w 149"/>
                <a:gd name="T19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9" h="319">
                  <a:moveTo>
                    <a:pt x="25" y="26"/>
                  </a:moveTo>
                  <a:lnTo>
                    <a:pt x="25" y="292"/>
                  </a:lnTo>
                  <a:lnTo>
                    <a:pt x="124" y="292"/>
                  </a:lnTo>
                  <a:lnTo>
                    <a:pt x="124" y="26"/>
                  </a:lnTo>
                  <a:lnTo>
                    <a:pt x="25" y="26"/>
                  </a:lnTo>
                  <a:close/>
                  <a:moveTo>
                    <a:pt x="0" y="0"/>
                  </a:moveTo>
                  <a:lnTo>
                    <a:pt x="149" y="0"/>
                  </a:lnTo>
                  <a:lnTo>
                    <a:pt x="149" y="319"/>
                  </a:lnTo>
                  <a:lnTo>
                    <a:pt x="0" y="31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4" name="Freeform 47"/>
            <p:cNvSpPr>
              <a:spLocks/>
            </p:cNvSpPr>
            <p:nvPr/>
          </p:nvSpPr>
          <p:spPr bwMode="auto">
            <a:xfrm>
              <a:off x="1003300" y="5254677"/>
              <a:ext cx="128587" cy="26988"/>
            </a:xfrm>
            <a:custGeom>
              <a:avLst/>
              <a:gdLst>
                <a:gd name="T0" fmla="*/ 10 w 162"/>
                <a:gd name="T1" fmla="*/ 0 h 32"/>
                <a:gd name="T2" fmla="*/ 151 w 162"/>
                <a:gd name="T3" fmla="*/ 0 h 32"/>
                <a:gd name="T4" fmla="*/ 155 w 162"/>
                <a:gd name="T5" fmla="*/ 1 h 32"/>
                <a:gd name="T6" fmla="*/ 159 w 162"/>
                <a:gd name="T7" fmla="*/ 3 h 32"/>
                <a:gd name="T8" fmla="*/ 162 w 162"/>
                <a:gd name="T9" fmla="*/ 7 h 32"/>
                <a:gd name="T10" fmla="*/ 162 w 162"/>
                <a:gd name="T11" fmla="*/ 11 h 32"/>
                <a:gd name="T12" fmla="*/ 162 w 162"/>
                <a:gd name="T13" fmla="*/ 23 h 32"/>
                <a:gd name="T14" fmla="*/ 162 w 162"/>
                <a:gd name="T15" fmla="*/ 26 h 32"/>
                <a:gd name="T16" fmla="*/ 159 w 162"/>
                <a:gd name="T17" fmla="*/ 29 h 32"/>
                <a:gd name="T18" fmla="*/ 155 w 162"/>
                <a:gd name="T19" fmla="*/ 32 h 32"/>
                <a:gd name="T20" fmla="*/ 151 w 162"/>
                <a:gd name="T21" fmla="*/ 32 h 32"/>
                <a:gd name="T22" fmla="*/ 10 w 162"/>
                <a:gd name="T23" fmla="*/ 32 h 32"/>
                <a:gd name="T24" fmla="*/ 6 w 162"/>
                <a:gd name="T25" fmla="*/ 32 h 32"/>
                <a:gd name="T26" fmla="*/ 3 w 162"/>
                <a:gd name="T27" fmla="*/ 29 h 32"/>
                <a:gd name="T28" fmla="*/ 0 w 162"/>
                <a:gd name="T29" fmla="*/ 26 h 32"/>
                <a:gd name="T30" fmla="*/ 0 w 162"/>
                <a:gd name="T31" fmla="*/ 23 h 32"/>
                <a:gd name="T32" fmla="*/ 0 w 162"/>
                <a:gd name="T33" fmla="*/ 11 h 32"/>
                <a:gd name="T34" fmla="*/ 0 w 162"/>
                <a:gd name="T35" fmla="*/ 7 h 32"/>
                <a:gd name="T36" fmla="*/ 3 w 162"/>
                <a:gd name="T37" fmla="*/ 3 h 32"/>
                <a:gd name="T38" fmla="*/ 6 w 162"/>
                <a:gd name="T39" fmla="*/ 1 h 32"/>
                <a:gd name="T40" fmla="*/ 10 w 162"/>
                <a:gd name="T4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32">
                  <a:moveTo>
                    <a:pt x="10" y="0"/>
                  </a:moveTo>
                  <a:lnTo>
                    <a:pt x="151" y="0"/>
                  </a:lnTo>
                  <a:lnTo>
                    <a:pt x="155" y="1"/>
                  </a:lnTo>
                  <a:lnTo>
                    <a:pt x="159" y="3"/>
                  </a:lnTo>
                  <a:lnTo>
                    <a:pt x="162" y="7"/>
                  </a:lnTo>
                  <a:lnTo>
                    <a:pt x="162" y="11"/>
                  </a:lnTo>
                  <a:lnTo>
                    <a:pt x="162" y="23"/>
                  </a:lnTo>
                  <a:lnTo>
                    <a:pt x="162" y="26"/>
                  </a:lnTo>
                  <a:lnTo>
                    <a:pt x="159" y="29"/>
                  </a:lnTo>
                  <a:lnTo>
                    <a:pt x="155" y="32"/>
                  </a:lnTo>
                  <a:lnTo>
                    <a:pt x="151" y="32"/>
                  </a:lnTo>
                  <a:lnTo>
                    <a:pt x="10" y="32"/>
                  </a:lnTo>
                  <a:lnTo>
                    <a:pt x="6" y="32"/>
                  </a:lnTo>
                  <a:lnTo>
                    <a:pt x="3" y="29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1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4" name="Rectangle 48"/>
            <p:cNvSpPr>
              <a:spLocks noChangeArrowheads="1"/>
            </p:cNvSpPr>
            <p:nvPr/>
          </p:nvSpPr>
          <p:spPr bwMode="auto">
            <a:xfrm>
              <a:off x="1016000" y="5329289"/>
              <a:ext cx="103187" cy="79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5" name="Rectangle 49"/>
            <p:cNvSpPr>
              <a:spLocks noChangeArrowheads="1"/>
            </p:cNvSpPr>
            <p:nvPr/>
          </p:nvSpPr>
          <p:spPr bwMode="auto">
            <a:xfrm>
              <a:off x="1016000" y="5311827"/>
              <a:ext cx="103187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6" name="Freeform 50"/>
            <p:cNvSpPr>
              <a:spLocks noEditPoints="1"/>
            </p:cNvSpPr>
            <p:nvPr/>
          </p:nvSpPr>
          <p:spPr bwMode="auto">
            <a:xfrm>
              <a:off x="938213" y="5499152"/>
              <a:ext cx="598487" cy="398463"/>
            </a:xfrm>
            <a:custGeom>
              <a:avLst/>
              <a:gdLst>
                <a:gd name="T0" fmla="*/ 26 w 752"/>
                <a:gd name="T1" fmla="*/ 27 h 503"/>
                <a:gd name="T2" fmla="*/ 26 w 752"/>
                <a:gd name="T3" fmla="*/ 477 h 503"/>
                <a:gd name="T4" fmla="*/ 726 w 752"/>
                <a:gd name="T5" fmla="*/ 477 h 503"/>
                <a:gd name="T6" fmla="*/ 726 w 752"/>
                <a:gd name="T7" fmla="*/ 27 h 503"/>
                <a:gd name="T8" fmla="*/ 26 w 752"/>
                <a:gd name="T9" fmla="*/ 27 h 503"/>
                <a:gd name="T10" fmla="*/ 0 w 752"/>
                <a:gd name="T11" fmla="*/ 0 h 503"/>
                <a:gd name="T12" fmla="*/ 752 w 752"/>
                <a:gd name="T13" fmla="*/ 0 h 503"/>
                <a:gd name="T14" fmla="*/ 752 w 752"/>
                <a:gd name="T15" fmla="*/ 503 h 503"/>
                <a:gd name="T16" fmla="*/ 0 w 752"/>
                <a:gd name="T17" fmla="*/ 503 h 503"/>
                <a:gd name="T18" fmla="*/ 0 w 752"/>
                <a:gd name="T1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2" h="503">
                  <a:moveTo>
                    <a:pt x="26" y="27"/>
                  </a:moveTo>
                  <a:lnTo>
                    <a:pt x="26" y="477"/>
                  </a:lnTo>
                  <a:lnTo>
                    <a:pt x="726" y="477"/>
                  </a:lnTo>
                  <a:lnTo>
                    <a:pt x="726" y="27"/>
                  </a:lnTo>
                  <a:lnTo>
                    <a:pt x="26" y="27"/>
                  </a:lnTo>
                  <a:close/>
                  <a:moveTo>
                    <a:pt x="0" y="0"/>
                  </a:moveTo>
                  <a:lnTo>
                    <a:pt x="752" y="0"/>
                  </a:lnTo>
                  <a:lnTo>
                    <a:pt x="752" y="503"/>
                  </a:lnTo>
                  <a:lnTo>
                    <a:pt x="0" y="50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7" name="Freeform 51"/>
            <p:cNvSpPr>
              <a:spLocks noEditPoints="1"/>
            </p:cNvSpPr>
            <p:nvPr/>
          </p:nvSpPr>
          <p:spPr bwMode="auto">
            <a:xfrm>
              <a:off x="1003300" y="5572177"/>
              <a:ext cx="76200" cy="76200"/>
            </a:xfrm>
            <a:custGeom>
              <a:avLst/>
              <a:gdLst>
                <a:gd name="T0" fmla="*/ 26 w 96"/>
                <a:gd name="T1" fmla="*/ 27 h 97"/>
                <a:gd name="T2" fmla="*/ 26 w 96"/>
                <a:gd name="T3" fmla="*/ 72 h 97"/>
                <a:gd name="T4" fmla="*/ 70 w 96"/>
                <a:gd name="T5" fmla="*/ 72 h 97"/>
                <a:gd name="T6" fmla="*/ 70 w 96"/>
                <a:gd name="T7" fmla="*/ 27 h 97"/>
                <a:gd name="T8" fmla="*/ 26 w 96"/>
                <a:gd name="T9" fmla="*/ 27 h 97"/>
                <a:gd name="T10" fmla="*/ 0 w 96"/>
                <a:gd name="T11" fmla="*/ 0 h 97"/>
                <a:gd name="T12" fmla="*/ 96 w 96"/>
                <a:gd name="T13" fmla="*/ 0 h 97"/>
                <a:gd name="T14" fmla="*/ 96 w 96"/>
                <a:gd name="T15" fmla="*/ 97 h 97"/>
                <a:gd name="T16" fmla="*/ 0 w 96"/>
                <a:gd name="T17" fmla="*/ 97 h 97"/>
                <a:gd name="T18" fmla="*/ 0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26" y="27"/>
                  </a:moveTo>
                  <a:lnTo>
                    <a:pt x="26" y="72"/>
                  </a:lnTo>
                  <a:lnTo>
                    <a:pt x="70" y="72"/>
                  </a:lnTo>
                  <a:lnTo>
                    <a:pt x="70" y="27"/>
                  </a:lnTo>
                  <a:lnTo>
                    <a:pt x="26" y="27"/>
                  </a:lnTo>
                  <a:close/>
                  <a:moveTo>
                    <a:pt x="0" y="0"/>
                  </a:moveTo>
                  <a:lnTo>
                    <a:pt x="96" y="0"/>
                  </a:lnTo>
                  <a:lnTo>
                    <a:pt x="96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8" name="Rectangle 52"/>
            <p:cNvSpPr>
              <a:spLocks noChangeArrowheads="1"/>
            </p:cNvSpPr>
            <p:nvPr/>
          </p:nvSpPr>
          <p:spPr bwMode="auto">
            <a:xfrm>
              <a:off x="1038225" y="5583289"/>
              <a:ext cx="6350" cy="55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9" name="Rectangle 53"/>
            <p:cNvSpPr>
              <a:spLocks noChangeArrowheads="1"/>
            </p:cNvSpPr>
            <p:nvPr/>
          </p:nvSpPr>
          <p:spPr bwMode="auto">
            <a:xfrm>
              <a:off x="1012825" y="5605514"/>
              <a:ext cx="57150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0" name="Freeform 54"/>
            <p:cNvSpPr>
              <a:spLocks noEditPoints="1"/>
            </p:cNvSpPr>
            <p:nvPr/>
          </p:nvSpPr>
          <p:spPr bwMode="auto">
            <a:xfrm>
              <a:off x="1104900" y="5572177"/>
              <a:ext cx="77787" cy="76200"/>
            </a:xfrm>
            <a:custGeom>
              <a:avLst/>
              <a:gdLst>
                <a:gd name="T0" fmla="*/ 26 w 97"/>
                <a:gd name="T1" fmla="*/ 27 h 97"/>
                <a:gd name="T2" fmla="*/ 26 w 97"/>
                <a:gd name="T3" fmla="*/ 72 h 97"/>
                <a:gd name="T4" fmla="*/ 72 w 97"/>
                <a:gd name="T5" fmla="*/ 72 h 97"/>
                <a:gd name="T6" fmla="*/ 72 w 97"/>
                <a:gd name="T7" fmla="*/ 27 h 97"/>
                <a:gd name="T8" fmla="*/ 26 w 97"/>
                <a:gd name="T9" fmla="*/ 27 h 97"/>
                <a:gd name="T10" fmla="*/ 0 w 97"/>
                <a:gd name="T11" fmla="*/ 0 h 97"/>
                <a:gd name="T12" fmla="*/ 97 w 97"/>
                <a:gd name="T13" fmla="*/ 0 h 97"/>
                <a:gd name="T14" fmla="*/ 97 w 97"/>
                <a:gd name="T15" fmla="*/ 97 h 97"/>
                <a:gd name="T16" fmla="*/ 0 w 97"/>
                <a:gd name="T17" fmla="*/ 97 h 97"/>
                <a:gd name="T18" fmla="*/ 0 w 97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97">
                  <a:moveTo>
                    <a:pt x="26" y="27"/>
                  </a:moveTo>
                  <a:lnTo>
                    <a:pt x="26" y="72"/>
                  </a:lnTo>
                  <a:lnTo>
                    <a:pt x="72" y="72"/>
                  </a:lnTo>
                  <a:lnTo>
                    <a:pt x="72" y="27"/>
                  </a:lnTo>
                  <a:lnTo>
                    <a:pt x="26" y="27"/>
                  </a:lnTo>
                  <a:close/>
                  <a:moveTo>
                    <a:pt x="0" y="0"/>
                  </a:moveTo>
                  <a:lnTo>
                    <a:pt x="97" y="0"/>
                  </a:lnTo>
                  <a:lnTo>
                    <a:pt x="97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1" name="Rectangle 55"/>
            <p:cNvSpPr>
              <a:spLocks noChangeArrowheads="1"/>
            </p:cNvSpPr>
            <p:nvPr/>
          </p:nvSpPr>
          <p:spPr bwMode="auto">
            <a:xfrm>
              <a:off x="1139825" y="5583289"/>
              <a:ext cx="9525" cy="55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2" name="Rectangle 56"/>
            <p:cNvSpPr>
              <a:spLocks noChangeArrowheads="1"/>
            </p:cNvSpPr>
            <p:nvPr/>
          </p:nvSpPr>
          <p:spPr bwMode="auto">
            <a:xfrm>
              <a:off x="1116013" y="5605514"/>
              <a:ext cx="57150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3" name="Freeform 57"/>
            <p:cNvSpPr>
              <a:spLocks noEditPoints="1"/>
            </p:cNvSpPr>
            <p:nvPr/>
          </p:nvSpPr>
          <p:spPr bwMode="auto">
            <a:xfrm>
              <a:off x="1209675" y="5572177"/>
              <a:ext cx="76200" cy="76200"/>
            </a:xfrm>
            <a:custGeom>
              <a:avLst/>
              <a:gdLst>
                <a:gd name="T0" fmla="*/ 26 w 96"/>
                <a:gd name="T1" fmla="*/ 27 h 97"/>
                <a:gd name="T2" fmla="*/ 26 w 96"/>
                <a:gd name="T3" fmla="*/ 72 h 97"/>
                <a:gd name="T4" fmla="*/ 70 w 96"/>
                <a:gd name="T5" fmla="*/ 72 h 97"/>
                <a:gd name="T6" fmla="*/ 70 w 96"/>
                <a:gd name="T7" fmla="*/ 27 h 97"/>
                <a:gd name="T8" fmla="*/ 26 w 96"/>
                <a:gd name="T9" fmla="*/ 27 h 97"/>
                <a:gd name="T10" fmla="*/ 0 w 96"/>
                <a:gd name="T11" fmla="*/ 0 h 97"/>
                <a:gd name="T12" fmla="*/ 96 w 96"/>
                <a:gd name="T13" fmla="*/ 0 h 97"/>
                <a:gd name="T14" fmla="*/ 96 w 96"/>
                <a:gd name="T15" fmla="*/ 97 h 97"/>
                <a:gd name="T16" fmla="*/ 0 w 96"/>
                <a:gd name="T17" fmla="*/ 97 h 97"/>
                <a:gd name="T18" fmla="*/ 0 w 96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6" h="97">
                  <a:moveTo>
                    <a:pt x="26" y="27"/>
                  </a:moveTo>
                  <a:lnTo>
                    <a:pt x="26" y="72"/>
                  </a:lnTo>
                  <a:lnTo>
                    <a:pt x="70" y="72"/>
                  </a:lnTo>
                  <a:lnTo>
                    <a:pt x="70" y="27"/>
                  </a:lnTo>
                  <a:lnTo>
                    <a:pt x="26" y="27"/>
                  </a:lnTo>
                  <a:close/>
                  <a:moveTo>
                    <a:pt x="0" y="0"/>
                  </a:moveTo>
                  <a:lnTo>
                    <a:pt x="96" y="0"/>
                  </a:lnTo>
                  <a:lnTo>
                    <a:pt x="96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4" name="Rectangle 58"/>
            <p:cNvSpPr>
              <a:spLocks noChangeArrowheads="1"/>
            </p:cNvSpPr>
            <p:nvPr/>
          </p:nvSpPr>
          <p:spPr bwMode="auto">
            <a:xfrm>
              <a:off x="1244600" y="5583289"/>
              <a:ext cx="6350" cy="55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" name="Rectangle 59"/>
            <p:cNvSpPr>
              <a:spLocks noChangeArrowheads="1"/>
            </p:cNvSpPr>
            <p:nvPr/>
          </p:nvSpPr>
          <p:spPr bwMode="auto">
            <a:xfrm>
              <a:off x="1219200" y="5605514"/>
              <a:ext cx="55562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" name="Freeform 60"/>
            <p:cNvSpPr>
              <a:spLocks noEditPoints="1"/>
            </p:cNvSpPr>
            <p:nvPr/>
          </p:nvSpPr>
          <p:spPr bwMode="auto">
            <a:xfrm>
              <a:off x="1312863" y="5572177"/>
              <a:ext cx="76200" cy="76200"/>
            </a:xfrm>
            <a:custGeom>
              <a:avLst/>
              <a:gdLst>
                <a:gd name="T0" fmla="*/ 27 w 97"/>
                <a:gd name="T1" fmla="*/ 27 h 97"/>
                <a:gd name="T2" fmla="*/ 27 w 97"/>
                <a:gd name="T3" fmla="*/ 72 h 97"/>
                <a:gd name="T4" fmla="*/ 72 w 97"/>
                <a:gd name="T5" fmla="*/ 72 h 97"/>
                <a:gd name="T6" fmla="*/ 72 w 97"/>
                <a:gd name="T7" fmla="*/ 27 h 97"/>
                <a:gd name="T8" fmla="*/ 27 w 97"/>
                <a:gd name="T9" fmla="*/ 27 h 97"/>
                <a:gd name="T10" fmla="*/ 0 w 97"/>
                <a:gd name="T11" fmla="*/ 0 h 97"/>
                <a:gd name="T12" fmla="*/ 97 w 97"/>
                <a:gd name="T13" fmla="*/ 0 h 97"/>
                <a:gd name="T14" fmla="*/ 97 w 97"/>
                <a:gd name="T15" fmla="*/ 97 h 97"/>
                <a:gd name="T16" fmla="*/ 0 w 97"/>
                <a:gd name="T17" fmla="*/ 97 h 97"/>
                <a:gd name="T18" fmla="*/ 0 w 97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97">
                  <a:moveTo>
                    <a:pt x="27" y="27"/>
                  </a:moveTo>
                  <a:lnTo>
                    <a:pt x="27" y="72"/>
                  </a:lnTo>
                  <a:lnTo>
                    <a:pt x="72" y="72"/>
                  </a:lnTo>
                  <a:lnTo>
                    <a:pt x="72" y="27"/>
                  </a:lnTo>
                  <a:lnTo>
                    <a:pt x="27" y="27"/>
                  </a:lnTo>
                  <a:close/>
                  <a:moveTo>
                    <a:pt x="0" y="0"/>
                  </a:moveTo>
                  <a:lnTo>
                    <a:pt x="97" y="0"/>
                  </a:lnTo>
                  <a:lnTo>
                    <a:pt x="97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" name="Rectangle 61"/>
            <p:cNvSpPr>
              <a:spLocks noChangeArrowheads="1"/>
            </p:cNvSpPr>
            <p:nvPr/>
          </p:nvSpPr>
          <p:spPr bwMode="auto">
            <a:xfrm>
              <a:off x="1346200" y="5583289"/>
              <a:ext cx="9525" cy="55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" name="Rectangle 62"/>
            <p:cNvSpPr>
              <a:spLocks noChangeArrowheads="1"/>
            </p:cNvSpPr>
            <p:nvPr/>
          </p:nvSpPr>
          <p:spPr bwMode="auto">
            <a:xfrm>
              <a:off x="1323975" y="5605514"/>
              <a:ext cx="55562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" name="Freeform 63"/>
            <p:cNvSpPr>
              <a:spLocks noEditPoints="1"/>
            </p:cNvSpPr>
            <p:nvPr/>
          </p:nvSpPr>
          <p:spPr bwMode="auto">
            <a:xfrm>
              <a:off x="1416050" y="5572177"/>
              <a:ext cx="76200" cy="76200"/>
            </a:xfrm>
            <a:custGeom>
              <a:avLst/>
              <a:gdLst>
                <a:gd name="T0" fmla="*/ 27 w 97"/>
                <a:gd name="T1" fmla="*/ 27 h 97"/>
                <a:gd name="T2" fmla="*/ 27 w 97"/>
                <a:gd name="T3" fmla="*/ 72 h 97"/>
                <a:gd name="T4" fmla="*/ 70 w 97"/>
                <a:gd name="T5" fmla="*/ 72 h 97"/>
                <a:gd name="T6" fmla="*/ 70 w 97"/>
                <a:gd name="T7" fmla="*/ 27 h 97"/>
                <a:gd name="T8" fmla="*/ 27 w 97"/>
                <a:gd name="T9" fmla="*/ 27 h 97"/>
                <a:gd name="T10" fmla="*/ 0 w 97"/>
                <a:gd name="T11" fmla="*/ 0 h 97"/>
                <a:gd name="T12" fmla="*/ 97 w 97"/>
                <a:gd name="T13" fmla="*/ 0 h 97"/>
                <a:gd name="T14" fmla="*/ 97 w 97"/>
                <a:gd name="T15" fmla="*/ 97 h 97"/>
                <a:gd name="T16" fmla="*/ 0 w 97"/>
                <a:gd name="T17" fmla="*/ 97 h 97"/>
                <a:gd name="T18" fmla="*/ 0 w 97"/>
                <a:gd name="T19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97">
                  <a:moveTo>
                    <a:pt x="27" y="27"/>
                  </a:moveTo>
                  <a:lnTo>
                    <a:pt x="27" y="72"/>
                  </a:lnTo>
                  <a:lnTo>
                    <a:pt x="70" y="72"/>
                  </a:lnTo>
                  <a:lnTo>
                    <a:pt x="70" y="27"/>
                  </a:lnTo>
                  <a:lnTo>
                    <a:pt x="27" y="27"/>
                  </a:lnTo>
                  <a:close/>
                  <a:moveTo>
                    <a:pt x="0" y="0"/>
                  </a:moveTo>
                  <a:lnTo>
                    <a:pt x="97" y="0"/>
                  </a:lnTo>
                  <a:lnTo>
                    <a:pt x="97" y="97"/>
                  </a:lnTo>
                  <a:lnTo>
                    <a:pt x="0" y="9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" name="Rectangle 64"/>
            <p:cNvSpPr>
              <a:spLocks noChangeArrowheads="1"/>
            </p:cNvSpPr>
            <p:nvPr/>
          </p:nvSpPr>
          <p:spPr bwMode="auto">
            <a:xfrm>
              <a:off x="1450975" y="5583289"/>
              <a:ext cx="7937" cy="55563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" name="Rectangle 65"/>
            <p:cNvSpPr>
              <a:spLocks noChangeArrowheads="1"/>
            </p:cNvSpPr>
            <p:nvPr/>
          </p:nvSpPr>
          <p:spPr bwMode="auto">
            <a:xfrm>
              <a:off x="1425575" y="5605514"/>
              <a:ext cx="55562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" name="Freeform 66"/>
            <p:cNvSpPr>
              <a:spLocks/>
            </p:cNvSpPr>
            <p:nvPr/>
          </p:nvSpPr>
          <p:spPr bwMode="auto">
            <a:xfrm>
              <a:off x="1365250" y="5254677"/>
              <a:ext cx="128587" cy="26988"/>
            </a:xfrm>
            <a:custGeom>
              <a:avLst/>
              <a:gdLst>
                <a:gd name="T0" fmla="*/ 11 w 162"/>
                <a:gd name="T1" fmla="*/ 0 h 32"/>
                <a:gd name="T2" fmla="*/ 153 w 162"/>
                <a:gd name="T3" fmla="*/ 0 h 32"/>
                <a:gd name="T4" fmla="*/ 156 w 162"/>
                <a:gd name="T5" fmla="*/ 1 h 32"/>
                <a:gd name="T6" fmla="*/ 159 w 162"/>
                <a:gd name="T7" fmla="*/ 3 h 32"/>
                <a:gd name="T8" fmla="*/ 162 w 162"/>
                <a:gd name="T9" fmla="*/ 7 h 32"/>
                <a:gd name="T10" fmla="*/ 162 w 162"/>
                <a:gd name="T11" fmla="*/ 11 h 32"/>
                <a:gd name="T12" fmla="*/ 162 w 162"/>
                <a:gd name="T13" fmla="*/ 23 h 32"/>
                <a:gd name="T14" fmla="*/ 162 w 162"/>
                <a:gd name="T15" fmla="*/ 26 h 32"/>
                <a:gd name="T16" fmla="*/ 159 w 162"/>
                <a:gd name="T17" fmla="*/ 29 h 32"/>
                <a:gd name="T18" fmla="*/ 156 w 162"/>
                <a:gd name="T19" fmla="*/ 32 h 32"/>
                <a:gd name="T20" fmla="*/ 153 w 162"/>
                <a:gd name="T21" fmla="*/ 32 h 32"/>
                <a:gd name="T22" fmla="*/ 11 w 162"/>
                <a:gd name="T23" fmla="*/ 32 h 32"/>
                <a:gd name="T24" fmla="*/ 6 w 162"/>
                <a:gd name="T25" fmla="*/ 32 h 32"/>
                <a:gd name="T26" fmla="*/ 3 w 162"/>
                <a:gd name="T27" fmla="*/ 29 h 32"/>
                <a:gd name="T28" fmla="*/ 2 w 162"/>
                <a:gd name="T29" fmla="*/ 26 h 32"/>
                <a:gd name="T30" fmla="*/ 0 w 162"/>
                <a:gd name="T31" fmla="*/ 23 h 32"/>
                <a:gd name="T32" fmla="*/ 0 w 162"/>
                <a:gd name="T33" fmla="*/ 11 h 32"/>
                <a:gd name="T34" fmla="*/ 2 w 162"/>
                <a:gd name="T35" fmla="*/ 7 h 32"/>
                <a:gd name="T36" fmla="*/ 3 w 162"/>
                <a:gd name="T37" fmla="*/ 3 h 32"/>
                <a:gd name="T38" fmla="*/ 6 w 162"/>
                <a:gd name="T39" fmla="*/ 1 h 32"/>
                <a:gd name="T40" fmla="*/ 11 w 162"/>
                <a:gd name="T4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2" h="32">
                  <a:moveTo>
                    <a:pt x="11" y="0"/>
                  </a:moveTo>
                  <a:lnTo>
                    <a:pt x="153" y="0"/>
                  </a:lnTo>
                  <a:lnTo>
                    <a:pt x="156" y="1"/>
                  </a:lnTo>
                  <a:lnTo>
                    <a:pt x="159" y="3"/>
                  </a:lnTo>
                  <a:lnTo>
                    <a:pt x="162" y="7"/>
                  </a:lnTo>
                  <a:lnTo>
                    <a:pt x="162" y="11"/>
                  </a:lnTo>
                  <a:lnTo>
                    <a:pt x="162" y="23"/>
                  </a:lnTo>
                  <a:lnTo>
                    <a:pt x="162" y="26"/>
                  </a:lnTo>
                  <a:lnTo>
                    <a:pt x="159" y="29"/>
                  </a:lnTo>
                  <a:lnTo>
                    <a:pt x="156" y="32"/>
                  </a:lnTo>
                  <a:lnTo>
                    <a:pt x="153" y="32"/>
                  </a:lnTo>
                  <a:lnTo>
                    <a:pt x="11" y="32"/>
                  </a:lnTo>
                  <a:lnTo>
                    <a:pt x="6" y="32"/>
                  </a:lnTo>
                  <a:lnTo>
                    <a:pt x="3" y="29"/>
                  </a:lnTo>
                  <a:lnTo>
                    <a:pt x="2" y="26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2" y="7"/>
                  </a:lnTo>
                  <a:lnTo>
                    <a:pt x="3" y="3"/>
                  </a:lnTo>
                  <a:lnTo>
                    <a:pt x="6" y="1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" name="Rectangle 67"/>
            <p:cNvSpPr>
              <a:spLocks noChangeArrowheads="1"/>
            </p:cNvSpPr>
            <p:nvPr/>
          </p:nvSpPr>
          <p:spPr bwMode="auto">
            <a:xfrm>
              <a:off x="1377950" y="5329289"/>
              <a:ext cx="103187" cy="793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4" name="Rectangle 68"/>
            <p:cNvSpPr>
              <a:spLocks noChangeArrowheads="1"/>
            </p:cNvSpPr>
            <p:nvPr/>
          </p:nvSpPr>
          <p:spPr bwMode="auto">
            <a:xfrm>
              <a:off x="1377950" y="5311827"/>
              <a:ext cx="103187" cy="952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5" name="Freeform 69"/>
            <p:cNvSpPr>
              <a:spLocks/>
            </p:cNvSpPr>
            <p:nvPr/>
          </p:nvSpPr>
          <p:spPr bwMode="auto">
            <a:xfrm>
              <a:off x="617538" y="5824589"/>
              <a:ext cx="19050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1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1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3 w 25"/>
                <a:gd name="T21" fmla="*/ 20 h 25"/>
                <a:gd name="T22" fmla="*/ 0 w 25"/>
                <a:gd name="T23" fmla="*/ 17 h 25"/>
                <a:gd name="T24" fmla="*/ 0 w 25"/>
                <a:gd name="T25" fmla="*/ 13 h 25"/>
                <a:gd name="T26" fmla="*/ 0 w 25"/>
                <a:gd name="T27" fmla="*/ 8 h 25"/>
                <a:gd name="T28" fmla="*/ 3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1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6" name="Freeform 70"/>
            <p:cNvSpPr>
              <a:spLocks/>
            </p:cNvSpPr>
            <p:nvPr/>
          </p:nvSpPr>
          <p:spPr bwMode="auto">
            <a:xfrm>
              <a:off x="819150" y="5824589"/>
              <a:ext cx="19050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3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3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3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" name="Freeform 71"/>
            <p:cNvSpPr>
              <a:spLocks/>
            </p:cNvSpPr>
            <p:nvPr/>
          </p:nvSpPr>
          <p:spPr bwMode="auto">
            <a:xfrm>
              <a:off x="790575" y="5824589"/>
              <a:ext cx="19050" cy="20638"/>
            </a:xfrm>
            <a:custGeom>
              <a:avLst/>
              <a:gdLst>
                <a:gd name="T0" fmla="*/ 13 w 25"/>
                <a:gd name="T1" fmla="*/ 0 h 25"/>
                <a:gd name="T2" fmla="*/ 18 w 25"/>
                <a:gd name="T3" fmla="*/ 0 h 25"/>
                <a:gd name="T4" fmla="*/ 21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1 w 25"/>
                <a:gd name="T13" fmla="*/ 20 h 25"/>
                <a:gd name="T14" fmla="*/ 18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4 w 25"/>
                <a:gd name="T21" fmla="*/ 20 h 25"/>
                <a:gd name="T22" fmla="*/ 0 w 25"/>
                <a:gd name="T23" fmla="*/ 17 h 25"/>
                <a:gd name="T24" fmla="*/ 0 w 25"/>
                <a:gd name="T25" fmla="*/ 13 h 25"/>
                <a:gd name="T26" fmla="*/ 0 w 25"/>
                <a:gd name="T27" fmla="*/ 8 h 25"/>
                <a:gd name="T28" fmla="*/ 4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8" y="0"/>
                  </a:lnTo>
                  <a:lnTo>
                    <a:pt x="21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1" y="20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4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" name="Freeform 72"/>
            <p:cNvSpPr>
              <a:spLocks/>
            </p:cNvSpPr>
            <p:nvPr/>
          </p:nvSpPr>
          <p:spPr bwMode="auto">
            <a:xfrm>
              <a:off x="847725" y="5824589"/>
              <a:ext cx="19050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5 w 25"/>
                <a:gd name="T7" fmla="*/ 8 h 25"/>
                <a:gd name="T8" fmla="*/ 25 w 25"/>
                <a:gd name="T9" fmla="*/ 13 h 25"/>
                <a:gd name="T10" fmla="*/ 25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5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5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5" y="8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5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5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" name="Freeform 73"/>
            <p:cNvSpPr>
              <a:spLocks/>
            </p:cNvSpPr>
            <p:nvPr/>
          </p:nvSpPr>
          <p:spPr bwMode="auto">
            <a:xfrm>
              <a:off x="876300" y="5824589"/>
              <a:ext cx="20637" cy="20638"/>
            </a:xfrm>
            <a:custGeom>
              <a:avLst/>
              <a:gdLst>
                <a:gd name="T0" fmla="*/ 12 w 25"/>
                <a:gd name="T1" fmla="*/ 0 h 25"/>
                <a:gd name="T2" fmla="*/ 17 w 25"/>
                <a:gd name="T3" fmla="*/ 0 h 25"/>
                <a:gd name="T4" fmla="*/ 20 w 25"/>
                <a:gd name="T5" fmla="*/ 3 h 25"/>
                <a:gd name="T6" fmla="*/ 23 w 25"/>
                <a:gd name="T7" fmla="*/ 8 h 25"/>
                <a:gd name="T8" fmla="*/ 25 w 25"/>
                <a:gd name="T9" fmla="*/ 13 h 25"/>
                <a:gd name="T10" fmla="*/ 23 w 25"/>
                <a:gd name="T11" fmla="*/ 17 h 25"/>
                <a:gd name="T12" fmla="*/ 20 w 25"/>
                <a:gd name="T13" fmla="*/ 20 h 25"/>
                <a:gd name="T14" fmla="*/ 17 w 25"/>
                <a:gd name="T15" fmla="*/ 24 h 25"/>
                <a:gd name="T16" fmla="*/ 12 w 25"/>
                <a:gd name="T17" fmla="*/ 25 h 25"/>
                <a:gd name="T18" fmla="*/ 7 w 25"/>
                <a:gd name="T19" fmla="*/ 24 h 25"/>
                <a:gd name="T20" fmla="*/ 3 w 25"/>
                <a:gd name="T21" fmla="*/ 20 h 25"/>
                <a:gd name="T22" fmla="*/ 0 w 25"/>
                <a:gd name="T23" fmla="*/ 17 h 25"/>
                <a:gd name="T24" fmla="*/ 0 w 25"/>
                <a:gd name="T25" fmla="*/ 13 h 25"/>
                <a:gd name="T26" fmla="*/ 0 w 25"/>
                <a:gd name="T27" fmla="*/ 8 h 25"/>
                <a:gd name="T28" fmla="*/ 3 w 25"/>
                <a:gd name="T29" fmla="*/ 3 h 25"/>
                <a:gd name="T30" fmla="*/ 7 w 25"/>
                <a:gd name="T31" fmla="*/ 0 h 25"/>
                <a:gd name="T32" fmla="*/ 12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lnTo>
                    <a:pt x="17" y="0"/>
                  </a:lnTo>
                  <a:lnTo>
                    <a:pt x="20" y="3"/>
                  </a:lnTo>
                  <a:lnTo>
                    <a:pt x="23" y="8"/>
                  </a:lnTo>
                  <a:lnTo>
                    <a:pt x="25" y="13"/>
                  </a:lnTo>
                  <a:lnTo>
                    <a:pt x="23" y="17"/>
                  </a:lnTo>
                  <a:lnTo>
                    <a:pt x="20" y="20"/>
                  </a:lnTo>
                  <a:lnTo>
                    <a:pt x="17" y="24"/>
                  </a:lnTo>
                  <a:lnTo>
                    <a:pt x="12" y="25"/>
                  </a:lnTo>
                  <a:lnTo>
                    <a:pt x="7" y="24"/>
                  </a:lnTo>
                  <a:lnTo>
                    <a:pt x="3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3" y="3"/>
                  </a:lnTo>
                  <a:lnTo>
                    <a:pt x="7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" name="Freeform 74"/>
            <p:cNvSpPr>
              <a:spLocks/>
            </p:cNvSpPr>
            <p:nvPr/>
          </p:nvSpPr>
          <p:spPr bwMode="auto">
            <a:xfrm>
              <a:off x="646113" y="5824589"/>
              <a:ext cx="19050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3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3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3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Freeform 75"/>
            <p:cNvSpPr>
              <a:spLocks/>
            </p:cNvSpPr>
            <p:nvPr/>
          </p:nvSpPr>
          <p:spPr bwMode="auto">
            <a:xfrm>
              <a:off x="673100" y="5824589"/>
              <a:ext cx="20637" cy="20638"/>
            </a:xfrm>
            <a:custGeom>
              <a:avLst/>
              <a:gdLst>
                <a:gd name="T0" fmla="*/ 12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5 w 25"/>
                <a:gd name="T7" fmla="*/ 8 h 25"/>
                <a:gd name="T8" fmla="*/ 25 w 25"/>
                <a:gd name="T9" fmla="*/ 13 h 25"/>
                <a:gd name="T10" fmla="*/ 25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2 w 25"/>
                <a:gd name="T17" fmla="*/ 25 h 25"/>
                <a:gd name="T18" fmla="*/ 8 w 25"/>
                <a:gd name="T19" fmla="*/ 24 h 25"/>
                <a:gd name="T20" fmla="*/ 5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5 w 25"/>
                <a:gd name="T29" fmla="*/ 3 h 25"/>
                <a:gd name="T30" fmla="*/ 8 w 25"/>
                <a:gd name="T31" fmla="*/ 0 h 25"/>
                <a:gd name="T32" fmla="*/ 12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2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5" y="8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2" y="25"/>
                  </a:lnTo>
                  <a:lnTo>
                    <a:pt x="8" y="24"/>
                  </a:lnTo>
                  <a:lnTo>
                    <a:pt x="5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5" y="3"/>
                  </a:lnTo>
                  <a:lnTo>
                    <a:pt x="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" name="Freeform 76"/>
            <p:cNvSpPr>
              <a:spLocks/>
            </p:cNvSpPr>
            <p:nvPr/>
          </p:nvSpPr>
          <p:spPr bwMode="auto">
            <a:xfrm>
              <a:off x="703263" y="5824589"/>
              <a:ext cx="20637" cy="20638"/>
            </a:xfrm>
            <a:custGeom>
              <a:avLst/>
              <a:gdLst>
                <a:gd name="T0" fmla="*/ 13 w 25"/>
                <a:gd name="T1" fmla="*/ 0 h 25"/>
                <a:gd name="T2" fmla="*/ 18 w 25"/>
                <a:gd name="T3" fmla="*/ 0 h 25"/>
                <a:gd name="T4" fmla="*/ 21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1 w 25"/>
                <a:gd name="T13" fmla="*/ 20 h 25"/>
                <a:gd name="T14" fmla="*/ 18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4 w 25"/>
                <a:gd name="T21" fmla="*/ 20 h 25"/>
                <a:gd name="T22" fmla="*/ 0 w 25"/>
                <a:gd name="T23" fmla="*/ 17 h 25"/>
                <a:gd name="T24" fmla="*/ 0 w 25"/>
                <a:gd name="T25" fmla="*/ 13 h 25"/>
                <a:gd name="T26" fmla="*/ 0 w 25"/>
                <a:gd name="T27" fmla="*/ 8 h 25"/>
                <a:gd name="T28" fmla="*/ 4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8" y="0"/>
                  </a:lnTo>
                  <a:lnTo>
                    <a:pt x="21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1" y="20"/>
                  </a:lnTo>
                  <a:lnTo>
                    <a:pt x="18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4" y="20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8"/>
                  </a:lnTo>
                  <a:lnTo>
                    <a:pt x="4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" name="Freeform 77"/>
            <p:cNvSpPr>
              <a:spLocks/>
            </p:cNvSpPr>
            <p:nvPr/>
          </p:nvSpPr>
          <p:spPr bwMode="auto">
            <a:xfrm>
              <a:off x="731838" y="5824589"/>
              <a:ext cx="20637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4 w 25"/>
                <a:gd name="T7" fmla="*/ 8 h 25"/>
                <a:gd name="T8" fmla="*/ 25 w 25"/>
                <a:gd name="T9" fmla="*/ 13 h 25"/>
                <a:gd name="T10" fmla="*/ 24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3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3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4" y="8"/>
                  </a:lnTo>
                  <a:lnTo>
                    <a:pt x="25" y="13"/>
                  </a:lnTo>
                  <a:lnTo>
                    <a:pt x="24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3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3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" name="Freeform 78"/>
            <p:cNvSpPr>
              <a:spLocks/>
            </p:cNvSpPr>
            <p:nvPr/>
          </p:nvSpPr>
          <p:spPr bwMode="auto">
            <a:xfrm>
              <a:off x="760413" y="5824589"/>
              <a:ext cx="20637" cy="20638"/>
            </a:xfrm>
            <a:custGeom>
              <a:avLst/>
              <a:gdLst>
                <a:gd name="T0" fmla="*/ 13 w 25"/>
                <a:gd name="T1" fmla="*/ 0 h 25"/>
                <a:gd name="T2" fmla="*/ 17 w 25"/>
                <a:gd name="T3" fmla="*/ 0 h 25"/>
                <a:gd name="T4" fmla="*/ 22 w 25"/>
                <a:gd name="T5" fmla="*/ 3 h 25"/>
                <a:gd name="T6" fmla="*/ 25 w 25"/>
                <a:gd name="T7" fmla="*/ 8 h 25"/>
                <a:gd name="T8" fmla="*/ 25 w 25"/>
                <a:gd name="T9" fmla="*/ 13 h 25"/>
                <a:gd name="T10" fmla="*/ 25 w 25"/>
                <a:gd name="T11" fmla="*/ 17 h 25"/>
                <a:gd name="T12" fmla="*/ 22 w 25"/>
                <a:gd name="T13" fmla="*/ 20 h 25"/>
                <a:gd name="T14" fmla="*/ 17 w 25"/>
                <a:gd name="T15" fmla="*/ 24 h 25"/>
                <a:gd name="T16" fmla="*/ 13 w 25"/>
                <a:gd name="T17" fmla="*/ 25 h 25"/>
                <a:gd name="T18" fmla="*/ 8 w 25"/>
                <a:gd name="T19" fmla="*/ 24 h 25"/>
                <a:gd name="T20" fmla="*/ 5 w 25"/>
                <a:gd name="T21" fmla="*/ 20 h 25"/>
                <a:gd name="T22" fmla="*/ 2 w 25"/>
                <a:gd name="T23" fmla="*/ 17 h 25"/>
                <a:gd name="T24" fmla="*/ 0 w 25"/>
                <a:gd name="T25" fmla="*/ 13 h 25"/>
                <a:gd name="T26" fmla="*/ 2 w 25"/>
                <a:gd name="T27" fmla="*/ 8 h 25"/>
                <a:gd name="T28" fmla="*/ 5 w 25"/>
                <a:gd name="T29" fmla="*/ 3 h 25"/>
                <a:gd name="T30" fmla="*/ 8 w 25"/>
                <a:gd name="T31" fmla="*/ 0 h 25"/>
                <a:gd name="T32" fmla="*/ 13 w 25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lnTo>
                    <a:pt x="17" y="0"/>
                  </a:lnTo>
                  <a:lnTo>
                    <a:pt x="22" y="3"/>
                  </a:lnTo>
                  <a:lnTo>
                    <a:pt x="25" y="8"/>
                  </a:lnTo>
                  <a:lnTo>
                    <a:pt x="25" y="13"/>
                  </a:lnTo>
                  <a:lnTo>
                    <a:pt x="25" y="17"/>
                  </a:lnTo>
                  <a:lnTo>
                    <a:pt x="22" y="20"/>
                  </a:lnTo>
                  <a:lnTo>
                    <a:pt x="17" y="24"/>
                  </a:lnTo>
                  <a:lnTo>
                    <a:pt x="13" y="25"/>
                  </a:lnTo>
                  <a:lnTo>
                    <a:pt x="8" y="24"/>
                  </a:lnTo>
                  <a:lnTo>
                    <a:pt x="5" y="20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5" y="3"/>
                  </a:lnTo>
                  <a:lnTo>
                    <a:pt x="8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" name="Freeform 79"/>
            <p:cNvSpPr>
              <a:spLocks/>
            </p:cNvSpPr>
            <p:nvPr/>
          </p:nvSpPr>
          <p:spPr bwMode="auto">
            <a:xfrm>
              <a:off x="736600" y="5726164"/>
              <a:ext cx="90487" cy="55563"/>
            </a:xfrm>
            <a:custGeom>
              <a:avLst/>
              <a:gdLst>
                <a:gd name="T0" fmla="*/ 71 w 114"/>
                <a:gd name="T1" fmla="*/ 0 h 70"/>
                <a:gd name="T2" fmla="*/ 85 w 114"/>
                <a:gd name="T3" fmla="*/ 3 h 70"/>
                <a:gd name="T4" fmla="*/ 96 w 114"/>
                <a:gd name="T5" fmla="*/ 9 h 70"/>
                <a:gd name="T6" fmla="*/ 102 w 114"/>
                <a:gd name="T7" fmla="*/ 14 h 70"/>
                <a:gd name="T8" fmla="*/ 105 w 114"/>
                <a:gd name="T9" fmla="*/ 17 h 70"/>
                <a:gd name="T10" fmla="*/ 106 w 114"/>
                <a:gd name="T11" fmla="*/ 18 h 70"/>
                <a:gd name="T12" fmla="*/ 114 w 114"/>
                <a:gd name="T13" fmla="*/ 18 h 70"/>
                <a:gd name="T14" fmla="*/ 110 w 114"/>
                <a:gd name="T15" fmla="*/ 39 h 70"/>
                <a:gd name="T16" fmla="*/ 41 w 114"/>
                <a:gd name="T17" fmla="*/ 70 h 70"/>
                <a:gd name="T18" fmla="*/ 0 w 114"/>
                <a:gd name="T19" fmla="*/ 31 h 70"/>
                <a:gd name="T20" fmla="*/ 11 w 114"/>
                <a:gd name="T21" fmla="*/ 29 h 70"/>
                <a:gd name="T22" fmla="*/ 11 w 114"/>
                <a:gd name="T23" fmla="*/ 29 h 70"/>
                <a:gd name="T24" fmla="*/ 18 w 114"/>
                <a:gd name="T25" fmla="*/ 21 h 70"/>
                <a:gd name="T26" fmla="*/ 36 w 114"/>
                <a:gd name="T27" fmla="*/ 6 h 70"/>
                <a:gd name="T28" fmla="*/ 53 w 114"/>
                <a:gd name="T29" fmla="*/ 0 h 70"/>
                <a:gd name="T30" fmla="*/ 71 w 114"/>
                <a:gd name="T3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" h="70">
                  <a:moveTo>
                    <a:pt x="71" y="0"/>
                  </a:moveTo>
                  <a:lnTo>
                    <a:pt x="85" y="3"/>
                  </a:lnTo>
                  <a:lnTo>
                    <a:pt x="96" y="9"/>
                  </a:lnTo>
                  <a:lnTo>
                    <a:pt x="102" y="14"/>
                  </a:lnTo>
                  <a:lnTo>
                    <a:pt x="105" y="17"/>
                  </a:lnTo>
                  <a:lnTo>
                    <a:pt x="106" y="18"/>
                  </a:lnTo>
                  <a:lnTo>
                    <a:pt x="114" y="18"/>
                  </a:lnTo>
                  <a:lnTo>
                    <a:pt x="110" y="39"/>
                  </a:lnTo>
                  <a:lnTo>
                    <a:pt x="41" y="70"/>
                  </a:lnTo>
                  <a:lnTo>
                    <a:pt x="0" y="31"/>
                  </a:lnTo>
                  <a:lnTo>
                    <a:pt x="11" y="29"/>
                  </a:lnTo>
                  <a:lnTo>
                    <a:pt x="11" y="29"/>
                  </a:lnTo>
                  <a:lnTo>
                    <a:pt x="18" y="21"/>
                  </a:lnTo>
                  <a:lnTo>
                    <a:pt x="36" y="6"/>
                  </a:lnTo>
                  <a:lnTo>
                    <a:pt x="53" y="0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" name="Freeform 80"/>
            <p:cNvSpPr>
              <a:spLocks noEditPoints="1"/>
            </p:cNvSpPr>
            <p:nvPr/>
          </p:nvSpPr>
          <p:spPr bwMode="auto">
            <a:xfrm>
              <a:off x="741363" y="5619802"/>
              <a:ext cx="207962" cy="185738"/>
            </a:xfrm>
            <a:custGeom>
              <a:avLst/>
              <a:gdLst>
                <a:gd name="T0" fmla="*/ 9 w 264"/>
                <a:gd name="T1" fmla="*/ 213 h 233"/>
                <a:gd name="T2" fmla="*/ 13 w 264"/>
                <a:gd name="T3" fmla="*/ 222 h 233"/>
                <a:gd name="T4" fmla="*/ 22 w 264"/>
                <a:gd name="T5" fmla="*/ 221 h 233"/>
                <a:gd name="T6" fmla="*/ 16 w 264"/>
                <a:gd name="T7" fmla="*/ 219 h 233"/>
                <a:gd name="T8" fmla="*/ 14 w 264"/>
                <a:gd name="T9" fmla="*/ 218 h 233"/>
                <a:gd name="T10" fmla="*/ 20 w 264"/>
                <a:gd name="T11" fmla="*/ 213 h 233"/>
                <a:gd name="T12" fmla="*/ 103 w 264"/>
                <a:gd name="T13" fmla="*/ 180 h 233"/>
                <a:gd name="T14" fmla="*/ 103 w 264"/>
                <a:gd name="T15" fmla="*/ 180 h 233"/>
                <a:gd name="T16" fmla="*/ 142 w 264"/>
                <a:gd name="T17" fmla="*/ 121 h 233"/>
                <a:gd name="T18" fmla="*/ 187 w 264"/>
                <a:gd name="T19" fmla="*/ 0 h 233"/>
                <a:gd name="T20" fmla="*/ 200 w 264"/>
                <a:gd name="T21" fmla="*/ 12 h 233"/>
                <a:gd name="T22" fmla="*/ 203 w 264"/>
                <a:gd name="T23" fmla="*/ 17 h 233"/>
                <a:gd name="T24" fmla="*/ 204 w 264"/>
                <a:gd name="T25" fmla="*/ 20 h 233"/>
                <a:gd name="T26" fmla="*/ 200 w 264"/>
                <a:gd name="T27" fmla="*/ 37 h 233"/>
                <a:gd name="T28" fmla="*/ 200 w 264"/>
                <a:gd name="T29" fmla="*/ 40 h 233"/>
                <a:gd name="T30" fmla="*/ 201 w 264"/>
                <a:gd name="T31" fmla="*/ 51 h 233"/>
                <a:gd name="T32" fmla="*/ 215 w 264"/>
                <a:gd name="T33" fmla="*/ 68 h 233"/>
                <a:gd name="T34" fmla="*/ 220 w 264"/>
                <a:gd name="T35" fmla="*/ 127 h 233"/>
                <a:gd name="T36" fmla="*/ 229 w 264"/>
                <a:gd name="T37" fmla="*/ 163 h 233"/>
                <a:gd name="T38" fmla="*/ 264 w 264"/>
                <a:gd name="T39" fmla="*/ 193 h 233"/>
                <a:gd name="T40" fmla="*/ 246 w 264"/>
                <a:gd name="T41" fmla="*/ 196 h 233"/>
                <a:gd name="T42" fmla="*/ 204 w 264"/>
                <a:gd name="T43" fmla="*/ 162 h 233"/>
                <a:gd name="T44" fmla="*/ 198 w 264"/>
                <a:gd name="T45" fmla="*/ 173 h 233"/>
                <a:gd name="T46" fmla="*/ 198 w 264"/>
                <a:gd name="T47" fmla="*/ 177 h 233"/>
                <a:gd name="T48" fmla="*/ 198 w 264"/>
                <a:gd name="T49" fmla="*/ 193 h 233"/>
                <a:gd name="T50" fmla="*/ 197 w 264"/>
                <a:gd name="T51" fmla="*/ 204 h 233"/>
                <a:gd name="T52" fmla="*/ 197 w 264"/>
                <a:gd name="T53" fmla="*/ 230 h 233"/>
                <a:gd name="T54" fmla="*/ 181 w 264"/>
                <a:gd name="T55" fmla="*/ 219 h 233"/>
                <a:gd name="T56" fmla="*/ 187 w 264"/>
                <a:gd name="T57" fmla="*/ 127 h 233"/>
                <a:gd name="T58" fmla="*/ 179 w 264"/>
                <a:gd name="T59" fmla="*/ 117 h 233"/>
                <a:gd name="T60" fmla="*/ 140 w 264"/>
                <a:gd name="T61" fmla="*/ 129 h 233"/>
                <a:gd name="T62" fmla="*/ 119 w 264"/>
                <a:gd name="T63" fmla="*/ 173 h 233"/>
                <a:gd name="T64" fmla="*/ 106 w 264"/>
                <a:gd name="T65" fmla="*/ 207 h 233"/>
                <a:gd name="T66" fmla="*/ 103 w 264"/>
                <a:gd name="T67" fmla="*/ 208 h 233"/>
                <a:gd name="T68" fmla="*/ 31 w 264"/>
                <a:gd name="T69" fmla="*/ 216 h 233"/>
                <a:gd name="T70" fmla="*/ 25 w 264"/>
                <a:gd name="T71" fmla="*/ 230 h 233"/>
                <a:gd name="T72" fmla="*/ 11 w 264"/>
                <a:gd name="T73" fmla="*/ 232 h 233"/>
                <a:gd name="T74" fmla="*/ 0 w 264"/>
                <a:gd name="T75" fmla="*/ 222 h 233"/>
                <a:gd name="T76" fmla="*/ 3 w 264"/>
                <a:gd name="T77" fmla="*/ 207 h 233"/>
                <a:gd name="T78" fmla="*/ 16 w 264"/>
                <a:gd name="T79" fmla="*/ 201 h 233"/>
                <a:gd name="T80" fmla="*/ 30 w 264"/>
                <a:gd name="T81" fmla="*/ 208 h 233"/>
                <a:gd name="T82" fmla="*/ 123 w 264"/>
                <a:gd name="T83" fmla="*/ 134 h 233"/>
                <a:gd name="T84" fmla="*/ 128 w 264"/>
                <a:gd name="T85" fmla="*/ 126 h 233"/>
                <a:gd name="T86" fmla="*/ 122 w 264"/>
                <a:gd name="T87" fmla="*/ 127 h 233"/>
                <a:gd name="T88" fmla="*/ 172 w 264"/>
                <a:gd name="T89" fmla="*/ 99 h 233"/>
                <a:gd name="T90" fmla="*/ 173 w 264"/>
                <a:gd name="T91" fmla="*/ 93 h 233"/>
                <a:gd name="T92" fmla="*/ 178 w 264"/>
                <a:gd name="T93" fmla="*/ 81 h 233"/>
                <a:gd name="T94" fmla="*/ 181 w 264"/>
                <a:gd name="T95" fmla="*/ 68 h 233"/>
                <a:gd name="T96" fmla="*/ 184 w 264"/>
                <a:gd name="T97" fmla="*/ 62 h 233"/>
                <a:gd name="T98" fmla="*/ 187 w 264"/>
                <a:gd name="T99" fmla="*/ 57 h 233"/>
                <a:gd name="T100" fmla="*/ 175 w 264"/>
                <a:gd name="T101" fmla="*/ 54 h 233"/>
                <a:gd name="T102" fmla="*/ 170 w 264"/>
                <a:gd name="T103" fmla="*/ 33 h 233"/>
                <a:gd name="T104" fmla="*/ 164 w 264"/>
                <a:gd name="T105" fmla="*/ 29 h 233"/>
                <a:gd name="T106" fmla="*/ 158 w 264"/>
                <a:gd name="T107" fmla="*/ 31 h 233"/>
                <a:gd name="T108" fmla="*/ 159 w 264"/>
                <a:gd name="T109" fmla="*/ 26 h 233"/>
                <a:gd name="T110" fmla="*/ 164 w 264"/>
                <a:gd name="T111" fmla="*/ 23 h 233"/>
                <a:gd name="T112" fmla="*/ 164 w 264"/>
                <a:gd name="T113" fmla="*/ 11 h 233"/>
                <a:gd name="T114" fmla="*/ 173 w 264"/>
                <a:gd name="T115" fmla="*/ 1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4" h="233">
                  <a:moveTo>
                    <a:pt x="16" y="210"/>
                  </a:moveTo>
                  <a:lnTo>
                    <a:pt x="13" y="211"/>
                  </a:lnTo>
                  <a:lnTo>
                    <a:pt x="9" y="213"/>
                  </a:lnTo>
                  <a:lnTo>
                    <a:pt x="8" y="216"/>
                  </a:lnTo>
                  <a:lnTo>
                    <a:pt x="9" y="221"/>
                  </a:lnTo>
                  <a:lnTo>
                    <a:pt x="13" y="222"/>
                  </a:lnTo>
                  <a:lnTo>
                    <a:pt x="16" y="224"/>
                  </a:lnTo>
                  <a:lnTo>
                    <a:pt x="19" y="222"/>
                  </a:lnTo>
                  <a:lnTo>
                    <a:pt x="22" y="221"/>
                  </a:lnTo>
                  <a:lnTo>
                    <a:pt x="22" y="216"/>
                  </a:lnTo>
                  <a:lnTo>
                    <a:pt x="22" y="216"/>
                  </a:lnTo>
                  <a:lnTo>
                    <a:pt x="16" y="219"/>
                  </a:lnTo>
                  <a:lnTo>
                    <a:pt x="16" y="219"/>
                  </a:lnTo>
                  <a:lnTo>
                    <a:pt x="14" y="218"/>
                  </a:lnTo>
                  <a:lnTo>
                    <a:pt x="14" y="218"/>
                  </a:lnTo>
                  <a:lnTo>
                    <a:pt x="14" y="216"/>
                  </a:lnTo>
                  <a:lnTo>
                    <a:pt x="14" y="215"/>
                  </a:lnTo>
                  <a:lnTo>
                    <a:pt x="20" y="213"/>
                  </a:lnTo>
                  <a:lnTo>
                    <a:pt x="19" y="210"/>
                  </a:lnTo>
                  <a:lnTo>
                    <a:pt x="16" y="210"/>
                  </a:lnTo>
                  <a:close/>
                  <a:moveTo>
                    <a:pt x="103" y="180"/>
                  </a:moveTo>
                  <a:lnTo>
                    <a:pt x="84" y="190"/>
                  </a:lnTo>
                  <a:lnTo>
                    <a:pt x="101" y="202"/>
                  </a:lnTo>
                  <a:lnTo>
                    <a:pt x="103" y="180"/>
                  </a:lnTo>
                  <a:close/>
                  <a:moveTo>
                    <a:pt x="142" y="121"/>
                  </a:moveTo>
                  <a:lnTo>
                    <a:pt x="142" y="121"/>
                  </a:lnTo>
                  <a:lnTo>
                    <a:pt x="142" y="121"/>
                  </a:lnTo>
                  <a:lnTo>
                    <a:pt x="142" y="121"/>
                  </a:lnTo>
                  <a:close/>
                  <a:moveTo>
                    <a:pt x="181" y="0"/>
                  </a:moveTo>
                  <a:lnTo>
                    <a:pt x="187" y="0"/>
                  </a:lnTo>
                  <a:lnTo>
                    <a:pt x="192" y="3"/>
                  </a:lnTo>
                  <a:lnTo>
                    <a:pt x="197" y="6"/>
                  </a:lnTo>
                  <a:lnTo>
                    <a:pt x="200" y="12"/>
                  </a:lnTo>
                  <a:lnTo>
                    <a:pt x="200" y="12"/>
                  </a:lnTo>
                  <a:lnTo>
                    <a:pt x="201" y="17"/>
                  </a:lnTo>
                  <a:lnTo>
                    <a:pt x="203" y="17"/>
                  </a:lnTo>
                  <a:lnTo>
                    <a:pt x="204" y="18"/>
                  </a:lnTo>
                  <a:lnTo>
                    <a:pt x="204" y="20"/>
                  </a:lnTo>
                  <a:lnTo>
                    <a:pt x="204" y="20"/>
                  </a:lnTo>
                  <a:lnTo>
                    <a:pt x="203" y="22"/>
                  </a:lnTo>
                  <a:lnTo>
                    <a:pt x="200" y="22"/>
                  </a:lnTo>
                  <a:lnTo>
                    <a:pt x="200" y="37"/>
                  </a:lnTo>
                  <a:lnTo>
                    <a:pt x="200" y="37"/>
                  </a:lnTo>
                  <a:lnTo>
                    <a:pt x="200" y="40"/>
                  </a:lnTo>
                  <a:lnTo>
                    <a:pt x="200" y="40"/>
                  </a:lnTo>
                  <a:lnTo>
                    <a:pt x="195" y="43"/>
                  </a:lnTo>
                  <a:lnTo>
                    <a:pt x="195" y="43"/>
                  </a:lnTo>
                  <a:lnTo>
                    <a:pt x="201" y="51"/>
                  </a:lnTo>
                  <a:lnTo>
                    <a:pt x="207" y="59"/>
                  </a:lnTo>
                  <a:lnTo>
                    <a:pt x="211" y="62"/>
                  </a:lnTo>
                  <a:lnTo>
                    <a:pt x="215" y="68"/>
                  </a:lnTo>
                  <a:lnTo>
                    <a:pt x="212" y="98"/>
                  </a:lnTo>
                  <a:lnTo>
                    <a:pt x="221" y="126"/>
                  </a:lnTo>
                  <a:lnTo>
                    <a:pt x="220" y="127"/>
                  </a:lnTo>
                  <a:lnTo>
                    <a:pt x="220" y="129"/>
                  </a:lnTo>
                  <a:lnTo>
                    <a:pt x="220" y="129"/>
                  </a:lnTo>
                  <a:lnTo>
                    <a:pt x="229" y="163"/>
                  </a:lnTo>
                  <a:lnTo>
                    <a:pt x="242" y="174"/>
                  </a:lnTo>
                  <a:lnTo>
                    <a:pt x="243" y="176"/>
                  </a:lnTo>
                  <a:lnTo>
                    <a:pt x="264" y="193"/>
                  </a:lnTo>
                  <a:lnTo>
                    <a:pt x="245" y="222"/>
                  </a:lnTo>
                  <a:lnTo>
                    <a:pt x="240" y="208"/>
                  </a:lnTo>
                  <a:lnTo>
                    <a:pt x="246" y="196"/>
                  </a:lnTo>
                  <a:lnTo>
                    <a:pt x="231" y="187"/>
                  </a:lnTo>
                  <a:lnTo>
                    <a:pt x="209" y="173"/>
                  </a:lnTo>
                  <a:lnTo>
                    <a:pt x="204" y="162"/>
                  </a:lnTo>
                  <a:lnTo>
                    <a:pt x="201" y="166"/>
                  </a:lnTo>
                  <a:lnTo>
                    <a:pt x="200" y="169"/>
                  </a:lnTo>
                  <a:lnTo>
                    <a:pt x="198" y="173"/>
                  </a:lnTo>
                  <a:lnTo>
                    <a:pt x="198" y="173"/>
                  </a:lnTo>
                  <a:lnTo>
                    <a:pt x="198" y="174"/>
                  </a:lnTo>
                  <a:lnTo>
                    <a:pt x="198" y="177"/>
                  </a:lnTo>
                  <a:lnTo>
                    <a:pt x="198" y="180"/>
                  </a:lnTo>
                  <a:lnTo>
                    <a:pt x="198" y="187"/>
                  </a:lnTo>
                  <a:lnTo>
                    <a:pt x="198" y="193"/>
                  </a:lnTo>
                  <a:lnTo>
                    <a:pt x="198" y="197"/>
                  </a:lnTo>
                  <a:lnTo>
                    <a:pt x="197" y="197"/>
                  </a:lnTo>
                  <a:lnTo>
                    <a:pt x="197" y="204"/>
                  </a:lnTo>
                  <a:lnTo>
                    <a:pt x="197" y="216"/>
                  </a:lnTo>
                  <a:lnTo>
                    <a:pt x="197" y="227"/>
                  </a:lnTo>
                  <a:lnTo>
                    <a:pt x="197" y="230"/>
                  </a:lnTo>
                  <a:lnTo>
                    <a:pt x="165" y="233"/>
                  </a:lnTo>
                  <a:lnTo>
                    <a:pt x="168" y="224"/>
                  </a:lnTo>
                  <a:lnTo>
                    <a:pt x="181" y="219"/>
                  </a:lnTo>
                  <a:lnTo>
                    <a:pt x="179" y="197"/>
                  </a:lnTo>
                  <a:lnTo>
                    <a:pt x="178" y="162"/>
                  </a:lnTo>
                  <a:lnTo>
                    <a:pt x="187" y="127"/>
                  </a:lnTo>
                  <a:lnTo>
                    <a:pt x="186" y="115"/>
                  </a:lnTo>
                  <a:lnTo>
                    <a:pt x="184" y="109"/>
                  </a:lnTo>
                  <a:lnTo>
                    <a:pt x="179" y="117"/>
                  </a:lnTo>
                  <a:lnTo>
                    <a:pt x="144" y="129"/>
                  </a:lnTo>
                  <a:lnTo>
                    <a:pt x="142" y="129"/>
                  </a:lnTo>
                  <a:lnTo>
                    <a:pt x="140" y="129"/>
                  </a:lnTo>
                  <a:lnTo>
                    <a:pt x="136" y="131"/>
                  </a:lnTo>
                  <a:lnTo>
                    <a:pt x="133" y="132"/>
                  </a:lnTo>
                  <a:lnTo>
                    <a:pt x="119" y="173"/>
                  </a:lnTo>
                  <a:lnTo>
                    <a:pt x="119" y="174"/>
                  </a:lnTo>
                  <a:lnTo>
                    <a:pt x="108" y="179"/>
                  </a:lnTo>
                  <a:lnTo>
                    <a:pt x="106" y="207"/>
                  </a:lnTo>
                  <a:lnTo>
                    <a:pt x="105" y="208"/>
                  </a:lnTo>
                  <a:lnTo>
                    <a:pt x="103" y="208"/>
                  </a:lnTo>
                  <a:lnTo>
                    <a:pt x="103" y="208"/>
                  </a:lnTo>
                  <a:lnTo>
                    <a:pt x="80" y="191"/>
                  </a:lnTo>
                  <a:lnTo>
                    <a:pt x="31" y="211"/>
                  </a:lnTo>
                  <a:lnTo>
                    <a:pt x="31" y="216"/>
                  </a:lnTo>
                  <a:lnTo>
                    <a:pt x="31" y="222"/>
                  </a:lnTo>
                  <a:lnTo>
                    <a:pt x="28" y="227"/>
                  </a:lnTo>
                  <a:lnTo>
                    <a:pt x="25" y="230"/>
                  </a:lnTo>
                  <a:lnTo>
                    <a:pt x="20" y="232"/>
                  </a:lnTo>
                  <a:lnTo>
                    <a:pt x="16" y="233"/>
                  </a:lnTo>
                  <a:lnTo>
                    <a:pt x="11" y="232"/>
                  </a:lnTo>
                  <a:lnTo>
                    <a:pt x="6" y="230"/>
                  </a:lnTo>
                  <a:lnTo>
                    <a:pt x="3" y="227"/>
                  </a:lnTo>
                  <a:lnTo>
                    <a:pt x="0" y="222"/>
                  </a:lnTo>
                  <a:lnTo>
                    <a:pt x="0" y="216"/>
                  </a:lnTo>
                  <a:lnTo>
                    <a:pt x="0" y="211"/>
                  </a:lnTo>
                  <a:lnTo>
                    <a:pt x="3" y="207"/>
                  </a:lnTo>
                  <a:lnTo>
                    <a:pt x="6" y="204"/>
                  </a:lnTo>
                  <a:lnTo>
                    <a:pt x="11" y="201"/>
                  </a:lnTo>
                  <a:lnTo>
                    <a:pt x="16" y="201"/>
                  </a:lnTo>
                  <a:lnTo>
                    <a:pt x="22" y="202"/>
                  </a:lnTo>
                  <a:lnTo>
                    <a:pt x="27" y="204"/>
                  </a:lnTo>
                  <a:lnTo>
                    <a:pt x="30" y="208"/>
                  </a:lnTo>
                  <a:lnTo>
                    <a:pt x="115" y="171"/>
                  </a:lnTo>
                  <a:lnTo>
                    <a:pt x="128" y="134"/>
                  </a:lnTo>
                  <a:lnTo>
                    <a:pt x="123" y="134"/>
                  </a:lnTo>
                  <a:lnTo>
                    <a:pt x="120" y="135"/>
                  </a:lnTo>
                  <a:lnTo>
                    <a:pt x="120" y="135"/>
                  </a:lnTo>
                  <a:lnTo>
                    <a:pt x="128" y="126"/>
                  </a:lnTo>
                  <a:lnTo>
                    <a:pt x="125" y="126"/>
                  </a:lnTo>
                  <a:lnTo>
                    <a:pt x="123" y="127"/>
                  </a:lnTo>
                  <a:lnTo>
                    <a:pt x="122" y="127"/>
                  </a:lnTo>
                  <a:lnTo>
                    <a:pt x="134" y="113"/>
                  </a:lnTo>
                  <a:lnTo>
                    <a:pt x="142" y="113"/>
                  </a:lnTo>
                  <a:lnTo>
                    <a:pt x="172" y="99"/>
                  </a:lnTo>
                  <a:lnTo>
                    <a:pt x="172" y="98"/>
                  </a:lnTo>
                  <a:lnTo>
                    <a:pt x="173" y="96"/>
                  </a:lnTo>
                  <a:lnTo>
                    <a:pt x="173" y="93"/>
                  </a:lnTo>
                  <a:lnTo>
                    <a:pt x="175" y="90"/>
                  </a:lnTo>
                  <a:lnTo>
                    <a:pt x="176" y="85"/>
                  </a:lnTo>
                  <a:lnTo>
                    <a:pt x="178" y="81"/>
                  </a:lnTo>
                  <a:lnTo>
                    <a:pt x="178" y="76"/>
                  </a:lnTo>
                  <a:lnTo>
                    <a:pt x="179" y="71"/>
                  </a:lnTo>
                  <a:lnTo>
                    <a:pt x="181" y="68"/>
                  </a:lnTo>
                  <a:lnTo>
                    <a:pt x="182" y="65"/>
                  </a:lnTo>
                  <a:lnTo>
                    <a:pt x="184" y="62"/>
                  </a:lnTo>
                  <a:lnTo>
                    <a:pt x="184" y="62"/>
                  </a:lnTo>
                  <a:lnTo>
                    <a:pt x="187" y="57"/>
                  </a:lnTo>
                  <a:lnTo>
                    <a:pt x="187" y="57"/>
                  </a:lnTo>
                  <a:lnTo>
                    <a:pt x="187" y="57"/>
                  </a:lnTo>
                  <a:lnTo>
                    <a:pt x="184" y="53"/>
                  </a:lnTo>
                  <a:lnTo>
                    <a:pt x="182" y="54"/>
                  </a:lnTo>
                  <a:lnTo>
                    <a:pt x="175" y="54"/>
                  </a:lnTo>
                  <a:lnTo>
                    <a:pt x="172" y="43"/>
                  </a:lnTo>
                  <a:lnTo>
                    <a:pt x="167" y="40"/>
                  </a:lnTo>
                  <a:lnTo>
                    <a:pt x="170" y="33"/>
                  </a:lnTo>
                  <a:lnTo>
                    <a:pt x="170" y="33"/>
                  </a:lnTo>
                  <a:lnTo>
                    <a:pt x="168" y="29"/>
                  </a:lnTo>
                  <a:lnTo>
                    <a:pt x="164" y="29"/>
                  </a:lnTo>
                  <a:lnTo>
                    <a:pt x="161" y="31"/>
                  </a:lnTo>
                  <a:lnTo>
                    <a:pt x="159" y="31"/>
                  </a:lnTo>
                  <a:lnTo>
                    <a:pt x="158" y="31"/>
                  </a:lnTo>
                  <a:lnTo>
                    <a:pt x="158" y="29"/>
                  </a:lnTo>
                  <a:lnTo>
                    <a:pt x="158" y="28"/>
                  </a:lnTo>
                  <a:lnTo>
                    <a:pt x="159" y="26"/>
                  </a:lnTo>
                  <a:lnTo>
                    <a:pt x="159" y="25"/>
                  </a:lnTo>
                  <a:lnTo>
                    <a:pt x="161" y="23"/>
                  </a:lnTo>
                  <a:lnTo>
                    <a:pt x="164" y="23"/>
                  </a:lnTo>
                  <a:lnTo>
                    <a:pt x="164" y="18"/>
                  </a:lnTo>
                  <a:lnTo>
                    <a:pt x="164" y="15"/>
                  </a:lnTo>
                  <a:lnTo>
                    <a:pt x="164" y="11"/>
                  </a:lnTo>
                  <a:lnTo>
                    <a:pt x="167" y="8"/>
                  </a:lnTo>
                  <a:lnTo>
                    <a:pt x="170" y="4"/>
                  </a:lnTo>
                  <a:lnTo>
                    <a:pt x="173" y="1"/>
                  </a:lnTo>
                  <a:lnTo>
                    <a:pt x="176" y="0"/>
                  </a:lnTo>
                  <a:lnTo>
                    <a:pt x="18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" name="Freeform 81"/>
            <p:cNvSpPr>
              <a:spLocks noEditPoints="1"/>
            </p:cNvSpPr>
            <p:nvPr/>
          </p:nvSpPr>
          <p:spPr bwMode="auto">
            <a:xfrm>
              <a:off x="574675" y="5627739"/>
              <a:ext cx="150812" cy="177800"/>
            </a:xfrm>
            <a:custGeom>
              <a:avLst/>
              <a:gdLst>
                <a:gd name="T0" fmla="*/ 78 w 190"/>
                <a:gd name="T1" fmla="*/ 112 h 224"/>
                <a:gd name="T2" fmla="*/ 95 w 190"/>
                <a:gd name="T3" fmla="*/ 120 h 224"/>
                <a:gd name="T4" fmla="*/ 91 w 190"/>
                <a:gd name="T5" fmla="*/ 0 h 224"/>
                <a:gd name="T6" fmla="*/ 103 w 190"/>
                <a:gd name="T7" fmla="*/ 9 h 224"/>
                <a:gd name="T8" fmla="*/ 105 w 190"/>
                <a:gd name="T9" fmla="*/ 22 h 224"/>
                <a:gd name="T10" fmla="*/ 108 w 190"/>
                <a:gd name="T11" fmla="*/ 28 h 224"/>
                <a:gd name="T12" fmla="*/ 108 w 190"/>
                <a:gd name="T13" fmla="*/ 33 h 224"/>
                <a:gd name="T14" fmla="*/ 105 w 190"/>
                <a:gd name="T15" fmla="*/ 34 h 224"/>
                <a:gd name="T16" fmla="*/ 95 w 190"/>
                <a:gd name="T17" fmla="*/ 33 h 224"/>
                <a:gd name="T18" fmla="*/ 92 w 190"/>
                <a:gd name="T19" fmla="*/ 45 h 224"/>
                <a:gd name="T20" fmla="*/ 78 w 190"/>
                <a:gd name="T21" fmla="*/ 50 h 224"/>
                <a:gd name="T22" fmla="*/ 77 w 190"/>
                <a:gd name="T23" fmla="*/ 53 h 224"/>
                <a:gd name="T24" fmla="*/ 78 w 190"/>
                <a:gd name="T25" fmla="*/ 58 h 224"/>
                <a:gd name="T26" fmla="*/ 80 w 190"/>
                <a:gd name="T27" fmla="*/ 59 h 224"/>
                <a:gd name="T28" fmla="*/ 86 w 190"/>
                <a:gd name="T29" fmla="*/ 72 h 224"/>
                <a:gd name="T30" fmla="*/ 86 w 190"/>
                <a:gd name="T31" fmla="*/ 86 h 224"/>
                <a:gd name="T32" fmla="*/ 88 w 190"/>
                <a:gd name="T33" fmla="*/ 92 h 224"/>
                <a:gd name="T34" fmla="*/ 117 w 190"/>
                <a:gd name="T35" fmla="*/ 126 h 224"/>
                <a:gd name="T36" fmla="*/ 148 w 190"/>
                <a:gd name="T37" fmla="*/ 123 h 224"/>
                <a:gd name="T38" fmla="*/ 180 w 190"/>
                <a:gd name="T39" fmla="*/ 134 h 224"/>
                <a:gd name="T40" fmla="*/ 186 w 190"/>
                <a:gd name="T41" fmla="*/ 142 h 224"/>
                <a:gd name="T42" fmla="*/ 190 w 190"/>
                <a:gd name="T43" fmla="*/ 148 h 224"/>
                <a:gd name="T44" fmla="*/ 187 w 190"/>
                <a:gd name="T45" fmla="*/ 151 h 224"/>
                <a:gd name="T46" fmla="*/ 181 w 190"/>
                <a:gd name="T47" fmla="*/ 167 h 224"/>
                <a:gd name="T48" fmla="*/ 162 w 190"/>
                <a:gd name="T49" fmla="*/ 162 h 224"/>
                <a:gd name="T50" fmla="*/ 144 w 190"/>
                <a:gd name="T51" fmla="*/ 139 h 224"/>
                <a:gd name="T52" fmla="*/ 106 w 190"/>
                <a:gd name="T53" fmla="*/ 134 h 224"/>
                <a:gd name="T54" fmla="*/ 103 w 190"/>
                <a:gd name="T55" fmla="*/ 129 h 224"/>
                <a:gd name="T56" fmla="*/ 83 w 190"/>
                <a:gd name="T57" fmla="*/ 129 h 224"/>
                <a:gd name="T58" fmla="*/ 83 w 190"/>
                <a:gd name="T59" fmla="*/ 190 h 224"/>
                <a:gd name="T60" fmla="*/ 98 w 190"/>
                <a:gd name="T61" fmla="*/ 224 h 224"/>
                <a:gd name="T62" fmla="*/ 66 w 190"/>
                <a:gd name="T63" fmla="*/ 209 h 224"/>
                <a:gd name="T64" fmla="*/ 66 w 190"/>
                <a:gd name="T65" fmla="*/ 185 h 224"/>
                <a:gd name="T66" fmla="*/ 66 w 190"/>
                <a:gd name="T67" fmla="*/ 170 h 224"/>
                <a:gd name="T68" fmla="*/ 66 w 190"/>
                <a:gd name="T69" fmla="*/ 165 h 224"/>
                <a:gd name="T70" fmla="*/ 60 w 190"/>
                <a:gd name="T71" fmla="*/ 154 h 224"/>
                <a:gd name="T72" fmla="*/ 24 w 190"/>
                <a:gd name="T73" fmla="*/ 210 h 224"/>
                <a:gd name="T74" fmla="*/ 0 w 190"/>
                <a:gd name="T75" fmla="*/ 215 h 224"/>
                <a:gd name="T76" fmla="*/ 44 w 190"/>
                <a:gd name="T77" fmla="*/ 123 h 224"/>
                <a:gd name="T78" fmla="*/ 42 w 190"/>
                <a:gd name="T79" fmla="*/ 120 h 224"/>
                <a:gd name="T80" fmla="*/ 30 w 190"/>
                <a:gd name="T81" fmla="*/ 101 h 224"/>
                <a:gd name="T82" fmla="*/ 36 w 190"/>
                <a:gd name="T83" fmla="*/ 94 h 224"/>
                <a:gd name="T84" fmla="*/ 56 w 190"/>
                <a:gd name="T85" fmla="*/ 55 h 224"/>
                <a:gd name="T86" fmla="*/ 69 w 190"/>
                <a:gd name="T87" fmla="*/ 39 h 224"/>
                <a:gd name="T88" fmla="*/ 66 w 190"/>
                <a:gd name="T89" fmla="*/ 36 h 224"/>
                <a:gd name="T90" fmla="*/ 67 w 190"/>
                <a:gd name="T91" fmla="*/ 17 h 224"/>
                <a:gd name="T92" fmla="*/ 66 w 190"/>
                <a:gd name="T93" fmla="*/ 14 h 224"/>
                <a:gd name="T94" fmla="*/ 70 w 190"/>
                <a:gd name="T95" fmla="*/ 9 h 224"/>
                <a:gd name="T96" fmla="*/ 80 w 190"/>
                <a:gd name="T97" fmla="*/ 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0" h="224">
                  <a:moveTo>
                    <a:pt x="80" y="101"/>
                  </a:moveTo>
                  <a:lnTo>
                    <a:pt x="78" y="109"/>
                  </a:lnTo>
                  <a:lnTo>
                    <a:pt x="78" y="112"/>
                  </a:lnTo>
                  <a:lnTo>
                    <a:pt x="80" y="114"/>
                  </a:lnTo>
                  <a:lnTo>
                    <a:pt x="80" y="115"/>
                  </a:lnTo>
                  <a:lnTo>
                    <a:pt x="95" y="120"/>
                  </a:lnTo>
                  <a:lnTo>
                    <a:pt x="80" y="101"/>
                  </a:lnTo>
                  <a:close/>
                  <a:moveTo>
                    <a:pt x="84" y="0"/>
                  </a:moveTo>
                  <a:lnTo>
                    <a:pt x="91" y="0"/>
                  </a:lnTo>
                  <a:lnTo>
                    <a:pt x="95" y="2"/>
                  </a:lnTo>
                  <a:lnTo>
                    <a:pt x="100" y="5"/>
                  </a:lnTo>
                  <a:lnTo>
                    <a:pt x="103" y="9"/>
                  </a:lnTo>
                  <a:lnTo>
                    <a:pt x="105" y="14"/>
                  </a:lnTo>
                  <a:lnTo>
                    <a:pt x="105" y="19"/>
                  </a:lnTo>
                  <a:lnTo>
                    <a:pt x="105" y="22"/>
                  </a:lnTo>
                  <a:lnTo>
                    <a:pt x="103" y="27"/>
                  </a:lnTo>
                  <a:lnTo>
                    <a:pt x="106" y="28"/>
                  </a:lnTo>
                  <a:lnTo>
                    <a:pt x="108" y="28"/>
                  </a:lnTo>
                  <a:lnTo>
                    <a:pt x="108" y="30"/>
                  </a:lnTo>
                  <a:lnTo>
                    <a:pt x="108" y="31"/>
                  </a:lnTo>
                  <a:lnTo>
                    <a:pt x="108" y="33"/>
                  </a:lnTo>
                  <a:lnTo>
                    <a:pt x="108" y="34"/>
                  </a:lnTo>
                  <a:lnTo>
                    <a:pt x="106" y="34"/>
                  </a:lnTo>
                  <a:lnTo>
                    <a:pt x="105" y="34"/>
                  </a:lnTo>
                  <a:lnTo>
                    <a:pt x="102" y="33"/>
                  </a:lnTo>
                  <a:lnTo>
                    <a:pt x="98" y="31"/>
                  </a:lnTo>
                  <a:lnTo>
                    <a:pt x="95" y="33"/>
                  </a:lnTo>
                  <a:lnTo>
                    <a:pt x="95" y="33"/>
                  </a:lnTo>
                  <a:lnTo>
                    <a:pt x="98" y="42"/>
                  </a:lnTo>
                  <a:lnTo>
                    <a:pt x="92" y="45"/>
                  </a:lnTo>
                  <a:lnTo>
                    <a:pt x="88" y="53"/>
                  </a:lnTo>
                  <a:lnTo>
                    <a:pt x="80" y="53"/>
                  </a:lnTo>
                  <a:lnTo>
                    <a:pt x="78" y="50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0" y="59"/>
                  </a:lnTo>
                  <a:lnTo>
                    <a:pt x="81" y="62"/>
                  </a:lnTo>
                  <a:lnTo>
                    <a:pt x="83" y="67"/>
                  </a:lnTo>
                  <a:lnTo>
                    <a:pt x="86" y="72"/>
                  </a:lnTo>
                  <a:lnTo>
                    <a:pt x="84" y="78"/>
                  </a:lnTo>
                  <a:lnTo>
                    <a:pt x="84" y="83"/>
                  </a:lnTo>
                  <a:lnTo>
                    <a:pt x="86" y="86"/>
                  </a:lnTo>
                  <a:lnTo>
                    <a:pt x="88" y="89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105" y="118"/>
                  </a:lnTo>
                  <a:lnTo>
                    <a:pt x="114" y="118"/>
                  </a:lnTo>
                  <a:lnTo>
                    <a:pt x="117" y="126"/>
                  </a:lnTo>
                  <a:lnTo>
                    <a:pt x="145" y="134"/>
                  </a:lnTo>
                  <a:lnTo>
                    <a:pt x="147" y="134"/>
                  </a:lnTo>
                  <a:lnTo>
                    <a:pt x="148" y="123"/>
                  </a:lnTo>
                  <a:lnTo>
                    <a:pt x="176" y="132"/>
                  </a:lnTo>
                  <a:lnTo>
                    <a:pt x="178" y="132"/>
                  </a:lnTo>
                  <a:lnTo>
                    <a:pt x="180" y="134"/>
                  </a:lnTo>
                  <a:lnTo>
                    <a:pt x="181" y="136"/>
                  </a:lnTo>
                  <a:lnTo>
                    <a:pt x="184" y="139"/>
                  </a:lnTo>
                  <a:lnTo>
                    <a:pt x="186" y="142"/>
                  </a:lnTo>
                  <a:lnTo>
                    <a:pt x="189" y="145"/>
                  </a:lnTo>
                  <a:lnTo>
                    <a:pt x="190" y="146"/>
                  </a:lnTo>
                  <a:lnTo>
                    <a:pt x="190" y="148"/>
                  </a:lnTo>
                  <a:lnTo>
                    <a:pt x="190" y="150"/>
                  </a:lnTo>
                  <a:lnTo>
                    <a:pt x="190" y="150"/>
                  </a:lnTo>
                  <a:lnTo>
                    <a:pt x="187" y="151"/>
                  </a:lnTo>
                  <a:lnTo>
                    <a:pt x="184" y="153"/>
                  </a:lnTo>
                  <a:lnTo>
                    <a:pt x="180" y="159"/>
                  </a:lnTo>
                  <a:lnTo>
                    <a:pt x="181" y="167"/>
                  </a:lnTo>
                  <a:lnTo>
                    <a:pt x="175" y="171"/>
                  </a:lnTo>
                  <a:lnTo>
                    <a:pt x="173" y="165"/>
                  </a:lnTo>
                  <a:lnTo>
                    <a:pt x="162" y="162"/>
                  </a:lnTo>
                  <a:lnTo>
                    <a:pt x="159" y="156"/>
                  </a:lnTo>
                  <a:lnTo>
                    <a:pt x="141" y="151"/>
                  </a:lnTo>
                  <a:lnTo>
                    <a:pt x="144" y="139"/>
                  </a:lnTo>
                  <a:lnTo>
                    <a:pt x="120" y="132"/>
                  </a:lnTo>
                  <a:lnTo>
                    <a:pt x="123" y="137"/>
                  </a:lnTo>
                  <a:lnTo>
                    <a:pt x="106" y="134"/>
                  </a:lnTo>
                  <a:lnTo>
                    <a:pt x="106" y="132"/>
                  </a:lnTo>
                  <a:lnTo>
                    <a:pt x="105" y="131"/>
                  </a:lnTo>
                  <a:lnTo>
                    <a:pt x="103" y="129"/>
                  </a:lnTo>
                  <a:lnTo>
                    <a:pt x="103" y="128"/>
                  </a:lnTo>
                  <a:lnTo>
                    <a:pt x="81" y="122"/>
                  </a:lnTo>
                  <a:lnTo>
                    <a:pt x="83" y="129"/>
                  </a:lnTo>
                  <a:lnTo>
                    <a:pt x="77" y="126"/>
                  </a:lnTo>
                  <a:lnTo>
                    <a:pt x="86" y="156"/>
                  </a:lnTo>
                  <a:lnTo>
                    <a:pt x="83" y="190"/>
                  </a:lnTo>
                  <a:lnTo>
                    <a:pt x="81" y="212"/>
                  </a:lnTo>
                  <a:lnTo>
                    <a:pt x="94" y="216"/>
                  </a:lnTo>
                  <a:lnTo>
                    <a:pt x="98" y="224"/>
                  </a:lnTo>
                  <a:lnTo>
                    <a:pt x="66" y="221"/>
                  </a:lnTo>
                  <a:lnTo>
                    <a:pt x="66" y="218"/>
                  </a:lnTo>
                  <a:lnTo>
                    <a:pt x="66" y="209"/>
                  </a:lnTo>
                  <a:lnTo>
                    <a:pt x="66" y="196"/>
                  </a:lnTo>
                  <a:lnTo>
                    <a:pt x="66" y="190"/>
                  </a:lnTo>
                  <a:lnTo>
                    <a:pt x="66" y="185"/>
                  </a:lnTo>
                  <a:lnTo>
                    <a:pt x="66" y="179"/>
                  </a:lnTo>
                  <a:lnTo>
                    <a:pt x="66" y="174"/>
                  </a:lnTo>
                  <a:lnTo>
                    <a:pt x="66" y="170"/>
                  </a:lnTo>
                  <a:lnTo>
                    <a:pt x="66" y="167"/>
                  </a:lnTo>
                  <a:lnTo>
                    <a:pt x="66" y="167"/>
                  </a:lnTo>
                  <a:lnTo>
                    <a:pt x="66" y="165"/>
                  </a:lnTo>
                  <a:lnTo>
                    <a:pt x="64" y="164"/>
                  </a:lnTo>
                  <a:lnTo>
                    <a:pt x="61" y="159"/>
                  </a:lnTo>
                  <a:lnTo>
                    <a:pt x="60" y="154"/>
                  </a:lnTo>
                  <a:lnTo>
                    <a:pt x="52" y="174"/>
                  </a:lnTo>
                  <a:lnTo>
                    <a:pt x="36" y="190"/>
                  </a:lnTo>
                  <a:lnTo>
                    <a:pt x="24" y="210"/>
                  </a:lnTo>
                  <a:lnTo>
                    <a:pt x="33" y="215"/>
                  </a:lnTo>
                  <a:lnTo>
                    <a:pt x="35" y="224"/>
                  </a:lnTo>
                  <a:lnTo>
                    <a:pt x="0" y="215"/>
                  </a:lnTo>
                  <a:lnTo>
                    <a:pt x="16" y="188"/>
                  </a:lnTo>
                  <a:lnTo>
                    <a:pt x="33" y="167"/>
                  </a:lnTo>
                  <a:lnTo>
                    <a:pt x="44" y="123"/>
                  </a:lnTo>
                  <a:lnTo>
                    <a:pt x="44" y="123"/>
                  </a:lnTo>
                  <a:lnTo>
                    <a:pt x="44" y="122"/>
                  </a:lnTo>
                  <a:lnTo>
                    <a:pt x="42" y="120"/>
                  </a:lnTo>
                  <a:lnTo>
                    <a:pt x="45" y="111"/>
                  </a:lnTo>
                  <a:lnTo>
                    <a:pt x="28" y="106"/>
                  </a:lnTo>
                  <a:lnTo>
                    <a:pt x="30" y="101"/>
                  </a:lnTo>
                  <a:lnTo>
                    <a:pt x="47" y="106"/>
                  </a:lnTo>
                  <a:lnTo>
                    <a:pt x="49" y="103"/>
                  </a:lnTo>
                  <a:lnTo>
                    <a:pt x="36" y="94"/>
                  </a:lnTo>
                  <a:lnTo>
                    <a:pt x="50" y="78"/>
                  </a:lnTo>
                  <a:lnTo>
                    <a:pt x="49" y="64"/>
                  </a:lnTo>
                  <a:lnTo>
                    <a:pt x="56" y="55"/>
                  </a:lnTo>
                  <a:lnTo>
                    <a:pt x="63" y="47"/>
                  </a:lnTo>
                  <a:lnTo>
                    <a:pt x="70" y="41"/>
                  </a:lnTo>
                  <a:lnTo>
                    <a:pt x="69" y="39"/>
                  </a:lnTo>
                  <a:lnTo>
                    <a:pt x="67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66" y="34"/>
                  </a:lnTo>
                  <a:lnTo>
                    <a:pt x="69" y="19"/>
                  </a:lnTo>
                  <a:lnTo>
                    <a:pt x="67" y="17"/>
                  </a:lnTo>
                  <a:lnTo>
                    <a:pt x="66" y="16"/>
                  </a:lnTo>
                  <a:lnTo>
                    <a:pt x="64" y="16"/>
                  </a:lnTo>
                  <a:lnTo>
                    <a:pt x="66" y="14"/>
                  </a:lnTo>
                  <a:lnTo>
                    <a:pt x="67" y="14"/>
                  </a:lnTo>
                  <a:lnTo>
                    <a:pt x="69" y="13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4" y="5"/>
                  </a:lnTo>
                  <a:lnTo>
                    <a:pt x="80" y="2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" name="Freeform 82"/>
            <p:cNvSpPr>
              <a:spLocks/>
            </p:cNvSpPr>
            <p:nvPr/>
          </p:nvSpPr>
          <p:spPr bwMode="auto">
            <a:xfrm>
              <a:off x="673100" y="5764264"/>
              <a:ext cx="101600" cy="41275"/>
            </a:xfrm>
            <a:custGeom>
              <a:avLst/>
              <a:gdLst>
                <a:gd name="T0" fmla="*/ 88 w 128"/>
                <a:gd name="T1" fmla="*/ 0 h 51"/>
                <a:gd name="T2" fmla="*/ 89 w 128"/>
                <a:gd name="T3" fmla="*/ 0 h 51"/>
                <a:gd name="T4" fmla="*/ 91 w 128"/>
                <a:gd name="T5" fmla="*/ 1 h 51"/>
                <a:gd name="T6" fmla="*/ 95 w 128"/>
                <a:gd name="T7" fmla="*/ 3 h 51"/>
                <a:gd name="T8" fmla="*/ 99 w 128"/>
                <a:gd name="T9" fmla="*/ 5 h 51"/>
                <a:gd name="T10" fmla="*/ 102 w 128"/>
                <a:gd name="T11" fmla="*/ 5 h 51"/>
                <a:gd name="T12" fmla="*/ 103 w 128"/>
                <a:gd name="T13" fmla="*/ 6 h 51"/>
                <a:gd name="T14" fmla="*/ 105 w 128"/>
                <a:gd name="T15" fmla="*/ 6 h 51"/>
                <a:gd name="T16" fmla="*/ 105 w 128"/>
                <a:gd name="T17" fmla="*/ 8 h 51"/>
                <a:gd name="T18" fmla="*/ 106 w 128"/>
                <a:gd name="T19" fmla="*/ 9 h 51"/>
                <a:gd name="T20" fmla="*/ 108 w 128"/>
                <a:gd name="T21" fmla="*/ 12 h 51"/>
                <a:gd name="T22" fmla="*/ 111 w 128"/>
                <a:gd name="T23" fmla="*/ 15 h 51"/>
                <a:gd name="T24" fmla="*/ 113 w 128"/>
                <a:gd name="T25" fmla="*/ 20 h 51"/>
                <a:gd name="T26" fmla="*/ 114 w 128"/>
                <a:gd name="T27" fmla="*/ 23 h 51"/>
                <a:gd name="T28" fmla="*/ 116 w 128"/>
                <a:gd name="T29" fmla="*/ 25 h 51"/>
                <a:gd name="T30" fmla="*/ 116 w 128"/>
                <a:gd name="T31" fmla="*/ 26 h 51"/>
                <a:gd name="T32" fmla="*/ 128 w 128"/>
                <a:gd name="T33" fmla="*/ 51 h 51"/>
                <a:gd name="T34" fmla="*/ 0 w 128"/>
                <a:gd name="T35" fmla="*/ 51 h 51"/>
                <a:gd name="T36" fmla="*/ 5 w 128"/>
                <a:gd name="T37" fmla="*/ 43 h 51"/>
                <a:gd name="T38" fmla="*/ 13 w 128"/>
                <a:gd name="T39" fmla="*/ 47 h 51"/>
                <a:gd name="T40" fmla="*/ 25 w 128"/>
                <a:gd name="T41" fmla="*/ 29 h 51"/>
                <a:gd name="T42" fmla="*/ 43 w 128"/>
                <a:gd name="T43" fmla="*/ 29 h 51"/>
                <a:gd name="T44" fmla="*/ 46 w 128"/>
                <a:gd name="T45" fmla="*/ 19 h 51"/>
                <a:gd name="T46" fmla="*/ 58 w 128"/>
                <a:gd name="T47" fmla="*/ 14 h 51"/>
                <a:gd name="T48" fmla="*/ 58 w 128"/>
                <a:gd name="T49" fmla="*/ 12 h 51"/>
                <a:gd name="T50" fmla="*/ 58 w 128"/>
                <a:gd name="T51" fmla="*/ 11 h 51"/>
                <a:gd name="T52" fmla="*/ 60 w 128"/>
                <a:gd name="T53" fmla="*/ 9 h 51"/>
                <a:gd name="T54" fmla="*/ 60 w 128"/>
                <a:gd name="T55" fmla="*/ 8 h 51"/>
                <a:gd name="T56" fmla="*/ 61 w 128"/>
                <a:gd name="T57" fmla="*/ 6 h 51"/>
                <a:gd name="T58" fmla="*/ 61 w 128"/>
                <a:gd name="T59" fmla="*/ 6 h 51"/>
                <a:gd name="T60" fmla="*/ 63 w 128"/>
                <a:gd name="T61" fmla="*/ 6 h 51"/>
                <a:gd name="T62" fmla="*/ 64 w 128"/>
                <a:gd name="T63" fmla="*/ 6 h 51"/>
                <a:gd name="T64" fmla="*/ 66 w 128"/>
                <a:gd name="T65" fmla="*/ 6 h 51"/>
                <a:gd name="T66" fmla="*/ 67 w 128"/>
                <a:gd name="T67" fmla="*/ 6 h 51"/>
                <a:gd name="T68" fmla="*/ 67 w 128"/>
                <a:gd name="T69" fmla="*/ 6 h 51"/>
                <a:gd name="T70" fmla="*/ 75 w 128"/>
                <a:gd name="T71" fmla="*/ 15 h 51"/>
                <a:gd name="T72" fmla="*/ 88 w 128"/>
                <a:gd name="T7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51">
                  <a:moveTo>
                    <a:pt x="88" y="0"/>
                  </a:moveTo>
                  <a:lnTo>
                    <a:pt x="89" y="0"/>
                  </a:lnTo>
                  <a:lnTo>
                    <a:pt x="91" y="1"/>
                  </a:lnTo>
                  <a:lnTo>
                    <a:pt x="95" y="3"/>
                  </a:lnTo>
                  <a:lnTo>
                    <a:pt x="99" y="5"/>
                  </a:lnTo>
                  <a:lnTo>
                    <a:pt x="102" y="5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8"/>
                  </a:lnTo>
                  <a:lnTo>
                    <a:pt x="106" y="9"/>
                  </a:lnTo>
                  <a:lnTo>
                    <a:pt x="108" y="12"/>
                  </a:lnTo>
                  <a:lnTo>
                    <a:pt x="111" y="15"/>
                  </a:lnTo>
                  <a:lnTo>
                    <a:pt x="113" y="20"/>
                  </a:lnTo>
                  <a:lnTo>
                    <a:pt x="114" y="23"/>
                  </a:lnTo>
                  <a:lnTo>
                    <a:pt x="116" y="25"/>
                  </a:lnTo>
                  <a:lnTo>
                    <a:pt x="116" y="26"/>
                  </a:lnTo>
                  <a:lnTo>
                    <a:pt x="128" y="51"/>
                  </a:lnTo>
                  <a:lnTo>
                    <a:pt x="0" y="51"/>
                  </a:lnTo>
                  <a:lnTo>
                    <a:pt x="5" y="43"/>
                  </a:lnTo>
                  <a:lnTo>
                    <a:pt x="13" y="47"/>
                  </a:lnTo>
                  <a:lnTo>
                    <a:pt x="25" y="29"/>
                  </a:lnTo>
                  <a:lnTo>
                    <a:pt x="43" y="29"/>
                  </a:lnTo>
                  <a:lnTo>
                    <a:pt x="46" y="19"/>
                  </a:lnTo>
                  <a:lnTo>
                    <a:pt x="58" y="14"/>
                  </a:lnTo>
                  <a:lnTo>
                    <a:pt x="58" y="12"/>
                  </a:lnTo>
                  <a:lnTo>
                    <a:pt x="58" y="11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6" y="6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75" y="15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" name="Freeform 83"/>
            <p:cNvSpPr>
              <a:spLocks/>
            </p:cNvSpPr>
            <p:nvPr/>
          </p:nvSpPr>
          <p:spPr bwMode="auto">
            <a:xfrm>
              <a:off x="698500" y="5765852"/>
              <a:ext cx="9525" cy="11113"/>
            </a:xfrm>
            <a:custGeom>
              <a:avLst/>
              <a:gdLst>
                <a:gd name="T0" fmla="*/ 3 w 13"/>
                <a:gd name="T1" fmla="*/ 0 h 14"/>
                <a:gd name="T2" fmla="*/ 13 w 13"/>
                <a:gd name="T3" fmla="*/ 5 h 14"/>
                <a:gd name="T4" fmla="*/ 6 w 13"/>
                <a:gd name="T5" fmla="*/ 14 h 14"/>
                <a:gd name="T6" fmla="*/ 0 w 13"/>
                <a:gd name="T7" fmla="*/ 10 h 14"/>
                <a:gd name="T8" fmla="*/ 3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3" y="0"/>
                  </a:moveTo>
                  <a:lnTo>
                    <a:pt x="13" y="5"/>
                  </a:lnTo>
                  <a:lnTo>
                    <a:pt x="6" y="14"/>
                  </a:lnTo>
                  <a:lnTo>
                    <a:pt x="0" y="1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" name="Marcador de contenido 2">
            <a:extLst>
              <a:ext uri="{FF2B5EF4-FFF2-40B4-BE49-F238E27FC236}">
                <a16:creationId xmlns:a16="http://schemas.microsoft.com/office/drawing/2014/main" id="{4BFD0D44-C2D8-7C40-A4BD-CF7A94790C72}"/>
              </a:ext>
            </a:extLst>
          </p:cNvPr>
          <p:cNvSpPr txBox="1">
            <a:spLocks/>
          </p:cNvSpPr>
          <p:nvPr/>
        </p:nvSpPr>
        <p:spPr>
          <a:xfrm>
            <a:off x="8285800" y="4164739"/>
            <a:ext cx="3344091" cy="618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15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Cuerpo de texto</a:t>
            </a:r>
          </a:p>
        </p:txBody>
      </p:sp>
      <p:sp>
        <p:nvSpPr>
          <p:cNvPr id="98" name="Marcador de contenido 2">
            <a:extLst>
              <a:ext uri="{FF2B5EF4-FFF2-40B4-BE49-F238E27FC236}">
                <a16:creationId xmlns:a16="http://schemas.microsoft.com/office/drawing/2014/main" id="{2B9F5DC5-61EA-1E46-9ACF-B3B0FFFA92E3}"/>
              </a:ext>
            </a:extLst>
          </p:cNvPr>
          <p:cNvSpPr txBox="1">
            <a:spLocks/>
          </p:cNvSpPr>
          <p:nvPr/>
        </p:nvSpPr>
        <p:spPr>
          <a:xfrm>
            <a:off x="8283895" y="5128098"/>
            <a:ext cx="3344091" cy="6186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15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Cuerpo de texto</a:t>
            </a:r>
          </a:p>
        </p:txBody>
      </p:sp>
      <p:sp>
        <p:nvSpPr>
          <p:cNvPr id="110" name="Marcador de contenido 2">
            <a:extLst>
              <a:ext uri="{FF2B5EF4-FFF2-40B4-BE49-F238E27FC236}">
                <a16:creationId xmlns:a16="http://schemas.microsoft.com/office/drawing/2014/main" id="{035CDF88-4C03-7C42-8143-A80954299BE1}"/>
              </a:ext>
            </a:extLst>
          </p:cNvPr>
          <p:cNvSpPr txBox="1">
            <a:spLocks/>
          </p:cNvSpPr>
          <p:nvPr/>
        </p:nvSpPr>
        <p:spPr>
          <a:xfrm>
            <a:off x="2468029" y="1554665"/>
            <a:ext cx="2730137" cy="643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lnSpc>
                <a:spcPct val="107000"/>
              </a:lnSpc>
              <a:spcBef>
                <a:spcPts val="0"/>
              </a:spcBef>
              <a:buNone/>
            </a:pPr>
            <a:r>
              <a:rPr lang="es-MX" sz="2000" b="1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Título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4454B52-6A0C-7098-583E-E6C9E1A082DC}"/>
              </a:ext>
            </a:extLst>
          </p:cNvPr>
          <p:cNvSpPr txBox="1">
            <a:spLocks/>
          </p:cNvSpPr>
          <p:nvPr/>
        </p:nvSpPr>
        <p:spPr>
          <a:xfrm>
            <a:off x="393541" y="395501"/>
            <a:ext cx="4409759" cy="456737"/>
          </a:xfrm>
          <a:prstGeom prst="rect">
            <a:avLst/>
          </a:prstGeom>
          <a:solidFill>
            <a:srgbClr val="FF9D00"/>
          </a:solidFill>
        </p:spPr>
        <p:txBody>
          <a:bodyPr vert="horz" wrap="square" lIns="0" tIns="43661" rIns="0" bIns="43661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1027">
              <a:lnSpc>
                <a:spcPct val="100000"/>
              </a:lnSpc>
              <a:spcBef>
                <a:spcPts val="491"/>
              </a:spcBef>
            </a:pPr>
            <a:r>
              <a:rPr lang="es-CO" sz="2395" dirty="0">
                <a:solidFill>
                  <a:srgbClr val="FFFFFF"/>
                </a:solidFill>
                <a:latin typeface="Century Gothic" panose="020B0502020202020204" pitchFamily="34" charset="0"/>
              </a:rPr>
              <a:t>TÍTULO - EJEMPLO</a:t>
            </a:r>
            <a:endParaRPr lang="es-CO" sz="2395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46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object 73">
            <a:extLst>
              <a:ext uri="{FF2B5EF4-FFF2-40B4-BE49-F238E27FC236}">
                <a16:creationId xmlns:a16="http://schemas.microsoft.com/office/drawing/2014/main" id="{1D003E4D-DC07-9DE9-AAD0-95D7419009E7}"/>
              </a:ext>
            </a:extLst>
          </p:cNvPr>
          <p:cNvSpPr txBox="1"/>
          <p:nvPr/>
        </p:nvSpPr>
        <p:spPr>
          <a:xfrm>
            <a:off x="7034057" y="3462884"/>
            <a:ext cx="2272976" cy="221379"/>
          </a:xfrm>
          <a:prstGeom prst="rect">
            <a:avLst/>
          </a:prstGeom>
          <a:solidFill>
            <a:srgbClr val="FF112C"/>
          </a:solidFill>
        </p:spPr>
        <p:txBody>
          <a:bodyPr vert="horz" wrap="square" lIns="0" tIns="21830" rIns="0" bIns="21830" rtlCol="0">
            <a:spAutoFit/>
          </a:bodyPr>
          <a:lstStyle/>
          <a:p>
            <a:pPr marL="68926">
              <a:spcBef>
                <a:spcPts val="197"/>
              </a:spcBef>
            </a:pPr>
            <a:r>
              <a:rPr lang="es-CO" sz="1152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TÍTULO</a:t>
            </a:r>
            <a:endParaRPr sz="1152" dirty="0"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id="{016810A6-CE19-9943-9479-14249859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3500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33254" y="771840"/>
            <a:ext cx="1997714" cy="201693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ts val="1549"/>
              </a:lnSpc>
              <a:spcBef>
                <a:spcPts val="73"/>
              </a:spcBef>
            </a:pPr>
            <a:r>
              <a:rPr lang="es-CO" sz="1364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SUBTÍTULO</a:t>
            </a:r>
            <a:endParaRPr lang="es-CO" sz="1364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85813" y="1077034"/>
            <a:ext cx="1242988" cy="317899"/>
          </a:xfrm>
          <a:prstGeom prst="rect">
            <a:avLst/>
          </a:prstGeom>
        </p:spPr>
        <p:txBody>
          <a:bodyPr vert="horz" wrap="square" lIns="0" tIns="35425" rIns="0" bIns="0" rtlCol="0">
            <a:spAutoFit/>
          </a:bodyPr>
          <a:lstStyle/>
          <a:p>
            <a:pPr marL="7701" marR="3081">
              <a:lnSpc>
                <a:spcPts val="1098"/>
              </a:lnSpc>
              <a:spcBef>
                <a:spcPts val="278"/>
              </a:spcBef>
            </a:pPr>
            <a:r>
              <a:rPr sz="109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Malla Vial Local, Intermedia y Rural</a:t>
            </a:r>
            <a:endParaRPr sz="1092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785806" y="1606908"/>
            <a:ext cx="1338484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9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Cicloinfraestructura</a:t>
            </a:r>
            <a:endParaRPr sz="1092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785806" y="2053535"/>
            <a:ext cx="1096279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9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Espacio público</a:t>
            </a:r>
            <a:endParaRPr sz="1092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244269" y="1087348"/>
            <a:ext cx="1842919" cy="1214838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23104">
              <a:spcBef>
                <a:spcPts val="61"/>
              </a:spcBef>
            </a:pPr>
            <a:r>
              <a:rPr lang="es-ES"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0</a:t>
            </a:r>
            <a:r>
              <a:rPr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 Km - carril</a:t>
            </a:r>
            <a:endParaRPr sz="1698" dirty="0">
              <a:latin typeface="Century Gothic" panose="020B0502020202020204" pitchFamily="34" charset="0"/>
              <a:cs typeface="Tahoma"/>
            </a:endParaRPr>
          </a:p>
          <a:p>
            <a:pPr marL="23104">
              <a:spcBef>
                <a:spcPts val="1586"/>
              </a:spcBef>
            </a:pPr>
            <a:r>
              <a:rPr lang="es-ES"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0</a:t>
            </a:r>
            <a:r>
              <a:rPr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 Km lineal</a:t>
            </a:r>
            <a:endParaRPr sz="1698" dirty="0">
              <a:latin typeface="Century Gothic" panose="020B0502020202020204" pitchFamily="34" charset="0"/>
              <a:cs typeface="Tahoma"/>
            </a:endParaRPr>
          </a:p>
          <a:p>
            <a:pPr marL="23104">
              <a:spcBef>
                <a:spcPts val="1743"/>
              </a:spcBef>
            </a:pPr>
            <a:r>
              <a:rPr lang="es-ES"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0</a:t>
            </a:r>
            <a:r>
              <a:rPr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 m</a:t>
            </a:r>
            <a:r>
              <a:rPr sz="1455" b="1" baseline="32986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2</a:t>
            </a:r>
            <a:endParaRPr sz="1455" baseline="32986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18702" y="1141804"/>
            <a:ext cx="261290" cy="1086652"/>
          </a:xfrm>
          <a:prstGeom prst="rect">
            <a:avLst/>
          </a:prstGeom>
        </p:spPr>
        <p:txBody>
          <a:bodyPr vert="vert270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Ejecutado</a:t>
            </a:r>
            <a:endParaRPr sz="1698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005986" y="2430171"/>
            <a:ext cx="4011603" cy="364014"/>
          </a:xfrm>
          <a:prstGeom prst="rect">
            <a:avLst/>
          </a:prstGeom>
          <a:solidFill>
            <a:srgbClr val="606060">
              <a:alpha val="5000"/>
            </a:srgbClr>
          </a:solidFill>
        </p:spPr>
        <p:txBody>
          <a:bodyPr vert="horz" wrap="square" lIns="0" tIns="18483" rIns="0" bIns="0" rtlCol="0">
            <a:spAutoFit/>
          </a:bodyPr>
          <a:lstStyle/>
          <a:p>
            <a:pPr marL="391995">
              <a:spcBef>
                <a:spcPts val="146"/>
              </a:spcBef>
            </a:pPr>
            <a:r>
              <a:rPr sz="1455" b="1" baseline="53819" dirty="0">
                <a:solidFill>
                  <a:schemeClr val="tx2"/>
                </a:solidFill>
                <a:latin typeface="Century Gothic" panose="020B0502020202020204" pitchFamily="34" charset="0"/>
                <a:cs typeface="Tahoma"/>
              </a:rPr>
              <a:t>Inversión</a:t>
            </a:r>
            <a:r>
              <a:rPr sz="1455" b="1" baseline="53819" dirty="0">
                <a:solidFill>
                  <a:srgbClr val="BED00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2244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$ </a:t>
            </a:r>
            <a:r>
              <a:rPr lang="es-ES" sz="2244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0 </a:t>
            </a: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MILLONES</a:t>
            </a:r>
            <a:endParaRPr sz="97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050653" y="3779384"/>
            <a:ext cx="3469047" cy="201693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ts val="1549"/>
              </a:lnSpc>
              <a:spcBef>
                <a:spcPts val="73"/>
              </a:spcBef>
            </a:pPr>
            <a:r>
              <a:rPr lang="es-CO" sz="1364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SUBTÍTULO</a:t>
            </a:r>
            <a:endParaRPr sz="1364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785813" y="4090055"/>
            <a:ext cx="1242988" cy="317899"/>
          </a:xfrm>
          <a:prstGeom prst="rect">
            <a:avLst/>
          </a:prstGeom>
        </p:spPr>
        <p:txBody>
          <a:bodyPr vert="horz" wrap="square" lIns="0" tIns="35425" rIns="0" bIns="0" rtlCol="0">
            <a:spAutoFit/>
          </a:bodyPr>
          <a:lstStyle/>
          <a:p>
            <a:pPr marL="7701" marR="3081">
              <a:lnSpc>
                <a:spcPts val="1098"/>
              </a:lnSpc>
              <a:spcBef>
                <a:spcPts val="278"/>
              </a:spcBef>
            </a:pPr>
            <a:r>
              <a:rPr sz="109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Malla Vial Local, Intermedia y Rural</a:t>
            </a:r>
            <a:endParaRPr sz="1092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785806" y="4619930"/>
            <a:ext cx="1338484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9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Cicloinfraestructura</a:t>
            </a:r>
            <a:endParaRPr sz="1092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785806" y="5066556"/>
            <a:ext cx="1096279" cy="17661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9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Espacio público</a:t>
            </a:r>
            <a:endParaRPr sz="1092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244269" y="4100370"/>
            <a:ext cx="2023899" cy="1194961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23104">
              <a:spcBef>
                <a:spcPts val="61"/>
              </a:spcBef>
            </a:pPr>
            <a:r>
              <a:rPr lang="es-ES"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0</a:t>
            </a:r>
            <a:r>
              <a:rPr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 Km - carril</a:t>
            </a:r>
            <a:endParaRPr sz="1698" dirty="0">
              <a:latin typeface="Century Gothic" panose="020B0502020202020204" pitchFamily="34" charset="0"/>
              <a:cs typeface="Tahoma"/>
            </a:endParaRPr>
          </a:p>
          <a:p>
            <a:pPr marL="23104" marR="277246">
              <a:lnSpc>
                <a:spcPts val="3778"/>
              </a:lnSpc>
              <a:spcBef>
                <a:spcPts val="139"/>
              </a:spcBef>
            </a:pPr>
            <a:r>
              <a:rPr lang="es-ES"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0</a:t>
            </a:r>
            <a:r>
              <a:rPr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 Km - lineal </a:t>
            </a:r>
            <a:endParaRPr lang="es-ES" sz="1698" b="1" dirty="0">
              <a:solidFill>
                <a:srgbClr val="606060"/>
              </a:solidFill>
              <a:latin typeface="Century Gothic" panose="020B0502020202020204" pitchFamily="34" charset="0"/>
              <a:cs typeface="Tahoma"/>
            </a:endParaRPr>
          </a:p>
          <a:p>
            <a:pPr marL="23104" marR="277246">
              <a:lnSpc>
                <a:spcPts val="3778"/>
              </a:lnSpc>
              <a:spcBef>
                <a:spcPts val="139"/>
              </a:spcBef>
            </a:pPr>
            <a:r>
              <a:rPr lang="es-ES"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0</a:t>
            </a:r>
            <a:r>
              <a:rPr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 m</a:t>
            </a:r>
            <a:r>
              <a:rPr sz="1455" b="1" baseline="32986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2</a:t>
            </a:r>
            <a:endParaRPr sz="1455" baseline="32986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018702" y="4154826"/>
            <a:ext cx="261290" cy="1086652"/>
          </a:xfrm>
          <a:prstGeom prst="rect">
            <a:avLst/>
          </a:prstGeom>
        </p:spPr>
        <p:txBody>
          <a:bodyPr vert="vert270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1698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Ejecutado</a:t>
            </a:r>
            <a:endParaRPr sz="1698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005986" y="5443194"/>
            <a:ext cx="4011603" cy="364014"/>
          </a:xfrm>
          <a:prstGeom prst="rect">
            <a:avLst/>
          </a:prstGeom>
          <a:solidFill>
            <a:srgbClr val="606060">
              <a:alpha val="5000"/>
            </a:srgbClr>
          </a:solidFill>
        </p:spPr>
        <p:txBody>
          <a:bodyPr vert="horz" wrap="square" lIns="0" tIns="18483" rIns="0" bIns="0" rtlCol="0">
            <a:spAutoFit/>
          </a:bodyPr>
          <a:lstStyle/>
          <a:p>
            <a:pPr marL="391995">
              <a:spcBef>
                <a:spcPts val="146"/>
              </a:spcBef>
            </a:pPr>
            <a:r>
              <a:rPr sz="1455" b="1" baseline="53819" dirty="0">
                <a:solidFill>
                  <a:schemeClr val="accent3"/>
                </a:solidFill>
                <a:latin typeface="Century Gothic" panose="020B0502020202020204" pitchFamily="34" charset="0"/>
                <a:cs typeface="Tahoma"/>
              </a:rPr>
              <a:t>Inversión</a:t>
            </a:r>
            <a:r>
              <a:rPr sz="1455" b="1" baseline="53819" dirty="0">
                <a:solidFill>
                  <a:srgbClr val="FF761A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2244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$ </a:t>
            </a:r>
            <a:r>
              <a:rPr lang="es-ES" sz="2244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0 </a:t>
            </a: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MILLONES</a:t>
            </a:r>
            <a:endParaRPr sz="97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75" name="object 6">
            <a:extLst>
              <a:ext uri="{FF2B5EF4-FFF2-40B4-BE49-F238E27FC236}">
                <a16:creationId xmlns:a16="http://schemas.microsoft.com/office/drawing/2014/main" id="{8419C566-6CC6-7E35-9A4E-E9FDC189469E}"/>
              </a:ext>
            </a:extLst>
          </p:cNvPr>
          <p:cNvGrpSpPr/>
          <p:nvPr/>
        </p:nvGrpSpPr>
        <p:grpSpPr>
          <a:xfrm>
            <a:off x="7404998" y="1099368"/>
            <a:ext cx="312287" cy="312287"/>
            <a:chOff x="12210685" y="1812939"/>
            <a:chExt cx="514984" cy="514984"/>
          </a:xfrm>
        </p:grpSpPr>
        <p:sp>
          <p:nvSpPr>
            <p:cNvPr id="76" name="object 7">
              <a:extLst>
                <a:ext uri="{FF2B5EF4-FFF2-40B4-BE49-F238E27FC236}">
                  <a16:creationId xmlns:a16="http://schemas.microsoft.com/office/drawing/2014/main" id="{480F7F6A-6605-CBA4-FB45-2A764BF06527}"/>
                </a:ext>
              </a:extLst>
            </p:cNvPr>
            <p:cNvSpPr/>
            <p:nvPr/>
          </p:nvSpPr>
          <p:spPr>
            <a:xfrm>
              <a:off x="12210685" y="1812939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5">
                  <a:moveTo>
                    <a:pt x="514748" y="0"/>
                  </a:moveTo>
                  <a:lnTo>
                    <a:pt x="0" y="0"/>
                  </a:lnTo>
                  <a:lnTo>
                    <a:pt x="0" y="514748"/>
                  </a:lnTo>
                  <a:lnTo>
                    <a:pt x="514748" y="514748"/>
                  </a:lnTo>
                  <a:lnTo>
                    <a:pt x="514748" y="0"/>
                  </a:lnTo>
                  <a:close/>
                </a:path>
              </a:pathLst>
            </a:custGeom>
            <a:solidFill>
              <a:srgbClr val="FFB708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77" name="object 8">
              <a:extLst>
                <a:ext uri="{FF2B5EF4-FFF2-40B4-BE49-F238E27FC236}">
                  <a16:creationId xmlns:a16="http://schemas.microsoft.com/office/drawing/2014/main" id="{5E31D7BC-DBFE-534C-611F-3E30C6D03D87}"/>
                </a:ext>
              </a:extLst>
            </p:cNvPr>
            <p:cNvSpPr/>
            <p:nvPr/>
          </p:nvSpPr>
          <p:spPr>
            <a:xfrm>
              <a:off x="12332824" y="1930135"/>
              <a:ext cx="108585" cy="278130"/>
            </a:xfrm>
            <a:custGeom>
              <a:avLst/>
              <a:gdLst/>
              <a:ahLst/>
              <a:cxnLst/>
              <a:rect l="l" t="t" r="r" b="b"/>
              <a:pathLst>
                <a:path w="108584" h="278130">
                  <a:moveTo>
                    <a:pt x="104782" y="0"/>
                  </a:moveTo>
                  <a:lnTo>
                    <a:pt x="85840" y="0"/>
                  </a:lnTo>
                  <a:lnTo>
                    <a:pt x="84007" y="1350"/>
                  </a:lnTo>
                  <a:lnTo>
                    <a:pt x="0" y="273049"/>
                  </a:lnTo>
                  <a:lnTo>
                    <a:pt x="261" y="274619"/>
                  </a:lnTo>
                  <a:lnTo>
                    <a:pt x="2052" y="277049"/>
                  </a:lnTo>
                  <a:lnTo>
                    <a:pt x="3476" y="277761"/>
                  </a:lnTo>
                  <a:lnTo>
                    <a:pt x="45255" y="277761"/>
                  </a:lnTo>
                  <a:lnTo>
                    <a:pt x="47181" y="276221"/>
                  </a:lnTo>
                  <a:lnTo>
                    <a:pt x="48970" y="268264"/>
                  </a:lnTo>
                  <a:lnTo>
                    <a:pt x="11423" y="268264"/>
                  </a:lnTo>
                  <a:lnTo>
                    <a:pt x="91421" y="9486"/>
                  </a:lnTo>
                  <a:lnTo>
                    <a:pt x="107141" y="9486"/>
                  </a:lnTo>
                  <a:lnTo>
                    <a:pt x="108289" y="4376"/>
                  </a:lnTo>
                  <a:lnTo>
                    <a:pt x="107954" y="2900"/>
                  </a:lnTo>
                  <a:lnTo>
                    <a:pt x="106153" y="649"/>
                  </a:lnTo>
                  <a:lnTo>
                    <a:pt x="104782" y="0"/>
                  </a:lnTo>
                  <a:close/>
                </a:path>
                <a:path w="108584" h="278130">
                  <a:moveTo>
                    <a:pt x="107141" y="9486"/>
                  </a:moveTo>
                  <a:lnTo>
                    <a:pt x="97410" y="9486"/>
                  </a:lnTo>
                  <a:lnTo>
                    <a:pt x="39234" y="268264"/>
                  </a:lnTo>
                  <a:lnTo>
                    <a:pt x="48970" y="268264"/>
                  </a:lnTo>
                  <a:lnTo>
                    <a:pt x="107141" y="9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78" name="object 9">
              <a:extLst>
                <a:ext uri="{FF2B5EF4-FFF2-40B4-BE49-F238E27FC236}">
                  <a16:creationId xmlns:a16="http://schemas.microsoft.com/office/drawing/2014/main" id="{F2FB6F3F-7EEC-8300-D660-2EC0F62F6049}"/>
                </a:ext>
              </a:extLst>
            </p:cNvPr>
            <p:cNvSpPr/>
            <p:nvPr/>
          </p:nvSpPr>
          <p:spPr>
            <a:xfrm>
              <a:off x="12332824" y="1930135"/>
              <a:ext cx="108585" cy="278130"/>
            </a:xfrm>
            <a:custGeom>
              <a:avLst/>
              <a:gdLst/>
              <a:ahLst/>
              <a:cxnLst/>
              <a:rect l="l" t="t" r="r" b="b"/>
              <a:pathLst>
                <a:path w="108584" h="278130">
                  <a:moveTo>
                    <a:pt x="39234" y="268264"/>
                  </a:moveTo>
                  <a:lnTo>
                    <a:pt x="11423" y="268264"/>
                  </a:lnTo>
                  <a:lnTo>
                    <a:pt x="91421" y="9486"/>
                  </a:lnTo>
                  <a:lnTo>
                    <a:pt x="97410" y="9486"/>
                  </a:lnTo>
                  <a:lnTo>
                    <a:pt x="39234" y="268264"/>
                  </a:lnTo>
                  <a:close/>
                </a:path>
                <a:path w="108584" h="278130">
                  <a:moveTo>
                    <a:pt x="103347" y="0"/>
                  </a:moveTo>
                  <a:lnTo>
                    <a:pt x="87924" y="0"/>
                  </a:lnTo>
                  <a:lnTo>
                    <a:pt x="85840" y="0"/>
                  </a:lnTo>
                  <a:lnTo>
                    <a:pt x="84007" y="1350"/>
                  </a:lnTo>
                  <a:lnTo>
                    <a:pt x="83390" y="3340"/>
                  </a:lnTo>
                  <a:lnTo>
                    <a:pt x="450" y="271614"/>
                  </a:lnTo>
                  <a:lnTo>
                    <a:pt x="0" y="273049"/>
                  </a:lnTo>
                  <a:lnTo>
                    <a:pt x="261" y="274619"/>
                  </a:lnTo>
                  <a:lnTo>
                    <a:pt x="1162" y="275834"/>
                  </a:lnTo>
                  <a:lnTo>
                    <a:pt x="2052" y="277049"/>
                  </a:lnTo>
                  <a:lnTo>
                    <a:pt x="3476" y="277761"/>
                  </a:lnTo>
                  <a:lnTo>
                    <a:pt x="4984" y="277761"/>
                  </a:lnTo>
                  <a:lnTo>
                    <a:pt x="43035" y="277761"/>
                  </a:lnTo>
                  <a:lnTo>
                    <a:pt x="45255" y="277761"/>
                  </a:lnTo>
                  <a:lnTo>
                    <a:pt x="47181" y="276221"/>
                  </a:lnTo>
                  <a:lnTo>
                    <a:pt x="47663" y="274054"/>
                  </a:lnTo>
                  <a:lnTo>
                    <a:pt x="107975" y="5790"/>
                  </a:lnTo>
                  <a:lnTo>
                    <a:pt x="108289" y="4376"/>
                  </a:lnTo>
                  <a:lnTo>
                    <a:pt x="107954" y="2900"/>
                  </a:lnTo>
                  <a:lnTo>
                    <a:pt x="107054" y="1780"/>
                  </a:lnTo>
                  <a:lnTo>
                    <a:pt x="106153" y="649"/>
                  </a:lnTo>
                  <a:lnTo>
                    <a:pt x="104782" y="0"/>
                  </a:lnTo>
                  <a:lnTo>
                    <a:pt x="103347" y="0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79" name="object 10">
              <a:extLst>
                <a:ext uri="{FF2B5EF4-FFF2-40B4-BE49-F238E27FC236}">
                  <a16:creationId xmlns:a16="http://schemas.microsoft.com/office/drawing/2014/main" id="{6B509DCE-7DD3-A493-25EE-14A865DFB935}"/>
                </a:ext>
              </a:extLst>
            </p:cNvPr>
            <p:cNvSpPr/>
            <p:nvPr/>
          </p:nvSpPr>
          <p:spPr>
            <a:xfrm>
              <a:off x="12495016" y="1930135"/>
              <a:ext cx="108585" cy="278130"/>
            </a:xfrm>
            <a:custGeom>
              <a:avLst/>
              <a:gdLst/>
              <a:ahLst/>
              <a:cxnLst/>
              <a:rect l="l" t="t" r="r" b="b"/>
              <a:pathLst>
                <a:path w="108584" h="278130">
                  <a:moveTo>
                    <a:pt x="22449" y="0"/>
                  </a:moveTo>
                  <a:lnTo>
                    <a:pt x="3507" y="0"/>
                  </a:lnTo>
                  <a:lnTo>
                    <a:pt x="2136" y="649"/>
                  </a:lnTo>
                  <a:lnTo>
                    <a:pt x="335" y="2900"/>
                  </a:lnTo>
                  <a:lnTo>
                    <a:pt x="0" y="4376"/>
                  </a:lnTo>
                  <a:lnTo>
                    <a:pt x="61108" y="276221"/>
                  </a:lnTo>
                  <a:lnTo>
                    <a:pt x="63034" y="277761"/>
                  </a:lnTo>
                  <a:lnTo>
                    <a:pt x="104813" y="277761"/>
                  </a:lnTo>
                  <a:lnTo>
                    <a:pt x="106237" y="277049"/>
                  </a:lnTo>
                  <a:lnTo>
                    <a:pt x="108028" y="274619"/>
                  </a:lnTo>
                  <a:lnTo>
                    <a:pt x="108289" y="273049"/>
                  </a:lnTo>
                  <a:lnTo>
                    <a:pt x="106803" y="268264"/>
                  </a:lnTo>
                  <a:lnTo>
                    <a:pt x="69055" y="268264"/>
                  </a:lnTo>
                  <a:lnTo>
                    <a:pt x="10879" y="9486"/>
                  </a:lnTo>
                  <a:lnTo>
                    <a:pt x="26797" y="9486"/>
                  </a:lnTo>
                  <a:lnTo>
                    <a:pt x="24281" y="1350"/>
                  </a:lnTo>
                  <a:lnTo>
                    <a:pt x="22449" y="0"/>
                  </a:lnTo>
                  <a:close/>
                </a:path>
                <a:path w="108584" h="278130">
                  <a:moveTo>
                    <a:pt x="26797" y="9486"/>
                  </a:moveTo>
                  <a:lnTo>
                    <a:pt x="16868" y="9486"/>
                  </a:lnTo>
                  <a:lnTo>
                    <a:pt x="96866" y="268264"/>
                  </a:lnTo>
                  <a:lnTo>
                    <a:pt x="106803" y="268264"/>
                  </a:lnTo>
                  <a:lnTo>
                    <a:pt x="26797" y="94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0" name="object 11">
              <a:extLst>
                <a:ext uri="{FF2B5EF4-FFF2-40B4-BE49-F238E27FC236}">
                  <a16:creationId xmlns:a16="http://schemas.microsoft.com/office/drawing/2014/main" id="{123DE6A7-E23D-FBC4-FCE2-AC66D274EA49}"/>
                </a:ext>
              </a:extLst>
            </p:cNvPr>
            <p:cNvSpPr/>
            <p:nvPr/>
          </p:nvSpPr>
          <p:spPr>
            <a:xfrm>
              <a:off x="12495016" y="1930135"/>
              <a:ext cx="108585" cy="278130"/>
            </a:xfrm>
            <a:custGeom>
              <a:avLst/>
              <a:gdLst/>
              <a:ahLst/>
              <a:cxnLst/>
              <a:rect l="l" t="t" r="r" b="b"/>
              <a:pathLst>
                <a:path w="108584" h="278130">
                  <a:moveTo>
                    <a:pt x="69055" y="268264"/>
                  </a:moveTo>
                  <a:lnTo>
                    <a:pt x="10879" y="9486"/>
                  </a:lnTo>
                  <a:lnTo>
                    <a:pt x="16868" y="9486"/>
                  </a:lnTo>
                  <a:lnTo>
                    <a:pt x="96866" y="268264"/>
                  </a:lnTo>
                  <a:lnTo>
                    <a:pt x="69055" y="268264"/>
                  </a:lnTo>
                  <a:close/>
                </a:path>
                <a:path w="108584" h="278130">
                  <a:moveTo>
                    <a:pt x="107839" y="271614"/>
                  </a:moveTo>
                  <a:lnTo>
                    <a:pt x="24899" y="3340"/>
                  </a:lnTo>
                  <a:lnTo>
                    <a:pt x="24281" y="1350"/>
                  </a:lnTo>
                  <a:lnTo>
                    <a:pt x="22449" y="0"/>
                  </a:lnTo>
                  <a:lnTo>
                    <a:pt x="20365" y="0"/>
                  </a:lnTo>
                  <a:lnTo>
                    <a:pt x="4942" y="0"/>
                  </a:lnTo>
                  <a:lnTo>
                    <a:pt x="3507" y="0"/>
                  </a:lnTo>
                  <a:lnTo>
                    <a:pt x="2136" y="649"/>
                  </a:lnTo>
                  <a:lnTo>
                    <a:pt x="1235" y="1780"/>
                  </a:lnTo>
                  <a:lnTo>
                    <a:pt x="335" y="2900"/>
                  </a:lnTo>
                  <a:lnTo>
                    <a:pt x="0" y="4376"/>
                  </a:lnTo>
                  <a:lnTo>
                    <a:pt x="314" y="5790"/>
                  </a:lnTo>
                  <a:lnTo>
                    <a:pt x="60626" y="274054"/>
                  </a:lnTo>
                  <a:lnTo>
                    <a:pt x="61108" y="276221"/>
                  </a:lnTo>
                  <a:lnTo>
                    <a:pt x="63034" y="277761"/>
                  </a:lnTo>
                  <a:lnTo>
                    <a:pt x="65254" y="277761"/>
                  </a:lnTo>
                  <a:lnTo>
                    <a:pt x="103305" y="277761"/>
                  </a:lnTo>
                  <a:lnTo>
                    <a:pt x="104813" y="277761"/>
                  </a:lnTo>
                  <a:lnTo>
                    <a:pt x="106237" y="277049"/>
                  </a:lnTo>
                  <a:lnTo>
                    <a:pt x="107127" y="275834"/>
                  </a:lnTo>
                  <a:lnTo>
                    <a:pt x="108028" y="274619"/>
                  </a:lnTo>
                  <a:lnTo>
                    <a:pt x="108289" y="273049"/>
                  </a:lnTo>
                  <a:lnTo>
                    <a:pt x="107839" y="271614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1" name="object 12">
              <a:extLst>
                <a:ext uri="{FF2B5EF4-FFF2-40B4-BE49-F238E27FC236}">
                  <a16:creationId xmlns:a16="http://schemas.microsoft.com/office/drawing/2014/main" id="{4CE07FDC-7418-0D31-57BC-E8EB48529AEF}"/>
                </a:ext>
              </a:extLst>
            </p:cNvPr>
            <p:cNvSpPr/>
            <p:nvPr/>
          </p:nvSpPr>
          <p:spPr>
            <a:xfrm>
              <a:off x="12462692" y="2120929"/>
              <a:ext cx="9525" cy="90170"/>
            </a:xfrm>
            <a:custGeom>
              <a:avLst/>
              <a:gdLst/>
              <a:ahLst/>
              <a:cxnLst/>
              <a:rect l="l" t="t" r="r" b="b"/>
              <a:pathLst>
                <a:path w="9525" h="90169">
                  <a:moveTo>
                    <a:pt x="7361" y="0"/>
                  </a:moveTo>
                  <a:lnTo>
                    <a:pt x="4743" y="0"/>
                  </a:lnTo>
                  <a:lnTo>
                    <a:pt x="2125" y="0"/>
                  </a:lnTo>
                  <a:lnTo>
                    <a:pt x="0" y="2125"/>
                  </a:lnTo>
                  <a:lnTo>
                    <a:pt x="0" y="87452"/>
                  </a:lnTo>
                  <a:lnTo>
                    <a:pt x="2125" y="89578"/>
                  </a:lnTo>
                  <a:lnTo>
                    <a:pt x="7361" y="89578"/>
                  </a:lnTo>
                  <a:lnTo>
                    <a:pt x="9486" y="87452"/>
                  </a:lnTo>
                  <a:lnTo>
                    <a:pt x="9486" y="212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2" name="object 13">
              <a:extLst>
                <a:ext uri="{FF2B5EF4-FFF2-40B4-BE49-F238E27FC236}">
                  <a16:creationId xmlns:a16="http://schemas.microsoft.com/office/drawing/2014/main" id="{9835E315-82E1-F3E4-281F-084DC704A1EE}"/>
                </a:ext>
              </a:extLst>
            </p:cNvPr>
            <p:cNvSpPr/>
            <p:nvPr/>
          </p:nvSpPr>
          <p:spPr>
            <a:xfrm>
              <a:off x="12462692" y="2120929"/>
              <a:ext cx="9525" cy="90170"/>
            </a:xfrm>
            <a:custGeom>
              <a:avLst/>
              <a:gdLst/>
              <a:ahLst/>
              <a:cxnLst/>
              <a:rect l="l" t="t" r="r" b="b"/>
              <a:pathLst>
                <a:path w="9525" h="90169">
                  <a:moveTo>
                    <a:pt x="4743" y="0"/>
                  </a:moveTo>
                  <a:lnTo>
                    <a:pt x="2125" y="0"/>
                  </a:lnTo>
                  <a:lnTo>
                    <a:pt x="0" y="2125"/>
                  </a:lnTo>
                  <a:lnTo>
                    <a:pt x="0" y="4743"/>
                  </a:lnTo>
                  <a:lnTo>
                    <a:pt x="0" y="84835"/>
                  </a:lnTo>
                  <a:lnTo>
                    <a:pt x="0" y="87452"/>
                  </a:lnTo>
                  <a:lnTo>
                    <a:pt x="2125" y="89578"/>
                  </a:lnTo>
                  <a:lnTo>
                    <a:pt x="4743" y="89578"/>
                  </a:lnTo>
                  <a:lnTo>
                    <a:pt x="7361" y="89578"/>
                  </a:lnTo>
                  <a:lnTo>
                    <a:pt x="9486" y="87452"/>
                  </a:lnTo>
                  <a:lnTo>
                    <a:pt x="9486" y="84835"/>
                  </a:lnTo>
                  <a:lnTo>
                    <a:pt x="9486" y="4743"/>
                  </a:lnTo>
                  <a:lnTo>
                    <a:pt x="9486" y="2125"/>
                  </a:lnTo>
                  <a:lnTo>
                    <a:pt x="7361" y="0"/>
                  </a:lnTo>
                  <a:lnTo>
                    <a:pt x="4743" y="0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3" name="object 14">
              <a:extLst>
                <a:ext uri="{FF2B5EF4-FFF2-40B4-BE49-F238E27FC236}">
                  <a16:creationId xmlns:a16="http://schemas.microsoft.com/office/drawing/2014/main" id="{5EB9F35C-99E3-1876-417D-A88B497EF498}"/>
                </a:ext>
              </a:extLst>
            </p:cNvPr>
            <p:cNvSpPr/>
            <p:nvPr/>
          </p:nvSpPr>
          <p:spPr>
            <a:xfrm>
              <a:off x="12462692" y="2044734"/>
              <a:ext cx="9525" cy="58419"/>
            </a:xfrm>
            <a:custGeom>
              <a:avLst/>
              <a:gdLst/>
              <a:ahLst/>
              <a:cxnLst/>
              <a:rect l="l" t="t" r="r" b="b"/>
              <a:pathLst>
                <a:path w="9525" h="58419">
                  <a:moveTo>
                    <a:pt x="7361" y="0"/>
                  </a:moveTo>
                  <a:lnTo>
                    <a:pt x="4743" y="0"/>
                  </a:lnTo>
                  <a:lnTo>
                    <a:pt x="2125" y="0"/>
                  </a:lnTo>
                  <a:lnTo>
                    <a:pt x="0" y="2125"/>
                  </a:lnTo>
                  <a:lnTo>
                    <a:pt x="0" y="55715"/>
                  </a:lnTo>
                  <a:lnTo>
                    <a:pt x="2125" y="57841"/>
                  </a:lnTo>
                  <a:lnTo>
                    <a:pt x="7361" y="57841"/>
                  </a:lnTo>
                  <a:lnTo>
                    <a:pt x="9486" y="55715"/>
                  </a:lnTo>
                  <a:lnTo>
                    <a:pt x="9486" y="212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4" name="object 15">
              <a:extLst>
                <a:ext uri="{FF2B5EF4-FFF2-40B4-BE49-F238E27FC236}">
                  <a16:creationId xmlns:a16="http://schemas.microsoft.com/office/drawing/2014/main" id="{D42EAE71-70AE-AAC5-8ACD-0FFE8F0A0F45}"/>
                </a:ext>
              </a:extLst>
            </p:cNvPr>
            <p:cNvSpPr/>
            <p:nvPr/>
          </p:nvSpPr>
          <p:spPr>
            <a:xfrm>
              <a:off x="12462692" y="2044734"/>
              <a:ext cx="9525" cy="58419"/>
            </a:xfrm>
            <a:custGeom>
              <a:avLst/>
              <a:gdLst/>
              <a:ahLst/>
              <a:cxnLst/>
              <a:rect l="l" t="t" r="r" b="b"/>
              <a:pathLst>
                <a:path w="9525" h="58419">
                  <a:moveTo>
                    <a:pt x="4743" y="0"/>
                  </a:moveTo>
                  <a:lnTo>
                    <a:pt x="2125" y="0"/>
                  </a:lnTo>
                  <a:lnTo>
                    <a:pt x="0" y="2125"/>
                  </a:lnTo>
                  <a:lnTo>
                    <a:pt x="0" y="4743"/>
                  </a:lnTo>
                  <a:lnTo>
                    <a:pt x="0" y="53087"/>
                  </a:lnTo>
                  <a:lnTo>
                    <a:pt x="0" y="55715"/>
                  </a:lnTo>
                  <a:lnTo>
                    <a:pt x="2125" y="57841"/>
                  </a:lnTo>
                  <a:lnTo>
                    <a:pt x="4743" y="57841"/>
                  </a:lnTo>
                  <a:lnTo>
                    <a:pt x="7361" y="57841"/>
                  </a:lnTo>
                  <a:lnTo>
                    <a:pt x="9486" y="55715"/>
                  </a:lnTo>
                  <a:lnTo>
                    <a:pt x="9486" y="53087"/>
                  </a:lnTo>
                  <a:lnTo>
                    <a:pt x="9486" y="4743"/>
                  </a:lnTo>
                  <a:lnTo>
                    <a:pt x="9486" y="2125"/>
                  </a:lnTo>
                  <a:lnTo>
                    <a:pt x="7361" y="0"/>
                  </a:lnTo>
                  <a:lnTo>
                    <a:pt x="4743" y="0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5" name="object 16">
              <a:extLst>
                <a:ext uri="{FF2B5EF4-FFF2-40B4-BE49-F238E27FC236}">
                  <a16:creationId xmlns:a16="http://schemas.microsoft.com/office/drawing/2014/main" id="{48326741-47B9-5BC3-8FE6-72FBB38BB2B3}"/>
                </a:ext>
              </a:extLst>
            </p:cNvPr>
            <p:cNvSpPr/>
            <p:nvPr/>
          </p:nvSpPr>
          <p:spPr>
            <a:xfrm>
              <a:off x="12462692" y="1988098"/>
              <a:ext cx="9525" cy="45085"/>
            </a:xfrm>
            <a:custGeom>
              <a:avLst/>
              <a:gdLst/>
              <a:ahLst/>
              <a:cxnLst/>
              <a:rect l="l" t="t" r="r" b="b"/>
              <a:pathLst>
                <a:path w="9525" h="45085">
                  <a:moveTo>
                    <a:pt x="7361" y="0"/>
                  </a:moveTo>
                  <a:lnTo>
                    <a:pt x="4743" y="0"/>
                  </a:lnTo>
                  <a:lnTo>
                    <a:pt x="2125" y="0"/>
                  </a:lnTo>
                  <a:lnTo>
                    <a:pt x="0" y="2125"/>
                  </a:lnTo>
                  <a:lnTo>
                    <a:pt x="0" y="42710"/>
                  </a:lnTo>
                  <a:lnTo>
                    <a:pt x="2125" y="44836"/>
                  </a:lnTo>
                  <a:lnTo>
                    <a:pt x="7361" y="44836"/>
                  </a:lnTo>
                  <a:lnTo>
                    <a:pt x="9486" y="42710"/>
                  </a:lnTo>
                  <a:lnTo>
                    <a:pt x="9486" y="212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6" name="object 17">
              <a:extLst>
                <a:ext uri="{FF2B5EF4-FFF2-40B4-BE49-F238E27FC236}">
                  <a16:creationId xmlns:a16="http://schemas.microsoft.com/office/drawing/2014/main" id="{2C8BD41C-F7C5-08E8-E876-A8B92CB72D10}"/>
                </a:ext>
              </a:extLst>
            </p:cNvPr>
            <p:cNvSpPr/>
            <p:nvPr/>
          </p:nvSpPr>
          <p:spPr>
            <a:xfrm>
              <a:off x="12462692" y="1988098"/>
              <a:ext cx="9525" cy="45085"/>
            </a:xfrm>
            <a:custGeom>
              <a:avLst/>
              <a:gdLst/>
              <a:ahLst/>
              <a:cxnLst/>
              <a:rect l="l" t="t" r="r" b="b"/>
              <a:pathLst>
                <a:path w="9525" h="45085">
                  <a:moveTo>
                    <a:pt x="4743" y="0"/>
                  </a:moveTo>
                  <a:lnTo>
                    <a:pt x="2125" y="0"/>
                  </a:lnTo>
                  <a:lnTo>
                    <a:pt x="0" y="2125"/>
                  </a:lnTo>
                  <a:lnTo>
                    <a:pt x="0" y="4743"/>
                  </a:lnTo>
                  <a:lnTo>
                    <a:pt x="0" y="40093"/>
                  </a:lnTo>
                  <a:lnTo>
                    <a:pt x="0" y="42710"/>
                  </a:lnTo>
                  <a:lnTo>
                    <a:pt x="2125" y="44836"/>
                  </a:lnTo>
                  <a:lnTo>
                    <a:pt x="4743" y="44836"/>
                  </a:lnTo>
                  <a:lnTo>
                    <a:pt x="7361" y="44836"/>
                  </a:lnTo>
                  <a:lnTo>
                    <a:pt x="9486" y="42710"/>
                  </a:lnTo>
                  <a:lnTo>
                    <a:pt x="9486" y="40093"/>
                  </a:lnTo>
                  <a:lnTo>
                    <a:pt x="9486" y="4743"/>
                  </a:lnTo>
                  <a:lnTo>
                    <a:pt x="9486" y="2125"/>
                  </a:lnTo>
                  <a:lnTo>
                    <a:pt x="7361" y="0"/>
                  </a:lnTo>
                  <a:lnTo>
                    <a:pt x="4743" y="0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7" name="object 18">
              <a:extLst>
                <a:ext uri="{FF2B5EF4-FFF2-40B4-BE49-F238E27FC236}">
                  <a16:creationId xmlns:a16="http://schemas.microsoft.com/office/drawing/2014/main" id="{58A2D964-82BD-CBEE-0D65-CB3620D11D69}"/>
                </a:ext>
              </a:extLst>
            </p:cNvPr>
            <p:cNvSpPr/>
            <p:nvPr/>
          </p:nvSpPr>
          <p:spPr>
            <a:xfrm>
              <a:off x="12462692" y="1937758"/>
              <a:ext cx="9525" cy="36195"/>
            </a:xfrm>
            <a:custGeom>
              <a:avLst/>
              <a:gdLst/>
              <a:ahLst/>
              <a:cxnLst/>
              <a:rect l="l" t="t" r="r" b="b"/>
              <a:pathLst>
                <a:path w="9525" h="36194">
                  <a:moveTo>
                    <a:pt x="7361" y="0"/>
                  </a:moveTo>
                  <a:lnTo>
                    <a:pt x="4743" y="0"/>
                  </a:lnTo>
                  <a:lnTo>
                    <a:pt x="2125" y="0"/>
                  </a:lnTo>
                  <a:lnTo>
                    <a:pt x="0" y="2125"/>
                  </a:lnTo>
                  <a:lnTo>
                    <a:pt x="0" y="33862"/>
                  </a:lnTo>
                  <a:lnTo>
                    <a:pt x="2125" y="35988"/>
                  </a:lnTo>
                  <a:lnTo>
                    <a:pt x="7361" y="35988"/>
                  </a:lnTo>
                  <a:lnTo>
                    <a:pt x="9486" y="33862"/>
                  </a:lnTo>
                  <a:lnTo>
                    <a:pt x="9486" y="212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8" name="object 19">
              <a:extLst>
                <a:ext uri="{FF2B5EF4-FFF2-40B4-BE49-F238E27FC236}">
                  <a16:creationId xmlns:a16="http://schemas.microsoft.com/office/drawing/2014/main" id="{42FD137D-3DD5-B87A-0DC8-FA4A2102CE15}"/>
                </a:ext>
              </a:extLst>
            </p:cNvPr>
            <p:cNvSpPr/>
            <p:nvPr/>
          </p:nvSpPr>
          <p:spPr>
            <a:xfrm>
              <a:off x="12462692" y="1937758"/>
              <a:ext cx="9525" cy="36195"/>
            </a:xfrm>
            <a:custGeom>
              <a:avLst/>
              <a:gdLst/>
              <a:ahLst/>
              <a:cxnLst/>
              <a:rect l="l" t="t" r="r" b="b"/>
              <a:pathLst>
                <a:path w="9525" h="36194">
                  <a:moveTo>
                    <a:pt x="4743" y="0"/>
                  </a:moveTo>
                  <a:lnTo>
                    <a:pt x="2125" y="0"/>
                  </a:lnTo>
                  <a:lnTo>
                    <a:pt x="0" y="2125"/>
                  </a:lnTo>
                  <a:lnTo>
                    <a:pt x="0" y="4743"/>
                  </a:lnTo>
                  <a:lnTo>
                    <a:pt x="0" y="31234"/>
                  </a:lnTo>
                  <a:lnTo>
                    <a:pt x="0" y="33862"/>
                  </a:lnTo>
                  <a:lnTo>
                    <a:pt x="2125" y="35988"/>
                  </a:lnTo>
                  <a:lnTo>
                    <a:pt x="4743" y="35988"/>
                  </a:lnTo>
                  <a:lnTo>
                    <a:pt x="7361" y="35988"/>
                  </a:lnTo>
                  <a:lnTo>
                    <a:pt x="9486" y="33862"/>
                  </a:lnTo>
                  <a:lnTo>
                    <a:pt x="9486" y="31234"/>
                  </a:lnTo>
                  <a:lnTo>
                    <a:pt x="9486" y="4743"/>
                  </a:lnTo>
                  <a:lnTo>
                    <a:pt x="9486" y="2125"/>
                  </a:lnTo>
                  <a:lnTo>
                    <a:pt x="7361" y="0"/>
                  </a:lnTo>
                  <a:lnTo>
                    <a:pt x="4743" y="0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89" name="object 21">
            <a:extLst>
              <a:ext uri="{FF2B5EF4-FFF2-40B4-BE49-F238E27FC236}">
                <a16:creationId xmlns:a16="http://schemas.microsoft.com/office/drawing/2014/main" id="{9A1115B3-2A16-7D1B-BEE4-7B4E8CBC47B6}"/>
              </a:ext>
            </a:extLst>
          </p:cNvPr>
          <p:cNvGrpSpPr/>
          <p:nvPr/>
        </p:nvGrpSpPr>
        <p:grpSpPr>
          <a:xfrm>
            <a:off x="7404998" y="1559494"/>
            <a:ext cx="312287" cy="312287"/>
            <a:chOff x="12210685" y="2571722"/>
            <a:chExt cx="514984" cy="514984"/>
          </a:xfrm>
        </p:grpSpPr>
        <p:sp>
          <p:nvSpPr>
            <p:cNvPr id="90" name="object 22">
              <a:extLst>
                <a:ext uri="{FF2B5EF4-FFF2-40B4-BE49-F238E27FC236}">
                  <a16:creationId xmlns:a16="http://schemas.microsoft.com/office/drawing/2014/main" id="{C1317DC1-CA10-CE17-8BC5-F646393FDE5C}"/>
                </a:ext>
              </a:extLst>
            </p:cNvPr>
            <p:cNvSpPr/>
            <p:nvPr/>
          </p:nvSpPr>
          <p:spPr>
            <a:xfrm>
              <a:off x="12210685" y="2571722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5">
                  <a:moveTo>
                    <a:pt x="514748" y="0"/>
                  </a:moveTo>
                  <a:lnTo>
                    <a:pt x="0" y="0"/>
                  </a:lnTo>
                  <a:lnTo>
                    <a:pt x="0" y="514748"/>
                  </a:lnTo>
                  <a:lnTo>
                    <a:pt x="514748" y="514748"/>
                  </a:lnTo>
                  <a:lnTo>
                    <a:pt x="514748" y="0"/>
                  </a:lnTo>
                  <a:close/>
                </a:path>
              </a:pathLst>
            </a:custGeom>
            <a:solidFill>
              <a:srgbClr val="FFB708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91" name="object 23">
              <a:extLst>
                <a:ext uri="{FF2B5EF4-FFF2-40B4-BE49-F238E27FC236}">
                  <a16:creationId xmlns:a16="http://schemas.microsoft.com/office/drawing/2014/main" id="{E93282F8-099B-482E-0D75-E13030B70410}"/>
                </a:ext>
              </a:extLst>
            </p:cNvPr>
            <p:cNvSpPr/>
            <p:nvPr/>
          </p:nvSpPr>
          <p:spPr>
            <a:xfrm>
              <a:off x="12306880" y="2653492"/>
              <a:ext cx="322580" cy="321310"/>
            </a:xfrm>
            <a:custGeom>
              <a:avLst/>
              <a:gdLst/>
              <a:ahLst/>
              <a:cxnLst/>
              <a:rect l="l" t="t" r="r" b="b"/>
              <a:pathLst>
                <a:path w="322579" h="321310">
                  <a:moveTo>
                    <a:pt x="72430" y="185420"/>
                  </a:moveTo>
                  <a:lnTo>
                    <a:pt x="57789" y="185420"/>
                  </a:lnTo>
                  <a:lnTo>
                    <a:pt x="43015" y="190500"/>
                  </a:lnTo>
                  <a:lnTo>
                    <a:pt x="9421" y="218440"/>
                  </a:lnTo>
                  <a:lnTo>
                    <a:pt x="0" y="259080"/>
                  </a:lnTo>
                  <a:lnTo>
                    <a:pt x="7241" y="284480"/>
                  </a:lnTo>
                  <a:lnTo>
                    <a:pt x="23420" y="304800"/>
                  </a:lnTo>
                  <a:lnTo>
                    <a:pt x="47057" y="318770"/>
                  </a:lnTo>
                  <a:lnTo>
                    <a:pt x="60267" y="321310"/>
                  </a:lnTo>
                  <a:lnTo>
                    <a:pt x="73325" y="321310"/>
                  </a:lnTo>
                  <a:lnTo>
                    <a:pt x="86168" y="320040"/>
                  </a:lnTo>
                  <a:lnTo>
                    <a:pt x="98730" y="314960"/>
                  </a:lnTo>
                  <a:lnTo>
                    <a:pt x="102518" y="312420"/>
                  </a:lnTo>
                  <a:lnTo>
                    <a:pt x="68952" y="312420"/>
                  </a:lnTo>
                  <a:lnTo>
                    <a:pt x="49678" y="309880"/>
                  </a:lnTo>
                  <a:lnTo>
                    <a:pt x="18796" y="285750"/>
                  </a:lnTo>
                  <a:lnTo>
                    <a:pt x="10794" y="264160"/>
                  </a:lnTo>
                  <a:lnTo>
                    <a:pt x="10711" y="262890"/>
                  </a:lnTo>
                  <a:lnTo>
                    <a:pt x="10628" y="261620"/>
                  </a:lnTo>
                  <a:lnTo>
                    <a:pt x="10544" y="260350"/>
                  </a:lnTo>
                  <a:lnTo>
                    <a:pt x="10461" y="259080"/>
                  </a:lnTo>
                  <a:lnTo>
                    <a:pt x="10378" y="257810"/>
                  </a:lnTo>
                  <a:lnTo>
                    <a:pt x="10295" y="256540"/>
                  </a:lnTo>
                  <a:lnTo>
                    <a:pt x="10212" y="255270"/>
                  </a:lnTo>
                  <a:lnTo>
                    <a:pt x="10128" y="254000"/>
                  </a:lnTo>
                  <a:lnTo>
                    <a:pt x="10045" y="252730"/>
                  </a:lnTo>
                  <a:lnTo>
                    <a:pt x="9962" y="251460"/>
                  </a:lnTo>
                  <a:lnTo>
                    <a:pt x="9879" y="250190"/>
                  </a:lnTo>
                  <a:lnTo>
                    <a:pt x="9795" y="248920"/>
                  </a:lnTo>
                  <a:lnTo>
                    <a:pt x="9712" y="247650"/>
                  </a:lnTo>
                  <a:lnTo>
                    <a:pt x="14888" y="228600"/>
                  </a:lnTo>
                  <a:lnTo>
                    <a:pt x="26324" y="212090"/>
                  </a:lnTo>
                  <a:lnTo>
                    <a:pt x="42682" y="200660"/>
                  </a:lnTo>
                  <a:lnTo>
                    <a:pt x="60836" y="195580"/>
                  </a:lnTo>
                  <a:lnTo>
                    <a:pt x="111046" y="195580"/>
                  </a:lnTo>
                  <a:lnTo>
                    <a:pt x="112786" y="193040"/>
                  </a:lnTo>
                  <a:lnTo>
                    <a:pt x="101233" y="193040"/>
                  </a:lnTo>
                  <a:lnTo>
                    <a:pt x="86918" y="187960"/>
                  </a:lnTo>
                  <a:lnTo>
                    <a:pt x="72430" y="185420"/>
                  </a:lnTo>
                  <a:close/>
                </a:path>
                <a:path w="322579" h="321310">
                  <a:moveTo>
                    <a:pt x="223582" y="182880"/>
                  </a:moveTo>
                  <a:lnTo>
                    <a:pt x="212915" y="182880"/>
                  </a:lnTo>
                  <a:lnTo>
                    <a:pt x="218852" y="194310"/>
                  </a:lnTo>
                  <a:lnTo>
                    <a:pt x="218570" y="195580"/>
                  </a:lnTo>
                  <a:lnTo>
                    <a:pt x="217303" y="195580"/>
                  </a:lnTo>
                  <a:lnTo>
                    <a:pt x="204383" y="207010"/>
                  </a:lnTo>
                  <a:lnTo>
                    <a:pt x="194852" y="219710"/>
                  </a:lnTo>
                  <a:lnTo>
                    <a:pt x="188750" y="234950"/>
                  </a:lnTo>
                  <a:lnTo>
                    <a:pt x="186323" y="250190"/>
                  </a:lnTo>
                  <a:lnTo>
                    <a:pt x="186310" y="260350"/>
                  </a:lnTo>
                  <a:lnTo>
                    <a:pt x="187771" y="269240"/>
                  </a:lnTo>
                  <a:lnTo>
                    <a:pt x="208151" y="303530"/>
                  </a:lnTo>
                  <a:lnTo>
                    <a:pt x="247737" y="321310"/>
                  </a:lnTo>
                  <a:lnTo>
                    <a:pt x="270212" y="320040"/>
                  </a:lnTo>
                  <a:lnTo>
                    <a:pt x="284958" y="314960"/>
                  </a:lnTo>
                  <a:lnTo>
                    <a:pt x="291253" y="311150"/>
                  </a:lnTo>
                  <a:lnTo>
                    <a:pt x="240225" y="311150"/>
                  </a:lnTo>
                  <a:lnTo>
                    <a:pt x="219690" y="300990"/>
                  </a:lnTo>
                  <a:lnTo>
                    <a:pt x="203900" y="283210"/>
                  </a:lnTo>
                  <a:lnTo>
                    <a:pt x="196225" y="261620"/>
                  </a:lnTo>
                  <a:lnTo>
                    <a:pt x="196291" y="260350"/>
                  </a:lnTo>
                  <a:lnTo>
                    <a:pt x="196358" y="259080"/>
                  </a:lnTo>
                  <a:lnTo>
                    <a:pt x="196424" y="257810"/>
                  </a:lnTo>
                  <a:lnTo>
                    <a:pt x="196490" y="256540"/>
                  </a:lnTo>
                  <a:lnTo>
                    <a:pt x="196557" y="255270"/>
                  </a:lnTo>
                  <a:lnTo>
                    <a:pt x="196623" y="254000"/>
                  </a:lnTo>
                  <a:lnTo>
                    <a:pt x="196690" y="252730"/>
                  </a:lnTo>
                  <a:lnTo>
                    <a:pt x="196756" y="251460"/>
                  </a:lnTo>
                  <a:lnTo>
                    <a:pt x="196823" y="250190"/>
                  </a:lnTo>
                  <a:lnTo>
                    <a:pt x="196889" y="248920"/>
                  </a:lnTo>
                  <a:lnTo>
                    <a:pt x="196956" y="247650"/>
                  </a:lnTo>
                  <a:lnTo>
                    <a:pt x="197022" y="246380"/>
                  </a:lnTo>
                  <a:lnTo>
                    <a:pt x="197089" y="245110"/>
                  </a:lnTo>
                  <a:lnTo>
                    <a:pt x="197155" y="243840"/>
                  </a:lnTo>
                  <a:lnTo>
                    <a:pt x="197222" y="242570"/>
                  </a:lnTo>
                  <a:lnTo>
                    <a:pt x="197288" y="241300"/>
                  </a:lnTo>
                  <a:lnTo>
                    <a:pt x="197355" y="240030"/>
                  </a:lnTo>
                  <a:lnTo>
                    <a:pt x="197421" y="238760"/>
                  </a:lnTo>
                  <a:lnTo>
                    <a:pt x="206718" y="219710"/>
                  </a:lnTo>
                  <a:lnTo>
                    <a:pt x="223344" y="203200"/>
                  </a:lnTo>
                  <a:lnTo>
                    <a:pt x="233944" y="203200"/>
                  </a:lnTo>
                  <a:lnTo>
                    <a:pt x="232004" y="199390"/>
                  </a:lnTo>
                  <a:lnTo>
                    <a:pt x="249573" y="194310"/>
                  </a:lnTo>
                  <a:lnTo>
                    <a:pt x="288475" y="194310"/>
                  </a:lnTo>
                  <a:lnTo>
                    <a:pt x="282293" y="190500"/>
                  </a:lnTo>
                  <a:lnTo>
                    <a:pt x="227480" y="190500"/>
                  </a:lnTo>
                  <a:lnTo>
                    <a:pt x="223582" y="182880"/>
                  </a:lnTo>
                  <a:close/>
                </a:path>
                <a:path w="322579" h="321310">
                  <a:moveTo>
                    <a:pt x="136635" y="257810"/>
                  </a:moveTo>
                  <a:lnTo>
                    <a:pt x="126792" y="257810"/>
                  </a:lnTo>
                  <a:lnTo>
                    <a:pt x="125856" y="265430"/>
                  </a:lnTo>
                  <a:lnTo>
                    <a:pt x="124189" y="271780"/>
                  </a:lnTo>
                  <a:lnTo>
                    <a:pt x="97763" y="304800"/>
                  </a:lnTo>
                  <a:lnTo>
                    <a:pt x="68952" y="312420"/>
                  </a:lnTo>
                  <a:lnTo>
                    <a:pt x="102518" y="312420"/>
                  </a:lnTo>
                  <a:lnTo>
                    <a:pt x="113881" y="304800"/>
                  </a:lnTo>
                  <a:lnTo>
                    <a:pt x="125179" y="292100"/>
                  </a:lnTo>
                  <a:lnTo>
                    <a:pt x="132728" y="275590"/>
                  </a:lnTo>
                  <a:lnTo>
                    <a:pt x="136635" y="257810"/>
                  </a:lnTo>
                  <a:close/>
                </a:path>
                <a:path w="322579" h="321310">
                  <a:moveTo>
                    <a:pt x="288475" y="194310"/>
                  </a:moveTo>
                  <a:lnTo>
                    <a:pt x="249573" y="194310"/>
                  </a:lnTo>
                  <a:lnTo>
                    <a:pt x="269231" y="196850"/>
                  </a:lnTo>
                  <a:lnTo>
                    <a:pt x="288358" y="205740"/>
                  </a:lnTo>
                  <a:lnTo>
                    <a:pt x="304337" y="222250"/>
                  </a:lnTo>
                  <a:lnTo>
                    <a:pt x="312612" y="243840"/>
                  </a:lnTo>
                  <a:lnTo>
                    <a:pt x="312510" y="246380"/>
                  </a:lnTo>
                  <a:lnTo>
                    <a:pt x="312408" y="248920"/>
                  </a:lnTo>
                  <a:lnTo>
                    <a:pt x="312306" y="251460"/>
                  </a:lnTo>
                  <a:lnTo>
                    <a:pt x="312204" y="254000"/>
                  </a:lnTo>
                  <a:lnTo>
                    <a:pt x="312102" y="256540"/>
                  </a:lnTo>
                  <a:lnTo>
                    <a:pt x="312000" y="259080"/>
                  </a:lnTo>
                  <a:lnTo>
                    <a:pt x="311898" y="261620"/>
                  </a:lnTo>
                  <a:lnTo>
                    <a:pt x="311796" y="264160"/>
                  </a:lnTo>
                  <a:lnTo>
                    <a:pt x="311694" y="266700"/>
                  </a:lnTo>
                  <a:lnTo>
                    <a:pt x="302241" y="288290"/>
                  </a:lnTo>
                  <a:lnTo>
                    <a:pt x="284913" y="303530"/>
                  </a:lnTo>
                  <a:lnTo>
                    <a:pt x="262850" y="311150"/>
                  </a:lnTo>
                  <a:lnTo>
                    <a:pt x="291253" y="311150"/>
                  </a:lnTo>
                  <a:lnTo>
                    <a:pt x="318860" y="276860"/>
                  </a:lnTo>
                  <a:lnTo>
                    <a:pt x="322162" y="262890"/>
                  </a:lnTo>
                  <a:lnTo>
                    <a:pt x="322073" y="245110"/>
                  </a:lnTo>
                  <a:lnTo>
                    <a:pt x="305195" y="208280"/>
                  </a:lnTo>
                  <a:lnTo>
                    <a:pt x="294658" y="198120"/>
                  </a:lnTo>
                  <a:lnTo>
                    <a:pt x="288475" y="194310"/>
                  </a:lnTo>
                  <a:close/>
                </a:path>
                <a:path w="322579" h="321310">
                  <a:moveTo>
                    <a:pt x="68227" y="200660"/>
                  </a:moveTo>
                  <a:lnTo>
                    <a:pt x="27517" y="219710"/>
                  </a:lnTo>
                  <a:lnTo>
                    <a:pt x="17309" y="241300"/>
                  </a:lnTo>
                  <a:lnTo>
                    <a:pt x="17184" y="242570"/>
                  </a:lnTo>
                  <a:lnTo>
                    <a:pt x="17058" y="243840"/>
                  </a:lnTo>
                  <a:lnTo>
                    <a:pt x="16932" y="245110"/>
                  </a:lnTo>
                  <a:lnTo>
                    <a:pt x="16807" y="246380"/>
                  </a:lnTo>
                  <a:lnTo>
                    <a:pt x="16681" y="247650"/>
                  </a:lnTo>
                  <a:lnTo>
                    <a:pt x="16556" y="248920"/>
                  </a:lnTo>
                  <a:lnTo>
                    <a:pt x="16430" y="250190"/>
                  </a:lnTo>
                  <a:lnTo>
                    <a:pt x="16304" y="251460"/>
                  </a:lnTo>
                  <a:lnTo>
                    <a:pt x="16179" y="252730"/>
                  </a:lnTo>
                  <a:lnTo>
                    <a:pt x="16053" y="254000"/>
                  </a:lnTo>
                  <a:lnTo>
                    <a:pt x="15928" y="255270"/>
                  </a:lnTo>
                  <a:lnTo>
                    <a:pt x="15802" y="256540"/>
                  </a:lnTo>
                  <a:lnTo>
                    <a:pt x="15677" y="257810"/>
                  </a:lnTo>
                  <a:lnTo>
                    <a:pt x="15551" y="259080"/>
                  </a:lnTo>
                  <a:lnTo>
                    <a:pt x="21450" y="278130"/>
                  </a:lnTo>
                  <a:lnTo>
                    <a:pt x="34213" y="294640"/>
                  </a:lnTo>
                  <a:lnTo>
                    <a:pt x="52669" y="303530"/>
                  </a:lnTo>
                  <a:lnTo>
                    <a:pt x="64472" y="306070"/>
                  </a:lnTo>
                  <a:lnTo>
                    <a:pt x="75927" y="306070"/>
                  </a:lnTo>
                  <a:lnTo>
                    <a:pt x="86986" y="303530"/>
                  </a:lnTo>
                  <a:lnTo>
                    <a:pt x="97600" y="297180"/>
                  </a:lnTo>
                  <a:lnTo>
                    <a:pt x="70448" y="297180"/>
                  </a:lnTo>
                  <a:lnTo>
                    <a:pt x="56182" y="294640"/>
                  </a:lnTo>
                  <a:lnTo>
                    <a:pt x="26475" y="265430"/>
                  </a:lnTo>
                  <a:lnTo>
                    <a:pt x="26231" y="262890"/>
                  </a:lnTo>
                  <a:lnTo>
                    <a:pt x="26109" y="261620"/>
                  </a:lnTo>
                  <a:lnTo>
                    <a:pt x="25986" y="260350"/>
                  </a:lnTo>
                  <a:lnTo>
                    <a:pt x="25864" y="259080"/>
                  </a:lnTo>
                  <a:lnTo>
                    <a:pt x="25742" y="257810"/>
                  </a:lnTo>
                  <a:lnTo>
                    <a:pt x="25620" y="256540"/>
                  </a:lnTo>
                  <a:lnTo>
                    <a:pt x="25498" y="255270"/>
                  </a:lnTo>
                  <a:lnTo>
                    <a:pt x="25375" y="254000"/>
                  </a:lnTo>
                  <a:lnTo>
                    <a:pt x="25253" y="252730"/>
                  </a:lnTo>
                  <a:lnTo>
                    <a:pt x="25131" y="251460"/>
                  </a:lnTo>
                  <a:lnTo>
                    <a:pt x="25009" y="250190"/>
                  </a:lnTo>
                  <a:lnTo>
                    <a:pt x="28331" y="236220"/>
                  </a:lnTo>
                  <a:lnTo>
                    <a:pt x="36366" y="224790"/>
                  </a:lnTo>
                  <a:lnTo>
                    <a:pt x="48276" y="214630"/>
                  </a:lnTo>
                  <a:lnTo>
                    <a:pt x="61616" y="210820"/>
                  </a:lnTo>
                  <a:lnTo>
                    <a:pt x="101647" y="210820"/>
                  </a:lnTo>
                  <a:lnTo>
                    <a:pt x="103987" y="207010"/>
                  </a:lnTo>
                  <a:lnTo>
                    <a:pt x="92793" y="207010"/>
                  </a:lnTo>
                  <a:lnTo>
                    <a:pt x="80496" y="201930"/>
                  </a:lnTo>
                  <a:lnTo>
                    <a:pt x="68227" y="200660"/>
                  </a:lnTo>
                  <a:close/>
                </a:path>
                <a:path w="322579" h="321310">
                  <a:moveTo>
                    <a:pt x="233944" y="203200"/>
                  </a:moveTo>
                  <a:lnTo>
                    <a:pt x="223344" y="203200"/>
                  </a:lnTo>
                  <a:lnTo>
                    <a:pt x="224287" y="205740"/>
                  </a:lnTo>
                  <a:lnTo>
                    <a:pt x="226004" y="208280"/>
                  </a:lnTo>
                  <a:lnTo>
                    <a:pt x="225271" y="209550"/>
                  </a:lnTo>
                  <a:lnTo>
                    <a:pt x="224915" y="209550"/>
                  </a:lnTo>
                  <a:lnTo>
                    <a:pt x="216406" y="217170"/>
                  </a:lnTo>
                  <a:lnTo>
                    <a:pt x="209748" y="224790"/>
                  </a:lnTo>
                  <a:lnTo>
                    <a:pt x="204998" y="234950"/>
                  </a:lnTo>
                  <a:lnTo>
                    <a:pt x="202214" y="245110"/>
                  </a:lnTo>
                  <a:lnTo>
                    <a:pt x="202252" y="246380"/>
                  </a:lnTo>
                  <a:lnTo>
                    <a:pt x="202365" y="250190"/>
                  </a:lnTo>
                  <a:lnTo>
                    <a:pt x="202478" y="254000"/>
                  </a:lnTo>
                  <a:lnTo>
                    <a:pt x="202591" y="257810"/>
                  </a:lnTo>
                  <a:lnTo>
                    <a:pt x="202704" y="261620"/>
                  </a:lnTo>
                  <a:lnTo>
                    <a:pt x="202818" y="265430"/>
                  </a:lnTo>
                  <a:lnTo>
                    <a:pt x="210277" y="283210"/>
                  </a:lnTo>
                  <a:lnTo>
                    <a:pt x="223382" y="295910"/>
                  </a:lnTo>
                  <a:lnTo>
                    <a:pt x="240925" y="304800"/>
                  </a:lnTo>
                  <a:lnTo>
                    <a:pt x="248938" y="306070"/>
                  </a:lnTo>
                  <a:lnTo>
                    <a:pt x="256905" y="306070"/>
                  </a:lnTo>
                  <a:lnTo>
                    <a:pt x="272673" y="303530"/>
                  </a:lnTo>
                  <a:lnTo>
                    <a:pt x="273626" y="302260"/>
                  </a:lnTo>
                  <a:lnTo>
                    <a:pt x="276432" y="300990"/>
                  </a:lnTo>
                  <a:lnTo>
                    <a:pt x="277479" y="298450"/>
                  </a:lnTo>
                  <a:lnTo>
                    <a:pt x="276851" y="297180"/>
                  </a:lnTo>
                  <a:lnTo>
                    <a:pt x="252027" y="297180"/>
                  </a:lnTo>
                  <a:lnTo>
                    <a:pt x="242060" y="294640"/>
                  </a:lnTo>
                  <a:lnTo>
                    <a:pt x="213122" y="266700"/>
                  </a:lnTo>
                  <a:lnTo>
                    <a:pt x="211637" y="247650"/>
                  </a:lnTo>
                  <a:lnTo>
                    <a:pt x="214692" y="236220"/>
                  </a:lnTo>
                  <a:lnTo>
                    <a:pt x="220756" y="226060"/>
                  </a:lnTo>
                  <a:lnTo>
                    <a:pt x="229774" y="218440"/>
                  </a:lnTo>
                  <a:lnTo>
                    <a:pt x="229973" y="218440"/>
                  </a:lnTo>
                  <a:lnTo>
                    <a:pt x="230203" y="217170"/>
                  </a:lnTo>
                  <a:lnTo>
                    <a:pt x="240896" y="217170"/>
                  </a:lnTo>
                  <a:lnTo>
                    <a:pt x="239553" y="214630"/>
                  </a:lnTo>
                  <a:lnTo>
                    <a:pt x="239375" y="213360"/>
                  </a:lnTo>
                  <a:lnTo>
                    <a:pt x="239114" y="213360"/>
                  </a:lnTo>
                  <a:lnTo>
                    <a:pt x="245030" y="210820"/>
                  </a:lnTo>
                  <a:lnTo>
                    <a:pt x="284889" y="210820"/>
                  </a:lnTo>
                  <a:lnTo>
                    <a:pt x="283611" y="209550"/>
                  </a:lnTo>
                  <a:lnTo>
                    <a:pt x="271146" y="204470"/>
                  </a:lnTo>
                  <a:lnTo>
                    <a:pt x="234590" y="204470"/>
                  </a:lnTo>
                  <a:lnTo>
                    <a:pt x="233944" y="203200"/>
                  </a:lnTo>
                  <a:close/>
                </a:path>
                <a:path w="322579" h="321310">
                  <a:moveTo>
                    <a:pt x="120981" y="257810"/>
                  </a:moveTo>
                  <a:lnTo>
                    <a:pt x="111170" y="257810"/>
                  </a:lnTo>
                  <a:lnTo>
                    <a:pt x="111065" y="259080"/>
                  </a:lnTo>
                  <a:lnTo>
                    <a:pt x="110960" y="260350"/>
                  </a:lnTo>
                  <a:lnTo>
                    <a:pt x="110856" y="261620"/>
                  </a:lnTo>
                  <a:lnTo>
                    <a:pt x="110751" y="262890"/>
                  </a:lnTo>
                  <a:lnTo>
                    <a:pt x="110646" y="264160"/>
                  </a:lnTo>
                  <a:lnTo>
                    <a:pt x="84804" y="293370"/>
                  </a:lnTo>
                  <a:lnTo>
                    <a:pt x="70448" y="297180"/>
                  </a:lnTo>
                  <a:lnTo>
                    <a:pt x="97600" y="297180"/>
                  </a:lnTo>
                  <a:lnTo>
                    <a:pt x="106812" y="289560"/>
                  </a:lnTo>
                  <a:lnTo>
                    <a:pt x="113739" y="280670"/>
                  </a:lnTo>
                  <a:lnTo>
                    <a:pt x="118442" y="270510"/>
                  </a:lnTo>
                  <a:lnTo>
                    <a:pt x="120981" y="257810"/>
                  </a:lnTo>
                  <a:close/>
                </a:path>
                <a:path w="322579" h="321310">
                  <a:moveTo>
                    <a:pt x="273071" y="293370"/>
                  </a:moveTo>
                  <a:lnTo>
                    <a:pt x="267950" y="294640"/>
                  </a:lnTo>
                  <a:lnTo>
                    <a:pt x="265375" y="295910"/>
                  </a:lnTo>
                  <a:lnTo>
                    <a:pt x="262705" y="295910"/>
                  </a:lnTo>
                  <a:lnTo>
                    <a:pt x="252027" y="297180"/>
                  </a:lnTo>
                  <a:lnTo>
                    <a:pt x="276851" y="297180"/>
                  </a:lnTo>
                  <a:lnTo>
                    <a:pt x="275594" y="294640"/>
                  </a:lnTo>
                  <a:lnTo>
                    <a:pt x="273071" y="293370"/>
                  </a:lnTo>
                  <a:close/>
                </a:path>
                <a:path w="322579" h="321310">
                  <a:moveTo>
                    <a:pt x="284889" y="210820"/>
                  </a:moveTo>
                  <a:lnTo>
                    <a:pt x="258077" y="210820"/>
                  </a:lnTo>
                  <a:lnTo>
                    <a:pt x="267467" y="212090"/>
                  </a:lnTo>
                  <a:lnTo>
                    <a:pt x="276181" y="215900"/>
                  </a:lnTo>
                  <a:lnTo>
                    <a:pt x="297395" y="247650"/>
                  </a:lnTo>
                  <a:lnTo>
                    <a:pt x="297453" y="259080"/>
                  </a:lnTo>
                  <a:lnTo>
                    <a:pt x="295201" y="267970"/>
                  </a:lnTo>
                  <a:lnTo>
                    <a:pt x="290671" y="276860"/>
                  </a:lnTo>
                  <a:lnTo>
                    <a:pt x="283898" y="285750"/>
                  </a:lnTo>
                  <a:lnTo>
                    <a:pt x="282442" y="287020"/>
                  </a:lnTo>
                  <a:lnTo>
                    <a:pt x="281594" y="288290"/>
                  </a:lnTo>
                  <a:lnTo>
                    <a:pt x="282840" y="293370"/>
                  </a:lnTo>
                  <a:lnTo>
                    <a:pt x="286850" y="294640"/>
                  </a:lnTo>
                  <a:lnTo>
                    <a:pt x="290452" y="292100"/>
                  </a:lnTo>
                  <a:lnTo>
                    <a:pt x="306829" y="261620"/>
                  </a:lnTo>
                  <a:lnTo>
                    <a:pt x="306703" y="259080"/>
                  </a:lnTo>
                  <a:lnTo>
                    <a:pt x="306578" y="256540"/>
                  </a:lnTo>
                  <a:lnTo>
                    <a:pt x="306452" y="254000"/>
                  </a:lnTo>
                  <a:lnTo>
                    <a:pt x="306327" y="251460"/>
                  </a:lnTo>
                  <a:lnTo>
                    <a:pt x="306201" y="248920"/>
                  </a:lnTo>
                  <a:lnTo>
                    <a:pt x="306076" y="246380"/>
                  </a:lnTo>
                  <a:lnTo>
                    <a:pt x="305950" y="243840"/>
                  </a:lnTo>
                  <a:lnTo>
                    <a:pt x="305825" y="241300"/>
                  </a:lnTo>
                  <a:lnTo>
                    <a:pt x="297667" y="223520"/>
                  </a:lnTo>
                  <a:lnTo>
                    <a:pt x="284889" y="210820"/>
                  </a:lnTo>
                  <a:close/>
                </a:path>
                <a:path w="322579" h="321310">
                  <a:moveTo>
                    <a:pt x="101647" y="210820"/>
                  </a:moveTo>
                  <a:lnTo>
                    <a:pt x="75098" y="210820"/>
                  </a:lnTo>
                  <a:lnTo>
                    <a:pt x="87432" y="214630"/>
                  </a:lnTo>
                  <a:lnTo>
                    <a:pt x="63957" y="251460"/>
                  </a:lnTo>
                  <a:lnTo>
                    <a:pt x="63423" y="252730"/>
                  </a:lnTo>
                  <a:lnTo>
                    <a:pt x="63402" y="256540"/>
                  </a:lnTo>
                  <a:lnTo>
                    <a:pt x="65307" y="257810"/>
                  </a:lnTo>
                  <a:lnTo>
                    <a:pt x="169032" y="257810"/>
                  </a:lnTo>
                  <a:lnTo>
                    <a:pt x="171011" y="256540"/>
                  </a:lnTo>
                  <a:lnTo>
                    <a:pt x="175589" y="248920"/>
                  </a:lnTo>
                  <a:lnTo>
                    <a:pt x="77401" y="248920"/>
                  </a:lnTo>
                  <a:lnTo>
                    <a:pt x="77611" y="247650"/>
                  </a:lnTo>
                  <a:lnTo>
                    <a:pt x="78459" y="246380"/>
                  </a:lnTo>
                  <a:lnTo>
                    <a:pt x="79569" y="245110"/>
                  </a:lnTo>
                  <a:lnTo>
                    <a:pt x="80239" y="243840"/>
                  </a:lnTo>
                  <a:lnTo>
                    <a:pt x="95600" y="219710"/>
                  </a:lnTo>
                  <a:lnTo>
                    <a:pt x="108712" y="219710"/>
                  </a:lnTo>
                  <a:lnTo>
                    <a:pt x="100867" y="212090"/>
                  </a:lnTo>
                  <a:lnTo>
                    <a:pt x="101647" y="210820"/>
                  </a:lnTo>
                  <a:close/>
                </a:path>
                <a:path w="322579" h="321310">
                  <a:moveTo>
                    <a:pt x="240896" y="217170"/>
                  </a:moveTo>
                  <a:lnTo>
                    <a:pt x="230517" y="217170"/>
                  </a:lnTo>
                  <a:lnTo>
                    <a:pt x="250883" y="256540"/>
                  </a:lnTo>
                  <a:lnTo>
                    <a:pt x="252244" y="257810"/>
                  </a:lnTo>
                  <a:lnTo>
                    <a:pt x="257815" y="257810"/>
                  </a:lnTo>
                  <a:lnTo>
                    <a:pt x="260181" y="255270"/>
                  </a:lnTo>
                  <a:lnTo>
                    <a:pt x="258705" y="251460"/>
                  </a:lnTo>
                  <a:lnTo>
                    <a:pt x="258349" y="250190"/>
                  </a:lnTo>
                  <a:lnTo>
                    <a:pt x="240896" y="217170"/>
                  </a:lnTo>
                  <a:close/>
                </a:path>
                <a:path w="322579" h="321310">
                  <a:moveTo>
                    <a:pt x="108712" y="219710"/>
                  </a:moveTo>
                  <a:lnTo>
                    <a:pt x="95600" y="219710"/>
                  </a:lnTo>
                  <a:lnTo>
                    <a:pt x="101587" y="226060"/>
                  </a:lnTo>
                  <a:lnTo>
                    <a:pt x="106186" y="232410"/>
                  </a:lnTo>
                  <a:lnTo>
                    <a:pt x="109403" y="240030"/>
                  </a:lnTo>
                  <a:lnTo>
                    <a:pt x="111243" y="248920"/>
                  </a:lnTo>
                  <a:lnTo>
                    <a:pt x="120960" y="248920"/>
                  </a:lnTo>
                  <a:lnTo>
                    <a:pt x="118769" y="237490"/>
                  </a:lnTo>
                  <a:lnTo>
                    <a:pt x="114683" y="228600"/>
                  </a:lnTo>
                  <a:lnTo>
                    <a:pt x="108712" y="219710"/>
                  </a:lnTo>
                  <a:close/>
                </a:path>
                <a:path w="322579" h="321310">
                  <a:moveTo>
                    <a:pt x="111046" y="195580"/>
                  </a:moveTo>
                  <a:lnTo>
                    <a:pt x="79124" y="195580"/>
                  </a:lnTo>
                  <a:lnTo>
                    <a:pt x="95882" y="201930"/>
                  </a:lnTo>
                  <a:lnTo>
                    <a:pt x="92793" y="207010"/>
                  </a:lnTo>
                  <a:lnTo>
                    <a:pt x="103987" y="207010"/>
                  </a:lnTo>
                  <a:lnTo>
                    <a:pt x="112780" y="214630"/>
                  </a:lnTo>
                  <a:lnTo>
                    <a:pt x="119729" y="224790"/>
                  </a:lnTo>
                  <a:lnTo>
                    <a:pt x="124500" y="236220"/>
                  </a:lnTo>
                  <a:lnTo>
                    <a:pt x="126761" y="248920"/>
                  </a:lnTo>
                  <a:lnTo>
                    <a:pt x="136530" y="248920"/>
                  </a:lnTo>
                  <a:lnTo>
                    <a:pt x="133780" y="233680"/>
                  </a:lnTo>
                  <a:lnTo>
                    <a:pt x="128317" y="220980"/>
                  </a:lnTo>
                  <a:lnTo>
                    <a:pt x="120155" y="209550"/>
                  </a:lnTo>
                  <a:lnTo>
                    <a:pt x="109306" y="198120"/>
                  </a:lnTo>
                  <a:lnTo>
                    <a:pt x="111046" y="195580"/>
                  </a:lnTo>
                  <a:close/>
                </a:path>
                <a:path w="322579" h="321310">
                  <a:moveTo>
                    <a:pt x="131609" y="181610"/>
                  </a:moveTo>
                  <a:lnTo>
                    <a:pt x="121180" y="181610"/>
                  </a:lnTo>
                  <a:lnTo>
                    <a:pt x="137640" y="210820"/>
                  </a:lnTo>
                  <a:lnTo>
                    <a:pt x="137724" y="212090"/>
                  </a:lnTo>
                  <a:lnTo>
                    <a:pt x="136824" y="214630"/>
                  </a:lnTo>
                  <a:lnTo>
                    <a:pt x="135818" y="219710"/>
                  </a:lnTo>
                  <a:lnTo>
                    <a:pt x="135822" y="228600"/>
                  </a:lnTo>
                  <a:lnTo>
                    <a:pt x="138636" y="234950"/>
                  </a:lnTo>
                  <a:lnTo>
                    <a:pt x="143557" y="240030"/>
                  </a:lnTo>
                  <a:lnTo>
                    <a:pt x="150122" y="242570"/>
                  </a:lnTo>
                  <a:lnTo>
                    <a:pt x="156027" y="242570"/>
                  </a:lnTo>
                  <a:lnTo>
                    <a:pt x="158980" y="248920"/>
                  </a:lnTo>
                  <a:lnTo>
                    <a:pt x="175589" y="248920"/>
                  </a:lnTo>
                  <a:lnTo>
                    <a:pt x="178641" y="243840"/>
                  </a:lnTo>
                  <a:lnTo>
                    <a:pt x="167378" y="243840"/>
                  </a:lnTo>
                  <a:lnTo>
                    <a:pt x="165168" y="240030"/>
                  </a:lnTo>
                  <a:lnTo>
                    <a:pt x="166006" y="238760"/>
                  </a:lnTo>
                  <a:lnTo>
                    <a:pt x="169891" y="236220"/>
                  </a:lnTo>
                  <a:lnTo>
                    <a:pt x="171454" y="233680"/>
                  </a:lnTo>
                  <a:lnTo>
                    <a:pt x="153744" y="233680"/>
                  </a:lnTo>
                  <a:lnTo>
                    <a:pt x="146205" y="229870"/>
                  </a:lnTo>
                  <a:lnTo>
                    <a:pt x="144237" y="226060"/>
                  </a:lnTo>
                  <a:lnTo>
                    <a:pt x="151079" y="196850"/>
                  </a:lnTo>
                  <a:lnTo>
                    <a:pt x="141138" y="196850"/>
                  </a:lnTo>
                  <a:lnTo>
                    <a:pt x="140258" y="195580"/>
                  </a:lnTo>
                  <a:lnTo>
                    <a:pt x="131609" y="181610"/>
                  </a:lnTo>
                  <a:close/>
                </a:path>
                <a:path w="322579" h="321310">
                  <a:moveTo>
                    <a:pt x="220983" y="177800"/>
                  </a:moveTo>
                  <a:lnTo>
                    <a:pt x="204549" y="177800"/>
                  </a:lnTo>
                  <a:lnTo>
                    <a:pt x="198915" y="187960"/>
                  </a:lnTo>
                  <a:lnTo>
                    <a:pt x="186568" y="210820"/>
                  </a:lnTo>
                  <a:lnTo>
                    <a:pt x="173919" y="232410"/>
                  </a:lnTo>
                  <a:lnTo>
                    <a:pt x="167378" y="243840"/>
                  </a:lnTo>
                  <a:lnTo>
                    <a:pt x="178641" y="243840"/>
                  </a:lnTo>
                  <a:lnTo>
                    <a:pt x="182457" y="237490"/>
                  </a:lnTo>
                  <a:lnTo>
                    <a:pt x="212256" y="184150"/>
                  </a:lnTo>
                  <a:lnTo>
                    <a:pt x="212915" y="182880"/>
                  </a:lnTo>
                  <a:lnTo>
                    <a:pt x="223582" y="182880"/>
                  </a:lnTo>
                  <a:lnTo>
                    <a:pt x="220983" y="177800"/>
                  </a:lnTo>
                  <a:close/>
                </a:path>
                <a:path w="322579" h="321310">
                  <a:moveTo>
                    <a:pt x="188529" y="158750"/>
                  </a:moveTo>
                  <a:lnTo>
                    <a:pt x="177754" y="158750"/>
                  </a:lnTo>
                  <a:lnTo>
                    <a:pt x="178738" y="160020"/>
                  </a:lnTo>
                  <a:lnTo>
                    <a:pt x="178728" y="162560"/>
                  </a:lnTo>
                  <a:lnTo>
                    <a:pt x="163660" y="227330"/>
                  </a:lnTo>
                  <a:lnTo>
                    <a:pt x="162865" y="228600"/>
                  </a:lnTo>
                  <a:lnTo>
                    <a:pt x="158205" y="233680"/>
                  </a:lnTo>
                  <a:lnTo>
                    <a:pt x="171454" y="233680"/>
                  </a:lnTo>
                  <a:lnTo>
                    <a:pt x="172236" y="232410"/>
                  </a:lnTo>
                  <a:lnTo>
                    <a:pt x="184874" y="179070"/>
                  </a:lnTo>
                  <a:lnTo>
                    <a:pt x="184990" y="177800"/>
                  </a:lnTo>
                  <a:lnTo>
                    <a:pt x="220983" y="177800"/>
                  </a:lnTo>
                  <a:lnTo>
                    <a:pt x="216435" y="168910"/>
                  </a:lnTo>
                  <a:lnTo>
                    <a:pt x="189241" y="168910"/>
                  </a:lnTo>
                  <a:lnTo>
                    <a:pt x="187408" y="167640"/>
                  </a:lnTo>
                  <a:lnTo>
                    <a:pt x="188539" y="163830"/>
                  </a:lnTo>
                  <a:lnTo>
                    <a:pt x="188529" y="158750"/>
                  </a:lnTo>
                  <a:close/>
                </a:path>
                <a:path w="322579" h="321310">
                  <a:moveTo>
                    <a:pt x="257604" y="200660"/>
                  </a:moveTo>
                  <a:lnTo>
                    <a:pt x="250363" y="200660"/>
                  </a:lnTo>
                  <a:lnTo>
                    <a:pt x="243199" y="201930"/>
                  </a:lnTo>
                  <a:lnTo>
                    <a:pt x="236119" y="204470"/>
                  </a:lnTo>
                  <a:lnTo>
                    <a:pt x="271146" y="204470"/>
                  </a:lnTo>
                  <a:lnTo>
                    <a:pt x="264914" y="201930"/>
                  </a:lnTo>
                  <a:lnTo>
                    <a:pt x="257604" y="200660"/>
                  </a:lnTo>
                  <a:close/>
                </a:path>
                <a:path w="322579" h="321310">
                  <a:moveTo>
                    <a:pt x="155541" y="177800"/>
                  </a:moveTo>
                  <a:lnTo>
                    <a:pt x="145609" y="177800"/>
                  </a:lnTo>
                  <a:lnTo>
                    <a:pt x="141138" y="196850"/>
                  </a:lnTo>
                  <a:lnTo>
                    <a:pt x="151079" y="196850"/>
                  </a:lnTo>
                  <a:lnTo>
                    <a:pt x="155541" y="177800"/>
                  </a:lnTo>
                  <a:close/>
                </a:path>
                <a:path w="322579" h="321310">
                  <a:moveTo>
                    <a:pt x="114625" y="151130"/>
                  </a:moveTo>
                  <a:lnTo>
                    <a:pt x="103432" y="151130"/>
                  </a:lnTo>
                  <a:lnTo>
                    <a:pt x="115295" y="171450"/>
                  </a:lnTo>
                  <a:lnTo>
                    <a:pt x="101233" y="193040"/>
                  </a:lnTo>
                  <a:lnTo>
                    <a:pt x="112786" y="193040"/>
                  </a:lnTo>
                  <a:lnTo>
                    <a:pt x="120615" y="181610"/>
                  </a:lnTo>
                  <a:lnTo>
                    <a:pt x="131609" y="181610"/>
                  </a:lnTo>
                  <a:lnTo>
                    <a:pt x="130080" y="177800"/>
                  </a:lnTo>
                  <a:lnTo>
                    <a:pt x="155541" y="177800"/>
                  </a:lnTo>
                  <a:lnTo>
                    <a:pt x="155839" y="176530"/>
                  </a:lnTo>
                  <a:lnTo>
                    <a:pt x="156519" y="173990"/>
                  </a:lnTo>
                  <a:lnTo>
                    <a:pt x="157284" y="170180"/>
                  </a:lnTo>
                  <a:lnTo>
                    <a:pt x="157524" y="170180"/>
                  </a:lnTo>
                  <a:lnTo>
                    <a:pt x="159835" y="168910"/>
                  </a:lnTo>
                  <a:lnTo>
                    <a:pt x="124845" y="168910"/>
                  </a:lnTo>
                  <a:lnTo>
                    <a:pt x="124238" y="167640"/>
                  </a:lnTo>
                  <a:lnTo>
                    <a:pt x="120971" y="162560"/>
                  </a:lnTo>
                  <a:lnTo>
                    <a:pt x="118164" y="157480"/>
                  </a:lnTo>
                  <a:lnTo>
                    <a:pt x="115149" y="152400"/>
                  </a:lnTo>
                  <a:lnTo>
                    <a:pt x="114625" y="151130"/>
                  </a:lnTo>
                  <a:close/>
                </a:path>
                <a:path w="322579" h="321310">
                  <a:moveTo>
                    <a:pt x="258227" y="185420"/>
                  </a:moveTo>
                  <a:lnTo>
                    <a:pt x="248448" y="185420"/>
                  </a:lnTo>
                  <a:lnTo>
                    <a:pt x="238788" y="186690"/>
                  </a:lnTo>
                  <a:lnTo>
                    <a:pt x="229261" y="190500"/>
                  </a:lnTo>
                  <a:lnTo>
                    <a:pt x="282293" y="190500"/>
                  </a:lnTo>
                  <a:lnTo>
                    <a:pt x="268108" y="186690"/>
                  </a:lnTo>
                  <a:lnTo>
                    <a:pt x="258227" y="185420"/>
                  </a:lnTo>
                  <a:close/>
                </a:path>
                <a:path w="322579" h="321310">
                  <a:moveTo>
                    <a:pt x="237603" y="166370"/>
                  </a:moveTo>
                  <a:lnTo>
                    <a:pt x="216235" y="166370"/>
                  </a:lnTo>
                  <a:lnTo>
                    <a:pt x="217407" y="167640"/>
                  </a:lnTo>
                  <a:lnTo>
                    <a:pt x="218559" y="167640"/>
                  </a:lnTo>
                  <a:lnTo>
                    <a:pt x="219742" y="168910"/>
                  </a:lnTo>
                  <a:lnTo>
                    <a:pt x="226662" y="170180"/>
                  </a:lnTo>
                  <a:lnTo>
                    <a:pt x="233495" y="168910"/>
                  </a:lnTo>
                  <a:lnTo>
                    <a:pt x="237603" y="166370"/>
                  </a:lnTo>
                  <a:close/>
                </a:path>
                <a:path w="322579" h="321310">
                  <a:moveTo>
                    <a:pt x="183241" y="21590"/>
                  </a:moveTo>
                  <a:lnTo>
                    <a:pt x="176163" y="21590"/>
                  </a:lnTo>
                  <a:lnTo>
                    <a:pt x="172466" y="26670"/>
                  </a:lnTo>
                  <a:lnTo>
                    <a:pt x="169891" y="29210"/>
                  </a:lnTo>
                  <a:lnTo>
                    <a:pt x="164498" y="36830"/>
                  </a:lnTo>
                  <a:lnTo>
                    <a:pt x="164435" y="40640"/>
                  </a:lnTo>
                  <a:lnTo>
                    <a:pt x="167043" y="45720"/>
                  </a:lnTo>
                  <a:lnTo>
                    <a:pt x="167566" y="46990"/>
                  </a:lnTo>
                  <a:lnTo>
                    <a:pt x="166781" y="46990"/>
                  </a:lnTo>
                  <a:lnTo>
                    <a:pt x="159734" y="49530"/>
                  </a:lnTo>
                  <a:lnTo>
                    <a:pt x="153839" y="54610"/>
                  </a:lnTo>
                  <a:lnTo>
                    <a:pt x="148677" y="59690"/>
                  </a:lnTo>
                  <a:lnTo>
                    <a:pt x="126115" y="82550"/>
                  </a:lnTo>
                  <a:lnTo>
                    <a:pt x="118677" y="88900"/>
                  </a:lnTo>
                  <a:lnTo>
                    <a:pt x="112679" y="97790"/>
                  </a:lnTo>
                  <a:lnTo>
                    <a:pt x="109260" y="105410"/>
                  </a:lnTo>
                  <a:lnTo>
                    <a:pt x="108503" y="114300"/>
                  </a:lnTo>
                  <a:lnTo>
                    <a:pt x="108395" y="115570"/>
                  </a:lnTo>
                  <a:lnTo>
                    <a:pt x="110060" y="124460"/>
                  </a:lnTo>
                  <a:lnTo>
                    <a:pt x="111704" y="130810"/>
                  </a:lnTo>
                  <a:lnTo>
                    <a:pt x="114845" y="135890"/>
                  </a:lnTo>
                  <a:lnTo>
                    <a:pt x="119473" y="139700"/>
                  </a:lnTo>
                  <a:lnTo>
                    <a:pt x="120070" y="140970"/>
                  </a:lnTo>
                  <a:lnTo>
                    <a:pt x="91516" y="140970"/>
                  </a:lnTo>
                  <a:lnTo>
                    <a:pt x="88260" y="142240"/>
                  </a:lnTo>
                  <a:lnTo>
                    <a:pt x="86616" y="143510"/>
                  </a:lnTo>
                  <a:lnTo>
                    <a:pt x="87014" y="148590"/>
                  </a:lnTo>
                  <a:lnTo>
                    <a:pt x="89066" y="151130"/>
                  </a:lnTo>
                  <a:lnTo>
                    <a:pt x="129871" y="151130"/>
                  </a:lnTo>
                  <a:lnTo>
                    <a:pt x="147273" y="167640"/>
                  </a:lnTo>
                  <a:lnTo>
                    <a:pt x="124845" y="168910"/>
                  </a:lnTo>
                  <a:lnTo>
                    <a:pt x="159835" y="168910"/>
                  </a:lnTo>
                  <a:lnTo>
                    <a:pt x="164456" y="166370"/>
                  </a:lnTo>
                  <a:lnTo>
                    <a:pt x="170781" y="162560"/>
                  </a:lnTo>
                  <a:lnTo>
                    <a:pt x="172952" y="161290"/>
                  </a:lnTo>
                  <a:lnTo>
                    <a:pt x="153818" y="161290"/>
                  </a:lnTo>
                  <a:lnTo>
                    <a:pt x="153409" y="160020"/>
                  </a:lnTo>
                  <a:lnTo>
                    <a:pt x="153127" y="160020"/>
                  </a:lnTo>
                  <a:lnTo>
                    <a:pt x="120311" y="127000"/>
                  </a:lnTo>
                  <a:lnTo>
                    <a:pt x="117735" y="120650"/>
                  </a:lnTo>
                  <a:lnTo>
                    <a:pt x="118191" y="110490"/>
                  </a:lnTo>
                  <a:lnTo>
                    <a:pt x="118248" y="109220"/>
                  </a:lnTo>
                  <a:lnTo>
                    <a:pt x="119400" y="105410"/>
                  </a:lnTo>
                  <a:lnTo>
                    <a:pt x="121379" y="101600"/>
                  </a:lnTo>
                  <a:lnTo>
                    <a:pt x="135438" y="101600"/>
                  </a:lnTo>
                  <a:lnTo>
                    <a:pt x="132965" y="99060"/>
                  </a:lnTo>
                  <a:lnTo>
                    <a:pt x="127682" y="93980"/>
                  </a:lnTo>
                  <a:lnTo>
                    <a:pt x="128070" y="93980"/>
                  </a:lnTo>
                  <a:lnTo>
                    <a:pt x="128552" y="92710"/>
                  </a:lnTo>
                  <a:lnTo>
                    <a:pt x="161587" y="59690"/>
                  </a:lnTo>
                  <a:lnTo>
                    <a:pt x="168697" y="55880"/>
                  </a:lnTo>
                  <a:lnTo>
                    <a:pt x="177419" y="53340"/>
                  </a:lnTo>
                  <a:lnTo>
                    <a:pt x="188644" y="53340"/>
                  </a:lnTo>
                  <a:lnTo>
                    <a:pt x="188141" y="50800"/>
                  </a:lnTo>
                  <a:lnTo>
                    <a:pt x="259459" y="50800"/>
                  </a:lnTo>
                  <a:lnTo>
                    <a:pt x="259584" y="49530"/>
                  </a:lnTo>
                  <a:lnTo>
                    <a:pt x="259867" y="49530"/>
                  </a:lnTo>
                  <a:lnTo>
                    <a:pt x="267144" y="44450"/>
                  </a:lnTo>
                  <a:lnTo>
                    <a:pt x="267975" y="41910"/>
                  </a:lnTo>
                  <a:lnTo>
                    <a:pt x="175650" y="41910"/>
                  </a:lnTo>
                  <a:lnTo>
                    <a:pt x="174613" y="39370"/>
                  </a:lnTo>
                  <a:lnTo>
                    <a:pt x="174854" y="38100"/>
                  </a:lnTo>
                  <a:lnTo>
                    <a:pt x="176540" y="36830"/>
                  </a:lnTo>
                  <a:lnTo>
                    <a:pt x="177545" y="35560"/>
                  </a:lnTo>
                  <a:lnTo>
                    <a:pt x="179848" y="31750"/>
                  </a:lnTo>
                  <a:lnTo>
                    <a:pt x="181147" y="30480"/>
                  </a:lnTo>
                  <a:lnTo>
                    <a:pt x="184696" y="26670"/>
                  </a:lnTo>
                  <a:lnTo>
                    <a:pt x="183241" y="21590"/>
                  </a:lnTo>
                  <a:close/>
                </a:path>
                <a:path w="322579" h="321310">
                  <a:moveTo>
                    <a:pt x="212950" y="154940"/>
                  </a:moveTo>
                  <a:lnTo>
                    <a:pt x="187691" y="154940"/>
                  </a:lnTo>
                  <a:lnTo>
                    <a:pt x="196047" y="158750"/>
                  </a:lnTo>
                  <a:lnTo>
                    <a:pt x="200874" y="160020"/>
                  </a:lnTo>
                  <a:lnTo>
                    <a:pt x="201418" y="161290"/>
                  </a:lnTo>
                  <a:lnTo>
                    <a:pt x="202811" y="163830"/>
                  </a:lnTo>
                  <a:lnTo>
                    <a:pt x="204958" y="167640"/>
                  </a:lnTo>
                  <a:lnTo>
                    <a:pt x="203806" y="168910"/>
                  </a:lnTo>
                  <a:lnTo>
                    <a:pt x="216435" y="168910"/>
                  </a:lnTo>
                  <a:lnTo>
                    <a:pt x="215135" y="166370"/>
                  </a:lnTo>
                  <a:lnTo>
                    <a:pt x="237603" y="166370"/>
                  </a:lnTo>
                  <a:lnTo>
                    <a:pt x="239658" y="165100"/>
                  </a:lnTo>
                  <a:lnTo>
                    <a:pt x="244569" y="160020"/>
                  </a:lnTo>
                  <a:lnTo>
                    <a:pt x="225344" y="160020"/>
                  </a:lnTo>
                  <a:lnTo>
                    <a:pt x="212950" y="154940"/>
                  </a:lnTo>
                  <a:close/>
                </a:path>
                <a:path w="322579" h="321310">
                  <a:moveTo>
                    <a:pt x="135438" y="101600"/>
                  </a:moveTo>
                  <a:lnTo>
                    <a:pt x="121379" y="101600"/>
                  </a:lnTo>
                  <a:lnTo>
                    <a:pt x="171032" y="151130"/>
                  </a:lnTo>
                  <a:lnTo>
                    <a:pt x="153818" y="161290"/>
                  </a:lnTo>
                  <a:lnTo>
                    <a:pt x="172952" y="161290"/>
                  </a:lnTo>
                  <a:lnTo>
                    <a:pt x="177294" y="158750"/>
                  </a:lnTo>
                  <a:lnTo>
                    <a:pt x="188529" y="158750"/>
                  </a:lnTo>
                  <a:lnTo>
                    <a:pt x="186717" y="154940"/>
                  </a:lnTo>
                  <a:lnTo>
                    <a:pt x="212950" y="154940"/>
                  </a:lnTo>
                  <a:lnTo>
                    <a:pt x="188162" y="144780"/>
                  </a:lnTo>
                  <a:lnTo>
                    <a:pt x="181430" y="142240"/>
                  </a:lnTo>
                  <a:lnTo>
                    <a:pt x="170048" y="137160"/>
                  </a:lnTo>
                  <a:lnTo>
                    <a:pt x="166760" y="133350"/>
                  </a:lnTo>
                  <a:lnTo>
                    <a:pt x="166867" y="129540"/>
                  </a:lnTo>
                  <a:lnTo>
                    <a:pt x="166939" y="127000"/>
                  </a:lnTo>
                  <a:lnTo>
                    <a:pt x="167047" y="123190"/>
                  </a:lnTo>
                  <a:lnTo>
                    <a:pt x="157409" y="123190"/>
                  </a:lnTo>
                  <a:lnTo>
                    <a:pt x="152592" y="118110"/>
                  </a:lnTo>
                  <a:lnTo>
                    <a:pt x="142856" y="109220"/>
                  </a:lnTo>
                  <a:lnTo>
                    <a:pt x="135438" y="101600"/>
                  </a:lnTo>
                  <a:close/>
                </a:path>
                <a:path w="322579" h="321310">
                  <a:moveTo>
                    <a:pt x="247658" y="153670"/>
                  </a:moveTo>
                  <a:lnTo>
                    <a:pt x="237522" y="153670"/>
                  </a:lnTo>
                  <a:lnTo>
                    <a:pt x="235889" y="156210"/>
                  </a:lnTo>
                  <a:lnTo>
                    <a:pt x="233606" y="158750"/>
                  </a:lnTo>
                  <a:lnTo>
                    <a:pt x="227920" y="160020"/>
                  </a:lnTo>
                  <a:lnTo>
                    <a:pt x="244569" y="160020"/>
                  </a:lnTo>
                  <a:lnTo>
                    <a:pt x="246014" y="158750"/>
                  </a:lnTo>
                  <a:lnTo>
                    <a:pt x="246977" y="156210"/>
                  </a:lnTo>
                  <a:lnTo>
                    <a:pt x="247658" y="153670"/>
                  </a:lnTo>
                  <a:close/>
                </a:path>
                <a:path w="322579" h="321310">
                  <a:moveTo>
                    <a:pt x="255731" y="143510"/>
                  </a:moveTo>
                  <a:lnTo>
                    <a:pt x="224800" y="143510"/>
                  </a:lnTo>
                  <a:lnTo>
                    <a:pt x="222790" y="146050"/>
                  </a:lnTo>
                  <a:lnTo>
                    <a:pt x="223093" y="151130"/>
                  </a:lnTo>
                  <a:lnTo>
                    <a:pt x="225114" y="153670"/>
                  </a:lnTo>
                  <a:lnTo>
                    <a:pt x="256747" y="153670"/>
                  </a:lnTo>
                  <a:lnTo>
                    <a:pt x="258317" y="152400"/>
                  </a:lnTo>
                  <a:lnTo>
                    <a:pt x="259794" y="148590"/>
                  </a:lnTo>
                  <a:lnTo>
                    <a:pt x="259228" y="146050"/>
                  </a:lnTo>
                  <a:lnTo>
                    <a:pt x="256841" y="144780"/>
                  </a:lnTo>
                  <a:lnTo>
                    <a:pt x="255731" y="143510"/>
                  </a:lnTo>
                  <a:close/>
                </a:path>
                <a:path w="322579" h="321310">
                  <a:moveTo>
                    <a:pt x="198967" y="71120"/>
                  </a:moveTo>
                  <a:lnTo>
                    <a:pt x="184246" y="71120"/>
                  </a:lnTo>
                  <a:lnTo>
                    <a:pt x="189387" y="74930"/>
                  </a:lnTo>
                  <a:lnTo>
                    <a:pt x="190424" y="81280"/>
                  </a:lnTo>
                  <a:lnTo>
                    <a:pt x="190379" y="87630"/>
                  </a:lnTo>
                  <a:lnTo>
                    <a:pt x="190263" y="92710"/>
                  </a:lnTo>
                  <a:lnTo>
                    <a:pt x="190148" y="97790"/>
                  </a:lnTo>
                  <a:lnTo>
                    <a:pt x="190061" y="101600"/>
                  </a:lnTo>
                  <a:lnTo>
                    <a:pt x="189974" y="105410"/>
                  </a:lnTo>
                  <a:lnTo>
                    <a:pt x="189887" y="109220"/>
                  </a:lnTo>
                  <a:lnTo>
                    <a:pt x="189806" y="114300"/>
                  </a:lnTo>
                  <a:lnTo>
                    <a:pt x="189419" y="120650"/>
                  </a:lnTo>
                  <a:lnTo>
                    <a:pt x="191167" y="121920"/>
                  </a:lnTo>
                  <a:lnTo>
                    <a:pt x="202964" y="127000"/>
                  </a:lnTo>
                  <a:lnTo>
                    <a:pt x="232852" y="138430"/>
                  </a:lnTo>
                  <a:lnTo>
                    <a:pt x="234789" y="139700"/>
                  </a:lnTo>
                  <a:lnTo>
                    <a:pt x="236506" y="142240"/>
                  </a:lnTo>
                  <a:lnTo>
                    <a:pt x="237135" y="143510"/>
                  </a:lnTo>
                  <a:lnTo>
                    <a:pt x="247260" y="143510"/>
                  </a:lnTo>
                  <a:lnTo>
                    <a:pt x="201303" y="115570"/>
                  </a:lnTo>
                  <a:lnTo>
                    <a:pt x="199366" y="114300"/>
                  </a:lnTo>
                  <a:lnTo>
                    <a:pt x="199482" y="109220"/>
                  </a:lnTo>
                  <a:lnTo>
                    <a:pt x="199568" y="105410"/>
                  </a:lnTo>
                  <a:lnTo>
                    <a:pt x="199655" y="101600"/>
                  </a:lnTo>
                  <a:lnTo>
                    <a:pt x="199742" y="97790"/>
                  </a:lnTo>
                  <a:lnTo>
                    <a:pt x="199857" y="92710"/>
                  </a:lnTo>
                  <a:lnTo>
                    <a:pt x="199973" y="87630"/>
                  </a:lnTo>
                  <a:lnTo>
                    <a:pt x="200089" y="82550"/>
                  </a:lnTo>
                  <a:lnTo>
                    <a:pt x="237556" y="82550"/>
                  </a:lnTo>
                  <a:lnTo>
                    <a:pt x="245219" y="77470"/>
                  </a:lnTo>
                  <a:lnTo>
                    <a:pt x="214727" y="77470"/>
                  </a:lnTo>
                  <a:lnTo>
                    <a:pt x="214727" y="74930"/>
                  </a:lnTo>
                  <a:lnTo>
                    <a:pt x="204916" y="74930"/>
                  </a:lnTo>
                  <a:lnTo>
                    <a:pt x="198967" y="71120"/>
                  </a:lnTo>
                  <a:close/>
                </a:path>
                <a:path w="322579" h="321310">
                  <a:moveTo>
                    <a:pt x="188644" y="53340"/>
                  </a:moveTo>
                  <a:lnTo>
                    <a:pt x="178362" y="53340"/>
                  </a:lnTo>
                  <a:lnTo>
                    <a:pt x="180602" y="60960"/>
                  </a:lnTo>
                  <a:lnTo>
                    <a:pt x="178498" y="62230"/>
                  </a:lnTo>
                  <a:lnTo>
                    <a:pt x="176351" y="62230"/>
                  </a:lnTo>
                  <a:lnTo>
                    <a:pt x="165126" y="64770"/>
                  </a:lnTo>
                  <a:lnTo>
                    <a:pt x="158613" y="72390"/>
                  </a:lnTo>
                  <a:lnTo>
                    <a:pt x="158497" y="77470"/>
                  </a:lnTo>
                  <a:lnTo>
                    <a:pt x="158381" y="82550"/>
                  </a:lnTo>
                  <a:lnTo>
                    <a:pt x="158265" y="87630"/>
                  </a:lnTo>
                  <a:lnTo>
                    <a:pt x="158150" y="92710"/>
                  </a:lnTo>
                  <a:lnTo>
                    <a:pt x="158034" y="97790"/>
                  </a:lnTo>
                  <a:lnTo>
                    <a:pt x="157947" y="101600"/>
                  </a:lnTo>
                  <a:lnTo>
                    <a:pt x="157860" y="105410"/>
                  </a:lnTo>
                  <a:lnTo>
                    <a:pt x="157744" y="110490"/>
                  </a:lnTo>
                  <a:lnTo>
                    <a:pt x="157628" y="115570"/>
                  </a:lnTo>
                  <a:lnTo>
                    <a:pt x="157512" y="120650"/>
                  </a:lnTo>
                  <a:lnTo>
                    <a:pt x="157409" y="123190"/>
                  </a:lnTo>
                  <a:lnTo>
                    <a:pt x="167047" y="123190"/>
                  </a:lnTo>
                  <a:lnTo>
                    <a:pt x="167119" y="120650"/>
                  </a:lnTo>
                  <a:lnTo>
                    <a:pt x="167226" y="116840"/>
                  </a:lnTo>
                  <a:lnTo>
                    <a:pt x="167285" y="114300"/>
                  </a:lnTo>
                  <a:lnTo>
                    <a:pt x="167402" y="109220"/>
                  </a:lnTo>
                  <a:lnTo>
                    <a:pt x="167490" y="105410"/>
                  </a:lnTo>
                  <a:lnTo>
                    <a:pt x="167578" y="101600"/>
                  </a:lnTo>
                  <a:lnTo>
                    <a:pt x="167666" y="97790"/>
                  </a:lnTo>
                  <a:lnTo>
                    <a:pt x="167783" y="92710"/>
                  </a:lnTo>
                  <a:lnTo>
                    <a:pt x="167885" y="88900"/>
                  </a:lnTo>
                  <a:lnTo>
                    <a:pt x="167987" y="85090"/>
                  </a:lnTo>
                  <a:lnTo>
                    <a:pt x="168089" y="81280"/>
                  </a:lnTo>
                  <a:lnTo>
                    <a:pt x="168192" y="77470"/>
                  </a:lnTo>
                  <a:lnTo>
                    <a:pt x="168226" y="76200"/>
                  </a:lnTo>
                  <a:lnTo>
                    <a:pt x="172833" y="71120"/>
                  </a:lnTo>
                  <a:lnTo>
                    <a:pt x="198967" y="71120"/>
                  </a:lnTo>
                  <a:lnTo>
                    <a:pt x="193568" y="64770"/>
                  </a:lnTo>
                  <a:lnTo>
                    <a:pt x="189649" y="58420"/>
                  </a:lnTo>
                  <a:lnTo>
                    <a:pt x="188644" y="53340"/>
                  </a:lnTo>
                  <a:close/>
                </a:path>
                <a:path w="322579" h="321310">
                  <a:moveTo>
                    <a:pt x="237556" y="82550"/>
                  </a:moveTo>
                  <a:lnTo>
                    <a:pt x="200089" y="82550"/>
                  </a:lnTo>
                  <a:lnTo>
                    <a:pt x="200665" y="83820"/>
                  </a:lnTo>
                  <a:lnTo>
                    <a:pt x="201125" y="83820"/>
                  </a:lnTo>
                  <a:lnTo>
                    <a:pt x="207523" y="86360"/>
                  </a:lnTo>
                  <a:lnTo>
                    <a:pt x="213805" y="87630"/>
                  </a:lnTo>
                  <a:lnTo>
                    <a:pt x="220381" y="87630"/>
                  </a:lnTo>
                  <a:lnTo>
                    <a:pt x="233724" y="85090"/>
                  </a:lnTo>
                  <a:lnTo>
                    <a:pt x="237556" y="82550"/>
                  </a:lnTo>
                  <a:close/>
                </a:path>
                <a:path w="322579" h="321310">
                  <a:moveTo>
                    <a:pt x="259459" y="50800"/>
                  </a:moveTo>
                  <a:lnTo>
                    <a:pt x="249637" y="50800"/>
                  </a:lnTo>
                  <a:lnTo>
                    <a:pt x="245450" y="63500"/>
                  </a:lnTo>
                  <a:lnTo>
                    <a:pt x="237283" y="71120"/>
                  </a:lnTo>
                  <a:lnTo>
                    <a:pt x="226565" y="76200"/>
                  </a:lnTo>
                  <a:lnTo>
                    <a:pt x="214727" y="77470"/>
                  </a:lnTo>
                  <a:lnTo>
                    <a:pt x="245219" y="77470"/>
                  </a:lnTo>
                  <a:lnTo>
                    <a:pt x="253914" y="67310"/>
                  </a:lnTo>
                  <a:lnTo>
                    <a:pt x="258851" y="54610"/>
                  </a:lnTo>
                  <a:lnTo>
                    <a:pt x="259144" y="53340"/>
                  </a:lnTo>
                  <a:lnTo>
                    <a:pt x="259333" y="52070"/>
                  </a:lnTo>
                  <a:lnTo>
                    <a:pt x="259459" y="50800"/>
                  </a:lnTo>
                  <a:close/>
                </a:path>
                <a:path w="322579" h="321310">
                  <a:moveTo>
                    <a:pt x="214727" y="50800"/>
                  </a:moveTo>
                  <a:lnTo>
                    <a:pt x="204780" y="50800"/>
                  </a:lnTo>
                  <a:lnTo>
                    <a:pt x="205094" y="52070"/>
                  </a:lnTo>
                  <a:lnTo>
                    <a:pt x="205118" y="72390"/>
                  </a:lnTo>
                  <a:lnTo>
                    <a:pt x="204916" y="74930"/>
                  </a:lnTo>
                  <a:lnTo>
                    <a:pt x="214727" y="74930"/>
                  </a:lnTo>
                  <a:lnTo>
                    <a:pt x="214727" y="50800"/>
                  </a:lnTo>
                  <a:close/>
                </a:path>
                <a:path w="322579" h="321310">
                  <a:moveTo>
                    <a:pt x="239564" y="50800"/>
                  </a:moveTo>
                  <a:lnTo>
                    <a:pt x="229836" y="50800"/>
                  </a:lnTo>
                  <a:lnTo>
                    <a:pt x="229878" y="52070"/>
                  </a:lnTo>
                  <a:lnTo>
                    <a:pt x="229983" y="55880"/>
                  </a:lnTo>
                  <a:lnTo>
                    <a:pt x="230119" y="58420"/>
                  </a:lnTo>
                  <a:lnTo>
                    <a:pt x="232067" y="59690"/>
                  </a:lnTo>
                  <a:lnTo>
                    <a:pt x="237082" y="59690"/>
                  </a:lnTo>
                  <a:lnTo>
                    <a:pt x="239156" y="58420"/>
                  </a:lnTo>
                  <a:lnTo>
                    <a:pt x="239480" y="55880"/>
                  </a:lnTo>
                  <a:lnTo>
                    <a:pt x="239564" y="50800"/>
                  </a:lnTo>
                  <a:close/>
                </a:path>
                <a:path w="322579" h="321310">
                  <a:moveTo>
                    <a:pt x="250651" y="8890"/>
                  </a:moveTo>
                  <a:lnTo>
                    <a:pt x="221439" y="8890"/>
                  </a:lnTo>
                  <a:lnTo>
                    <a:pt x="239386" y="12700"/>
                  </a:lnTo>
                  <a:lnTo>
                    <a:pt x="244789" y="15240"/>
                  </a:lnTo>
                  <a:lnTo>
                    <a:pt x="253312" y="24130"/>
                  </a:lnTo>
                  <a:lnTo>
                    <a:pt x="256118" y="27940"/>
                  </a:lnTo>
                  <a:lnTo>
                    <a:pt x="259396" y="38100"/>
                  </a:lnTo>
                  <a:lnTo>
                    <a:pt x="256558" y="41910"/>
                  </a:lnTo>
                  <a:lnTo>
                    <a:pt x="267975" y="41910"/>
                  </a:lnTo>
                  <a:lnTo>
                    <a:pt x="269636" y="36830"/>
                  </a:lnTo>
                  <a:lnTo>
                    <a:pt x="266861" y="29210"/>
                  </a:lnTo>
                  <a:lnTo>
                    <a:pt x="261825" y="20320"/>
                  </a:lnTo>
                  <a:lnTo>
                    <a:pt x="254965" y="11430"/>
                  </a:lnTo>
                  <a:lnTo>
                    <a:pt x="250651" y="8890"/>
                  </a:lnTo>
                  <a:close/>
                </a:path>
                <a:path w="322579" h="321310">
                  <a:moveTo>
                    <a:pt x="226486" y="0"/>
                  </a:moveTo>
                  <a:lnTo>
                    <a:pt x="211135" y="0"/>
                  </a:lnTo>
                  <a:lnTo>
                    <a:pt x="205649" y="1270"/>
                  </a:lnTo>
                  <a:lnTo>
                    <a:pt x="197439" y="5080"/>
                  </a:lnTo>
                  <a:lnTo>
                    <a:pt x="194570" y="7620"/>
                  </a:lnTo>
                  <a:lnTo>
                    <a:pt x="189995" y="10160"/>
                  </a:lnTo>
                  <a:lnTo>
                    <a:pt x="189346" y="11430"/>
                  </a:lnTo>
                  <a:lnTo>
                    <a:pt x="189827" y="15240"/>
                  </a:lnTo>
                  <a:lnTo>
                    <a:pt x="190874" y="16510"/>
                  </a:lnTo>
                  <a:lnTo>
                    <a:pt x="194078" y="17780"/>
                  </a:lnTo>
                  <a:lnTo>
                    <a:pt x="195513" y="17780"/>
                  </a:lnTo>
                  <a:lnTo>
                    <a:pt x="198131" y="16510"/>
                  </a:lnTo>
                  <a:lnTo>
                    <a:pt x="199377" y="15240"/>
                  </a:lnTo>
                  <a:lnTo>
                    <a:pt x="205282" y="12700"/>
                  </a:lnTo>
                  <a:lnTo>
                    <a:pt x="210130" y="10160"/>
                  </a:lnTo>
                  <a:lnTo>
                    <a:pt x="221439" y="8890"/>
                  </a:lnTo>
                  <a:lnTo>
                    <a:pt x="250651" y="8890"/>
                  </a:lnTo>
                  <a:lnTo>
                    <a:pt x="246337" y="6350"/>
                  </a:lnTo>
                  <a:lnTo>
                    <a:pt x="235993" y="2540"/>
                  </a:lnTo>
                  <a:lnTo>
                    <a:pt x="226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2" name="object 25">
            <a:extLst>
              <a:ext uri="{FF2B5EF4-FFF2-40B4-BE49-F238E27FC236}">
                <a16:creationId xmlns:a16="http://schemas.microsoft.com/office/drawing/2014/main" id="{93B1F01B-500A-8B74-865F-CF569BD3DA70}"/>
              </a:ext>
            </a:extLst>
          </p:cNvPr>
          <p:cNvGrpSpPr/>
          <p:nvPr/>
        </p:nvGrpSpPr>
        <p:grpSpPr>
          <a:xfrm>
            <a:off x="7404998" y="2006122"/>
            <a:ext cx="312287" cy="312287"/>
            <a:chOff x="12210685" y="3308244"/>
            <a:chExt cx="514984" cy="514984"/>
          </a:xfrm>
        </p:grpSpPr>
        <p:sp>
          <p:nvSpPr>
            <p:cNvPr id="93" name="object 26">
              <a:extLst>
                <a:ext uri="{FF2B5EF4-FFF2-40B4-BE49-F238E27FC236}">
                  <a16:creationId xmlns:a16="http://schemas.microsoft.com/office/drawing/2014/main" id="{0359CB9B-82CA-F06A-53A7-42FFCCAD259A}"/>
                </a:ext>
              </a:extLst>
            </p:cNvPr>
            <p:cNvSpPr/>
            <p:nvPr/>
          </p:nvSpPr>
          <p:spPr>
            <a:xfrm>
              <a:off x="12210685" y="3308244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5">
                  <a:moveTo>
                    <a:pt x="514748" y="0"/>
                  </a:moveTo>
                  <a:lnTo>
                    <a:pt x="0" y="0"/>
                  </a:lnTo>
                  <a:lnTo>
                    <a:pt x="0" y="514748"/>
                  </a:lnTo>
                  <a:lnTo>
                    <a:pt x="514748" y="514748"/>
                  </a:lnTo>
                  <a:lnTo>
                    <a:pt x="514748" y="0"/>
                  </a:lnTo>
                  <a:close/>
                </a:path>
              </a:pathLst>
            </a:custGeom>
            <a:solidFill>
              <a:srgbClr val="FFB708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94" name="object 27">
              <a:extLst>
                <a:ext uri="{FF2B5EF4-FFF2-40B4-BE49-F238E27FC236}">
                  <a16:creationId xmlns:a16="http://schemas.microsoft.com/office/drawing/2014/main" id="{4F357D9E-7C03-1B88-EB19-CF85CBF7F92A}"/>
                </a:ext>
              </a:extLst>
            </p:cNvPr>
            <p:cNvSpPr/>
            <p:nvPr/>
          </p:nvSpPr>
          <p:spPr>
            <a:xfrm>
              <a:off x="12496645" y="3437548"/>
              <a:ext cx="83820" cy="55244"/>
            </a:xfrm>
            <a:custGeom>
              <a:avLst/>
              <a:gdLst/>
              <a:ahLst/>
              <a:cxnLst/>
              <a:rect l="l" t="t" r="r" b="b"/>
              <a:pathLst>
                <a:path w="83820" h="55245">
                  <a:moveTo>
                    <a:pt x="44137" y="0"/>
                  </a:moveTo>
                  <a:lnTo>
                    <a:pt x="13344" y="22411"/>
                  </a:lnTo>
                  <a:lnTo>
                    <a:pt x="13266" y="22799"/>
                  </a:lnTo>
                  <a:lnTo>
                    <a:pt x="12470" y="23846"/>
                  </a:lnTo>
                  <a:lnTo>
                    <a:pt x="4198" y="27280"/>
                  </a:lnTo>
                  <a:lnTo>
                    <a:pt x="0" y="34338"/>
                  </a:lnTo>
                  <a:lnTo>
                    <a:pt x="2913" y="49551"/>
                  </a:lnTo>
                  <a:lnTo>
                    <a:pt x="2942" y="49699"/>
                  </a:lnTo>
                  <a:lnTo>
                    <a:pt x="9250" y="54777"/>
                  </a:lnTo>
                  <a:lnTo>
                    <a:pt x="63994" y="54777"/>
                  </a:lnTo>
                  <a:lnTo>
                    <a:pt x="71403" y="53340"/>
                  </a:lnTo>
                  <a:lnTo>
                    <a:pt x="77436" y="49551"/>
                  </a:lnTo>
                  <a:lnTo>
                    <a:pt x="79430" y="46892"/>
                  </a:lnTo>
                  <a:lnTo>
                    <a:pt x="12743" y="46892"/>
                  </a:lnTo>
                  <a:lnTo>
                    <a:pt x="9320" y="43867"/>
                  </a:lnTo>
                  <a:lnTo>
                    <a:pt x="9150" y="41835"/>
                  </a:lnTo>
                  <a:lnTo>
                    <a:pt x="8957" y="36767"/>
                  </a:lnTo>
                  <a:lnTo>
                    <a:pt x="8889" y="34977"/>
                  </a:lnTo>
                  <a:lnTo>
                    <a:pt x="11957" y="31720"/>
                  </a:lnTo>
                  <a:lnTo>
                    <a:pt x="19465" y="30872"/>
                  </a:lnTo>
                  <a:lnTo>
                    <a:pt x="20669" y="29605"/>
                  </a:lnTo>
                  <a:lnTo>
                    <a:pt x="21057" y="23846"/>
                  </a:lnTo>
                  <a:lnTo>
                    <a:pt x="21184" y="21961"/>
                  </a:lnTo>
                  <a:lnTo>
                    <a:pt x="21298" y="20265"/>
                  </a:lnTo>
                  <a:lnTo>
                    <a:pt x="21417" y="18507"/>
                  </a:lnTo>
                  <a:lnTo>
                    <a:pt x="21538" y="16705"/>
                  </a:lnTo>
                  <a:lnTo>
                    <a:pt x="27789" y="9553"/>
                  </a:lnTo>
                  <a:lnTo>
                    <a:pt x="37496" y="7826"/>
                  </a:lnTo>
                  <a:lnTo>
                    <a:pt x="59777" y="7826"/>
                  </a:lnTo>
                  <a:lnTo>
                    <a:pt x="58990" y="6839"/>
                  </a:lnTo>
                  <a:lnTo>
                    <a:pt x="52122" y="2279"/>
                  </a:lnTo>
                  <a:lnTo>
                    <a:pt x="44137" y="0"/>
                  </a:lnTo>
                  <a:close/>
                </a:path>
                <a:path w="83820" h="55245">
                  <a:moveTo>
                    <a:pt x="59777" y="7826"/>
                  </a:moveTo>
                  <a:lnTo>
                    <a:pt x="44015" y="7826"/>
                  </a:lnTo>
                  <a:lnTo>
                    <a:pt x="50005" y="10044"/>
                  </a:lnTo>
                  <a:lnTo>
                    <a:pt x="55081" y="14265"/>
                  </a:lnTo>
                  <a:lnTo>
                    <a:pt x="58846" y="20265"/>
                  </a:lnTo>
                  <a:lnTo>
                    <a:pt x="59778" y="22411"/>
                  </a:lnTo>
                  <a:lnTo>
                    <a:pt x="61202" y="23364"/>
                  </a:lnTo>
                  <a:lnTo>
                    <a:pt x="70710" y="23364"/>
                  </a:lnTo>
                  <a:lnTo>
                    <a:pt x="75945" y="28485"/>
                  </a:lnTo>
                  <a:lnTo>
                    <a:pt x="75851" y="41835"/>
                  </a:lnTo>
                  <a:lnTo>
                    <a:pt x="70562" y="46892"/>
                  </a:lnTo>
                  <a:lnTo>
                    <a:pt x="79430" y="46892"/>
                  </a:lnTo>
                  <a:lnTo>
                    <a:pt x="81700" y="43867"/>
                  </a:lnTo>
                  <a:lnTo>
                    <a:pt x="83693" y="36767"/>
                  </a:lnTo>
                  <a:lnTo>
                    <a:pt x="83193" y="31720"/>
                  </a:lnTo>
                  <a:lnTo>
                    <a:pt x="83109" y="30872"/>
                  </a:lnTo>
                  <a:lnTo>
                    <a:pt x="66071" y="15543"/>
                  </a:lnTo>
                  <a:lnTo>
                    <a:pt x="65118" y="14935"/>
                  </a:lnTo>
                  <a:lnTo>
                    <a:pt x="64291" y="13490"/>
                  </a:lnTo>
                  <a:lnTo>
                    <a:pt x="59777" y="78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95" name="object 28">
              <a:extLst>
                <a:ext uri="{FF2B5EF4-FFF2-40B4-BE49-F238E27FC236}">
                  <a16:creationId xmlns:a16="http://schemas.microsoft.com/office/drawing/2014/main" id="{84C8976E-B63D-28C7-D9FE-187416FCFA1E}"/>
                </a:ext>
              </a:extLst>
            </p:cNvPr>
            <p:cNvSpPr/>
            <p:nvPr/>
          </p:nvSpPr>
          <p:spPr>
            <a:xfrm>
              <a:off x="12496645" y="3437548"/>
              <a:ext cx="83820" cy="55244"/>
            </a:xfrm>
            <a:custGeom>
              <a:avLst/>
              <a:gdLst/>
              <a:ahLst/>
              <a:cxnLst/>
              <a:rect l="l" t="t" r="r" b="b"/>
              <a:pathLst>
                <a:path w="83820" h="55245">
                  <a:moveTo>
                    <a:pt x="16774" y="31176"/>
                  </a:moveTo>
                  <a:lnTo>
                    <a:pt x="19465" y="30872"/>
                  </a:lnTo>
                  <a:lnTo>
                    <a:pt x="20669" y="29605"/>
                  </a:lnTo>
                  <a:lnTo>
                    <a:pt x="20847" y="26883"/>
                  </a:lnTo>
                  <a:lnTo>
                    <a:pt x="21538" y="16705"/>
                  </a:lnTo>
                  <a:lnTo>
                    <a:pt x="27789" y="9553"/>
                  </a:lnTo>
                  <a:lnTo>
                    <a:pt x="37496" y="7826"/>
                  </a:lnTo>
                  <a:lnTo>
                    <a:pt x="44011" y="7824"/>
                  </a:lnTo>
                  <a:lnTo>
                    <a:pt x="50005" y="10044"/>
                  </a:lnTo>
                  <a:lnTo>
                    <a:pt x="55081" y="14265"/>
                  </a:lnTo>
                  <a:lnTo>
                    <a:pt x="58846" y="20265"/>
                  </a:lnTo>
                  <a:lnTo>
                    <a:pt x="59778" y="22411"/>
                  </a:lnTo>
                  <a:lnTo>
                    <a:pt x="61202" y="23364"/>
                  </a:lnTo>
                  <a:lnTo>
                    <a:pt x="63579" y="23354"/>
                  </a:lnTo>
                  <a:lnTo>
                    <a:pt x="70688" y="23343"/>
                  </a:lnTo>
                  <a:lnTo>
                    <a:pt x="75945" y="28485"/>
                  </a:lnTo>
                  <a:lnTo>
                    <a:pt x="55998" y="46934"/>
                  </a:lnTo>
                  <a:lnTo>
                    <a:pt x="48375" y="46913"/>
                  </a:lnTo>
                  <a:lnTo>
                    <a:pt x="40763" y="46913"/>
                  </a:lnTo>
                  <a:lnTo>
                    <a:pt x="33067" y="46913"/>
                  </a:lnTo>
                  <a:lnTo>
                    <a:pt x="25360" y="46924"/>
                  </a:lnTo>
                  <a:lnTo>
                    <a:pt x="17664" y="46903"/>
                  </a:lnTo>
                  <a:lnTo>
                    <a:pt x="12743" y="46892"/>
                  </a:lnTo>
                  <a:lnTo>
                    <a:pt x="9224" y="43783"/>
                  </a:lnTo>
                  <a:lnTo>
                    <a:pt x="9057" y="39364"/>
                  </a:lnTo>
                  <a:lnTo>
                    <a:pt x="8889" y="34977"/>
                  </a:lnTo>
                  <a:lnTo>
                    <a:pt x="11957" y="31720"/>
                  </a:lnTo>
                  <a:lnTo>
                    <a:pt x="16774" y="31176"/>
                  </a:lnTo>
                  <a:close/>
                </a:path>
                <a:path w="83820" h="55245">
                  <a:moveTo>
                    <a:pt x="17695" y="54777"/>
                  </a:moveTo>
                  <a:lnTo>
                    <a:pt x="25308" y="54798"/>
                  </a:lnTo>
                  <a:lnTo>
                    <a:pt x="32920" y="54777"/>
                  </a:lnTo>
                  <a:lnTo>
                    <a:pt x="40532" y="54777"/>
                  </a:lnTo>
                  <a:lnTo>
                    <a:pt x="48385" y="54777"/>
                  </a:lnTo>
                  <a:lnTo>
                    <a:pt x="56249" y="54840"/>
                  </a:lnTo>
                  <a:lnTo>
                    <a:pt x="64102" y="54756"/>
                  </a:lnTo>
                  <a:lnTo>
                    <a:pt x="71403" y="53340"/>
                  </a:lnTo>
                  <a:lnTo>
                    <a:pt x="77436" y="49551"/>
                  </a:lnTo>
                  <a:lnTo>
                    <a:pt x="81700" y="43867"/>
                  </a:lnTo>
                  <a:lnTo>
                    <a:pt x="83693" y="36767"/>
                  </a:lnTo>
                  <a:lnTo>
                    <a:pt x="82978" y="29555"/>
                  </a:lnTo>
                  <a:lnTo>
                    <a:pt x="79773" y="23274"/>
                  </a:lnTo>
                  <a:lnTo>
                    <a:pt x="74512" y="18507"/>
                  </a:lnTo>
                  <a:lnTo>
                    <a:pt x="67631" y="15836"/>
                  </a:lnTo>
                  <a:lnTo>
                    <a:pt x="66071" y="15543"/>
                  </a:lnTo>
                  <a:lnTo>
                    <a:pt x="65118" y="14935"/>
                  </a:lnTo>
                  <a:lnTo>
                    <a:pt x="64291" y="13490"/>
                  </a:lnTo>
                  <a:lnTo>
                    <a:pt x="58990" y="6839"/>
                  </a:lnTo>
                  <a:lnTo>
                    <a:pt x="52122" y="2279"/>
                  </a:lnTo>
                  <a:lnTo>
                    <a:pt x="44137" y="0"/>
                  </a:lnTo>
                  <a:lnTo>
                    <a:pt x="35485" y="192"/>
                  </a:lnTo>
                  <a:lnTo>
                    <a:pt x="13266" y="22799"/>
                  </a:lnTo>
                  <a:lnTo>
                    <a:pt x="12470" y="23846"/>
                  </a:lnTo>
                  <a:lnTo>
                    <a:pt x="11706" y="24160"/>
                  </a:lnTo>
                  <a:lnTo>
                    <a:pt x="4198" y="27280"/>
                  </a:lnTo>
                  <a:lnTo>
                    <a:pt x="0" y="34338"/>
                  </a:lnTo>
                  <a:lnTo>
                    <a:pt x="1413" y="41688"/>
                  </a:lnTo>
                  <a:lnTo>
                    <a:pt x="2942" y="49699"/>
                  </a:lnTo>
                  <a:lnTo>
                    <a:pt x="9224" y="54756"/>
                  </a:lnTo>
                  <a:lnTo>
                    <a:pt x="17695" y="54777"/>
                  </a:lnTo>
                  <a:close/>
                </a:path>
              </a:pathLst>
            </a:custGeom>
            <a:ln w="33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96" name="object 29">
              <a:extLst>
                <a:ext uri="{FF2B5EF4-FFF2-40B4-BE49-F238E27FC236}">
                  <a16:creationId xmlns:a16="http://schemas.microsoft.com/office/drawing/2014/main" id="{D1B9F10A-96A5-5D2E-1495-0A2B77352054}"/>
                </a:ext>
              </a:extLst>
            </p:cNvPr>
            <p:cNvSpPr/>
            <p:nvPr/>
          </p:nvSpPr>
          <p:spPr>
            <a:xfrm>
              <a:off x="12318232" y="3704602"/>
              <a:ext cx="299720" cy="9525"/>
            </a:xfrm>
            <a:custGeom>
              <a:avLst/>
              <a:gdLst/>
              <a:ahLst/>
              <a:cxnLst/>
              <a:rect l="l" t="t" r="r" b="b"/>
              <a:pathLst>
                <a:path w="299720" h="9525">
                  <a:moveTo>
                    <a:pt x="297551" y="0"/>
                  </a:moveTo>
                  <a:lnTo>
                    <a:pt x="294943" y="0"/>
                  </a:lnTo>
                  <a:lnTo>
                    <a:pt x="2115" y="0"/>
                  </a:lnTo>
                  <a:lnTo>
                    <a:pt x="0" y="2115"/>
                  </a:lnTo>
                  <a:lnTo>
                    <a:pt x="0" y="7329"/>
                  </a:lnTo>
                  <a:lnTo>
                    <a:pt x="2115" y="9434"/>
                  </a:lnTo>
                  <a:lnTo>
                    <a:pt x="297551" y="9434"/>
                  </a:lnTo>
                  <a:lnTo>
                    <a:pt x="299666" y="7329"/>
                  </a:lnTo>
                  <a:lnTo>
                    <a:pt x="299666" y="2115"/>
                  </a:lnTo>
                  <a:lnTo>
                    <a:pt x="2975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97" name="object 30">
              <a:extLst>
                <a:ext uri="{FF2B5EF4-FFF2-40B4-BE49-F238E27FC236}">
                  <a16:creationId xmlns:a16="http://schemas.microsoft.com/office/drawing/2014/main" id="{8250E7AF-A5FE-3EA6-2ADE-2DAB5C290C4E}"/>
                </a:ext>
              </a:extLst>
            </p:cNvPr>
            <p:cNvSpPr/>
            <p:nvPr/>
          </p:nvSpPr>
          <p:spPr>
            <a:xfrm>
              <a:off x="12318232" y="3704602"/>
              <a:ext cx="299720" cy="9525"/>
            </a:xfrm>
            <a:custGeom>
              <a:avLst/>
              <a:gdLst/>
              <a:ahLst/>
              <a:cxnLst/>
              <a:rect l="l" t="t" r="r" b="b"/>
              <a:pathLst>
                <a:path w="299720" h="9525">
                  <a:moveTo>
                    <a:pt x="294943" y="0"/>
                  </a:moveTo>
                  <a:lnTo>
                    <a:pt x="4722" y="0"/>
                  </a:lnTo>
                  <a:lnTo>
                    <a:pt x="2115" y="0"/>
                  </a:lnTo>
                  <a:lnTo>
                    <a:pt x="0" y="2115"/>
                  </a:lnTo>
                  <a:lnTo>
                    <a:pt x="0" y="4722"/>
                  </a:lnTo>
                  <a:lnTo>
                    <a:pt x="0" y="7329"/>
                  </a:lnTo>
                  <a:lnTo>
                    <a:pt x="2115" y="9434"/>
                  </a:lnTo>
                  <a:lnTo>
                    <a:pt x="4722" y="9434"/>
                  </a:lnTo>
                  <a:lnTo>
                    <a:pt x="294943" y="9434"/>
                  </a:lnTo>
                  <a:lnTo>
                    <a:pt x="297551" y="9434"/>
                  </a:lnTo>
                  <a:lnTo>
                    <a:pt x="299666" y="7329"/>
                  </a:lnTo>
                  <a:lnTo>
                    <a:pt x="299666" y="4722"/>
                  </a:lnTo>
                  <a:lnTo>
                    <a:pt x="299666" y="2115"/>
                  </a:lnTo>
                  <a:lnTo>
                    <a:pt x="297551" y="0"/>
                  </a:lnTo>
                  <a:lnTo>
                    <a:pt x="294943" y="0"/>
                  </a:lnTo>
                  <a:close/>
                </a:path>
              </a:pathLst>
            </a:custGeom>
            <a:ln w="33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98" name="object 31">
              <a:extLst>
                <a:ext uri="{FF2B5EF4-FFF2-40B4-BE49-F238E27FC236}">
                  <a16:creationId xmlns:a16="http://schemas.microsoft.com/office/drawing/2014/main" id="{96ED5F4D-4C8C-E927-8F94-244E0319A570}"/>
                </a:ext>
              </a:extLst>
            </p:cNvPr>
            <p:cNvSpPr/>
            <p:nvPr/>
          </p:nvSpPr>
          <p:spPr>
            <a:xfrm>
              <a:off x="12318232" y="3418409"/>
              <a:ext cx="299720" cy="245745"/>
            </a:xfrm>
            <a:custGeom>
              <a:avLst/>
              <a:gdLst/>
              <a:ahLst/>
              <a:cxnLst/>
              <a:rect l="l" t="t" r="r" b="b"/>
              <a:pathLst>
                <a:path w="299720" h="245745">
                  <a:moveTo>
                    <a:pt x="297551" y="236191"/>
                  </a:moveTo>
                  <a:lnTo>
                    <a:pt x="2115" y="236191"/>
                  </a:lnTo>
                  <a:lnTo>
                    <a:pt x="0" y="238306"/>
                  </a:lnTo>
                  <a:lnTo>
                    <a:pt x="0" y="243510"/>
                  </a:lnTo>
                  <a:lnTo>
                    <a:pt x="2115" y="245626"/>
                  </a:lnTo>
                  <a:lnTo>
                    <a:pt x="297551" y="245626"/>
                  </a:lnTo>
                  <a:lnTo>
                    <a:pt x="299666" y="243510"/>
                  </a:lnTo>
                  <a:lnTo>
                    <a:pt x="299666" y="238306"/>
                  </a:lnTo>
                  <a:lnTo>
                    <a:pt x="297551" y="236191"/>
                  </a:lnTo>
                  <a:close/>
                </a:path>
                <a:path w="299720" h="245745">
                  <a:moveTo>
                    <a:pt x="87159" y="199910"/>
                  </a:moveTo>
                  <a:lnTo>
                    <a:pt x="59537" y="199910"/>
                  </a:lnTo>
                  <a:lnTo>
                    <a:pt x="64877" y="202894"/>
                  </a:lnTo>
                  <a:lnTo>
                    <a:pt x="70144" y="205763"/>
                  </a:lnTo>
                  <a:lnTo>
                    <a:pt x="76018" y="209218"/>
                  </a:lnTo>
                  <a:lnTo>
                    <a:pt x="76531" y="210475"/>
                  </a:lnTo>
                  <a:lnTo>
                    <a:pt x="76625" y="236191"/>
                  </a:lnTo>
                  <a:lnTo>
                    <a:pt x="87159" y="236191"/>
                  </a:lnTo>
                  <a:lnTo>
                    <a:pt x="87159" y="199910"/>
                  </a:lnTo>
                  <a:close/>
                </a:path>
                <a:path w="299720" h="245745">
                  <a:moveTo>
                    <a:pt x="262599" y="227019"/>
                  </a:moveTo>
                  <a:lnTo>
                    <a:pt x="158979" y="227019"/>
                  </a:lnTo>
                  <a:lnTo>
                    <a:pt x="158979" y="236191"/>
                  </a:lnTo>
                  <a:lnTo>
                    <a:pt x="169764" y="236191"/>
                  </a:lnTo>
                  <a:lnTo>
                    <a:pt x="169764" y="227165"/>
                  </a:lnTo>
                  <a:lnTo>
                    <a:pt x="262599" y="227165"/>
                  </a:lnTo>
                  <a:lnTo>
                    <a:pt x="262599" y="227019"/>
                  </a:lnTo>
                  <a:close/>
                </a:path>
                <a:path w="299720" h="245745">
                  <a:moveTo>
                    <a:pt x="262599" y="227165"/>
                  </a:moveTo>
                  <a:lnTo>
                    <a:pt x="251960" y="227165"/>
                  </a:lnTo>
                  <a:lnTo>
                    <a:pt x="251960" y="236191"/>
                  </a:lnTo>
                  <a:lnTo>
                    <a:pt x="262599" y="236191"/>
                  </a:lnTo>
                  <a:lnTo>
                    <a:pt x="262599" y="227165"/>
                  </a:lnTo>
                  <a:close/>
                </a:path>
                <a:path w="299720" h="245745">
                  <a:moveTo>
                    <a:pt x="271551" y="196098"/>
                  </a:moveTo>
                  <a:lnTo>
                    <a:pt x="151094" y="196098"/>
                  </a:lnTo>
                  <a:lnTo>
                    <a:pt x="148979" y="197910"/>
                  </a:lnTo>
                  <a:lnTo>
                    <a:pt x="148979" y="224935"/>
                  </a:lnTo>
                  <a:lnTo>
                    <a:pt x="150958" y="226830"/>
                  </a:lnTo>
                  <a:lnTo>
                    <a:pt x="154610" y="227019"/>
                  </a:lnTo>
                  <a:lnTo>
                    <a:pt x="271206" y="227019"/>
                  </a:lnTo>
                  <a:lnTo>
                    <a:pt x="272756" y="225448"/>
                  </a:lnTo>
                  <a:lnTo>
                    <a:pt x="272756" y="216485"/>
                  </a:lnTo>
                  <a:lnTo>
                    <a:pt x="159366" y="216485"/>
                  </a:lnTo>
                  <a:lnTo>
                    <a:pt x="159366" y="206538"/>
                  </a:lnTo>
                  <a:lnTo>
                    <a:pt x="272756" y="206538"/>
                  </a:lnTo>
                  <a:lnTo>
                    <a:pt x="272756" y="197486"/>
                  </a:lnTo>
                  <a:lnTo>
                    <a:pt x="272916" y="197486"/>
                  </a:lnTo>
                  <a:lnTo>
                    <a:pt x="271551" y="196098"/>
                  </a:lnTo>
                  <a:close/>
                </a:path>
                <a:path w="299720" h="245745">
                  <a:moveTo>
                    <a:pt x="272756" y="206538"/>
                  </a:moveTo>
                  <a:lnTo>
                    <a:pt x="262190" y="206538"/>
                  </a:lnTo>
                  <a:lnTo>
                    <a:pt x="262190" y="216485"/>
                  </a:lnTo>
                  <a:lnTo>
                    <a:pt x="272756" y="216485"/>
                  </a:lnTo>
                  <a:lnTo>
                    <a:pt x="272756" y="206538"/>
                  </a:lnTo>
                  <a:close/>
                </a:path>
                <a:path w="299720" h="245745">
                  <a:moveTo>
                    <a:pt x="28051" y="150257"/>
                  </a:moveTo>
                  <a:lnTo>
                    <a:pt x="17254" y="155164"/>
                  </a:lnTo>
                  <a:lnTo>
                    <a:pt x="9236" y="163572"/>
                  </a:lnTo>
                  <a:lnTo>
                    <a:pt x="4793" y="174251"/>
                  </a:lnTo>
                  <a:lnTo>
                    <a:pt x="4722" y="185973"/>
                  </a:lnTo>
                  <a:lnTo>
                    <a:pt x="9393" y="197486"/>
                  </a:lnTo>
                  <a:lnTo>
                    <a:pt x="17570" y="205981"/>
                  </a:lnTo>
                  <a:lnTo>
                    <a:pt x="28228" y="210744"/>
                  </a:lnTo>
                  <a:lnTo>
                    <a:pt x="40344" y="211061"/>
                  </a:lnTo>
                  <a:lnTo>
                    <a:pt x="48082" y="209742"/>
                  </a:lnTo>
                  <a:lnTo>
                    <a:pt x="54314" y="205981"/>
                  </a:lnTo>
                  <a:lnTo>
                    <a:pt x="54526" y="205763"/>
                  </a:lnTo>
                  <a:lnTo>
                    <a:pt x="58536" y="201078"/>
                  </a:lnTo>
                  <a:lnTo>
                    <a:pt x="36786" y="201078"/>
                  </a:lnTo>
                  <a:lnTo>
                    <a:pt x="29581" y="200315"/>
                  </a:lnTo>
                  <a:lnTo>
                    <a:pt x="22920" y="196904"/>
                  </a:lnTo>
                  <a:lnTo>
                    <a:pt x="17947" y="191397"/>
                  </a:lnTo>
                  <a:lnTo>
                    <a:pt x="17826" y="191262"/>
                  </a:lnTo>
                  <a:lnTo>
                    <a:pt x="15178" y="184449"/>
                  </a:lnTo>
                  <a:lnTo>
                    <a:pt x="15188" y="176937"/>
                  </a:lnTo>
                  <a:lnTo>
                    <a:pt x="17748" y="170047"/>
                  </a:lnTo>
                  <a:lnTo>
                    <a:pt x="22658" y="164421"/>
                  </a:lnTo>
                  <a:lnTo>
                    <a:pt x="29038" y="161009"/>
                  </a:lnTo>
                  <a:lnTo>
                    <a:pt x="35473" y="160131"/>
                  </a:lnTo>
                  <a:lnTo>
                    <a:pt x="58219" y="160131"/>
                  </a:lnTo>
                  <a:lnTo>
                    <a:pt x="57400" y="158728"/>
                  </a:lnTo>
                  <a:lnTo>
                    <a:pt x="44317" y="150765"/>
                  </a:lnTo>
                  <a:lnTo>
                    <a:pt x="28051" y="150257"/>
                  </a:lnTo>
                  <a:close/>
                </a:path>
                <a:path w="299720" h="245745">
                  <a:moveTo>
                    <a:pt x="35108" y="174759"/>
                  </a:moveTo>
                  <a:lnTo>
                    <a:pt x="32239" y="175617"/>
                  </a:lnTo>
                  <a:lnTo>
                    <a:pt x="29506" y="180727"/>
                  </a:lnTo>
                  <a:lnTo>
                    <a:pt x="30260" y="183481"/>
                  </a:lnTo>
                  <a:lnTo>
                    <a:pt x="37716" y="187879"/>
                  </a:lnTo>
                  <a:lnTo>
                    <a:pt x="42553" y="190465"/>
                  </a:lnTo>
                  <a:lnTo>
                    <a:pt x="48228" y="193638"/>
                  </a:lnTo>
                  <a:lnTo>
                    <a:pt x="49097" y="194203"/>
                  </a:lnTo>
                  <a:lnTo>
                    <a:pt x="50040" y="194768"/>
                  </a:lnTo>
                  <a:lnTo>
                    <a:pt x="43838" y="199221"/>
                  </a:lnTo>
                  <a:lnTo>
                    <a:pt x="36786" y="201078"/>
                  </a:lnTo>
                  <a:lnTo>
                    <a:pt x="58536" y="201078"/>
                  </a:lnTo>
                  <a:lnTo>
                    <a:pt x="59537" y="199910"/>
                  </a:lnTo>
                  <a:lnTo>
                    <a:pt x="87159" y="199910"/>
                  </a:lnTo>
                  <a:lnTo>
                    <a:pt x="87159" y="197486"/>
                  </a:lnTo>
                  <a:lnTo>
                    <a:pt x="76484" y="197486"/>
                  </a:lnTo>
                  <a:lnTo>
                    <a:pt x="73107" y="195627"/>
                  </a:lnTo>
                  <a:lnTo>
                    <a:pt x="70207" y="193826"/>
                  </a:lnTo>
                  <a:lnTo>
                    <a:pt x="65087" y="191397"/>
                  </a:lnTo>
                  <a:lnTo>
                    <a:pt x="64718" y="190465"/>
                  </a:lnTo>
                  <a:lnTo>
                    <a:pt x="65254" y="188151"/>
                  </a:lnTo>
                  <a:lnTo>
                    <a:pt x="65232" y="185732"/>
                  </a:lnTo>
                  <a:lnTo>
                    <a:pt x="55305" y="185732"/>
                  </a:lnTo>
                  <a:lnTo>
                    <a:pt x="41056" y="177837"/>
                  </a:lnTo>
                  <a:lnTo>
                    <a:pt x="39590" y="176937"/>
                  </a:lnTo>
                  <a:lnTo>
                    <a:pt x="35108" y="174759"/>
                  </a:lnTo>
                  <a:close/>
                </a:path>
                <a:path w="299720" h="245745">
                  <a:moveTo>
                    <a:pt x="86384" y="0"/>
                  </a:moveTo>
                  <a:lnTo>
                    <a:pt x="38383" y="14355"/>
                  </a:lnTo>
                  <a:lnTo>
                    <a:pt x="11193" y="56951"/>
                  </a:lnTo>
                  <a:lnTo>
                    <a:pt x="9702" y="68071"/>
                  </a:lnTo>
                  <a:lnTo>
                    <a:pt x="9805" y="76898"/>
                  </a:lnTo>
                  <a:lnTo>
                    <a:pt x="9916" y="79316"/>
                  </a:lnTo>
                  <a:lnTo>
                    <a:pt x="10013" y="81423"/>
                  </a:lnTo>
                  <a:lnTo>
                    <a:pt x="10053" y="82286"/>
                  </a:lnTo>
                  <a:lnTo>
                    <a:pt x="28969" y="121510"/>
                  </a:lnTo>
                  <a:lnTo>
                    <a:pt x="76416" y="144403"/>
                  </a:lnTo>
                  <a:lnTo>
                    <a:pt x="76416" y="197486"/>
                  </a:lnTo>
                  <a:lnTo>
                    <a:pt x="87159" y="197486"/>
                  </a:lnTo>
                  <a:lnTo>
                    <a:pt x="87159" y="144403"/>
                  </a:lnTo>
                  <a:lnTo>
                    <a:pt x="86587" y="144403"/>
                  </a:lnTo>
                  <a:lnTo>
                    <a:pt x="101370" y="141700"/>
                  </a:lnTo>
                  <a:lnTo>
                    <a:pt x="114338" y="136739"/>
                  </a:lnTo>
                  <a:lnTo>
                    <a:pt x="119129" y="133702"/>
                  </a:lnTo>
                  <a:lnTo>
                    <a:pt x="86950" y="133702"/>
                  </a:lnTo>
                  <a:lnTo>
                    <a:pt x="86948" y="133388"/>
                  </a:lnTo>
                  <a:lnTo>
                    <a:pt x="76625" y="133388"/>
                  </a:lnTo>
                  <a:lnTo>
                    <a:pt x="57302" y="129809"/>
                  </a:lnTo>
                  <a:lnTo>
                    <a:pt x="39649" y="117417"/>
                  </a:lnTo>
                  <a:lnTo>
                    <a:pt x="26324" y="98888"/>
                  </a:lnTo>
                  <a:lnTo>
                    <a:pt x="19988" y="76898"/>
                  </a:lnTo>
                  <a:lnTo>
                    <a:pt x="22914" y="52585"/>
                  </a:lnTo>
                  <a:lnTo>
                    <a:pt x="34748" y="31882"/>
                  </a:lnTo>
                  <a:lnTo>
                    <a:pt x="53550" y="17043"/>
                  </a:lnTo>
                  <a:lnTo>
                    <a:pt x="77379" y="10324"/>
                  </a:lnTo>
                  <a:lnTo>
                    <a:pt x="117535" y="10324"/>
                  </a:lnTo>
                  <a:lnTo>
                    <a:pt x="111774" y="6349"/>
                  </a:lnTo>
                  <a:lnTo>
                    <a:pt x="86384" y="0"/>
                  </a:lnTo>
                  <a:close/>
                </a:path>
                <a:path w="299720" h="245745">
                  <a:moveTo>
                    <a:pt x="247196" y="185732"/>
                  </a:moveTo>
                  <a:lnTo>
                    <a:pt x="174444" y="185732"/>
                  </a:lnTo>
                  <a:lnTo>
                    <a:pt x="174444" y="196098"/>
                  </a:lnTo>
                  <a:lnTo>
                    <a:pt x="247196" y="196098"/>
                  </a:lnTo>
                  <a:lnTo>
                    <a:pt x="247196" y="195889"/>
                  </a:lnTo>
                  <a:lnTo>
                    <a:pt x="185282" y="195889"/>
                  </a:lnTo>
                  <a:lnTo>
                    <a:pt x="185282" y="185973"/>
                  </a:lnTo>
                  <a:lnTo>
                    <a:pt x="247196" y="185973"/>
                  </a:lnTo>
                  <a:lnTo>
                    <a:pt x="247196" y="185732"/>
                  </a:lnTo>
                  <a:close/>
                </a:path>
                <a:path w="299720" h="245745">
                  <a:moveTo>
                    <a:pt x="247196" y="185973"/>
                  </a:moveTo>
                  <a:lnTo>
                    <a:pt x="236474" y="185973"/>
                  </a:lnTo>
                  <a:lnTo>
                    <a:pt x="236474" y="195889"/>
                  </a:lnTo>
                  <a:lnTo>
                    <a:pt x="247196" y="195889"/>
                  </a:lnTo>
                  <a:lnTo>
                    <a:pt x="247196" y="185973"/>
                  </a:lnTo>
                  <a:close/>
                </a:path>
                <a:path w="299720" h="245745">
                  <a:moveTo>
                    <a:pt x="58219" y="160131"/>
                  </a:moveTo>
                  <a:lnTo>
                    <a:pt x="36658" y="160131"/>
                  </a:lnTo>
                  <a:lnTo>
                    <a:pt x="43516" y="161701"/>
                  </a:lnTo>
                  <a:lnTo>
                    <a:pt x="49642" y="165777"/>
                  </a:lnTo>
                  <a:lnTo>
                    <a:pt x="53858" y="171562"/>
                  </a:lnTo>
                  <a:lnTo>
                    <a:pt x="55798" y="178396"/>
                  </a:lnTo>
                  <a:lnTo>
                    <a:pt x="55305" y="183481"/>
                  </a:lnTo>
                  <a:lnTo>
                    <a:pt x="55211" y="184449"/>
                  </a:lnTo>
                  <a:lnTo>
                    <a:pt x="55086" y="185732"/>
                  </a:lnTo>
                  <a:lnTo>
                    <a:pt x="65232" y="185732"/>
                  </a:lnTo>
                  <a:lnTo>
                    <a:pt x="65109" y="171928"/>
                  </a:lnTo>
                  <a:lnTo>
                    <a:pt x="58219" y="160131"/>
                  </a:lnTo>
                  <a:close/>
                </a:path>
                <a:path w="299720" h="245745">
                  <a:moveTo>
                    <a:pt x="255206" y="149786"/>
                  </a:moveTo>
                  <a:lnTo>
                    <a:pt x="166187" y="149786"/>
                  </a:lnTo>
                  <a:lnTo>
                    <a:pt x="164403" y="151471"/>
                  </a:lnTo>
                  <a:lnTo>
                    <a:pt x="164403" y="183784"/>
                  </a:lnTo>
                  <a:lnTo>
                    <a:pt x="166350" y="185732"/>
                  </a:lnTo>
                  <a:lnTo>
                    <a:pt x="254961" y="185732"/>
                  </a:lnTo>
                  <a:lnTo>
                    <a:pt x="257206" y="183638"/>
                  </a:lnTo>
                  <a:lnTo>
                    <a:pt x="257206" y="175230"/>
                  </a:lnTo>
                  <a:lnTo>
                    <a:pt x="174958" y="175230"/>
                  </a:lnTo>
                  <a:lnTo>
                    <a:pt x="174958" y="160131"/>
                  </a:lnTo>
                  <a:lnTo>
                    <a:pt x="257206" y="160131"/>
                  </a:lnTo>
                  <a:lnTo>
                    <a:pt x="257206" y="151681"/>
                  </a:lnTo>
                  <a:lnTo>
                    <a:pt x="255206" y="149786"/>
                  </a:lnTo>
                  <a:close/>
                </a:path>
                <a:path w="299720" h="245745">
                  <a:moveTo>
                    <a:pt x="257206" y="160131"/>
                  </a:moveTo>
                  <a:lnTo>
                    <a:pt x="246809" y="160131"/>
                  </a:lnTo>
                  <a:lnTo>
                    <a:pt x="246809" y="175230"/>
                  </a:lnTo>
                  <a:lnTo>
                    <a:pt x="257206" y="175230"/>
                  </a:lnTo>
                  <a:lnTo>
                    <a:pt x="257206" y="160131"/>
                  </a:lnTo>
                  <a:close/>
                </a:path>
                <a:path w="299720" h="245745">
                  <a:moveTo>
                    <a:pt x="183601" y="139137"/>
                  </a:moveTo>
                  <a:lnTo>
                    <a:pt x="173314" y="139765"/>
                  </a:lnTo>
                  <a:lnTo>
                    <a:pt x="174772" y="144403"/>
                  </a:lnTo>
                  <a:lnTo>
                    <a:pt x="175043" y="145367"/>
                  </a:lnTo>
                  <a:lnTo>
                    <a:pt x="174587" y="149356"/>
                  </a:lnTo>
                  <a:lnTo>
                    <a:pt x="174538" y="149786"/>
                  </a:lnTo>
                  <a:lnTo>
                    <a:pt x="247101" y="149786"/>
                  </a:lnTo>
                  <a:lnTo>
                    <a:pt x="247055" y="149356"/>
                  </a:lnTo>
                  <a:lnTo>
                    <a:pt x="185146" y="149356"/>
                  </a:lnTo>
                  <a:lnTo>
                    <a:pt x="184725" y="141700"/>
                  </a:lnTo>
                  <a:lnTo>
                    <a:pt x="184716" y="141534"/>
                  </a:lnTo>
                  <a:lnTo>
                    <a:pt x="183601" y="139137"/>
                  </a:lnTo>
                  <a:close/>
                </a:path>
                <a:path w="299720" h="245745">
                  <a:moveTo>
                    <a:pt x="235207" y="139137"/>
                  </a:moveTo>
                  <a:lnTo>
                    <a:pt x="237102" y="145367"/>
                  </a:lnTo>
                  <a:lnTo>
                    <a:pt x="236453" y="149356"/>
                  </a:lnTo>
                  <a:lnTo>
                    <a:pt x="247055" y="149356"/>
                  </a:lnTo>
                  <a:lnTo>
                    <a:pt x="246631" y="145367"/>
                  </a:lnTo>
                  <a:lnTo>
                    <a:pt x="248269" y="139765"/>
                  </a:lnTo>
                  <a:lnTo>
                    <a:pt x="248725" y="139765"/>
                  </a:lnTo>
                  <a:lnTo>
                    <a:pt x="235207" y="139137"/>
                  </a:lnTo>
                  <a:close/>
                </a:path>
                <a:path w="299720" h="245745">
                  <a:moveTo>
                    <a:pt x="117535" y="10324"/>
                  </a:moveTo>
                  <a:lnTo>
                    <a:pt x="77379" y="10324"/>
                  </a:lnTo>
                  <a:lnTo>
                    <a:pt x="101759" y="13461"/>
                  </a:lnTo>
                  <a:lnTo>
                    <a:pt x="122388" y="25403"/>
                  </a:lnTo>
                  <a:lnTo>
                    <a:pt x="137073" y="44242"/>
                  </a:lnTo>
                  <a:lnTo>
                    <a:pt x="143618" y="68071"/>
                  </a:lnTo>
                  <a:lnTo>
                    <a:pt x="140548" y="90793"/>
                  </a:lnTo>
                  <a:lnTo>
                    <a:pt x="140433" y="91641"/>
                  </a:lnTo>
                  <a:lnTo>
                    <a:pt x="140368" y="92126"/>
                  </a:lnTo>
                  <a:lnTo>
                    <a:pt x="128532" y="112643"/>
                  </a:lnTo>
                  <a:lnTo>
                    <a:pt x="110072" y="127282"/>
                  </a:lnTo>
                  <a:lnTo>
                    <a:pt x="86950" y="133702"/>
                  </a:lnTo>
                  <a:lnTo>
                    <a:pt x="119129" y="133702"/>
                  </a:lnTo>
                  <a:lnTo>
                    <a:pt x="150515" y="94986"/>
                  </a:lnTo>
                  <a:lnTo>
                    <a:pt x="153827" y="67013"/>
                  </a:lnTo>
                  <a:lnTo>
                    <a:pt x="147215" y="41504"/>
                  </a:lnTo>
                  <a:lnTo>
                    <a:pt x="132624" y="20733"/>
                  </a:lnTo>
                  <a:lnTo>
                    <a:pt x="117535" y="10324"/>
                  </a:lnTo>
                  <a:close/>
                </a:path>
                <a:path w="299720" h="245745">
                  <a:moveTo>
                    <a:pt x="64825" y="61097"/>
                  </a:moveTo>
                  <a:lnTo>
                    <a:pt x="60427" y="65746"/>
                  </a:lnTo>
                  <a:lnTo>
                    <a:pt x="60550" y="67013"/>
                  </a:lnTo>
                  <a:lnTo>
                    <a:pt x="60653" y="68071"/>
                  </a:lnTo>
                  <a:lnTo>
                    <a:pt x="60710" y="68657"/>
                  </a:lnTo>
                  <a:lnTo>
                    <a:pt x="63422" y="71432"/>
                  </a:lnTo>
                  <a:lnTo>
                    <a:pt x="67275" y="75317"/>
                  </a:lnTo>
                  <a:lnTo>
                    <a:pt x="71364" y="79316"/>
                  </a:lnTo>
                  <a:lnTo>
                    <a:pt x="75777" y="83871"/>
                  </a:lnTo>
                  <a:lnTo>
                    <a:pt x="76552" y="85034"/>
                  </a:lnTo>
                  <a:lnTo>
                    <a:pt x="76625" y="133388"/>
                  </a:lnTo>
                  <a:lnTo>
                    <a:pt x="86948" y="133388"/>
                  </a:lnTo>
                  <a:lnTo>
                    <a:pt x="87044" y="110656"/>
                  </a:lnTo>
                  <a:lnTo>
                    <a:pt x="87934" y="109546"/>
                  </a:lnTo>
                  <a:lnTo>
                    <a:pt x="101354" y="96028"/>
                  </a:lnTo>
                  <a:lnTo>
                    <a:pt x="86950" y="96028"/>
                  </a:lnTo>
                  <a:lnTo>
                    <a:pt x="87036" y="83871"/>
                  </a:lnTo>
                  <a:lnTo>
                    <a:pt x="87087" y="81423"/>
                  </a:lnTo>
                  <a:lnTo>
                    <a:pt x="86105" y="79316"/>
                  </a:lnTo>
                  <a:lnTo>
                    <a:pt x="83574" y="76898"/>
                  </a:lnTo>
                  <a:lnTo>
                    <a:pt x="79337" y="72898"/>
                  </a:lnTo>
                  <a:lnTo>
                    <a:pt x="75107" y="68448"/>
                  </a:lnTo>
                  <a:lnTo>
                    <a:pt x="67903" y="61327"/>
                  </a:lnTo>
                  <a:lnTo>
                    <a:pt x="64825" y="61097"/>
                  </a:lnTo>
                  <a:close/>
                </a:path>
                <a:path w="299720" h="245745">
                  <a:moveTo>
                    <a:pt x="106704" y="79316"/>
                  </a:moveTo>
                  <a:lnTo>
                    <a:pt x="103504" y="79316"/>
                  </a:lnTo>
                  <a:lnTo>
                    <a:pt x="96426" y="86321"/>
                  </a:lnTo>
                  <a:lnTo>
                    <a:pt x="92101" y="90793"/>
                  </a:lnTo>
                  <a:lnTo>
                    <a:pt x="86950" y="96028"/>
                  </a:lnTo>
                  <a:lnTo>
                    <a:pt x="101354" y="96028"/>
                  </a:lnTo>
                  <a:lnTo>
                    <a:pt x="110624" y="86719"/>
                  </a:lnTo>
                  <a:lnTo>
                    <a:pt x="110740" y="85034"/>
                  </a:lnTo>
                  <a:lnTo>
                    <a:pt x="110820" y="83871"/>
                  </a:lnTo>
                  <a:lnTo>
                    <a:pt x="108813" y="81599"/>
                  </a:lnTo>
                  <a:lnTo>
                    <a:pt x="106704" y="7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99" name="object 32">
              <a:extLst>
                <a:ext uri="{FF2B5EF4-FFF2-40B4-BE49-F238E27FC236}">
                  <a16:creationId xmlns:a16="http://schemas.microsoft.com/office/drawing/2014/main" id="{48C9685C-5F65-5138-F164-BA0255AA4661}"/>
                </a:ext>
              </a:extLst>
            </p:cNvPr>
            <p:cNvSpPr/>
            <p:nvPr/>
          </p:nvSpPr>
          <p:spPr>
            <a:xfrm>
              <a:off x="12477599" y="3578540"/>
              <a:ext cx="102870" cy="76200"/>
            </a:xfrm>
            <a:custGeom>
              <a:avLst/>
              <a:gdLst/>
              <a:ahLst/>
              <a:cxnLst/>
              <a:rect l="l" t="t" r="r" b="b"/>
              <a:pathLst>
                <a:path w="102870" h="76200">
                  <a:moveTo>
                    <a:pt x="10397" y="67034"/>
                  </a:moveTo>
                  <a:lnTo>
                    <a:pt x="92594" y="67034"/>
                  </a:lnTo>
                  <a:lnTo>
                    <a:pt x="92594" y="76060"/>
                  </a:lnTo>
                  <a:lnTo>
                    <a:pt x="10397" y="76060"/>
                  </a:lnTo>
                  <a:lnTo>
                    <a:pt x="10397" y="67034"/>
                  </a:lnTo>
                  <a:close/>
                </a:path>
                <a:path w="102870" h="76200">
                  <a:moveTo>
                    <a:pt x="0" y="46406"/>
                  </a:moveTo>
                  <a:lnTo>
                    <a:pt x="102824" y="46406"/>
                  </a:lnTo>
                  <a:lnTo>
                    <a:pt x="102824" y="56354"/>
                  </a:lnTo>
                  <a:lnTo>
                    <a:pt x="0" y="56354"/>
                  </a:lnTo>
                  <a:lnTo>
                    <a:pt x="0" y="46406"/>
                  </a:lnTo>
                  <a:close/>
                </a:path>
                <a:path w="102870" h="76200">
                  <a:moveTo>
                    <a:pt x="77107" y="35758"/>
                  </a:moveTo>
                  <a:lnTo>
                    <a:pt x="25915" y="35758"/>
                  </a:lnTo>
                  <a:lnTo>
                    <a:pt x="25915" y="25831"/>
                  </a:lnTo>
                  <a:lnTo>
                    <a:pt x="77107" y="25831"/>
                  </a:lnTo>
                  <a:lnTo>
                    <a:pt x="77107" y="35758"/>
                  </a:lnTo>
                  <a:close/>
                </a:path>
                <a:path w="102870" h="76200">
                  <a:moveTo>
                    <a:pt x="15591" y="0"/>
                  </a:moveTo>
                  <a:lnTo>
                    <a:pt x="87442" y="0"/>
                  </a:lnTo>
                  <a:lnTo>
                    <a:pt x="87442" y="15099"/>
                  </a:lnTo>
                  <a:lnTo>
                    <a:pt x="15591" y="15099"/>
                  </a:lnTo>
                  <a:lnTo>
                    <a:pt x="15591" y="0"/>
                  </a:lnTo>
                  <a:close/>
                </a:path>
              </a:pathLst>
            </a:custGeom>
            <a:ln w="33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00" name="object 33">
              <a:extLst>
                <a:ext uri="{FF2B5EF4-FFF2-40B4-BE49-F238E27FC236}">
                  <a16:creationId xmlns:a16="http://schemas.microsoft.com/office/drawing/2014/main" id="{4CBCFC11-ED6A-9996-C1CD-36FCB234646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36530" y="3427042"/>
              <a:ext cx="127011" cy="126760"/>
            </a:xfrm>
            <a:prstGeom prst="rect">
              <a:avLst/>
            </a:prstGeom>
          </p:spPr>
        </p:pic>
        <p:sp>
          <p:nvSpPr>
            <p:cNvPr id="101" name="object 34">
              <a:extLst>
                <a:ext uri="{FF2B5EF4-FFF2-40B4-BE49-F238E27FC236}">
                  <a16:creationId xmlns:a16="http://schemas.microsoft.com/office/drawing/2014/main" id="{0FEFF0DB-852A-557E-7F61-2653BB452B40}"/>
                </a:ext>
              </a:extLst>
            </p:cNvPr>
            <p:cNvSpPr/>
            <p:nvPr/>
          </p:nvSpPr>
          <p:spPr>
            <a:xfrm>
              <a:off x="12318232" y="3418409"/>
              <a:ext cx="299720" cy="245745"/>
            </a:xfrm>
            <a:custGeom>
              <a:avLst/>
              <a:gdLst/>
              <a:ahLst/>
              <a:cxnLst/>
              <a:rect l="l" t="t" r="r" b="b"/>
              <a:pathLst>
                <a:path w="299720" h="245745">
                  <a:moveTo>
                    <a:pt x="55097" y="185617"/>
                  </a:moveTo>
                  <a:lnTo>
                    <a:pt x="50878" y="183271"/>
                  </a:lnTo>
                  <a:lnTo>
                    <a:pt x="46700" y="180978"/>
                  </a:lnTo>
                  <a:lnTo>
                    <a:pt x="42553" y="178675"/>
                  </a:lnTo>
                  <a:lnTo>
                    <a:pt x="41056" y="177837"/>
                  </a:lnTo>
                  <a:lnTo>
                    <a:pt x="39590" y="176937"/>
                  </a:lnTo>
                  <a:lnTo>
                    <a:pt x="38040" y="176183"/>
                  </a:lnTo>
                  <a:lnTo>
                    <a:pt x="35108" y="174759"/>
                  </a:lnTo>
                  <a:lnTo>
                    <a:pt x="32239" y="175617"/>
                  </a:lnTo>
                  <a:lnTo>
                    <a:pt x="30847" y="178214"/>
                  </a:lnTo>
                  <a:lnTo>
                    <a:pt x="29506" y="180727"/>
                  </a:lnTo>
                  <a:lnTo>
                    <a:pt x="30260" y="183481"/>
                  </a:lnTo>
                  <a:lnTo>
                    <a:pt x="32993" y="185104"/>
                  </a:lnTo>
                  <a:lnTo>
                    <a:pt x="37716" y="187879"/>
                  </a:lnTo>
                  <a:lnTo>
                    <a:pt x="42553" y="190465"/>
                  </a:lnTo>
                  <a:lnTo>
                    <a:pt x="47328" y="193135"/>
                  </a:lnTo>
                  <a:lnTo>
                    <a:pt x="48228" y="193638"/>
                  </a:lnTo>
                  <a:lnTo>
                    <a:pt x="49097" y="194203"/>
                  </a:lnTo>
                  <a:lnTo>
                    <a:pt x="50040" y="194768"/>
                  </a:lnTo>
                  <a:lnTo>
                    <a:pt x="43838" y="199221"/>
                  </a:lnTo>
                  <a:lnTo>
                    <a:pt x="36786" y="201078"/>
                  </a:lnTo>
                  <a:lnTo>
                    <a:pt x="29581" y="200315"/>
                  </a:lnTo>
                  <a:lnTo>
                    <a:pt x="22920" y="196904"/>
                  </a:lnTo>
                  <a:lnTo>
                    <a:pt x="17826" y="191262"/>
                  </a:lnTo>
                  <a:lnTo>
                    <a:pt x="15178" y="184449"/>
                  </a:lnTo>
                  <a:lnTo>
                    <a:pt x="15109" y="177150"/>
                  </a:lnTo>
                  <a:lnTo>
                    <a:pt x="17748" y="170047"/>
                  </a:lnTo>
                  <a:lnTo>
                    <a:pt x="22658" y="164421"/>
                  </a:lnTo>
                  <a:lnTo>
                    <a:pt x="29038" y="161009"/>
                  </a:lnTo>
                  <a:lnTo>
                    <a:pt x="36215" y="160029"/>
                  </a:lnTo>
                  <a:lnTo>
                    <a:pt x="43516" y="161701"/>
                  </a:lnTo>
                  <a:lnTo>
                    <a:pt x="49642" y="165777"/>
                  </a:lnTo>
                  <a:lnTo>
                    <a:pt x="53858" y="171562"/>
                  </a:lnTo>
                  <a:lnTo>
                    <a:pt x="55798" y="178396"/>
                  </a:lnTo>
                  <a:lnTo>
                    <a:pt x="55097" y="185617"/>
                  </a:lnTo>
                  <a:close/>
                </a:path>
                <a:path w="299720" h="245745">
                  <a:moveTo>
                    <a:pt x="4722" y="245626"/>
                  </a:moveTo>
                  <a:lnTo>
                    <a:pt x="294943" y="245626"/>
                  </a:lnTo>
                  <a:lnTo>
                    <a:pt x="297551" y="245626"/>
                  </a:lnTo>
                  <a:lnTo>
                    <a:pt x="299666" y="243510"/>
                  </a:lnTo>
                  <a:lnTo>
                    <a:pt x="299666" y="240914"/>
                  </a:lnTo>
                  <a:lnTo>
                    <a:pt x="299666" y="238306"/>
                  </a:lnTo>
                  <a:lnTo>
                    <a:pt x="297551" y="236191"/>
                  </a:lnTo>
                  <a:lnTo>
                    <a:pt x="294943" y="236191"/>
                  </a:lnTo>
                  <a:lnTo>
                    <a:pt x="262599" y="236191"/>
                  </a:lnTo>
                  <a:lnTo>
                    <a:pt x="262599" y="227019"/>
                  </a:lnTo>
                  <a:lnTo>
                    <a:pt x="263719" y="227019"/>
                  </a:lnTo>
                  <a:lnTo>
                    <a:pt x="264662" y="227029"/>
                  </a:lnTo>
                  <a:lnTo>
                    <a:pt x="265583" y="227019"/>
                  </a:lnTo>
                  <a:lnTo>
                    <a:pt x="271248" y="226977"/>
                  </a:lnTo>
                  <a:lnTo>
                    <a:pt x="272756" y="225448"/>
                  </a:lnTo>
                  <a:lnTo>
                    <a:pt x="272756" y="219668"/>
                  </a:lnTo>
                  <a:lnTo>
                    <a:pt x="272756" y="204192"/>
                  </a:lnTo>
                  <a:lnTo>
                    <a:pt x="272756" y="197323"/>
                  </a:lnTo>
                  <a:lnTo>
                    <a:pt x="271510" y="196056"/>
                  </a:lnTo>
                  <a:lnTo>
                    <a:pt x="264777" y="196056"/>
                  </a:lnTo>
                  <a:lnTo>
                    <a:pt x="247196" y="196056"/>
                  </a:lnTo>
                  <a:lnTo>
                    <a:pt x="247196" y="185711"/>
                  </a:lnTo>
                  <a:lnTo>
                    <a:pt x="248955" y="185711"/>
                  </a:lnTo>
                  <a:lnTo>
                    <a:pt x="250442" y="185784"/>
                  </a:lnTo>
                  <a:lnTo>
                    <a:pt x="251960" y="185711"/>
                  </a:lnTo>
                  <a:lnTo>
                    <a:pt x="257308" y="167665"/>
                  </a:lnTo>
                  <a:lnTo>
                    <a:pt x="257291" y="161296"/>
                  </a:lnTo>
                  <a:lnTo>
                    <a:pt x="257238" y="154927"/>
                  </a:lnTo>
                  <a:lnTo>
                    <a:pt x="257206" y="151681"/>
                  </a:lnTo>
                  <a:lnTo>
                    <a:pt x="255206" y="149786"/>
                  </a:lnTo>
                  <a:lnTo>
                    <a:pt x="251960" y="149618"/>
                  </a:lnTo>
                  <a:lnTo>
                    <a:pt x="250390" y="149524"/>
                  </a:lnTo>
                  <a:lnTo>
                    <a:pt x="248798" y="149597"/>
                  </a:lnTo>
                  <a:lnTo>
                    <a:pt x="247081" y="149597"/>
                  </a:lnTo>
                  <a:lnTo>
                    <a:pt x="246631" y="145367"/>
                  </a:lnTo>
                  <a:lnTo>
                    <a:pt x="248275" y="139744"/>
                  </a:lnTo>
                  <a:lnTo>
                    <a:pt x="242160" y="139461"/>
                  </a:lnTo>
                  <a:lnTo>
                    <a:pt x="235207" y="139137"/>
                  </a:lnTo>
                  <a:lnTo>
                    <a:pt x="237102" y="145367"/>
                  </a:lnTo>
                  <a:lnTo>
                    <a:pt x="236453" y="149356"/>
                  </a:lnTo>
                  <a:lnTo>
                    <a:pt x="185146" y="149356"/>
                  </a:lnTo>
                  <a:lnTo>
                    <a:pt x="184716" y="141534"/>
                  </a:lnTo>
                  <a:lnTo>
                    <a:pt x="183596" y="139126"/>
                  </a:lnTo>
                  <a:lnTo>
                    <a:pt x="180015" y="139346"/>
                  </a:lnTo>
                  <a:lnTo>
                    <a:pt x="173314" y="139765"/>
                  </a:lnTo>
                  <a:lnTo>
                    <a:pt x="175052" y="145294"/>
                  </a:lnTo>
                  <a:lnTo>
                    <a:pt x="174560" y="149597"/>
                  </a:lnTo>
                  <a:lnTo>
                    <a:pt x="173083" y="149597"/>
                  </a:lnTo>
                  <a:lnTo>
                    <a:pt x="171816" y="149576"/>
                  </a:lnTo>
                  <a:lnTo>
                    <a:pt x="170560" y="149597"/>
                  </a:lnTo>
                  <a:lnTo>
                    <a:pt x="166309" y="149670"/>
                  </a:lnTo>
                  <a:lnTo>
                    <a:pt x="164403" y="151471"/>
                  </a:lnTo>
                  <a:lnTo>
                    <a:pt x="164382" y="155660"/>
                  </a:lnTo>
                  <a:lnTo>
                    <a:pt x="164351" y="163628"/>
                  </a:lnTo>
                  <a:lnTo>
                    <a:pt x="164351" y="171575"/>
                  </a:lnTo>
                  <a:lnTo>
                    <a:pt x="164382" y="179544"/>
                  </a:lnTo>
                  <a:lnTo>
                    <a:pt x="164403" y="183784"/>
                  </a:lnTo>
                  <a:lnTo>
                    <a:pt x="166256" y="185638"/>
                  </a:lnTo>
                  <a:lnTo>
                    <a:pt x="170445" y="185711"/>
                  </a:lnTo>
                  <a:lnTo>
                    <a:pt x="171785" y="185753"/>
                  </a:lnTo>
                  <a:lnTo>
                    <a:pt x="173146" y="185732"/>
                  </a:lnTo>
                  <a:lnTo>
                    <a:pt x="174444" y="185732"/>
                  </a:lnTo>
                  <a:lnTo>
                    <a:pt x="174444" y="196056"/>
                  </a:lnTo>
                  <a:lnTo>
                    <a:pt x="167743" y="196056"/>
                  </a:lnTo>
                  <a:lnTo>
                    <a:pt x="161303" y="196014"/>
                  </a:lnTo>
                  <a:lnTo>
                    <a:pt x="154853" y="196056"/>
                  </a:lnTo>
                  <a:lnTo>
                    <a:pt x="148843" y="210475"/>
                  </a:lnTo>
                  <a:lnTo>
                    <a:pt x="148864" y="215051"/>
                  </a:lnTo>
                  <a:lnTo>
                    <a:pt x="148864" y="217260"/>
                  </a:lnTo>
                  <a:lnTo>
                    <a:pt x="148906" y="219459"/>
                  </a:lnTo>
                  <a:lnTo>
                    <a:pt x="148927" y="221689"/>
                  </a:lnTo>
                  <a:lnTo>
                    <a:pt x="148979" y="224935"/>
                  </a:lnTo>
                  <a:lnTo>
                    <a:pt x="150958" y="226830"/>
                  </a:lnTo>
                  <a:lnTo>
                    <a:pt x="154204" y="226998"/>
                  </a:lnTo>
                  <a:lnTo>
                    <a:pt x="155775" y="227092"/>
                  </a:lnTo>
                  <a:lnTo>
                    <a:pt x="157356" y="227019"/>
                  </a:lnTo>
                  <a:lnTo>
                    <a:pt x="158979" y="227019"/>
                  </a:lnTo>
                  <a:lnTo>
                    <a:pt x="158979" y="236191"/>
                  </a:lnTo>
                  <a:lnTo>
                    <a:pt x="87159" y="236191"/>
                  </a:lnTo>
                  <a:lnTo>
                    <a:pt x="87159" y="144299"/>
                  </a:lnTo>
                  <a:lnTo>
                    <a:pt x="101370" y="141700"/>
                  </a:lnTo>
                  <a:lnTo>
                    <a:pt x="114338" y="136739"/>
                  </a:lnTo>
                  <a:lnTo>
                    <a:pt x="144776" y="107662"/>
                  </a:lnTo>
                  <a:lnTo>
                    <a:pt x="153827" y="67013"/>
                  </a:lnTo>
                  <a:lnTo>
                    <a:pt x="147215" y="41504"/>
                  </a:lnTo>
                  <a:lnTo>
                    <a:pt x="132624" y="20733"/>
                  </a:lnTo>
                  <a:lnTo>
                    <a:pt x="111774" y="6349"/>
                  </a:lnTo>
                  <a:lnTo>
                    <a:pt x="86384" y="0"/>
                  </a:lnTo>
                  <a:lnTo>
                    <a:pt x="60736" y="2938"/>
                  </a:lnTo>
                  <a:lnTo>
                    <a:pt x="38383" y="14355"/>
                  </a:lnTo>
                  <a:lnTo>
                    <a:pt x="21233" y="32833"/>
                  </a:lnTo>
                  <a:lnTo>
                    <a:pt x="11193" y="56951"/>
                  </a:lnTo>
                  <a:lnTo>
                    <a:pt x="9476" y="69757"/>
                  </a:lnTo>
                  <a:lnTo>
                    <a:pt x="10053" y="82286"/>
                  </a:lnTo>
                  <a:lnTo>
                    <a:pt x="28969" y="121510"/>
                  </a:lnTo>
                  <a:lnTo>
                    <a:pt x="76416" y="144403"/>
                  </a:lnTo>
                  <a:lnTo>
                    <a:pt x="76416" y="197449"/>
                  </a:lnTo>
                  <a:lnTo>
                    <a:pt x="73107" y="195627"/>
                  </a:lnTo>
                  <a:lnTo>
                    <a:pt x="70207" y="193826"/>
                  </a:lnTo>
                  <a:lnTo>
                    <a:pt x="67128" y="192360"/>
                  </a:lnTo>
                  <a:lnTo>
                    <a:pt x="65087" y="191397"/>
                  </a:lnTo>
                  <a:lnTo>
                    <a:pt x="64689" y="190392"/>
                  </a:lnTo>
                  <a:lnTo>
                    <a:pt x="65254" y="188151"/>
                  </a:lnTo>
                  <a:lnTo>
                    <a:pt x="65109" y="171928"/>
                  </a:lnTo>
                  <a:lnTo>
                    <a:pt x="57400" y="158728"/>
                  </a:lnTo>
                  <a:lnTo>
                    <a:pt x="44317" y="150765"/>
                  </a:lnTo>
                  <a:lnTo>
                    <a:pt x="28051" y="150257"/>
                  </a:lnTo>
                  <a:lnTo>
                    <a:pt x="17254" y="155164"/>
                  </a:lnTo>
                  <a:lnTo>
                    <a:pt x="9236" y="163572"/>
                  </a:lnTo>
                  <a:lnTo>
                    <a:pt x="4793" y="174251"/>
                  </a:lnTo>
                  <a:lnTo>
                    <a:pt x="4722" y="185973"/>
                  </a:lnTo>
                  <a:lnTo>
                    <a:pt x="9393" y="197486"/>
                  </a:lnTo>
                  <a:lnTo>
                    <a:pt x="17570" y="205981"/>
                  </a:lnTo>
                  <a:lnTo>
                    <a:pt x="28228" y="210744"/>
                  </a:lnTo>
                  <a:lnTo>
                    <a:pt x="40344" y="211061"/>
                  </a:lnTo>
                  <a:lnTo>
                    <a:pt x="48082" y="209742"/>
                  </a:lnTo>
                  <a:lnTo>
                    <a:pt x="54364" y="205951"/>
                  </a:lnTo>
                  <a:lnTo>
                    <a:pt x="59537" y="199910"/>
                  </a:lnTo>
                  <a:lnTo>
                    <a:pt x="64877" y="202894"/>
                  </a:lnTo>
                  <a:lnTo>
                    <a:pt x="76625" y="213815"/>
                  </a:lnTo>
                  <a:lnTo>
                    <a:pt x="76625" y="215051"/>
                  </a:lnTo>
                  <a:lnTo>
                    <a:pt x="76657" y="217574"/>
                  </a:lnTo>
                  <a:lnTo>
                    <a:pt x="76625" y="220129"/>
                  </a:lnTo>
                  <a:lnTo>
                    <a:pt x="76625" y="222673"/>
                  </a:lnTo>
                  <a:lnTo>
                    <a:pt x="76625" y="236191"/>
                  </a:lnTo>
                  <a:lnTo>
                    <a:pt x="4722" y="236191"/>
                  </a:lnTo>
                  <a:lnTo>
                    <a:pt x="2115" y="236191"/>
                  </a:lnTo>
                  <a:lnTo>
                    <a:pt x="0" y="238306"/>
                  </a:lnTo>
                  <a:lnTo>
                    <a:pt x="0" y="240914"/>
                  </a:lnTo>
                  <a:lnTo>
                    <a:pt x="0" y="243510"/>
                  </a:lnTo>
                  <a:lnTo>
                    <a:pt x="2115" y="245626"/>
                  </a:lnTo>
                  <a:lnTo>
                    <a:pt x="4722" y="245626"/>
                  </a:lnTo>
                  <a:close/>
                </a:path>
              </a:pathLst>
            </a:custGeom>
            <a:ln w="33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sp>
        <p:nvSpPr>
          <p:cNvPr id="102" name="object 37">
            <a:extLst>
              <a:ext uri="{FF2B5EF4-FFF2-40B4-BE49-F238E27FC236}">
                <a16:creationId xmlns:a16="http://schemas.microsoft.com/office/drawing/2014/main" id="{B36F9F74-F083-387D-7677-88C144F38A42}"/>
              </a:ext>
            </a:extLst>
          </p:cNvPr>
          <p:cNvSpPr txBox="1"/>
          <p:nvPr/>
        </p:nvSpPr>
        <p:spPr>
          <a:xfrm>
            <a:off x="7034057" y="508796"/>
            <a:ext cx="2199873" cy="221379"/>
          </a:xfrm>
          <a:prstGeom prst="rect">
            <a:avLst/>
          </a:prstGeom>
          <a:solidFill>
            <a:srgbClr val="FFB708"/>
          </a:solidFill>
        </p:spPr>
        <p:txBody>
          <a:bodyPr vert="horz" wrap="square" lIns="0" tIns="21830" rIns="0" bIns="21830" rtlCol="0">
            <a:spAutoFit/>
          </a:bodyPr>
          <a:lstStyle/>
          <a:p>
            <a:pPr marL="68926">
              <a:spcBef>
                <a:spcPts val="197"/>
              </a:spcBef>
            </a:pPr>
            <a:r>
              <a:rPr lang="es-CO" sz="1152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TÍTULO</a:t>
            </a:r>
            <a:endParaRPr sz="1152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103" name="object 41">
            <a:extLst>
              <a:ext uri="{FF2B5EF4-FFF2-40B4-BE49-F238E27FC236}">
                <a16:creationId xmlns:a16="http://schemas.microsoft.com/office/drawing/2014/main" id="{6CC067CE-CE04-7434-26B5-8F102B2C717F}"/>
              </a:ext>
            </a:extLst>
          </p:cNvPr>
          <p:cNvGrpSpPr/>
          <p:nvPr/>
        </p:nvGrpSpPr>
        <p:grpSpPr>
          <a:xfrm>
            <a:off x="7404998" y="4112397"/>
            <a:ext cx="312287" cy="312287"/>
            <a:chOff x="12210685" y="6781647"/>
            <a:chExt cx="514984" cy="514984"/>
          </a:xfrm>
        </p:grpSpPr>
        <p:sp>
          <p:nvSpPr>
            <p:cNvPr id="104" name="object 42">
              <a:extLst>
                <a:ext uri="{FF2B5EF4-FFF2-40B4-BE49-F238E27FC236}">
                  <a16:creationId xmlns:a16="http://schemas.microsoft.com/office/drawing/2014/main" id="{F134D175-D866-DC5D-0F3A-6D37937F9055}"/>
                </a:ext>
              </a:extLst>
            </p:cNvPr>
            <p:cNvSpPr/>
            <p:nvPr/>
          </p:nvSpPr>
          <p:spPr>
            <a:xfrm>
              <a:off x="12210685" y="6781647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748" y="0"/>
                  </a:moveTo>
                  <a:lnTo>
                    <a:pt x="0" y="0"/>
                  </a:lnTo>
                  <a:lnTo>
                    <a:pt x="0" y="514748"/>
                  </a:lnTo>
                  <a:lnTo>
                    <a:pt x="514748" y="514748"/>
                  </a:lnTo>
                  <a:lnTo>
                    <a:pt x="514748" y="0"/>
                  </a:lnTo>
                  <a:close/>
                </a:path>
              </a:pathLst>
            </a:custGeom>
            <a:solidFill>
              <a:srgbClr val="FF112C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05" name="object 43">
              <a:extLst>
                <a:ext uri="{FF2B5EF4-FFF2-40B4-BE49-F238E27FC236}">
                  <a16:creationId xmlns:a16="http://schemas.microsoft.com/office/drawing/2014/main" id="{583C6249-EE04-E978-F85E-3257779D6B2F}"/>
                </a:ext>
              </a:extLst>
            </p:cNvPr>
            <p:cNvSpPr/>
            <p:nvPr/>
          </p:nvSpPr>
          <p:spPr>
            <a:xfrm>
              <a:off x="12332824" y="6898835"/>
              <a:ext cx="108585" cy="278130"/>
            </a:xfrm>
            <a:custGeom>
              <a:avLst/>
              <a:gdLst/>
              <a:ahLst/>
              <a:cxnLst/>
              <a:rect l="l" t="t" r="r" b="b"/>
              <a:pathLst>
                <a:path w="108584" h="278129">
                  <a:moveTo>
                    <a:pt x="104782" y="0"/>
                  </a:moveTo>
                  <a:lnTo>
                    <a:pt x="85840" y="0"/>
                  </a:lnTo>
                  <a:lnTo>
                    <a:pt x="84007" y="1350"/>
                  </a:lnTo>
                  <a:lnTo>
                    <a:pt x="0" y="273049"/>
                  </a:lnTo>
                  <a:lnTo>
                    <a:pt x="261" y="274619"/>
                  </a:lnTo>
                  <a:lnTo>
                    <a:pt x="2052" y="277049"/>
                  </a:lnTo>
                  <a:lnTo>
                    <a:pt x="3476" y="277761"/>
                  </a:lnTo>
                  <a:lnTo>
                    <a:pt x="45255" y="277761"/>
                  </a:lnTo>
                  <a:lnTo>
                    <a:pt x="47181" y="276221"/>
                  </a:lnTo>
                  <a:lnTo>
                    <a:pt x="48970" y="268264"/>
                  </a:lnTo>
                  <a:lnTo>
                    <a:pt x="11423" y="268264"/>
                  </a:lnTo>
                  <a:lnTo>
                    <a:pt x="91421" y="9497"/>
                  </a:lnTo>
                  <a:lnTo>
                    <a:pt x="107138" y="9497"/>
                  </a:lnTo>
                  <a:lnTo>
                    <a:pt x="108289" y="4376"/>
                  </a:lnTo>
                  <a:lnTo>
                    <a:pt x="107954" y="2900"/>
                  </a:lnTo>
                  <a:lnTo>
                    <a:pt x="106153" y="649"/>
                  </a:lnTo>
                  <a:lnTo>
                    <a:pt x="104782" y="0"/>
                  </a:lnTo>
                  <a:close/>
                </a:path>
                <a:path w="108584" h="278129">
                  <a:moveTo>
                    <a:pt x="107138" y="9497"/>
                  </a:moveTo>
                  <a:lnTo>
                    <a:pt x="97410" y="9497"/>
                  </a:lnTo>
                  <a:lnTo>
                    <a:pt x="39234" y="268264"/>
                  </a:lnTo>
                  <a:lnTo>
                    <a:pt x="48970" y="268264"/>
                  </a:lnTo>
                  <a:lnTo>
                    <a:pt x="107138" y="94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06" name="object 44">
              <a:extLst>
                <a:ext uri="{FF2B5EF4-FFF2-40B4-BE49-F238E27FC236}">
                  <a16:creationId xmlns:a16="http://schemas.microsoft.com/office/drawing/2014/main" id="{E26782AB-538C-857A-1432-D9CC8ADF931B}"/>
                </a:ext>
              </a:extLst>
            </p:cNvPr>
            <p:cNvSpPr/>
            <p:nvPr/>
          </p:nvSpPr>
          <p:spPr>
            <a:xfrm>
              <a:off x="12332824" y="6898835"/>
              <a:ext cx="108585" cy="278130"/>
            </a:xfrm>
            <a:custGeom>
              <a:avLst/>
              <a:gdLst/>
              <a:ahLst/>
              <a:cxnLst/>
              <a:rect l="l" t="t" r="r" b="b"/>
              <a:pathLst>
                <a:path w="108584" h="278129">
                  <a:moveTo>
                    <a:pt x="39234" y="268264"/>
                  </a:moveTo>
                  <a:lnTo>
                    <a:pt x="11423" y="268264"/>
                  </a:lnTo>
                  <a:lnTo>
                    <a:pt x="91421" y="9497"/>
                  </a:lnTo>
                  <a:lnTo>
                    <a:pt x="97410" y="9497"/>
                  </a:lnTo>
                  <a:lnTo>
                    <a:pt x="39234" y="268264"/>
                  </a:lnTo>
                  <a:close/>
                </a:path>
                <a:path w="108584" h="278129">
                  <a:moveTo>
                    <a:pt x="103347" y="0"/>
                  </a:moveTo>
                  <a:lnTo>
                    <a:pt x="87924" y="0"/>
                  </a:lnTo>
                  <a:lnTo>
                    <a:pt x="85840" y="0"/>
                  </a:lnTo>
                  <a:lnTo>
                    <a:pt x="84007" y="1350"/>
                  </a:lnTo>
                  <a:lnTo>
                    <a:pt x="83390" y="3340"/>
                  </a:lnTo>
                  <a:lnTo>
                    <a:pt x="450" y="271614"/>
                  </a:lnTo>
                  <a:lnTo>
                    <a:pt x="0" y="273049"/>
                  </a:lnTo>
                  <a:lnTo>
                    <a:pt x="261" y="274619"/>
                  </a:lnTo>
                  <a:lnTo>
                    <a:pt x="1162" y="275834"/>
                  </a:lnTo>
                  <a:lnTo>
                    <a:pt x="2052" y="277049"/>
                  </a:lnTo>
                  <a:lnTo>
                    <a:pt x="3476" y="277761"/>
                  </a:lnTo>
                  <a:lnTo>
                    <a:pt x="4984" y="277761"/>
                  </a:lnTo>
                  <a:lnTo>
                    <a:pt x="43035" y="277761"/>
                  </a:lnTo>
                  <a:lnTo>
                    <a:pt x="45255" y="277761"/>
                  </a:lnTo>
                  <a:lnTo>
                    <a:pt x="47181" y="276221"/>
                  </a:lnTo>
                  <a:lnTo>
                    <a:pt x="47663" y="274054"/>
                  </a:lnTo>
                  <a:lnTo>
                    <a:pt x="107975" y="5790"/>
                  </a:lnTo>
                  <a:lnTo>
                    <a:pt x="108289" y="4376"/>
                  </a:lnTo>
                  <a:lnTo>
                    <a:pt x="107954" y="2900"/>
                  </a:lnTo>
                  <a:lnTo>
                    <a:pt x="107054" y="1780"/>
                  </a:lnTo>
                  <a:lnTo>
                    <a:pt x="106153" y="649"/>
                  </a:lnTo>
                  <a:lnTo>
                    <a:pt x="104782" y="0"/>
                  </a:lnTo>
                  <a:lnTo>
                    <a:pt x="103347" y="0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07" name="object 45">
              <a:extLst>
                <a:ext uri="{FF2B5EF4-FFF2-40B4-BE49-F238E27FC236}">
                  <a16:creationId xmlns:a16="http://schemas.microsoft.com/office/drawing/2014/main" id="{AFD01543-3A49-CB00-AE03-8D1B20940A15}"/>
                </a:ext>
              </a:extLst>
            </p:cNvPr>
            <p:cNvSpPr/>
            <p:nvPr/>
          </p:nvSpPr>
          <p:spPr>
            <a:xfrm>
              <a:off x="12495016" y="6898835"/>
              <a:ext cx="108585" cy="278130"/>
            </a:xfrm>
            <a:custGeom>
              <a:avLst/>
              <a:gdLst/>
              <a:ahLst/>
              <a:cxnLst/>
              <a:rect l="l" t="t" r="r" b="b"/>
              <a:pathLst>
                <a:path w="108584" h="278129">
                  <a:moveTo>
                    <a:pt x="22449" y="0"/>
                  </a:moveTo>
                  <a:lnTo>
                    <a:pt x="3507" y="0"/>
                  </a:lnTo>
                  <a:lnTo>
                    <a:pt x="2136" y="649"/>
                  </a:lnTo>
                  <a:lnTo>
                    <a:pt x="335" y="2900"/>
                  </a:lnTo>
                  <a:lnTo>
                    <a:pt x="0" y="4376"/>
                  </a:lnTo>
                  <a:lnTo>
                    <a:pt x="61108" y="276221"/>
                  </a:lnTo>
                  <a:lnTo>
                    <a:pt x="63034" y="277761"/>
                  </a:lnTo>
                  <a:lnTo>
                    <a:pt x="104813" y="277761"/>
                  </a:lnTo>
                  <a:lnTo>
                    <a:pt x="106237" y="277049"/>
                  </a:lnTo>
                  <a:lnTo>
                    <a:pt x="108028" y="274619"/>
                  </a:lnTo>
                  <a:lnTo>
                    <a:pt x="108289" y="273049"/>
                  </a:lnTo>
                  <a:lnTo>
                    <a:pt x="106803" y="268264"/>
                  </a:lnTo>
                  <a:lnTo>
                    <a:pt x="69055" y="268264"/>
                  </a:lnTo>
                  <a:lnTo>
                    <a:pt x="10879" y="9497"/>
                  </a:lnTo>
                  <a:lnTo>
                    <a:pt x="26800" y="9497"/>
                  </a:lnTo>
                  <a:lnTo>
                    <a:pt x="24281" y="1350"/>
                  </a:lnTo>
                  <a:lnTo>
                    <a:pt x="22449" y="0"/>
                  </a:lnTo>
                  <a:close/>
                </a:path>
                <a:path w="108584" h="278129">
                  <a:moveTo>
                    <a:pt x="26800" y="9497"/>
                  </a:moveTo>
                  <a:lnTo>
                    <a:pt x="16868" y="9497"/>
                  </a:lnTo>
                  <a:lnTo>
                    <a:pt x="96866" y="268264"/>
                  </a:lnTo>
                  <a:lnTo>
                    <a:pt x="106803" y="268264"/>
                  </a:lnTo>
                  <a:lnTo>
                    <a:pt x="26800" y="94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08" name="object 46">
              <a:extLst>
                <a:ext uri="{FF2B5EF4-FFF2-40B4-BE49-F238E27FC236}">
                  <a16:creationId xmlns:a16="http://schemas.microsoft.com/office/drawing/2014/main" id="{6160014E-EEE4-F73B-892E-0A7F5F7E30A5}"/>
                </a:ext>
              </a:extLst>
            </p:cNvPr>
            <p:cNvSpPr/>
            <p:nvPr/>
          </p:nvSpPr>
          <p:spPr>
            <a:xfrm>
              <a:off x="12495016" y="6898835"/>
              <a:ext cx="108585" cy="278130"/>
            </a:xfrm>
            <a:custGeom>
              <a:avLst/>
              <a:gdLst/>
              <a:ahLst/>
              <a:cxnLst/>
              <a:rect l="l" t="t" r="r" b="b"/>
              <a:pathLst>
                <a:path w="108584" h="278129">
                  <a:moveTo>
                    <a:pt x="69055" y="268264"/>
                  </a:moveTo>
                  <a:lnTo>
                    <a:pt x="10879" y="9497"/>
                  </a:lnTo>
                  <a:lnTo>
                    <a:pt x="16868" y="9497"/>
                  </a:lnTo>
                  <a:lnTo>
                    <a:pt x="96866" y="268264"/>
                  </a:lnTo>
                  <a:lnTo>
                    <a:pt x="69055" y="268264"/>
                  </a:lnTo>
                  <a:close/>
                </a:path>
                <a:path w="108584" h="278129">
                  <a:moveTo>
                    <a:pt x="107839" y="271614"/>
                  </a:moveTo>
                  <a:lnTo>
                    <a:pt x="24899" y="3340"/>
                  </a:lnTo>
                  <a:lnTo>
                    <a:pt x="24281" y="1350"/>
                  </a:lnTo>
                  <a:lnTo>
                    <a:pt x="22449" y="0"/>
                  </a:lnTo>
                  <a:lnTo>
                    <a:pt x="20365" y="0"/>
                  </a:lnTo>
                  <a:lnTo>
                    <a:pt x="4942" y="0"/>
                  </a:lnTo>
                  <a:lnTo>
                    <a:pt x="3507" y="0"/>
                  </a:lnTo>
                  <a:lnTo>
                    <a:pt x="2136" y="649"/>
                  </a:lnTo>
                  <a:lnTo>
                    <a:pt x="1235" y="1780"/>
                  </a:lnTo>
                  <a:lnTo>
                    <a:pt x="335" y="2900"/>
                  </a:lnTo>
                  <a:lnTo>
                    <a:pt x="0" y="4376"/>
                  </a:lnTo>
                  <a:lnTo>
                    <a:pt x="314" y="5790"/>
                  </a:lnTo>
                  <a:lnTo>
                    <a:pt x="60626" y="274054"/>
                  </a:lnTo>
                  <a:lnTo>
                    <a:pt x="61108" y="276221"/>
                  </a:lnTo>
                  <a:lnTo>
                    <a:pt x="63034" y="277761"/>
                  </a:lnTo>
                  <a:lnTo>
                    <a:pt x="65254" y="277761"/>
                  </a:lnTo>
                  <a:lnTo>
                    <a:pt x="103305" y="277761"/>
                  </a:lnTo>
                  <a:lnTo>
                    <a:pt x="104813" y="277761"/>
                  </a:lnTo>
                  <a:lnTo>
                    <a:pt x="106237" y="277049"/>
                  </a:lnTo>
                  <a:lnTo>
                    <a:pt x="107127" y="275834"/>
                  </a:lnTo>
                  <a:lnTo>
                    <a:pt x="108028" y="274619"/>
                  </a:lnTo>
                  <a:lnTo>
                    <a:pt x="108289" y="273049"/>
                  </a:lnTo>
                  <a:lnTo>
                    <a:pt x="107839" y="271614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09" name="object 47">
              <a:extLst>
                <a:ext uri="{FF2B5EF4-FFF2-40B4-BE49-F238E27FC236}">
                  <a16:creationId xmlns:a16="http://schemas.microsoft.com/office/drawing/2014/main" id="{EF01772E-DB7F-0DF6-A9C4-BB5F62530128}"/>
                </a:ext>
              </a:extLst>
            </p:cNvPr>
            <p:cNvSpPr/>
            <p:nvPr/>
          </p:nvSpPr>
          <p:spPr>
            <a:xfrm>
              <a:off x="12462692" y="7089628"/>
              <a:ext cx="9525" cy="90170"/>
            </a:xfrm>
            <a:custGeom>
              <a:avLst/>
              <a:gdLst/>
              <a:ahLst/>
              <a:cxnLst/>
              <a:rect l="l" t="t" r="r" b="b"/>
              <a:pathLst>
                <a:path w="9525" h="90170">
                  <a:moveTo>
                    <a:pt x="7361" y="0"/>
                  </a:moveTo>
                  <a:lnTo>
                    <a:pt x="4743" y="0"/>
                  </a:lnTo>
                  <a:lnTo>
                    <a:pt x="2125" y="0"/>
                  </a:lnTo>
                  <a:lnTo>
                    <a:pt x="0" y="2125"/>
                  </a:lnTo>
                  <a:lnTo>
                    <a:pt x="0" y="87452"/>
                  </a:lnTo>
                  <a:lnTo>
                    <a:pt x="2125" y="89578"/>
                  </a:lnTo>
                  <a:lnTo>
                    <a:pt x="7361" y="89578"/>
                  </a:lnTo>
                  <a:lnTo>
                    <a:pt x="9486" y="87452"/>
                  </a:lnTo>
                  <a:lnTo>
                    <a:pt x="9486" y="212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10" name="object 48">
              <a:extLst>
                <a:ext uri="{FF2B5EF4-FFF2-40B4-BE49-F238E27FC236}">
                  <a16:creationId xmlns:a16="http://schemas.microsoft.com/office/drawing/2014/main" id="{D9E795BB-89AB-73AD-0AE3-6AB2BC31D947}"/>
                </a:ext>
              </a:extLst>
            </p:cNvPr>
            <p:cNvSpPr/>
            <p:nvPr/>
          </p:nvSpPr>
          <p:spPr>
            <a:xfrm>
              <a:off x="12462692" y="7089628"/>
              <a:ext cx="9525" cy="90170"/>
            </a:xfrm>
            <a:custGeom>
              <a:avLst/>
              <a:gdLst/>
              <a:ahLst/>
              <a:cxnLst/>
              <a:rect l="l" t="t" r="r" b="b"/>
              <a:pathLst>
                <a:path w="9525" h="90170">
                  <a:moveTo>
                    <a:pt x="4743" y="0"/>
                  </a:moveTo>
                  <a:lnTo>
                    <a:pt x="2125" y="0"/>
                  </a:lnTo>
                  <a:lnTo>
                    <a:pt x="0" y="2125"/>
                  </a:lnTo>
                  <a:lnTo>
                    <a:pt x="0" y="4743"/>
                  </a:lnTo>
                  <a:lnTo>
                    <a:pt x="0" y="84835"/>
                  </a:lnTo>
                  <a:lnTo>
                    <a:pt x="0" y="87452"/>
                  </a:lnTo>
                  <a:lnTo>
                    <a:pt x="2125" y="89578"/>
                  </a:lnTo>
                  <a:lnTo>
                    <a:pt x="4743" y="89578"/>
                  </a:lnTo>
                  <a:lnTo>
                    <a:pt x="7361" y="89578"/>
                  </a:lnTo>
                  <a:lnTo>
                    <a:pt x="9486" y="87452"/>
                  </a:lnTo>
                  <a:lnTo>
                    <a:pt x="9486" y="84835"/>
                  </a:lnTo>
                  <a:lnTo>
                    <a:pt x="9486" y="4743"/>
                  </a:lnTo>
                  <a:lnTo>
                    <a:pt x="9486" y="2125"/>
                  </a:lnTo>
                  <a:lnTo>
                    <a:pt x="7361" y="0"/>
                  </a:lnTo>
                  <a:lnTo>
                    <a:pt x="4743" y="0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11" name="object 49">
              <a:extLst>
                <a:ext uri="{FF2B5EF4-FFF2-40B4-BE49-F238E27FC236}">
                  <a16:creationId xmlns:a16="http://schemas.microsoft.com/office/drawing/2014/main" id="{5ED147F6-B459-FAC7-90B8-4CEC83BD1923}"/>
                </a:ext>
              </a:extLst>
            </p:cNvPr>
            <p:cNvSpPr/>
            <p:nvPr/>
          </p:nvSpPr>
          <p:spPr>
            <a:xfrm>
              <a:off x="12462692" y="7013433"/>
              <a:ext cx="9525" cy="58419"/>
            </a:xfrm>
            <a:custGeom>
              <a:avLst/>
              <a:gdLst/>
              <a:ahLst/>
              <a:cxnLst/>
              <a:rect l="l" t="t" r="r" b="b"/>
              <a:pathLst>
                <a:path w="9525" h="58420">
                  <a:moveTo>
                    <a:pt x="7361" y="0"/>
                  </a:moveTo>
                  <a:lnTo>
                    <a:pt x="4743" y="0"/>
                  </a:lnTo>
                  <a:lnTo>
                    <a:pt x="2125" y="0"/>
                  </a:lnTo>
                  <a:lnTo>
                    <a:pt x="0" y="2125"/>
                  </a:lnTo>
                  <a:lnTo>
                    <a:pt x="0" y="55715"/>
                  </a:lnTo>
                  <a:lnTo>
                    <a:pt x="2125" y="57841"/>
                  </a:lnTo>
                  <a:lnTo>
                    <a:pt x="7361" y="57841"/>
                  </a:lnTo>
                  <a:lnTo>
                    <a:pt x="9486" y="55715"/>
                  </a:lnTo>
                  <a:lnTo>
                    <a:pt x="9486" y="212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12" name="object 50">
              <a:extLst>
                <a:ext uri="{FF2B5EF4-FFF2-40B4-BE49-F238E27FC236}">
                  <a16:creationId xmlns:a16="http://schemas.microsoft.com/office/drawing/2014/main" id="{9F48EF20-543E-DD92-6D94-CE8C96F8AE29}"/>
                </a:ext>
              </a:extLst>
            </p:cNvPr>
            <p:cNvSpPr/>
            <p:nvPr/>
          </p:nvSpPr>
          <p:spPr>
            <a:xfrm>
              <a:off x="12462692" y="7013433"/>
              <a:ext cx="9525" cy="58419"/>
            </a:xfrm>
            <a:custGeom>
              <a:avLst/>
              <a:gdLst/>
              <a:ahLst/>
              <a:cxnLst/>
              <a:rect l="l" t="t" r="r" b="b"/>
              <a:pathLst>
                <a:path w="9525" h="58420">
                  <a:moveTo>
                    <a:pt x="4743" y="0"/>
                  </a:moveTo>
                  <a:lnTo>
                    <a:pt x="2125" y="0"/>
                  </a:lnTo>
                  <a:lnTo>
                    <a:pt x="0" y="2125"/>
                  </a:lnTo>
                  <a:lnTo>
                    <a:pt x="0" y="4743"/>
                  </a:lnTo>
                  <a:lnTo>
                    <a:pt x="0" y="53087"/>
                  </a:lnTo>
                  <a:lnTo>
                    <a:pt x="0" y="55715"/>
                  </a:lnTo>
                  <a:lnTo>
                    <a:pt x="2125" y="57841"/>
                  </a:lnTo>
                  <a:lnTo>
                    <a:pt x="4743" y="57841"/>
                  </a:lnTo>
                  <a:lnTo>
                    <a:pt x="7361" y="57841"/>
                  </a:lnTo>
                  <a:lnTo>
                    <a:pt x="9486" y="55715"/>
                  </a:lnTo>
                  <a:lnTo>
                    <a:pt x="9486" y="53087"/>
                  </a:lnTo>
                  <a:lnTo>
                    <a:pt x="9486" y="4743"/>
                  </a:lnTo>
                  <a:lnTo>
                    <a:pt x="9486" y="2125"/>
                  </a:lnTo>
                  <a:lnTo>
                    <a:pt x="7361" y="0"/>
                  </a:lnTo>
                  <a:lnTo>
                    <a:pt x="4743" y="0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13" name="object 51">
              <a:extLst>
                <a:ext uri="{FF2B5EF4-FFF2-40B4-BE49-F238E27FC236}">
                  <a16:creationId xmlns:a16="http://schemas.microsoft.com/office/drawing/2014/main" id="{A9D4D762-E3FF-51DF-1978-8B58A5A229D4}"/>
                </a:ext>
              </a:extLst>
            </p:cNvPr>
            <p:cNvSpPr/>
            <p:nvPr/>
          </p:nvSpPr>
          <p:spPr>
            <a:xfrm>
              <a:off x="12462692" y="6956797"/>
              <a:ext cx="9525" cy="45085"/>
            </a:xfrm>
            <a:custGeom>
              <a:avLst/>
              <a:gdLst/>
              <a:ahLst/>
              <a:cxnLst/>
              <a:rect l="l" t="t" r="r" b="b"/>
              <a:pathLst>
                <a:path w="9525" h="45084">
                  <a:moveTo>
                    <a:pt x="7361" y="0"/>
                  </a:moveTo>
                  <a:lnTo>
                    <a:pt x="4743" y="0"/>
                  </a:lnTo>
                  <a:lnTo>
                    <a:pt x="2125" y="0"/>
                  </a:lnTo>
                  <a:lnTo>
                    <a:pt x="0" y="2125"/>
                  </a:lnTo>
                  <a:lnTo>
                    <a:pt x="0" y="42710"/>
                  </a:lnTo>
                  <a:lnTo>
                    <a:pt x="2125" y="44836"/>
                  </a:lnTo>
                  <a:lnTo>
                    <a:pt x="7361" y="44836"/>
                  </a:lnTo>
                  <a:lnTo>
                    <a:pt x="9486" y="42710"/>
                  </a:lnTo>
                  <a:lnTo>
                    <a:pt x="9486" y="212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14" name="object 52">
              <a:extLst>
                <a:ext uri="{FF2B5EF4-FFF2-40B4-BE49-F238E27FC236}">
                  <a16:creationId xmlns:a16="http://schemas.microsoft.com/office/drawing/2014/main" id="{77451BD0-1E5E-6A61-FC4B-7A0DAB70482F}"/>
                </a:ext>
              </a:extLst>
            </p:cNvPr>
            <p:cNvSpPr/>
            <p:nvPr/>
          </p:nvSpPr>
          <p:spPr>
            <a:xfrm>
              <a:off x="12462692" y="6956797"/>
              <a:ext cx="9525" cy="45085"/>
            </a:xfrm>
            <a:custGeom>
              <a:avLst/>
              <a:gdLst/>
              <a:ahLst/>
              <a:cxnLst/>
              <a:rect l="l" t="t" r="r" b="b"/>
              <a:pathLst>
                <a:path w="9525" h="45084">
                  <a:moveTo>
                    <a:pt x="4743" y="0"/>
                  </a:moveTo>
                  <a:lnTo>
                    <a:pt x="2125" y="0"/>
                  </a:lnTo>
                  <a:lnTo>
                    <a:pt x="0" y="2125"/>
                  </a:lnTo>
                  <a:lnTo>
                    <a:pt x="0" y="4743"/>
                  </a:lnTo>
                  <a:lnTo>
                    <a:pt x="0" y="40093"/>
                  </a:lnTo>
                  <a:lnTo>
                    <a:pt x="0" y="42710"/>
                  </a:lnTo>
                  <a:lnTo>
                    <a:pt x="2125" y="44836"/>
                  </a:lnTo>
                  <a:lnTo>
                    <a:pt x="4743" y="44836"/>
                  </a:lnTo>
                  <a:lnTo>
                    <a:pt x="7361" y="44836"/>
                  </a:lnTo>
                  <a:lnTo>
                    <a:pt x="9486" y="42710"/>
                  </a:lnTo>
                  <a:lnTo>
                    <a:pt x="9486" y="40093"/>
                  </a:lnTo>
                  <a:lnTo>
                    <a:pt x="9486" y="4743"/>
                  </a:lnTo>
                  <a:lnTo>
                    <a:pt x="9486" y="2125"/>
                  </a:lnTo>
                  <a:lnTo>
                    <a:pt x="7361" y="0"/>
                  </a:lnTo>
                  <a:lnTo>
                    <a:pt x="4743" y="0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15" name="object 53">
              <a:extLst>
                <a:ext uri="{FF2B5EF4-FFF2-40B4-BE49-F238E27FC236}">
                  <a16:creationId xmlns:a16="http://schemas.microsoft.com/office/drawing/2014/main" id="{B0FD3E21-A545-B91B-2CEB-2DB564C03294}"/>
                </a:ext>
              </a:extLst>
            </p:cNvPr>
            <p:cNvSpPr/>
            <p:nvPr/>
          </p:nvSpPr>
          <p:spPr>
            <a:xfrm>
              <a:off x="12462692" y="6906458"/>
              <a:ext cx="9525" cy="36195"/>
            </a:xfrm>
            <a:custGeom>
              <a:avLst/>
              <a:gdLst/>
              <a:ahLst/>
              <a:cxnLst/>
              <a:rect l="l" t="t" r="r" b="b"/>
              <a:pathLst>
                <a:path w="9525" h="36195">
                  <a:moveTo>
                    <a:pt x="7361" y="0"/>
                  </a:moveTo>
                  <a:lnTo>
                    <a:pt x="4743" y="0"/>
                  </a:lnTo>
                  <a:lnTo>
                    <a:pt x="2125" y="0"/>
                  </a:lnTo>
                  <a:lnTo>
                    <a:pt x="0" y="2125"/>
                  </a:lnTo>
                  <a:lnTo>
                    <a:pt x="0" y="33862"/>
                  </a:lnTo>
                  <a:lnTo>
                    <a:pt x="2125" y="35988"/>
                  </a:lnTo>
                  <a:lnTo>
                    <a:pt x="7361" y="35988"/>
                  </a:lnTo>
                  <a:lnTo>
                    <a:pt x="9486" y="33862"/>
                  </a:lnTo>
                  <a:lnTo>
                    <a:pt x="9486" y="2125"/>
                  </a:lnTo>
                  <a:lnTo>
                    <a:pt x="736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16" name="object 54">
              <a:extLst>
                <a:ext uri="{FF2B5EF4-FFF2-40B4-BE49-F238E27FC236}">
                  <a16:creationId xmlns:a16="http://schemas.microsoft.com/office/drawing/2014/main" id="{DC6C5598-6EA9-FD2C-657F-521081922076}"/>
                </a:ext>
              </a:extLst>
            </p:cNvPr>
            <p:cNvSpPr/>
            <p:nvPr/>
          </p:nvSpPr>
          <p:spPr>
            <a:xfrm>
              <a:off x="12462692" y="6906458"/>
              <a:ext cx="9525" cy="36195"/>
            </a:xfrm>
            <a:custGeom>
              <a:avLst/>
              <a:gdLst/>
              <a:ahLst/>
              <a:cxnLst/>
              <a:rect l="l" t="t" r="r" b="b"/>
              <a:pathLst>
                <a:path w="9525" h="36195">
                  <a:moveTo>
                    <a:pt x="4743" y="0"/>
                  </a:moveTo>
                  <a:lnTo>
                    <a:pt x="2125" y="0"/>
                  </a:lnTo>
                  <a:lnTo>
                    <a:pt x="0" y="2125"/>
                  </a:lnTo>
                  <a:lnTo>
                    <a:pt x="0" y="4743"/>
                  </a:lnTo>
                  <a:lnTo>
                    <a:pt x="0" y="31234"/>
                  </a:lnTo>
                  <a:lnTo>
                    <a:pt x="0" y="33862"/>
                  </a:lnTo>
                  <a:lnTo>
                    <a:pt x="2125" y="35988"/>
                  </a:lnTo>
                  <a:lnTo>
                    <a:pt x="4743" y="35988"/>
                  </a:lnTo>
                  <a:lnTo>
                    <a:pt x="7361" y="35988"/>
                  </a:lnTo>
                  <a:lnTo>
                    <a:pt x="9486" y="33862"/>
                  </a:lnTo>
                  <a:lnTo>
                    <a:pt x="9486" y="31234"/>
                  </a:lnTo>
                  <a:lnTo>
                    <a:pt x="9486" y="4743"/>
                  </a:lnTo>
                  <a:lnTo>
                    <a:pt x="9486" y="2125"/>
                  </a:lnTo>
                  <a:lnTo>
                    <a:pt x="7361" y="0"/>
                  </a:lnTo>
                  <a:lnTo>
                    <a:pt x="4743" y="0"/>
                  </a:lnTo>
                  <a:close/>
                </a:path>
              </a:pathLst>
            </a:custGeom>
            <a:ln w="6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17" name="object 56">
            <a:extLst>
              <a:ext uri="{FF2B5EF4-FFF2-40B4-BE49-F238E27FC236}">
                <a16:creationId xmlns:a16="http://schemas.microsoft.com/office/drawing/2014/main" id="{62EBB7EE-DA91-D574-1C11-2937C6F9DA8A}"/>
              </a:ext>
            </a:extLst>
          </p:cNvPr>
          <p:cNvGrpSpPr/>
          <p:nvPr/>
        </p:nvGrpSpPr>
        <p:grpSpPr>
          <a:xfrm>
            <a:off x="7404998" y="4572517"/>
            <a:ext cx="312287" cy="312287"/>
            <a:chOff x="12210685" y="7540419"/>
            <a:chExt cx="514984" cy="514984"/>
          </a:xfrm>
        </p:grpSpPr>
        <p:sp>
          <p:nvSpPr>
            <p:cNvPr id="118" name="object 57">
              <a:extLst>
                <a:ext uri="{FF2B5EF4-FFF2-40B4-BE49-F238E27FC236}">
                  <a16:creationId xmlns:a16="http://schemas.microsoft.com/office/drawing/2014/main" id="{8461091D-D52C-AEE4-E23C-FCB3CC86D5C7}"/>
                </a:ext>
              </a:extLst>
            </p:cNvPr>
            <p:cNvSpPr/>
            <p:nvPr/>
          </p:nvSpPr>
          <p:spPr>
            <a:xfrm>
              <a:off x="12210685" y="7540419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748" y="0"/>
                  </a:moveTo>
                  <a:lnTo>
                    <a:pt x="0" y="0"/>
                  </a:lnTo>
                  <a:lnTo>
                    <a:pt x="0" y="514748"/>
                  </a:lnTo>
                  <a:lnTo>
                    <a:pt x="514748" y="514748"/>
                  </a:lnTo>
                  <a:lnTo>
                    <a:pt x="514748" y="0"/>
                  </a:lnTo>
                  <a:close/>
                </a:path>
              </a:pathLst>
            </a:custGeom>
            <a:solidFill>
              <a:srgbClr val="FF112C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19" name="object 58">
              <a:extLst>
                <a:ext uri="{FF2B5EF4-FFF2-40B4-BE49-F238E27FC236}">
                  <a16:creationId xmlns:a16="http://schemas.microsoft.com/office/drawing/2014/main" id="{8A7C0A91-A09C-3153-61F1-E6BE6F13A16B}"/>
                </a:ext>
              </a:extLst>
            </p:cNvPr>
            <p:cNvSpPr/>
            <p:nvPr/>
          </p:nvSpPr>
          <p:spPr>
            <a:xfrm>
              <a:off x="12306880" y="7622191"/>
              <a:ext cx="322580" cy="321310"/>
            </a:xfrm>
            <a:custGeom>
              <a:avLst/>
              <a:gdLst/>
              <a:ahLst/>
              <a:cxnLst/>
              <a:rect l="l" t="t" r="r" b="b"/>
              <a:pathLst>
                <a:path w="322579" h="321309">
                  <a:moveTo>
                    <a:pt x="72430" y="185420"/>
                  </a:moveTo>
                  <a:lnTo>
                    <a:pt x="57789" y="185420"/>
                  </a:lnTo>
                  <a:lnTo>
                    <a:pt x="43015" y="190500"/>
                  </a:lnTo>
                  <a:lnTo>
                    <a:pt x="9421" y="218440"/>
                  </a:lnTo>
                  <a:lnTo>
                    <a:pt x="0" y="259080"/>
                  </a:lnTo>
                  <a:lnTo>
                    <a:pt x="7241" y="284480"/>
                  </a:lnTo>
                  <a:lnTo>
                    <a:pt x="23420" y="304800"/>
                  </a:lnTo>
                  <a:lnTo>
                    <a:pt x="47057" y="318770"/>
                  </a:lnTo>
                  <a:lnTo>
                    <a:pt x="60267" y="321310"/>
                  </a:lnTo>
                  <a:lnTo>
                    <a:pt x="73325" y="321310"/>
                  </a:lnTo>
                  <a:lnTo>
                    <a:pt x="86168" y="320040"/>
                  </a:lnTo>
                  <a:lnTo>
                    <a:pt x="98730" y="314960"/>
                  </a:lnTo>
                  <a:lnTo>
                    <a:pt x="102518" y="312420"/>
                  </a:lnTo>
                  <a:lnTo>
                    <a:pt x="68952" y="312420"/>
                  </a:lnTo>
                  <a:lnTo>
                    <a:pt x="49678" y="309880"/>
                  </a:lnTo>
                  <a:lnTo>
                    <a:pt x="18796" y="285750"/>
                  </a:lnTo>
                  <a:lnTo>
                    <a:pt x="10794" y="264160"/>
                  </a:lnTo>
                  <a:lnTo>
                    <a:pt x="10711" y="262890"/>
                  </a:lnTo>
                  <a:lnTo>
                    <a:pt x="10628" y="261620"/>
                  </a:lnTo>
                  <a:lnTo>
                    <a:pt x="10544" y="260350"/>
                  </a:lnTo>
                  <a:lnTo>
                    <a:pt x="10461" y="259080"/>
                  </a:lnTo>
                  <a:lnTo>
                    <a:pt x="10378" y="257810"/>
                  </a:lnTo>
                  <a:lnTo>
                    <a:pt x="10295" y="256540"/>
                  </a:lnTo>
                  <a:lnTo>
                    <a:pt x="10212" y="255270"/>
                  </a:lnTo>
                  <a:lnTo>
                    <a:pt x="10128" y="254000"/>
                  </a:lnTo>
                  <a:lnTo>
                    <a:pt x="10045" y="252730"/>
                  </a:lnTo>
                  <a:lnTo>
                    <a:pt x="9962" y="251460"/>
                  </a:lnTo>
                  <a:lnTo>
                    <a:pt x="9879" y="250190"/>
                  </a:lnTo>
                  <a:lnTo>
                    <a:pt x="9795" y="248920"/>
                  </a:lnTo>
                  <a:lnTo>
                    <a:pt x="9712" y="247650"/>
                  </a:lnTo>
                  <a:lnTo>
                    <a:pt x="14888" y="228600"/>
                  </a:lnTo>
                  <a:lnTo>
                    <a:pt x="26324" y="212090"/>
                  </a:lnTo>
                  <a:lnTo>
                    <a:pt x="42682" y="200660"/>
                  </a:lnTo>
                  <a:lnTo>
                    <a:pt x="60836" y="195580"/>
                  </a:lnTo>
                  <a:lnTo>
                    <a:pt x="111046" y="195580"/>
                  </a:lnTo>
                  <a:lnTo>
                    <a:pt x="112786" y="193040"/>
                  </a:lnTo>
                  <a:lnTo>
                    <a:pt x="101233" y="193040"/>
                  </a:lnTo>
                  <a:lnTo>
                    <a:pt x="86918" y="187960"/>
                  </a:lnTo>
                  <a:lnTo>
                    <a:pt x="72430" y="185420"/>
                  </a:lnTo>
                  <a:close/>
                </a:path>
                <a:path w="322579" h="321309">
                  <a:moveTo>
                    <a:pt x="223582" y="182880"/>
                  </a:moveTo>
                  <a:lnTo>
                    <a:pt x="212915" y="182880"/>
                  </a:lnTo>
                  <a:lnTo>
                    <a:pt x="218852" y="194310"/>
                  </a:lnTo>
                  <a:lnTo>
                    <a:pt x="218570" y="195580"/>
                  </a:lnTo>
                  <a:lnTo>
                    <a:pt x="217303" y="195580"/>
                  </a:lnTo>
                  <a:lnTo>
                    <a:pt x="204383" y="207010"/>
                  </a:lnTo>
                  <a:lnTo>
                    <a:pt x="194852" y="219710"/>
                  </a:lnTo>
                  <a:lnTo>
                    <a:pt x="188750" y="234950"/>
                  </a:lnTo>
                  <a:lnTo>
                    <a:pt x="186323" y="250190"/>
                  </a:lnTo>
                  <a:lnTo>
                    <a:pt x="186310" y="260350"/>
                  </a:lnTo>
                  <a:lnTo>
                    <a:pt x="187771" y="269240"/>
                  </a:lnTo>
                  <a:lnTo>
                    <a:pt x="208151" y="303530"/>
                  </a:lnTo>
                  <a:lnTo>
                    <a:pt x="247737" y="321310"/>
                  </a:lnTo>
                  <a:lnTo>
                    <a:pt x="270212" y="320040"/>
                  </a:lnTo>
                  <a:lnTo>
                    <a:pt x="284958" y="314960"/>
                  </a:lnTo>
                  <a:lnTo>
                    <a:pt x="291253" y="311150"/>
                  </a:lnTo>
                  <a:lnTo>
                    <a:pt x="240225" y="311150"/>
                  </a:lnTo>
                  <a:lnTo>
                    <a:pt x="219690" y="300990"/>
                  </a:lnTo>
                  <a:lnTo>
                    <a:pt x="203900" y="283210"/>
                  </a:lnTo>
                  <a:lnTo>
                    <a:pt x="196225" y="261620"/>
                  </a:lnTo>
                  <a:lnTo>
                    <a:pt x="196291" y="260350"/>
                  </a:lnTo>
                  <a:lnTo>
                    <a:pt x="196358" y="259080"/>
                  </a:lnTo>
                  <a:lnTo>
                    <a:pt x="196424" y="257810"/>
                  </a:lnTo>
                  <a:lnTo>
                    <a:pt x="196490" y="256540"/>
                  </a:lnTo>
                  <a:lnTo>
                    <a:pt x="196557" y="255270"/>
                  </a:lnTo>
                  <a:lnTo>
                    <a:pt x="196623" y="254000"/>
                  </a:lnTo>
                  <a:lnTo>
                    <a:pt x="196690" y="252730"/>
                  </a:lnTo>
                  <a:lnTo>
                    <a:pt x="196756" y="251460"/>
                  </a:lnTo>
                  <a:lnTo>
                    <a:pt x="196823" y="250190"/>
                  </a:lnTo>
                  <a:lnTo>
                    <a:pt x="196889" y="248920"/>
                  </a:lnTo>
                  <a:lnTo>
                    <a:pt x="196956" y="247650"/>
                  </a:lnTo>
                  <a:lnTo>
                    <a:pt x="197022" y="246380"/>
                  </a:lnTo>
                  <a:lnTo>
                    <a:pt x="197089" y="245110"/>
                  </a:lnTo>
                  <a:lnTo>
                    <a:pt x="197155" y="243840"/>
                  </a:lnTo>
                  <a:lnTo>
                    <a:pt x="197222" y="242570"/>
                  </a:lnTo>
                  <a:lnTo>
                    <a:pt x="197288" y="241300"/>
                  </a:lnTo>
                  <a:lnTo>
                    <a:pt x="197355" y="240030"/>
                  </a:lnTo>
                  <a:lnTo>
                    <a:pt x="197421" y="238760"/>
                  </a:lnTo>
                  <a:lnTo>
                    <a:pt x="206718" y="219710"/>
                  </a:lnTo>
                  <a:lnTo>
                    <a:pt x="223344" y="203200"/>
                  </a:lnTo>
                  <a:lnTo>
                    <a:pt x="233944" y="203200"/>
                  </a:lnTo>
                  <a:lnTo>
                    <a:pt x="232004" y="199390"/>
                  </a:lnTo>
                  <a:lnTo>
                    <a:pt x="249573" y="194310"/>
                  </a:lnTo>
                  <a:lnTo>
                    <a:pt x="288475" y="194310"/>
                  </a:lnTo>
                  <a:lnTo>
                    <a:pt x="282293" y="190500"/>
                  </a:lnTo>
                  <a:lnTo>
                    <a:pt x="227480" y="190500"/>
                  </a:lnTo>
                  <a:lnTo>
                    <a:pt x="223582" y="182880"/>
                  </a:lnTo>
                  <a:close/>
                </a:path>
                <a:path w="322579" h="321309">
                  <a:moveTo>
                    <a:pt x="136635" y="257810"/>
                  </a:moveTo>
                  <a:lnTo>
                    <a:pt x="126792" y="257810"/>
                  </a:lnTo>
                  <a:lnTo>
                    <a:pt x="125856" y="265430"/>
                  </a:lnTo>
                  <a:lnTo>
                    <a:pt x="124189" y="271780"/>
                  </a:lnTo>
                  <a:lnTo>
                    <a:pt x="97763" y="304800"/>
                  </a:lnTo>
                  <a:lnTo>
                    <a:pt x="68952" y="312420"/>
                  </a:lnTo>
                  <a:lnTo>
                    <a:pt x="102518" y="312420"/>
                  </a:lnTo>
                  <a:lnTo>
                    <a:pt x="113881" y="304800"/>
                  </a:lnTo>
                  <a:lnTo>
                    <a:pt x="125179" y="292100"/>
                  </a:lnTo>
                  <a:lnTo>
                    <a:pt x="132728" y="275590"/>
                  </a:lnTo>
                  <a:lnTo>
                    <a:pt x="136635" y="257810"/>
                  </a:lnTo>
                  <a:close/>
                </a:path>
                <a:path w="322579" h="321309">
                  <a:moveTo>
                    <a:pt x="288475" y="194310"/>
                  </a:moveTo>
                  <a:lnTo>
                    <a:pt x="249573" y="194310"/>
                  </a:lnTo>
                  <a:lnTo>
                    <a:pt x="269231" y="196850"/>
                  </a:lnTo>
                  <a:lnTo>
                    <a:pt x="288358" y="205740"/>
                  </a:lnTo>
                  <a:lnTo>
                    <a:pt x="304337" y="222250"/>
                  </a:lnTo>
                  <a:lnTo>
                    <a:pt x="312612" y="243840"/>
                  </a:lnTo>
                  <a:lnTo>
                    <a:pt x="312510" y="246380"/>
                  </a:lnTo>
                  <a:lnTo>
                    <a:pt x="312408" y="248920"/>
                  </a:lnTo>
                  <a:lnTo>
                    <a:pt x="312306" y="251460"/>
                  </a:lnTo>
                  <a:lnTo>
                    <a:pt x="312204" y="254000"/>
                  </a:lnTo>
                  <a:lnTo>
                    <a:pt x="312102" y="256540"/>
                  </a:lnTo>
                  <a:lnTo>
                    <a:pt x="312000" y="259080"/>
                  </a:lnTo>
                  <a:lnTo>
                    <a:pt x="311898" y="261620"/>
                  </a:lnTo>
                  <a:lnTo>
                    <a:pt x="311796" y="264160"/>
                  </a:lnTo>
                  <a:lnTo>
                    <a:pt x="311694" y="266700"/>
                  </a:lnTo>
                  <a:lnTo>
                    <a:pt x="302241" y="288290"/>
                  </a:lnTo>
                  <a:lnTo>
                    <a:pt x="284913" y="303530"/>
                  </a:lnTo>
                  <a:lnTo>
                    <a:pt x="262850" y="311150"/>
                  </a:lnTo>
                  <a:lnTo>
                    <a:pt x="291253" y="311150"/>
                  </a:lnTo>
                  <a:lnTo>
                    <a:pt x="318860" y="276860"/>
                  </a:lnTo>
                  <a:lnTo>
                    <a:pt x="322162" y="262890"/>
                  </a:lnTo>
                  <a:lnTo>
                    <a:pt x="322073" y="245110"/>
                  </a:lnTo>
                  <a:lnTo>
                    <a:pt x="305195" y="208280"/>
                  </a:lnTo>
                  <a:lnTo>
                    <a:pt x="294658" y="198120"/>
                  </a:lnTo>
                  <a:lnTo>
                    <a:pt x="288475" y="194310"/>
                  </a:lnTo>
                  <a:close/>
                </a:path>
                <a:path w="322579" h="321309">
                  <a:moveTo>
                    <a:pt x="68227" y="200660"/>
                  </a:moveTo>
                  <a:lnTo>
                    <a:pt x="27517" y="219710"/>
                  </a:lnTo>
                  <a:lnTo>
                    <a:pt x="17309" y="241300"/>
                  </a:lnTo>
                  <a:lnTo>
                    <a:pt x="17184" y="242570"/>
                  </a:lnTo>
                  <a:lnTo>
                    <a:pt x="17058" y="243840"/>
                  </a:lnTo>
                  <a:lnTo>
                    <a:pt x="16932" y="245110"/>
                  </a:lnTo>
                  <a:lnTo>
                    <a:pt x="16807" y="246380"/>
                  </a:lnTo>
                  <a:lnTo>
                    <a:pt x="16681" y="247650"/>
                  </a:lnTo>
                  <a:lnTo>
                    <a:pt x="16556" y="248920"/>
                  </a:lnTo>
                  <a:lnTo>
                    <a:pt x="16430" y="250190"/>
                  </a:lnTo>
                  <a:lnTo>
                    <a:pt x="16304" y="251460"/>
                  </a:lnTo>
                  <a:lnTo>
                    <a:pt x="16179" y="252730"/>
                  </a:lnTo>
                  <a:lnTo>
                    <a:pt x="16053" y="254000"/>
                  </a:lnTo>
                  <a:lnTo>
                    <a:pt x="15928" y="255270"/>
                  </a:lnTo>
                  <a:lnTo>
                    <a:pt x="15802" y="256540"/>
                  </a:lnTo>
                  <a:lnTo>
                    <a:pt x="15677" y="257810"/>
                  </a:lnTo>
                  <a:lnTo>
                    <a:pt x="15551" y="259080"/>
                  </a:lnTo>
                  <a:lnTo>
                    <a:pt x="21450" y="278130"/>
                  </a:lnTo>
                  <a:lnTo>
                    <a:pt x="34213" y="294640"/>
                  </a:lnTo>
                  <a:lnTo>
                    <a:pt x="52669" y="303530"/>
                  </a:lnTo>
                  <a:lnTo>
                    <a:pt x="64472" y="306070"/>
                  </a:lnTo>
                  <a:lnTo>
                    <a:pt x="75927" y="306070"/>
                  </a:lnTo>
                  <a:lnTo>
                    <a:pt x="86986" y="303530"/>
                  </a:lnTo>
                  <a:lnTo>
                    <a:pt x="97600" y="297180"/>
                  </a:lnTo>
                  <a:lnTo>
                    <a:pt x="70448" y="297180"/>
                  </a:lnTo>
                  <a:lnTo>
                    <a:pt x="56182" y="294640"/>
                  </a:lnTo>
                  <a:lnTo>
                    <a:pt x="26475" y="265430"/>
                  </a:lnTo>
                  <a:lnTo>
                    <a:pt x="26231" y="262890"/>
                  </a:lnTo>
                  <a:lnTo>
                    <a:pt x="26109" y="261620"/>
                  </a:lnTo>
                  <a:lnTo>
                    <a:pt x="25986" y="260350"/>
                  </a:lnTo>
                  <a:lnTo>
                    <a:pt x="25864" y="259080"/>
                  </a:lnTo>
                  <a:lnTo>
                    <a:pt x="25742" y="257810"/>
                  </a:lnTo>
                  <a:lnTo>
                    <a:pt x="25620" y="256540"/>
                  </a:lnTo>
                  <a:lnTo>
                    <a:pt x="25498" y="255270"/>
                  </a:lnTo>
                  <a:lnTo>
                    <a:pt x="25375" y="254000"/>
                  </a:lnTo>
                  <a:lnTo>
                    <a:pt x="25253" y="252730"/>
                  </a:lnTo>
                  <a:lnTo>
                    <a:pt x="25131" y="251460"/>
                  </a:lnTo>
                  <a:lnTo>
                    <a:pt x="25009" y="250190"/>
                  </a:lnTo>
                  <a:lnTo>
                    <a:pt x="28331" y="236220"/>
                  </a:lnTo>
                  <a:lnTo>
                    <a:pt x="36366" y="224790"/>
                  </a:lnTo>
                  <a:lnTo>
                    <a:pt x="48276" y="214630"/>
                  </a:lnTo>
                  <a:lnTo>
                    <a:pt x="61616" y="210820"/>
                  </a:lnTo>
                  <a:lnTo>
                    <a:pt x="101647" y="210820"/>
                  </a:lnTo>
                  <a:lnTo>
                    <a:pt x="103987" y="207010"/>
                  </a:lnTo>
                  <a:lnTo>
                    <a:pt x="92793" y="207010"/>
                  </a:lnTo>
                  <a:lnTo>
                    <a:pt x="80496" y="201930"/>
                  </a:lnTo>
                  <a:lnTo>
                    <a:pt x="68227" y="200660"/>
                  </a:lnTo>
                  <a:close/>
                </a:path>
                <a:path w="322579" h="321309">
                  <a:moveTo>
                    <a:pt x="233944" y="203200"/>
                  </a:moveTo>
                  <a:lnTo>
                    <a:pt x="223344" y="203200"/>
                  </a:lnTo>
                  <a:lnTo>
                    <a:pt x="224287" y="205740"/>
                  </a:lnTo>
                  <a:lnTo>
                    <a:pt x="226004" y="208280"/>
                  </a:lnTo>
                  <a:lnTo>
                    <a:pt x="225271" y="209550"/>
                  </a:lnTo>
                  <a:lnTo>
                    <a:pt x="224915" y="209550"/>
                  </a:lnTo>
                  <a:lnTo>
                    <a:pt x="216406" y="217170"/>
                  </a:lnTo>
                  <a:lnTo>
                    <a:pt x="209748" y="224790"/>
                  </a:lnTo>
                  <a:lnTo>
                    <a:pt x="204998" y="234950"/>
                  </a:lnTo>
                  <a:lnTo>
                    <a:pt x="202214" y="245110"/>
                  </a:lnTo>
                  <a:lnTo>
                    <a:pt x="202252" y="246380"/>
                  </a:lnTo>
                  <a:lnTo>
                    <a:pt x="202365" y="250190"/>
                  </a:lnTo>
                  <a:lnTo>
                    <a:pt x="202478" y="254000"/>
                  </a:lnTo>
                  <a:lnTo>
                    <a:pt x="202591" y="257810"/>
                  </a:lnTo>
                  <a:lnTo>
                    <a:pt x="202704" y="261620"/>
                  </a:lnTo>
                  <a:lnTo>
                    <a:pt x="202818" y="265430"/>
                  </a:lnTo>
                  <a:lnTo>
                    <a:pt x="210277" y="283210"/>
                  </a:lnTo>
                  <a:lnTo>
                    <a:pt x="223382" y="295910"/>
                  </a:lnTo>
                  <a:lnTo>
                    <a:pt x="240925" y="304800"/>
                  </a:lnTo>
                  <a:lnTo>
                    <a:pt x="248938" y="306070"/>
                  </a:lnTo>
                  <a:lnTo>
                    <a:pt x="256905" y="306070"/>
                  </a:lnTo>
                  <a:lnTo>
                    <a:pt x="272673" y="303530"/>
                  </a:lnTo>
                  <a:lnTo>
                    <a:pt x="273626" y="302260"/>
                  </a:lnTo>
                  <a:lnTo>
                    <a:pt x="276432" y="300990"/>
                  </a:lnTo>
                  <a:lnTo>
                    <a:pt x="277479" y="298450"/>
                  </a:lnTo>
                  <a:lnTo>
                    <a:pt x="276851" y="297180"/>
                  </a:lnTo>
                  <a:lnTo>
                    <a:pt x="252027" y="297180"/>
                  </a:lnTo>
                  <a:lnTo>
                    <a:pt x="242060" y="294640"/>
                  </a:lnTo>
                  <a:lnTo>
                    <a:pt x="213122" y="266700"/>
                  </a:lnTo>
                  <a:lnTo>
                    <a:pt x="211637" y="247650"/>
                  </a:lnTo>
                  <a:lnTo>
                    <a:pt x="214692" y="236220"/>
                  </a:lnTo>
                  <a:lnTo>
                    <a:pt x="220756" y="226060"/>
                  </a:lnTo>
                  <a:lnTo>
                    <a:pt x="229774" y="218440"/>
                  </a:lnTo>
                  <a:lnTo>
                    <a:pt x="229973" y="218440"/>
                  </a:lnTo>
                  <a:lnTo>
                    <a:pt x="230203" y="217170"/>
                  </a:lnTo>
                  <a:lnTo>
                    <a:pt x="240896" y="217170"/>
                  </a:lnTo>
                  <a:lnTo>
                    <a:pt x="239553" y="214630"/>
                  </a:lnTo>
                  <a:lnTo>
                    <a:pt x="239375" y="213360"/>
                  </a:lnTo>
                  <a:lnTo>
                    <a:pt x="239114" y="213360"/>
                  </a:lnTo>
                  <a:lnTo>
                    <a:pt x="245030" y="210820"/>
                  </a:lnTo>
                  <a:lnTo>
                    <a:pt x="284889" y="210820"/>
                  </a:lnTo>
                  <a:lnTo>
                    <a:pt x="283611" y="209550"/>
                  </a:lnTo>
                  <a:lnTo>
                    <a:pt x="271146" y="204470"/>
                  </a:lnTo>
                  <a:lnTo>
                    <a:pt x="234590" y="204470"/>
                  </a:lnTo>
                  <a:lnTo>
                    <a:pt x="233944" y="203200"/>
                  </a:lnTo>
                  <a:close/>
                </a:path>
                <a:path w="322579" h="321309">
                  <a:moveTo>
                    <a:pt x="120981" y="257810"/>
                  </a:moveTo>
                  <a:lnTo>
                    <a:pt x="111170" y="257810"/>
                  </a:lnTo>
                  <a:lnTo>
                    <a:pt x="111065" y="259080"/>
                  </a:lnTo>
                  <a:lnTo>
                    <a:pt x="110960" y="260350"/>
                  </a:lnTo>
                  <a:lnTo>
                    <a:pt x="110856" y="261620"/>
                  </a:lnTo>
                  <a:lnTo>
                    <a:pt x="110751" y="262890"/>
                  </a:lnTo>
                  <a:lnTo>
                    <a:pt x="110646" y="264160"/>
                  </a:lnTo>
                  <a:lnTo>
                    <a:pt x="84804" y="293370"/>
                  </a:lnTo>
                  <a:lnTo>
                    <a:pt x="70448" y="297180"/>
                  </a:lnTo>
                  <a:lnTo>
                    <a:pt x="97600" y="297180"/>
                  </a:lnTo>
                  <a:lnTo>
                    <a:pt x="106812" y="289560"/>
                  </a:lnTo>
                  <a:lnTo>
                    <a:pt x="113739" y="280670"/>
                  </a:lnTo>
                  <a:lnTo>
                    <a:pt x="118442" y="270510"/>
                  </a:lnTo>
                  <a:lnTo>
                    <a:pt x="120981" y="257810"/>
                  </a:lnTo>
                  <a:close/>
                </a:path>
                <a:path w="322579" h="321309">
                  <a:moveTo>
                    <a:pt x="273071" y="293370"/>
                  </a:moveTo>
                  <a:lnTo>
                    <a:pt x="267950" y="294640"/>
                  </a:lnTo>
                  <a:lnTo>
                    <a:pt x="265375" y="295910"/>
                  </a:lnTo>
                  <a:lnTo>
                    <a:pt x="262705" y="295910"/>
                  </a:lnTo>
                  <a:lnTo>
                    <a:pt x="252027" y="297180"/>
                  </a:lnTo>
                  <a:lnTo>
                    <a:pt x="276851" y="297180"/>
                  </a:lnTo>
                  <a:lnTo>
                    <a:pt x="275594" y="294640"/>
                  </a:lnTo>
                  <a:lnTo>
                    <a:pt x="273071" y="293370"/>
                  </a:lnTo>
                  <a:close/>
                </a:path>
                <a:path w="322579" h="321309">
                  <a:moveTo>
                    <a:pt x="284889" y="210820"/>
                  </a:moveTo>
                  <a:lnTo>
                    <a:pt x="258077" y="210820"/>
                  </a:lnTo>
                  <a:lnTo>
                    <a:pt x="267467" y="212090"/>
                  </a:lnTo>
                  <a:lnTo>
                    <a:pt x="276181" y="215900"/>
                  </a:lnTo>
                  <a:lnTo>
                    <a:pt x="297395" y="247650"/>
                  </a:lnTo>
                  <a:lnTo>
                    <a:pt x="297453" y="259080"/>
                  </a:lnTo>
                  <a:lnTo>
                    <a:pt x="295201" y="267970"/>
                  </a:lnTo>
                  <a:lnTo>
                    <a:pt x="290671" y="276860"/>
                  </a:lnTo>
                  <a:lnTo>
                    <a:pt x="283898" y="285750"/>
                  </a:lnTo>
                  <a:lnTo>
                    <a:pt x="282442" y="287020"/>
                  </a:lnTo>
                  <a:lnTo>
                    <a:pt x="281594" y="288290"/>
                  </a:lnTo>
                  <a:lnTo>
                    <a:pt x="282840" y="293370"/>
                  </a:lnTo>
                  <a:lnTo>
                    <a:pt x="286850" y="294640"/>
                  </a:lnTo>
                  <a:lnTo>
                    <a:pt x="290452" y="292100"/>
                  </a:lnTo>
                  <a:lnTo>
                    <a:pt x="306829" y="261620"/>
                  </a:lnTo>
                  <a:lnTo>
                    <a:pt x="306703" y="259080"/>
                  </a:lnTo>
                  <a:lnTo>
                    <a:pt x="306578" y="256540"/>
                  </a:lnTo>
                  <a:lnTo>
                    <a:pt x="306452" y="254000"/>
                  </a:lnTo>
                  <a:lnTo>
                    <a:pt x="306327" y="251460"/>
                  </a:lnTo>
                  <a:lnTo>
                    <a:pt x="306201" y="248920"/>
                  </a:lnTo>
                  <a:lnTo>
                    <a:pt x="306076" y="246380"/>
                  </a:lnTo>
                  <a:lnTo>
                    <a:pt x="305950" y="243840"/>
                  </a:lnTo>
                  <a:lnTo>
                    <a:pt x="305825" y="241300"/>
                  </a:lnTo>
                  <a:lnTo>
                    <a:pt x="297667" y="223520"/>
                  </a:lnTo>
                  <a:lnTo>
                    <a:pt x="284889" y="210820"/>
                  </a:lnTo>
                  <a:close/>
                </a:path>
                <a:path w="322579" h="321309">
                  <a:moveTo>
                    <a:pt x="101647" y="210820"/>
                  </a:moveTo>
                  <a:lnTo>
                    <a:pt x="75098" y="210820"/>
                  </a:lnTo>
                  <a:lnTo>
                    <a:pt x="87432" y="214630"/>
                  </a:lnTo>
                  <a:lnTo>
                    <a:pt x="63957" y="251460"/>
                  </a:lnTo>
                  <a:lnTo>
                    <a:pt x="63423" y="252730"/>
                  </a:lnTo>
                  <a:lnTo>
                    <a:pt x="63402" y="256540"/>
                  </a:lnTo>
                  <a:lnTo>
                    <a:pt x="65307" y="257810"/>
                  </a:lnTo>
                  <a:lnTo>
                    <a:pt x="169032" y="257810"/>
                  </a:lnTo>
                  <a:lnTo>
                    <a:pt x="171011" y="256540"/>
                  </a:lnTo>
                  <a:lnTo>
                    <a:pt x="175589" y="248920"/>
                  </a:lnTo>
                  <a:lnTo>
                    <a:pt x="77401" y="248920"/>
                  </a:lnTo>
                  <a:lnTo>
                    <a:pt x="77611" y="247650"/>
                  </a:lnTo>
                  <a:lnTo>
                    <a:pt x="78459" y="246380"/>
                  </a:lnTo>
                  <a:lnTo>
                    <a:pt x="79569" y="245110"/>
                  </a:lnTo>
                  <a:lnTo>
                    <a:pt x="80239" y="243840"/>
                  </a:lnTo>
                  <a:lnTo>
                    <a:pt x="95600" y="219710"/>
                  </a:lnTo>
                  <a:lnTo>
                    <a:pt x="108712" y="219710"/>
                  </a:lnTo>
                  <a:lnTo>
                    <a:pt x="100867" y="212090"/>
                  </a:lnTo>
                  <a:lnTo>
                    <a:pt x="101647" y="210820"/>
                  </a:lnTo>
                  <a:close/>
                </a:path>
                <a:path w="322579" h="321309">
                  <a:moveTo>
                    <a:pt x="240896" y="217170"/>
                  </a:moveTo>
                  <a:lnTo>
                    <a:pt x="230517" y="217170"/>
                  </a:lnTo>
                  <a:lnTo>
                    <a:pt x="250883" y="256540"/>
                  </a:lnTo>
                  <a:lnTo>
                    <a:pt x="252244" y="257810"/>
                  </a:lnTo>
                  <a:lnTo>
                    <a:pt x="257815" y="257810"/>
                  </a:lnTo>
                  <a:lnTo>
                    <a:pt x="260181" y="255270"/>
                  </a:lnTo>
                  <a:lnTo>
                    <a:pt x="258705" y="251460"/>
                  </a:lnTo>
                  <a:lnTo>
                    <a:pt x="258349" y="250190"/>
                  </a:lnTo>
                  <a:lnTo>
                    <a:pt x="240896" y="217170"/>
                  </a:lnTo>
                  <a:close/>
                </a:path>
                <a:path w="322579" h="321309">
                  <a:moveTo>
                    <a:pt x="108712" y="219710"/>
                  </a:moveTo>
                  <a:lnTo>
                    <a:pt x="95600" y="219710"/>
                  </a:lnTo>
                  <a:lnTo>
                    <a:pt x="101587" y="226060"/>
                  </a:lnTo>
                  <a:lnTo>
                    <a:pt x="106186" y="232410"/>
                  </a:lnTo>
                  <a:lnTo>
                    <a:pt x="109403" y="240030"/>
                  </a:lnTo>
                  <a:lnTo>
                    <a:pt x="111243" y="248920"/>
                  </a:lnTo>
                  <a:lnTo>
                    <a:pt x="120960" y="248920"/>
                  </a:lnTo>
                  <a:lnTo>
                    <a:pt x="118769" y="237490"/>
                  </a:lnTo>
                  <a:lnTo>
                    <a:pt x="114683" y="228600"/>
                  </a:lnTo>
                  <a:lnTo>
                    <a:pt x="108712" y="219710"/>
                  </a:lnTo>
                  <a:close/>
                </a:path>
                <a:path w="322579" h="321309">
                  <a:moveTo>
                    <a:pt x="111046" y="195580"/>
                  </a:moveTo>
                  <a:lnTo>
                    <a:pt x="79124" y="195580"/>
                  </a:lnTo>
                  <a:lnTo>
                    <a:pt x="95882" y="201930"/>
                  </a:lnTo>
                  <a:lnTo>
                    <a:pt x="92793" y="207010"/>
                  </a:lnTo>
                  <a:lnTo>
                    <a:pt x="103987" y="207010"/>
                  </a:lnTo>
                  <a:lnTo>
                    <a:pt x="112780" y="214630"/>
                  </a:lnTo>
                  <a:lnTo>
                    <a:pt x="119729" y="224790"/>
                  </a:lnTo>
                  <a:lnTo>
                    <a:pt x="124500" y="236220"/>
                  </a:lnTo>
                  <a:lnTo>
                    <a:pt x="126761" y="248920"/>
                  </a:lnTo>
                  <a:lnTo>
                    <a:pt x="136530" y="248920"/>
                  </a:lnTo>
                  <a:lnTo>
                    <a:pt x="133780" y="233680"/>
                  </a:lnTo>
                  <a:lnTo>
                    <a:pt x="128317" y="220980"/>
                  </a:lnTo>
                  <a:lnTo>
                    <a:pt x="120155" y="209550"/>
                  </a:lnTo>
                  <a:lnTo>
                    <a:pt x="109306" y="198120"/>
                  </a:lnTo>
                  <a:lnTo>
                    <a:pt x="111046" y="195580"/>
                  </a:lnTo>
                  <a:close/>
                </a:path>
                <a:path w="322579" h="321309">
                  <a:moveTo>
                    <a:pt x="131609" y="181610"/>
                  </a:moveTo>
                  <a:lnTo>
                    <a:pt x="121180" y="181610"/>
                  </a:lnTo>
                  <a:lnTo>
                    <a:pt x="137640" y="210820"/>
                  </a:lnTo>
                  <a:lnTo>
                    <a:pt x="137724" y="212090"/>
                  </a:lnTo>
                  <a:lnTo>
                    <a:pt x="136824" y="214630"/>
                  </a:lnTo>
                  <a:lnTo>
                    <a:pt x="135818" y="219710"/>
                  </a:lnTo>
                  <a:lnTo>
                    <a:pt x="135822" y="228600"/>
                  </a:lnTo>
                  <a:lnTo>
                    <a:pt x="138636" y="234950"/>
                  </a:lnTo>
                  <a:lnTo>
                    <a:pt x="143557" y="240030"/>
                  </a:lnTo>
                  <a:lnTo>
                    <a:pt x="150122" y="242570"/>
                  </a:lnTo>
                  <a:lnTo>
                    <a:pt x="156027" y="242570"/>
                  </a:lnTo>
                  <a:lnTo>
                    <a:pt x="158980" y="248920"/>
                  </a:lnTo>
                  <a:lnTo>
                    <a:pt x="175589" y="248920"/>
                  </a:lnTo>
                  <a:lnTo>
                    <a:pt x="178641" y="243840"/>
                  </a:lnTo>
                  <a:lnTo>
                    <a:pt x="167378" y="243840"/>
                  </a:lnTo>
                  <a:lnTo>
                    <a:pt x="165168" y="240030"/>
                  </a:lnTo>
                  <a:lnTo>
                    <a:pt x="166006" y="238760"/>
                  </a:lnTo>
                  <a:lnTo>
                    <a:pt x="169891" y="236220"/>
                  </a:lnTo>
                  <a:lnTo>
                    <a:pt x="171454" y="233680"/>
                  </a:lnTo>
                  <a:lnTo>
                    <a:pt x="153744" y="233680"/>
                  </a:lnTo>
                  <a:lnTo>
                    <a:pt x="146205" y="229870"/>
                  </a:lnTo>
                  <a:lnTo>
                    <a:pt x="144237" y="226060"/>
                  </a:lnTo>
                  <a:lnTo>
                    <a:pt x="151079" y="196850"/>
                  </a:lnTo>
                  <a:lnTo>
                    <a:pt x="141138" y="196850"/>
                  </a:lnTo>
                  <a:lnTo>
                    <a:pt x="140258" y="195580"/>
                  </a:lnTo>
                  <a:lnTo>
                    <a:pt x="131609" y="181610"/>
                  </a:lnTo>
                  <a:close/>
                </a:path>
                <a:path w="322579" h="321309">
                  <a:moveTo>
                    <a:pt x="220983" y="177800"/>
                  </a:moveTo>
                  <a:lnTo>
                    <a:pt x="204549" y="177800"/>
                  </a:lnTo>
                  <a:lnTo>
                    <a:pt x="198915" y="187960"/>
                  </a:lnTo>
                  <a:lnTo>
                    <a:pt x="186568" y="210820"/>
                  </a:lnTo>
                  <a:lnTo>
                    <a:pt x="173919" y="232410"/>
                  </a:lnTo>
                  <a:lnTo>
                    <a:pt x="167378" y="243840"/>
                  </a:lnTo>
                  <a:lnTo>
                    <a:pt x="178641" y="243840"/>
                  </a:lnTo>
                  <a:lnTo>
                    <a:pt x="182457" y="237490"/>
                  </a:lnTo>
                  <a:lnTo>
                    <a:pt x="212256" y="184150"/>
                  </a:lnTo>
                  <a:lnTo>
                    <a:pt x="212915" y="182880"/>
                  </a:lnTo>
                  <a:lnTo>
                    <a:pt x="223582" y="182880"/>
                  </a:lnTo>
                  <a:lnTo>
                    <a:pt x="220983" y="177800"/>
                  </a:lnTo>
                  <a:close/>
                </a:path>
                <a:path w="322579" h="321309">
                  <a:moveTo>
                    <a:pt x="188529" y="158750"/>
                  </a:moveTo>
                  <a:lnTo>
                    <a:pt x="177754" y="158750"/>
                  </a:lnTo>
                  <a:lnTo>
                    <a:pt x="178738" y="160020"/>
                  </a:lnTo>
                  <a:lnTo>
                    <a:pt x="178728" y="162560"/>
                  </a:lnTo>
                  <a:lnTo>
                    <a:pt x="163660" y="227330"/>
                  </a:lnTo>
                  <a:lnTo>
                    <a:pt x="162865" y="228600"/>
                  </a:lnTo>
                  <a:lnTo>
                    <a:pt x="158205" y="233680"/>
                  </a:lnTo>
                  <a:lnTo>
                    <a:pt x="171454" y="233680"/>
                  </a:lnTo>
                  <a:lnTo>
                    <a:pt x="172236" y="232410"/>
                  </a:lnTo>
                  <a:lnTo>
                    <a:pt x="184874" y="179070"/>
                  </a:lnTo>
                  <a:lnTo>
                    <a:pt x="184990" y="177800"/>
                  </a:lnTo>
                  <a:lnTo>
                    <a:pt x="220983" y="177800"/>
                  </a:lnTo>
                  <a:lnTo>
                    <a:pt x="216435" y="168910"/>
                  </a:lnTo>
                  <a:lnTo>
                    <a:pt x="189241" y="168910"/>
                  </a:lnTo>
                  <a:lnTo>
                    <a:pt x="187408" y="167640"/>
                  </a:lnTo>
                  <a:lnTo>
                    <a:pt x="188539" y="163830"/>
                  </a:lnTo>
                  <a:lnTo>
                    <a:pt x="188529" y="158750"/>
                  </a:lnTo>
                  <a:close/>
                </a:path>
                <a:path w="322579" h="321309">
                  <a:moveTo>
                    <a:pt x="257604" y="200660"/>
                  </a:moveTo>
                  <a:lnTo>
                    <a:pt x="250363" y="200660"/>
                  </a:lnTo>
                  <a:lnTo>
                    <a:pt x="243199" y="201930"/>
                  </a:lnTo>
                  <a:lnTo>
                    <a:pt x="236119" y="204470"/>
                  </a:lnTo>
                  <a:lnTo>
                    <a:pt x="271146" y="204470"/>
                  </a:lnTo>
                  <a:lnTo>
                    <a:pt x="264914" y="201930"/>
                  </a:lnTo>
                  <a:lnTo>
                    <a:pt x="257604" y="200660"/>
                  </a:lnTo>
                  <a:close/>
                </a:path>
                <a:path w="322579" h="321309">
                  <a:moveTo>
                    <a:pt x="155541" y="177800"/>
                  </a:moveTo>
                  <a:lnTo>
                    <a:pt x="145609" y="177800"/>
                  </a:lnTo>
                  <a:lnTo>
                    <a:pt x="141138" y="196850"/>
                  </a:lnTo>
                  <a:lnTo>
                    <a:pt x="151079" y="196850"/>
                  </a:lnTo>
                  <a:lnTo>
                    <a:pt x="155541" y="177800"/>
                  </a:lnTo>
                  <a:close/>
                </a:path>
                <a:path w="322579" h="321309">
                  <a:moveTo>
                    <a:pt x="114625" y="151130"/>
                  </a:moveTo>
                  <a:lnTo>
                    <a:pt x="103432" y="151130"/>
                  </a:lnTo>
                  <a:lnTo>
                    <a:pt x="115295" y="171450"/>
                  </a:lnTo>
                  <a:lnTo>
                    <a:pt x="101233" y="193040"/>
                  </a:lnTo>
                  <a:lnTo>
                    <a:pt x="112786" y="193040"/>
                  </a:lnTo>
                  <a:lnTo>
                    <a:pt x="120615" y="181610"/>
                  </a:lnTo>
                  <a:lnTo>
                    <a:pt x="131609" y="181610"/>
                  </a:lnTo>
                  <a:lnTo>
                    <a:pt x="130080" y="177800"/>
                  </a:lnTo>
                  <a:lnTo>
                    <a:pt x="155541" y="177800"/>
                  </a:lnTo>
                  <a:lnTo>
                    <a:pt x="155839" y="176530"/>
                  </a:lnTo>
                  <a:lnTo>
                    <a:pt x="156519" y="173990"/>
                  </a:lnTo>
                  <a:lnTo>
                    <a:pt x="157284" y="170180"/>
                  </a:lnTo>
                  <a:lnTo>
                    <a:pt x="157524" y="170180"/>
                  </a:lnTo>
                  <a:lnTo>
                    <a:pt x="159835" y="168910"/>
                  </a:lnTo>
                  <a:lnTo>
                    <a:pt x="124845" y="168910"/>
                  </a:lnTo>
                  <a:lnTo>
                    <a:pt x="124238" y="167640"/>
                  </a:lnTo>
                  <a:lnTo>
                    <a:pt x="120971" y="162560"/>
                  </a:lnTo>
                  <a:lnTo>
                    <a:pt x="118164" y="157480"/>
                  </a:lnTo>
                  <a:lnTo>
                    <a:pt x="115149" y="152400"/>
                  </a:lnTo>
                  <a:lnTo>
                    <a:pt x="114625" y="151130"/>
                  </a:lnTo>
                  <a:close/>
                </a:path>
                <a:path w="322579" h="321309">
                  <a:moveTo>
                    <a:pt x="258227" y="185420"/>
                  </a:moveTo>
                  <a:lnTo>
                    <a:pt x="248448" y="185420"/>
                  </a:lnTo>
                  <a:lnTo>
                    <a:pt x="238788" y="186690"/>
                  </a:lnTo>
                  <a:lnTo>
                    <a:pt x="229261" y="190500"/>
                  </a:lnTo>
                  <a:lnTo>
                    <a:pt x="282293" y="190500"/>
                  </a:lnTo>
                  <a:lnTo>
                    <a:pt x="268108" y="186690"/>
                  </a:lnTo>
                  <a:lnTo>
                    <a:pt x="258227" y="185420"/>
                  </a:lnTo>
                  <a:close/>
                </a:path>
                <a:path w="322579" h="321309">
                  <a:moveTo>
                    <a:pt x="237603" y="166370"/>
                  </a:moveTo>
                  <a:lnTo>
                    <a:pt x="216235" y="166370"/>
                  </a:lnTo>
                  <a:lnTo>
                    <a:pt x="217407" y="167640"/>
                  </a:lnTo>
                  <a:lnTo>
                    <a:pt x="218559" y="167640"/>
                  </a:lnTo>
                  <a:lnTo>
                    <a:pt x="219742" y="168910"/>
                  </a:lnTo>
                  <a:lnTo>
                    <a:pt x="226662" y="170180"/>
                  </a:lnTo>
                  <a:lnTo>
                    <a:pt x="233495" y="168910"/>
                  </a:lnTo>
                  <a:lnTo>
                    <a:pt x="237603" y="166370"/>
                  </a:lnTo>
                  <a:close/>
                </a:path>
                <a:path w="322579" h="321309">
                  <a:moveTo>
                    <a:pt x="183241" y="21590"/>
                  </a:moveTo>
                  <a:lnTo>
                    <a:pt x="176163" y="21590"/>
                  </a:lnTo>
                  <a:lnTo>
                    <a:pt x="172466" y="26670"/>
                  </a:lnTo>
                  <a:lnTo>
                    <a:pt x="169891" y="29210"/>
                  </a:lnTo>
                  <a:lnTo>
                    <a:pt x="164498" y="36830"/>
                  </a:lnTo>
                  <a:lnTo>
                    <a:pt x="164435" y="40640"/>
                  </a:lnTo>
                  <a:lnTo>
                    <a:pt x="167043" y="45720"/>
                  </a:lnTo>
                  <a:lnTo>
                    <a:pt x="167566" y="46990"/>
                  </a:lnTo>
                  <a:lnTo>
                    <a:pt x="166781" y="46990"/>
                  </a:lnTo>
                  <a:lnTo>
                    <a:pt x="159734" y="49530"/>
                  </a:lnTo>
                  <a:lnTo>
                    <a:pt x="153839" y="54610"/>
                  </a:lnTo>
                  <a:lnTo>
                    <a:pt x="148677" y="59690"/>
                  </a:lnTo>
                  <a:lnTo>
                    <a:pt x="126115" y="82550"/>
                  </a:lnTo>
                  <a:lnTo>
                    <a:pt x="118677" y="88900"/>
                  </a:lnTo>
                  <a:lnTo>
                    <a:pt x="112679" y="97790"/>
                  </a:lnTo>
                  <a:lnTo>
                    <a:pt x="109260" y="105410"/>
                  </a:lnTo>
                  <a:lnTo>
                    <a:pt x="108503" y="114300"/>
                  </a:lnTo>
                  <a:lnTo>
                    <a:pt x="108395" y="115570"/>
                  </a:lnTo>
                  <a:lnTo>
                    <a:pt x="110060" y="124460"/>
                  </a:lnTo>
                  <a:lnTo>
                    <a:pt x="111704" y="130810"/>
                  </a:lnTo>
                  <a:lnTo>
                    <a:pt x="114845" y="135890"/>
                  </a:lnTo>
                  <a:lnTo>
                    <a:pt x="119473" y="139700"/>
                  </a:lnTo>
                  <a:lnTo>
                    <a:pt x="120070" y="140970"/>
                  </a:lnTo>
                  <a:lnTo>
                    <a:pt x="91516" y="140970"/>
                  </a:lnTo>
                  <a:lnTo>
                    <a:pt x="88260" y="142240"/>
                  </a:lnTo>
                  <a:lnTo>
                    <a:pt x="86616" y="143510"/>
                  </a:lnTo>
                  <a:lnTo>
                    <a:pt x="87014" y="148590"/>
                  </a:lnTo>
                  <a:lnTo>
                    <a:pt x="89066" y="151130"/>
                  </a:lnTo>
                  <a:lnTo>
                    <a:pt x="129871" y="151130"/>
                  </a:lnTo>
                  <a:lnTo>
                    <a:pt x="147273" y="167640"/>
                  </a:lnTo>
                  <a:lnTo>
                    <a:pt x="124845" y="168910"/>
                  </a:lnTo>
                  <a:lnTo>
                    <a:pt x="159835" y="168910"/>
                  </a:lnTo>
                  <a:lnTo>
                    <a:pt x="164456" y="166370"/>
                  </a:lnTo>
                  <a:lnTo>
                    <a:pt x="170781" y="162560"/>
                  </a:lnTo>
                  <a:lnTo>
                    <a:pt x="172952" y="161290"/>
                  </a:lnTo>
                  <a:lnTo>
                    <a:pt x="153818" y="161290"/>
                  </a:lnTo>
                  <a:lnTo>
                    <a:pt x="153409" y="160020"/>
                  </a:lnTo>
                  <a:lnTo>
                    <a:pt x="153127" y="160020"/>
                  </a:lnTo>
                  <a:lnTo>
                    <a:pt x="120311" y="127000"/>
                  </a:lnTo>
                  <a:lnTo>
                    <a:pt x="117735" y="120650"/>
                  </a:lnTo>
                  <a:lnTo>
                    <a:pt x="118191" y="110490"/>
                  </a:lnTo>
                  <a:lnTo>
                    <a:pt x="118248" y="109220"/>
                  </a:lnTo>
                  <a:lnTo>
                    <a:pt x="119400" y="105410"/>
                  </a:lnTo>
                  <a:lnTo>
                    <a:pt x="121379" y="101600"/>
                  </a:lnTo>
                  <a:lnTo>
                    <a:pt x="135438" y="101600"/>
                  </a:lnTo>
                  <a:lnTo>
                    <a:pt x="132965" y="99060"/>
                  </a:lnTo>
                  <a:lnTo>
                    <a:pt x="127682" y="93980"/>
                  </a:lnTo>
                  <a:lnTo>
                    <a:pt x="128070" y="93980"/>
                  </a:lnTo>
                  <a:lnTo>
                    <a:pt x="128552" y="92710"/>
                  </a:lnTo>
                  <a:lnTo>
                    <a:pt x="161587" y="59690"/>
                  </a:lnTo>
                  <a:lnTo>
                    <a:pt x="168697" y="55880"/>
                  </a:lnTo>
                  <a:lnTo>
                    <a:pt x="177419" y="53340"/>
                  </a:lnTo>
                  <a:lnTo>
                    <a:pt x="188644" y="53340"/>
                  </a:lnTo>
                  <a:lnTo>
                    <a:pt x="188141" y="50800"/>
                  </a:lnTo>
                  <a:lnTo>
                    <a:pt x="259459" y="50800"/>
                  </a:lnTo>
                  <a:lnTo>
                    <a:pt x="259584" y="49530"/>
                  </a:lnTo>
                  <a:lnTo>
                    <a:pt x="259867" y="49530"/>
                  </a:lnTo>
                  <a:lnTo>
                    <a:pt x="267144" y="44450"/>
                  </a:lnTo>
                  <a:lnTo>
                    <a:pt x="267975" y="41910"/>
                  </a:lnTo>
                  <a:lnTo>
                    <a:pt x="175650" y="41910"/>
                  </a:lnTo>
                  <a:lnTo>
                    <a:pt x="174613" y="39370"/>
                  </a:lnTo>
                  <a:lnTo>
                    <a:pt x="174854" y="38100"/>
                  </a:lnTo>
                  <a:lnTo>
                    <a:pt x="176540" y="36830"/>
                  </a:lnTo>
                  <a:lnTo>
                    <a:pt x="177545" y="35560"/>
                  </a:lnTo>
                  <a:lnTo>
                    <a:pt x="179848" y="31750"/>
                  </a:lnTo>
                  <a:lnTo>
                    <a:pt x="181147" y="30480"/>
                  </a:lnTo>
                  <a:lnTo>
                    <a:pt x="184696" y="26670"/>
                  </a:lnTo>
                  <a:lnTo>
                    <a:pt x="183241" y="21590"/>
                  </a:lnTo>
                  <a:close/>
                </a:path>
                <a:path w="322579" h="321309">
                  <a:moveTo>
                    <a:pt x="212950" y="154940"/>
                  </a:moveTo>
                  <a:lnTo>
                    <a:pt x="187691" y="154940"/>
                  </a:lnTo>
                  <a:lnTo>
                    <a:pt x="196047" y="158750"/>
                  </a:lnTo>
                  <a:lnTo>
                    <a:pt x="200874" y="160020"/>
                  </a:lnTo>
                  <a:lnTo>
                    <a:pt x="201418" y="161290"/>
                  </a:lnTo>
                  <a:lnTo>
                    <a:pt x="202811" y="163830"/>
                  </a:lnTo>
                  <a:lnTo>
                    <a:pt x="204958" y="167640"/>
                  </a:lnTo>
                  <a:lnTo>
                    <a:pt x="203806" y="168910"/>
                  </a:lnTo>
                  <a:lnTo>
                    <a:pt x="216435" y="168910"/>
                  </a:lnTo>
                  <a:lnTo>
                    <a:pt x="215135" y="166370"/>
                  </a:lnTo>
                  <a:lnTo>
                    <a:pt x="237603" y="166370"/>
                  </a:lnTo>
                  <a:lnTo>
                    <a:pt x="239658" y="165100"/>
                  </a:lnTo>
                  <a:lnTo>
                    <a:pt x="244569" y="160020"/>
                  </a:lnTo>
                  <a:lnTo>
                    <a:pt x="225344" y="160020"/>
                  </a:lnTo>
                  <a:lnTo>
                    <a:pt x="212950" y="154940"/>
                  </a:lnTo>
                  <a:close/>
                </a:path>
                <a:path w="322579" h="321309">
                  <a:moveTo>
                    <a:pt x="135438" y="101600"/>
                  </a:moveTo>
                  <a:lnTo>
                    <a:pt x="121379" y="101600"/>
                  </a:lnTo>
                  <a:lnTo>
                    <a:pt x="171032" y="151130"/>
                  </a:lnTo>
                  <a:lnTo>
                    <a:pt x="153818" y="161290"/>
                  </a:lnTo>
                  <a:lnTo>
                    <a:pt x="172952" y="161290"/>
                  </a:lnTo>
                  <a:lnTo>
                    <a:pt x="177294" y="158750"/>
                  </a:lnTo>
                  <a:lnTo>
                    <a:pt x="188529" y="158750"/>
                  </a:lnTo>
                  <a:lnTo>
                    <a:pt x="186717" y="154940"/>
                  </a:lnTo>
                  <a:lnTo>
                    <a:pt x="212950" y="154940"/>
                  </a:lnTo>
                  <a:lnTo>
                    <a:pt x="188162" y="144780"/>
                  </a:lnTo>
                  <a:lnTo>
                    <a:pt x="181430" y="142240"/>
                  </a:lnTo>
                  <a:lnTo>
                    <a:pt x="170048" y="137160"/>
                  </a:lnTo>
                  <a:lnTo>
                    <a:pt x="166760" y="133350"/>
                  </a:lnTo>
                  <a:lnTo>
                    <a:pt x="166867" y="129540"/>
                  </a:lnTo>
                  <a:lnTo>
                    <a:pt x="166939" y="127000"/>
                  </a:lnTo>
                  <a:lnTo>
                    <a:pt x="167047" y="123190"/>
                  </a:lnTo>
                  <a:lnTo>
                    <a:pt x="157409" y="123190"/>
                  </a:lnTo>
                  <a:lnTo>
                    <a:pt x="152592" y="118110"/>
                  </a:lnTo>
                  <a:lnTo>
                    <a:pt x="142856" y="109220"/>
                  </a:lnTo>
                  <a:lnTo>
                    <a:pt x="135438" y="101600"/>
                  </a:lnTo>
                  <a:close/>
                </a:path>
                <a:path w="322579" h="321309">
                  <a:moveTo>
                    <a:pt x="247658" y="153670"/>
                  </a:moveTo>
                  <a:lnTo>
                    <a:pt x="237522" y="153670"/>
                  </a:lnTo>
                  <a:lnTo>
                    <a:pt x="235889" y="156210"/>
                  </a:lnTo>
                  <a:lnTo>
                    <a:pt x="233606" y="158750"/>
                  </a:lnTo>
                  <a:lnTo>
                    <a:pt x="227920" y="160020"/>
                  </a:lnTo>
                  <a:lnTo>
                    <a:pt x="244569" y="160020"/>
                  </a:lnTo>
                  <a:lnTo>
                    <a:pt x="246014" y="158750"/>
                  </a:lnTo>
                  <a:lnTo>
                    <a:pt x="246977" y="156210"/>
                  </a:lnTo>
                  <a:lnTo>
                    <a:pt x="247658" y="153670"/>
                  </a:lnTo>
                  <a:close/>
                </a:path>
                <a:path w="322579" h="321309">
                  <a:moveTo>
                    <a:pt x="255731" y="143510"/>
                  </a:moveTo>
                  <a:lnTo>
                    <a:pt x="224800" y="143510"/>
                  </a:lnTo>
                  <a:lnTo>
                    <a:pt x="222790" y="146050"/>
                  </a:lnTo>
                  <a:lnTo>
                    <a:pt x="223093" y="151130"/>
                  </a:lnTo>
                  <a:lnTo>
                    <a:pt x="225114" y="153670"/>
                  </a:lnTo>
                  <a:lnTo>
                    <a:pt x="256747" y="153670"/>
                  </a:lnTo>
                  <a:lnTo>
                    <a:pt x="258317" y="152400"/>
                  </a:lnTo>
                  <a:lnTo>
                    <a:pt x="259794" y="148590"/>
                  </a:lnTo>
                  <a:lnTo>
                    <a:pt x="259228" y="146050"/>
                  </a:lnTo>
                  <a:lnTo>
                    <a:pt x="256841" y="144780"/>
                  </a:lnTo>
                  <a:lnTo>
                    <a:pt x="255731" y="143510"/>
                  </a:lnTo>
                  <a:close/>
                </a:path>
                <a:path w="322579" h="321309">
                  <a:moveTo>
                    <a:pt x="198967" y="71120"/>
                  </a:moveTo>
                  <a:lnTo>
                    <a:pt x="184246" y="71120"/>
                  </a:lnTo>
                  <a:lnTo>
                    <a:pt x="189387" y="74930"/>
                  </a:lnTo>
                  <a:lnTo>
                    <a:pt x="190424" y="81280"/>
                  </a:lnTo>
                  <a:lnTo>
                    <a:pt x="190379" y="87630"/>
                  </a:lnTo>
                  <a:lnTo>
                    <a:pt x="190263" y="92710"/>
                  </a:lnTo>
                  <a:lnTo>
                    <a:pt x="190148" y="97790"/>
                  </a:lnTo>
                  <a:lnTo>
                    <a:pt x="190061" y="101600"/>
                  </a:lnTo>
                  <a:lnTo>
                    <a:pt x="189974" y="105410"/>
                  </a:lnTo>
                  <a:lnTo>
                    <a:pt x="189887" y="109220"/>
                  </a:lnTo>
                  <a:lnTo>
                    <a:pt x="189806" y="114300"/>
                  </a:lnTo>
                  <a:lnTo>
                    <a:pt x="189419" y="120650"/>
                  </a:lnTo>
                  <a:lnTo>
                    <a:pt x="191167" y="121920"/>
                  </a:lnTo>
                  <a:lnTo>
                    <a:pt x="202964" y="127000"/>
                  </a:lnTo>
                  <a:lnTo>
                    <a:pt x="232852" y="138430"/>
                  </a:lnTo>
                  <a:lnTo>
                    <a:pt x="234789" y="139700"/>
                  </a:lnTo>
                  <a:lnTo>
                    <a:pt x="236506" y="142240"/>
                  </a:lnTo>
                  <a:lnTo>
                    <a:pt x="237135" y="143510"/>
                  </a:lnTo>
                  <a:lnTo>
                    <a:pt x="247260" y="143510"/>
                  </a:lnTo>
                  <a:lnTo>
                    <a:pt x="201303" y="115570"/>
                  </a:lnTo>
                  <a:lnTo>
                    <a:pt x="199366" y="114300"/>
                  </a:lnTo>
                  <a:lnTo>
                    <a:pt x="199482" y="109220"/>
                  </a:lnTo>
                  <a:lnTo>
                    <a:pt x="199568" y="105410"/>
                  </a:lnTo>
                  <a:lnTo>
                    <a:pt x="199655" y="101600"/>
                  </a:lnTo>
                  <a:lnTo>
                    <a:pt x="199742" y="97790"/>
                  </a:lnTo>
                  <a:lnTo>
                    <a:pt x="199857" y="92710"/>
                  </a:lnTo>
                  <a:lnTo>
                    <a:pt x="199973" y="87630"/>
                  </a:lnTo>
                  <a:lnTo>
                    <a:pt x="200089" y="82550"/>
                  </a:lnTo>
                  <a:lnTo>
                    <a:pt x="237556" y="82550"/>
                  </a:lnTo>
                  <a:lnTo>
                    <a:pt x="245219" y="77470"/>
                  </a:lnTo>
                  <a:lnTo>
                    <a:pt x="214727" y="77470"/>
                  </a:lnTo>
                  <a:lnTo>
                    <a:pt x="214727" y="74930"/>
                  </a:lnTo>
                  <a:lnTo>
                    <a:pt x="204916" y="74930"/>
                  </a:lnTo>
                  <a:lnTo>
                    <a:pt x="198967" y="71120"/>
                  </a:lnTo>
                  <a:close/>
                </a:path>
                <a:path w="322579" h="321309">
                  <a:moveTo>
                    <a:pt x="188644" y="53340"/>
                  </a:moveTo>
                  <a:lnTo>
                    <a:pt x="178362" y="53340"/>
                  </a:lnTo>
                  <a:lnTo>
                    <a:pt x="180602" y="60960"/>
                  </a:lnTo>
                  <a:lnTo>
                    <a:pt x="178498" y="62230"/>
                  </a:lnTo>
                  <a:lnTo>
                    <a:pt x="176351" y="62230"/>
                  </a:lnTo>
                  <a:lnTo>
                    <a:pt x="165126" y="64770"/>
                  </a:lnTo>
                  <a:lnTo>
                    <a:pt x="158613" y="72390"/>
                  </a:lnTo>
                  <a:lnTo>
                    <a:pt x="158497" y="77470"/>
                  </a:lnTo>
                  <a:lnTo>
                    <a:pt x="158381" y="82550"/>
                  </a:lnTo>
                  <a:lnTo>
                    <a:pt x="158265" y="87630"/>
                  </a:lnTo>
                  <a:lnTo>
                    <a:pt x="158150" y="92710"/>
                  </a:lnTo>
                  <a:lnTo>
                    <a:pt x="158034" y="97790"/>
                  </a:lnTo>
                  <a:lnTo>
                    <a:pt x="157947" y="101600"/>
                  </a:lnTo>
                  <a:lnTo>
                    <a:pt x="157860" y="105410"/>
                  </a:lnTo>
                  <a:lnTo>
                    <a:pt x="157744" y="110490"/>
                  </a:lnTo>
                  <a:lnTo>
                    <a:pt x="157628" y="115570"/>
                  </a:lnTo>
                  <a:lnTo>
                    <a:pt x="157512" y="120650"/>
                  </a:lnTo>
                  <a:lnTo>
                    <a:pt x="157409" y="123190"/>
                  </a:lnTo>
                  <a:lnTo>
                    <a:pt x="167047" y="123190"/>
                  </a:lnTo>
                  <a:lnTo>
                    <a:pt x="167119" y="120650"/>
                  </a:lnTo>
                  <a:lnTo>
                    <a:pt x="167226" y="116840"/>
                  </a:lnTo>
                  <a:lnTo>
                    <a:pt x="167285" y="114300"/>
                  </a:lnTo>
                  <a:lnTo>
                    <a:pt x="167402" y="109220"/>
                  </a:lnTo>
                  <a:lnTo>
                    <a:pt x="167490" y="105410"/>
                  </a:lnTo>
                  <a:lnTo>
                    <a:pt x="167578" y="101600"/>
                  </a:lnTo>
                  <a:lnTo>
                    <a:pt x="167666" y="97790"/>
                  </a:lnTo>
                  <a:lnTo>
                    <a:pt x="167783" y="92710"/>
                  </a:lnTo>
                  <a:lnTo>
                    <a:pt x="167885" y="88900"/>
                  </a:lnTo>
                  <a:lnTo>
                    <a:pt x="167987" y="85090"/>
                  </a:lnTo>
                  <a:lnTo>
                    <a:pt x="168089" y="81280"/>
                  </a:lnTo>
                  <a:lnTo>
                    <a:pt x="168192" y="77470"/>
                  </a:lnTo>
                  <a:lnTo>
                    <a:pt x="168226" y="76200"/>
                  </a:lnTo>
                  <a:lnTo>
                    <a:pt x="172833" y="71120"/>
                  </a:lnTo>
                  <a:lnTo>
                    <a:pt x="198967" y="71120"/>
                  </a:lnTo>
                  <a:lnTo>
                    <a:pt x="193568" y="64770"/>
                  </a:lnTo>
                  <a:lnTo>
                    <a:pt x="189649" y="58420"/>
                  </a:lnTo>
                  <a:lnTo>
                    <a:pt x="188644" y="53340"/>
                  </a:lnTo>
                  <a:close/>
                </a:path>
                <a:path w="322579" h="321309">
                  <a:moveTo>
                    <a:pt x="237556" y="82550"/>
                  </a:moveTo>
                  <a:lnTo>
                    <a:pt x="200089" y="82550"/>
                  </a:lnTo>
                  <a:lnTo>
                    <a:pt x="200665" y="83820"/>
                  </a:lnTo>
                  <a:lnTo>
                    <a:pt x="201125" y="83820"/>
                  </a:lnTo>
                  <a:lnTo>
                    <a:pt x="207523" y="86360"/>
                  </a:lnTo>
                  <a:lnTo>
                    <a:pt x="213805" y="87630"/>
                  </a:lnTo>
                  <a:lnTo>
                    <a:pt x="220381" y="87630"/>
                  </a:lnTo>
                  <a:lnTo>
                    <a:pt x="233724" y="85090"/>
                  </a:lnTo>
                  <a:lnTo>
                    <a:pt x="237556" y="82550"/>
                  </a:lnTo>
                  <a:close/>
                </a:path>
                <a:path w="322579" h="321309">
                  <a:moveTo>
                    <a:pt x="259459" y="50800"/>
                  </a:moveTo>
                  <a:lnTo>
                    <a:pt x="249637" y="50800"/>
                  </a:lnTo>
                  <a:lnTo>
                    <a:pt x="245450" y="63500"/>
                  </a:lnTo>
                  <a:lnTo>
                    <a:pt x="237283" y="71120"/>
                  </a:lnTo>
                  <a:lnTo>
                    <a:pt x="226565" y="76200"/>
                  </a:lnTo>
                  <a:lnTo>
                    <a:pt x="214727" y="77470"/>
                  </a:lnTo>
                  <a:lnTo>
                    <a:pt x="245219" y="77470"/>
                  </a:lnTo>
                  <a:lnTo>
                    <a:pt x="253914" y="67310"/>
                  </a:lnTo>
                  <a:lnTo>
                    <a:pt x="258851" y="54610"/>
                  </a:lnTo>
                  <a:lnTo>
                    <a:pt x="259144" y="53340"/>
                  </a:lnTo>
                  <a:lnTo>
                    <a:pt x="259333" y="52070"/>
                  </a:lnTo>
                  <a:lnTo>
                    <a:pt x="259459" y="50800"/>
                  </a:lnTo>
                  <a:close/>
                </a:path>
                <a:path w="322579" h="321309">
                  <a:moveTo>
                    <a:pt x="214727" y="50800"/>
                  </a:moveTo>
                  <a:lnTo>
                    <a:pt x="204780" y="50800"/>
                  </a:lnTo>
                  <a:lnTo>
                    <a:pt x="205094" y="52070"/>
                  </a:lnTo>
                  <a:lnTo>
                    <a:pt x="205118" y="72390"/>
                  </a:lnTo>
                  <a:lnTo>
                    <a:pt x="204916" y="74930"/>
                  </a:lnTo>
                  <a:lnTo>
                    <a:pt x="214727" y="74930"/>
                  </a:lnTo>
                  <a:lnTo>
                    <a:pt x="214727" y="50800"/>
                  </a:lnTo>
                  <a:close/>
                </a:path>
                <a:path w="322579" h="321309">
                  <a:moveTo>
                    <a:pt x="239564" y="50800"/>
                  </a:moveTo>
                  <a:lnTo>
                    <a:pt x="229836" y="50800"/>
                  </a:lnTo>
                  <a:lnTo>
                    <a:pt x="229878" y="52070"/>
                  </a:lnTo>
                  <a:lnTo>
                    <a:pt x="229983" y="55880"/>
                  </a:lnTo>
                  <a:lnTo>
                    <a:pt x="230119" y="58420"/>
                  </a:lnTo>
                  <a:lnTo>
                    <a:pt x="232067" y="59690"/>
                  </a:lnTo>
                  <a:lnTo>
                    <a:pt x="237082" y="59690"/>
                  </a:lnTo>
                  <a:lnTo>
                    <a:pt x="239156" y="58420"/>
                  </a:lnTo>
                  <a:lnTo>
                    <a:pt x="239480" y="55880"/>
                  </a:lnTo>
                  <a:lnTo>
                    <a:pt x="239564" y="50800"/>
                  </a:lnTo>
                  <a:close/>
                </a:path>
                <a:path w="322579" h="321309">
                  <a:moveTo>
                    <a:pt x="250651" y="8890"/>
                  </a:moveTo>
                  <a:lnTo>
                    <a:pt x="221439" y="8890"/>
                  </a:lnTo>
                  <a:lnTo>
                    <a:pt x="239386" y="12700"/>
                  </a:lnTo>
                  <a:lnTo>
                    <a:pt x="244789" y="15240"/>
                  </a:lnTo>
                  <a:lnTo>
                    <a:pt x="253312" y="24130"/>
                  </a:lnTo>
                  <a:lnTo>
                    <a:pt x="256118" y="27940"/>
                  </a:lnTo>
                  <a:lnTo>
                    <a:pt x="259396" y="38100"/>
                  </a:lnTo>
                  <a:lnTo>
                    <a:pt x="256558" y="41910"/>
                  </a:lnTo>
                  <a:lnTo>
                    <a:pt x="267975" y="41910"/>
                  </a:lnTo>
                  <a:lnTo>
                    <a:pt x="269636" y="36830"/>
                  </a:lnTo>
                  <a:lnTo>
                    <a:pt x="266861" y="29210"/>
                  </a:lnTo>
                  <a:lnTo>
                    <a:pt x="261825" y="20320"/>
                  </a:lnTo>
                  <a:lnTo>
                    <a:pt x="254965" y="11430"/>
                  </a:lnTo>
                  <a:lnTo>
                    <a:pt x="250651" y="8890"/>
                  </a:lnTo>
                  <a:close/>
                </a:path>
                <a:path w="322579" h="321309">
                  <a:moveTo>
                    <a:pt x="226486" y="0"/>
                  </a:moveTo>
                  <a:lnTo>
                    <a:pt x="211135" y="0"/>
                  </a:lnTo>
                  <a:lnTo>
                    <a:pt x="205649" y="1270"/>
                  </a:lnTo>
                  <a:lnTo>
                    <a:pt x="197439" y="5080"/>
                  </a:lnTo>
                  <a:lnTo>
                    <a:pt x="194570" y="7620"/>
                  </a:lnTo>
                  <a:lnTo>
                    <a:pt x="189995" y="10160"/>
                  </a:lnTo>
                  <a:lnTo>
                    <a:pt x="189346" y="11430"/>
                  </a:lnTo>
                  <a:lnTo>
                    <a:pt x="189827" y="15240"/>
                  </a:lnTo>
                  <a:lnTo>
                    <a:pt x="190874" y="16510"/>
                  </a:lnTo>
                  <a:lnTo>
                    <a:pt x="194078" y="17780"/>
                  </a:lnTo>
                  <a:lnTo>
                    <a:pt x="195513" y="17780"/>
                  </a:lnTo>
                  <a:lnTo>
                    <a:pt x="198131" y="16510"/>
                  </a:lnTo>
                  <a:lnTo>
                    <a:pt x="199377" y="15240"/>
                  </a:lnTo>
                  <a:lnTo>
                    <a:pt x="205282" y="12700"/>
                  </a:lnTo>
                  <a:lnTo>
                    <a:pt x="210130" y="10160"/>
                  </a:lnTo>
                  <a:lnTo>
                    <a:pt x="221439" y="8890"/>
                  </a:lnTo>
                  <a:lnTo>
                    <a:pt x="250651" y="8890"/>
                  </a:lnTo>
                  <a:lnTo>
                    <a:pt x="246337" y="6350"/>
                  </a:lnTo>
                  <a:lnTo>
                    <a:pt x="235993" y="2540"/>
                  </a:lnTo>
                  <a:lnTo>
                    <a:pt x="2264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20" name="object 60">
            <a:extLst>
              <a:ext uri="{FF2B5EF4-FFF2-40B4-BE49-F238E27FC236}">
                <a16:creationId xmlns:a16="http://schemas.microsoft.com/office/drawing/2014/main" id="{95500514-0EDD-BE42-A0F2-9C96868891C2}"/>
              </a:ext>
            </a:extLst>
          </p:cNvPr>
          <p:cNvGrpSpPr/>
          <p:nvPr/>
        </p:nvGrpSpPr>
        <p:grpSpPr>
          <a:xfrm>
            <a:off x="7404998" y="5019145"/>
            <a:ext cx="312287" cy="312287"/>
            <a:chOff x="12210685" y="8276942"/>
            <a:chExt cx="514984" cy="514984"/>
          </a:xfrm>
        </p:grpSpPr>
        <p:sp>
          <p:nvSpPr>
            <p:cNvPr id="121" name="object 61">
              <a:extLst>
                <a:ext uri="{FF2B5EF4-FFF2-40B4-BE49-F238E27FC236}">
                  <a16:creationId xmlns:a16="http://schemas.microsoft.com/office/drawing/2014/main" id="{23F42F35-A656-2684-0FF2-FB547D237566}"/>
                </a:ext>
              </a:extLst>
            </p:cNvPr>
            <p:cNvSpPr/>
            <p:nvPr/>
          </p:nvSpPr>
          <p:spPr>
            <a:xfrm>
              <a:off x="12210685" y="8276942"/>
              <a:ext cx="514984" cy="514984"/>
            </a:xfrm>
            <a:custGeom>
              <a:avLst/>
              <a:gdLst/>
              <a:ahLst/>
              <a:cxnLst/>
              <a:rect l="l" t="t" r="r" b="b"/>
              <a:pathLst>
                <a:path w="514984" h="514984">
                  <a:moveTo>
                    <a:pt x="514748" y="0"/>
                  </a:moveTo>
                  <a:lnTo>
                    <a:pt x="0" y="0"/>
                  </a:lnTo>
                  <a:lnTo>
                    <a:pt x="0" y="514748"/>
                  </a:lnTo>
                  <a:lnTo>
                    <a:pt x="514748" y="514748"/>
                  </a:lnTo>
                  <a:lnTo>
                    <a:pt x="514748" y="0"/>
                  </a:lnTo>
                  <a:close/>
                </a:path>
              </a:pathLst>
            </a:custGeom>
            <a:solidFill>
              <a:srgbClr val="FF112C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22" name="object 62">
              <a:extLst>
                <a:ext uri="{FF2B5EF4-FFF2-40B4-BE49-F238E27FC236}">
                  <a16:creationId xmlns:a16="http://schemas.microsoft.com/office/drawing/2014/main" id="{DC582B36-AAB2-38A9-51C1-5216283C72F2}"/>
                </a:ext>
              </a:extLst>
            </p:cNvPr>
            <p:cNvSpPr/>
            <p:nvPr/>
          </p:nvSpPr>
          <p:spPr>
            <a:xfrm>
              <a:off x="12496645" y="8406246"/>
              <a:ext cx="83820" cy="55244"/>
            </a:xfrm>
            <a:custGeom>
              <a:avLst/>
              <a:gdLst/>
              <a:ahLst/>
              <a:cxnLst/>
              <a:rect l="l" t="t" r="r" b="b"/>
              <a:pathLst>
                <a:path w="83820" h="55245">
                  <a:moveTo>
                    <a:pt x="44137" y="0"/>
                  </a:moveTo>
                  <a:lnTo>
                    <a:pt x="13344" y="22411"/>
                  </a:lnTo>
                  <a:lnTo>
                    <a:pt x="13266" y="22799"/>
                  </a:lnTo>
                  <a:lnTo>
                    <a:pt x="12470" y="23846"/>
                  </a:lnTo>
                  <a:lnTo>
                    <a:pt x="4198" y="27291"/>
                  </a:lnTo>
                  <a:lnTo>
                    <a:pt x="0" y="34338"/>
                  </a:lnTo>
                  <a:lnTo>
                    <a:pt x="2913" y="49551"/>
                  </a:lnTo>
                  <a:lnTo>
                    <a:pt x="2942" y="49699"/>
                  </a:lnTo>
                  <a:lnTo>
                    <a:pt x="9250" y="54777"/>
                  </a:lnTo>
                  <a:lnTo>
                    <a:pt x="63994" y="54777"/>
                  </a:lnTo>
                  <a:lnTo>
                    <a:pt x="71403" y="53340"/>
                  </a:lnTo>
                  <a:lnTo>
                    <a:pt x="77436" y="49551"/>
                  </a:lnTo>
                  <a:lnTo>
                    <a:pt x="79430" y="46892"/>
                  </a:lnTo>
                  <a:lnTo>
                    <a:pt x="12743" y="46892"/>
                  </a:lnTo>
                  <a:lnTo>
                    <a:pt x="9320" y="43867"/>
                  </a:lnTo>
                  <a:lnTo>
                    <a:pt x="9150" y="41835"/>
                  </a:lnTo>
                  <a:lnTo>
                    <a:pt x="8957" y="36767"/>
                  </a:lnTo>
                  <a:lnTo>
                    <a:pt x="8889" y="34977"/>
                  </a:lnTo>
                  <a:lnTo>
                    <a:pt x="11957" y="31720"/>
                  </a:lnTo>
                  <a:lnTo>
                    <a:pt x="19465" y="30872"/>
                  </a:lnTo>
                  <a:lnTo>
                    <a:pt x="20669" y="29605"/>
                  </a:lnTo>
                  <a:lnTo>
                    <a:pt x="21057" y="23846"/>
                  </a:lnTo>
                  <a:lnTo>
                    <a:pt x="21184" y="21961"/>
                  </a:lnTo>
                  <a:lnTo>
                    <a:pt x="21298" y="20265"/>
                  </a:lnTo>
                  <a:lnTo>
                    <a:pt x="21417" y="18507"/>
                  </a:lnTo>
                  <a:lnTo>
                    <a:pt x="21538" y="16705"/>
                  </a:lnTo>
                  <a:lnTo>
                    <a:pt x="27789" y="9553"/>
                  </a:lnTo>
                  <a:lnTo>
                    <a:pt x="37496" y="7826"/>
                  </a:lnTo>
                  <a:lnTo>
                    <a:pt x="59777" y="7826"/>
                  </a:lnTo>
                  <a:lnTo>
                    <a:pt x="58990" y="6839"/>
                  </a:lnTo>
                  <a:lnTo>
                    <a:pt x="52122" y="2279"/>
                  </a:lnTo>
                  <a:lnTo>
                    <a:pt x="44137" y="0"/>
                  </a:lnTo>
                  <a:close/>
                </a:path>
                <a:path w="83820" h="55245">
                  <a:moveTo>
                    <a:pt x="59777" y="7826"/>
                  </a:moveTo>
                  <a:lnTo>
                    <a:pt x="44015" y="7826"/>
                  </a:lnTo>
                  <a:lnTo>
                    <a:pt x="50005" y="10044"/>
                  </a:lnTo>
                  <a:lnTo>
                    <a:pt x="55081" y="14265"/>
                  </a:lnTo>
                  <a:lnTo>
                    <a:pt x="58846" y="20265"/>
                  </a:lnTo>
                  <a:lnTo>
                    <a:pt x="59778" y="22411"/>
                  </a:lnTo>
                  <a:lnTo>
                    <a:pt x="61202" y="23364"/>
                  </a:lnTo>
                  <a:lnTo>
                    <a:pt x="70710" y="23364"/>
                  </a:lnTo>
                  <a:lnTo>
                    <a:pt x="75945" y="28485"/>
                  </a:lnTo>
                  <a:lnTo>
                    <a:pt x="75851" y="41835"/>
                  </a:lnTo>
                  <a:lnTo>
                    <a:pt x="70562" y="46892"/>
                  </a:lnTo>
                  <a:lnTo>
                    <a:pt x="79430" y="46892"/>
                  </a:lnTo>
                  <a:lnTo>
                    <a:pt x="81700" y="43867"/>
                  </a:lnTo>
                  <a:lnTo>
                    <a:pt x="83693" y="36767"/>
                  </a:lnTo>
                  <a:lnTo>
                    <a:pt x="83193" y="31720"/>
                  </a:lnTo>
                  <a:lnTo>
                    <a:pt x="83109" y="30872"/>
                  </a:lnTo>
                  <a:lnTo>
                    <a:pt x="66071" y="15543"/>
                  </a:lnTo>
                  <a:lnTo>
                    <a:pt x="65118" y="14935"/>
                  </a:lnTo>
                  <a:lnTo>
                    <a:pt x="64291" y="13490"/>
                  </a:lnTo>
                  <a:lnTo>
                    <a:pt x="59777" y="78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23" name="object 63">
              <a:extLst>
                <a:ext uri="{FF2B5EF4-FFF2-40B4-BE49-F238E27FC236}">
                  <a16:creationId xmlns:a16="http://schemas.microsoft.com/office/drawing/2014/main" id="{254F5348-E811-DB4C-8EC0-747979A14BED}"/>
                </a:ext>
              </a:extLst>
            </p:cNvPr>
            <p:cNvSpPr/>
            <p:nvPr/>
          </p:nvSpPr>
          <p:spPr>
            <a:xfrm>
              <a:off x="12496645" y="8406246"/>
              <a:ext cx="83820" cy="55244"/>
            </a:xfrm>
            <a:custGeom>
              <a:avLst/>
              <a:gdLst/>
              <a:ahLst/>
              <a:cxnLst/>
              <a:rect l="l" t="t" r="r" b="b"/>
              <a:pathLst>
                <a:path w="83820" h="55245">
                  <a:moveTo>
                    <a:pt x="16774" y="31176"/>
                  </a:moveTo>
                  <a:lnTo>
                    <a:pt x="19465" y="30872"/>
                  </a:lnTo>
                  <a:lnTo>
                    <a:pt x="20669" y="29605"/>
                  </a:lnTo>
                  <a:lnTo>
                    <a:pt x="20847" y="26883"/>
                  </a:lnTo>
                  <a:lnTo>
                    <a:pt x="21538" y="16705"/>
                  </a:lnTo>
                  <a:lnTo>
                    <a:pt x="27789" y="9553"/>
                  </a:lnTo>
                  <a:lnTo>
                    <a:pt x="37496" y="7826"/>
                  </a:lnTo>
                  <a:lnTo>
                    <a:pt x="44011" y="7824"/>
                  </a:lnTo>
                  <a:lnTo>
                    <a:pt x="50005" y="10044"/>
                  </a:lnTo>
                  <a:lnTo>
                    <a:pt x="55081" y="14265"/>
                  </a:lnTo>
                  <a:lnTo>
                    <a:pt x="58846" y="20265"/>
                  </a:lnTo>
                  <a:lnTo>
                    <a:pt x="59778" y="22411"/>
                  </a:lnTo>
                  <a:lnTo>
                    <a:pt x="61202" y="23364"/>
                  </a:lnTo>
                  <a:lnTo>
                    <a:pt x="63579" y="23354"/>
                  </a:lnTo>
                  <a:lnTo>
                    <a:pt x="70688" y="23343"/>
                  </a:lnTo>
                  <a:lnTo>
                    <a:pt x="75945" y="28485"/>
                  </a:lnTo>
                  <a:lnTo>
                    <a:pt x="55998" y="46934"/>
                  </a:lnTo>
                  <a:lnTo>
                    <a:pt x="48375" y="46913"/>
                  </a:lnTo>
                  <a:lnTo>
                    <a:pt x="40763" y="46913"/>
                  </a:lnTo>
                  <a:lnTo>
                    <a:pt x="33067" y="46913"/>
                  </a:lnTo>
                  <a:lnTo>
                    <a:pt x="25360" y="46924"/>
                  </a:lnTo>
                  <a:lnTo>
                    <a:pt x="17664" y="46903"/>
                  </a:lnTo>
                  <a:lnTo>
                    <a:pt x="12743" y="46892"/>
                  </a:lnTo>
                  <a:lnTo>
                    <a:pt x="9224" y="43783"/>
                  </a:lnTo>
                  <a:lnTo>
                    <a:pt x="9057" y="39364"/>
                  </a:lnTo>
                  <a:lnTo>
                    <a:pt x="8889" y="34977"/>
                  </a:lnTo>
                  <a:lnTo>
                    <a:pt x="11957" y="31720"/>
                  </a:lnTo>
                  <a:lnTo>
                    <a:pt x="16774" y="31176"/>
                  </a:lnTo>
                  <a:close/>
                </a:path>
                <a:path w="83820" h="55245">
                  <a:moveTo>
                    <a:pt x="17695" y="54777"/>
                  </a:moveTo>
                  <a:lnTo>
                    <a:pt x="25308" y="54798"/>
                  </a:lnTo>
                  <a:lnTo>
                    <a:pt x="32920" y="54777"/>
                  </a:lnTo>
                  <a:lnTo>
                    <a:pt x="40532" y="54777"/>
                  </a:lnTo>
                  <a:lnTo>
                    <a:pt x="48385" y="54777"/>
                  </a:lnTo>
                  <a:lnTo>
                    <a:pt x="56249" y="54840"/>
                  </a:lnTo>
                  <a:lnTo>
                    <a:pt x="64102" y="54756"/>
                  </a:lnTo>
                  <a:lnTo>
                    <a:pt x="71403" y="53340"/>
                  </a:lnTo>
                  <a:lnTo>
                    <a:pt x="77436" y="49551"/>
                  </a:lnTo>
                  <a:lnTo>
                    <a:pt x="81700" y="43867"/>
                  </a:lnTo>
                  <a:lnTo>
                    <a:pt x="83693" y="36767"/>
                  </a:lnTo>
                  <a:lnTo>
                    <a:pt x="82978" y="29555"/>
                  </a:lnTo>
                  <a:lnTo>
                    <a:pt x="79773" y="23274"/>
                  </a:lnTo>
                  <a:lnTo>
                    <a:pt x="74512" y="18507"/>
                  </a:lnTo>
                  <a:lnTo>
                    <a:pt x="67631" y="15836"/>
                  </a:lnTo>
                  <a:lnTo>
                    <a:pt x="66071" y="15543"/>
                  </a:lnTo>
                  <a:lnTo>
                    <a:pt x="65118" y="14935"/>
                  </a:lnTo>
                  <a:lnTo>
                    <a:pt x="64291" y="13490"/>
                  </a:lnTo>
                  <a:lnTo>
                    <a:pt x="58990" y="6839"/>
                  </a:lnTo>
                  <a:lnTo>
                    <a:pt x="52122" y="2279"/>
                  </a:lnTo>
                  <a:lnTo>
                    <a:pt x="44137" y="0"/>
                  </a:lnTo>
                  <a:lnTo>
                    <a:pt x="35485" y="192"/>
                  </a:lnTo>
                  <a:lnTo>
                    <a:pt x="13266" y="22799"/>
                  </a:lnTo>
                  <a:lnTo>
                    <a:pt x="12470" y="23846"/>
                  </a:lnTo>
                  <a:lnTo>
                    <a:pt x="11706" y="24160"/>
                  </a:lnTo>
                  <a:lnTo>
                    <a:pt x="4198" y="27291"/>
                  </a:lnTo>
                  <a:lnTo>
                    <a:pt x="0" y="34338"/>
                  </a:lnTo>
                  <a:lnTo>
                    <a:pt x="1413" y="41688"/>
                  </a:lnTo>
                  <a:lnTo>
                    <a:pt x="2942" y="49699"/>
                  </a:lnTo>
                  <a:lnTo>
                    <a:pt x="9224" y="54756"/>
                  </a:lnTo>
                  <a:lnTo>
                    <a:pt x="17695" y="54777"/>
                  </a:lnTo>
                  <a:close/>
                </a:path>
              </a:pathLst>
            </a:custGeom>
            <a:ln w="33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24" name="object 64">
              <a:extLst>
                <a:ext uri="{FF2B5EF4-FFF2-40B4-BE49-F238E27FC236}">
                  <a16:creationId xmlns:a16="http://schemas.microsoft.com/office/drawing/2014/main" id="{8FED2D71-89C1-9C93-4633-EB47950BF7B5}"/>
                </a:ext>
              </a:extLst>
            </p:cNvPr>
            <p:cNvSpPr/>
            <p:nvPr/>
          </p:nvSpPr>
          <p:spPr>
            <a:xfrm>
              <a:off x="12318232" y="8673301"/>
              <a:ext cx="299720" cy="9525"/>
            </a:xfrm>
            <a:custGeom>
              <a:avLst/>
              <a:gdLst/>
              <a:ahLst/>
              <a:cxnLst/>
              <a:rect l="l" t="t" r="r" b="b"/>
              <a:pathLst>
                <a:path w="299720" h="9525">
                  <a:moveTo>
                    <a:pt x="297551" y="0"/>
                  </a:moveTo>
                  <a:lnTo>
                    <a:pt x="294943" y="0"/>
                  </a:lnTo>
                  <a:lnTo>
                    <a:pt x="2115" y="0"/>
                  </a:lnTo>
                  <a:lnTo>
                    <a:pt x="0" y="2115"/>
                  </a:lnTo>
                  <a:lnTo>
                    <a:pt x="0" y="7329"/>
                  </a:lnTo>
                  <a:lnTo>
                    <a:pt x="2115" y="9434"/>
                  </a:lnTo>
                  <a:lnTo>
                    <a:pt x="297551" y="9434"/>
                  </a:lnTo>
                  <a:lnTo>
                    <a:pt x="299666" y="7329"/>
                  </a:lnTo>
                  <a:lnTo>
                    <a:pt x="299666" y="2115"/>
                  </a:lnTo>
                  <a:lnTo>
                    <a:pt x="2975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25" name="object 65">
              <a:extLst>
                <a:ext uri="{FF2B5EF4-FFF2-40B4-BE49-F238E27FC236}">
                  <a16:creationId xmlns:a16="http://schemas.microsoft.com/office/drawing/2014/main" id="{491A7696-4013-BE80-DD17-E9610472E472}"/>
                </a:ext>
              </a:extLst>
            </p:cNvPr>
            <p:cNvSpPr/>
            <p:nvPr/>
          </p:nvSpPr>
          <p:spPr>
            <a:xfrm>
              <a:off x="12318232" y="8673301"/>
              <a:ext cx="299720" cy="9525"/>
            </a:xfrm>
            <a:custGeom>
              <a:avLst/>
              <a:gdLst/>
              <a:ahLst/>
              <a:cxnLst/>
              <a:rect l="l" t="t" r="r" b="b"/>
              <a:pathLst>
                <a:path w="299720" h="9525">
                  <a:moveTo>
                    <a:pt x="294943" y="0"/>
                  </a:moveTo>
                  <a:lnTo>
                    <a:pt x="4722" y="0"/>
                  </a:lnTo>
                  <a:lnTo>
                    <a:pt x="2115" y="0"/>
                  </a:lnTo>
                  <a:lnTo>
                    <a:pt x="0" y="2115"/>
                  </a:lnTo>
                  <a:lnTo>
                    <a:pt x="0" y="4722"/>
                  </a:lnTo>
                  <a:lnTo>
                    <a:pt x="0" y="7329"/>
                  </a:lnTo>
                  <a:lnTo>
                    <a:pt x="2115" y="9434"/>
                  </a:lnTo>
                  <a:lnTo>
                    <a:pt x="4722" y="9434"/>
                  </a:lnTo>
                  <a:lnTo>
                    <a:pt x="294943" y="9434"/>
                  </a:lnTo>
                  <a:lnTo>
                    <a:pt x="297551" y="9434"/>
                  </a:lnTo>
                  <a:lnTo>
                    <a:pt x="299666" y="7329"/>
                  </a:lnTo>
                  <a:lnTo>
                    <a:pt x="299666" y="4722"/>
                  </a:lnTo>
                  <a:lnTo>
                    <a:pt x="299666" y="2115"/>
                  </a:lnTo>
                  <a:lnTo>
                    <a:pt x="297551" y="0"/>
                  </a:lnTo>
                  <a:lnTo>
                    <a:pt x="294943" y="0"/>
                  </a:lnTo>
                  <a:close/>
                </a:path>
              </a:pathLst>
            </a:custGeom>
            <a:ln w="33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26" name="object 66">
              <a:extLst>
                <a:ext uri="{FF2B5EF4-FFF2-40B4-BE49-F238E27FC236}">
                  <a16:creationId xmlns:a16="http://schemas.microsoft.com/office/drawing/2014/main" id="{F9D37A5B-50DE-30F2-A900-E1E0694D7F0E}"/>
                </a:ext>
              </a:extLst>
            </p:cNvPr>
            <p:cNvSpPr/>
            <p:nvPr/>
          </p:nvSpPr>
          <p:spPr>
            <a:xfrm>
              <a:off x="12318232" y="8387106"/>
              <a:ext cx="299720" cy="245745"/>
            </a:xfrm>
            <a:custGeom>
              <a:avLst/>
              <a:gdLst/>
              <a:ahLst/>
              <a:cxnLst/>
              <a:rect l="l" t="t" r="r" b="b"/>
              <a:pathLst>
                <a:path w="299720" h="245745">
                  <a:moveTo>
                    <a:pt x="297551" y="236191"/>
                  </a:moveTo>
                  <a:lnTo>
                    <a:pt x="2115" y="236191"/>
                  </a:lnTo>
                  <a:lnTo>
                    <a:pt x="0" y="238306"/>
                  </a:lnTo>
                  <a:lnTo>
                    <a:pt x="0" y="243521"/>
                  </a:lnTo>
                  <a:lnTo>
                    <a:pt x="2115" y="245626"/>
                  </a:lnTo>
                  <a:lnTo>
                    <a:pt x="297551" y="245626"/>
                  </a:lnTo>
                  <a:lnTo>
                    <a:pt x="299666" y="243521"/>
                  </a:lnTo>
                  <a:lnTo>
                    <a:pt x="299666" y="238306"/>
                  </a:lnTo>
                  <a:lnTo>
                    <a:pt x="297551" y="236191"/>
                  </a:lnTo>
                  <a:close/>
                </a:path>
                <a:path w="299720" h="245745">
                  <a:moveTo>
                    <a:pt x="87159" y="199910"/>
                  </a:moveTo>
                  <a:lnTo>
                    <a:pt x="59537" y="199910"/>
                  </a:lnTo>
                  <a:lnTo>
                    <a:pt x="64877" y="202894"/>
                  </a:lnTo>
                  <a:lnTo>
                    <a:pt x="70144" y="205763"/>
                  </a:lnTo>
                  <a:lnTo>
                    <a:pt x="76018" y="209218"/>
                  </a:lnTo>
                  <a:lnTo>
                    <a:pt x="76531" y="210485"/>
                  </a:lnTo>
                  <a:lnTo>
                    <a:pt x="76625" y="236191"/>
                  </a:lnTo>
                  <a:lnTo>
                    <a:pt x="87159" y="236191"/>
                  </a:lnTo>
                  <a:lnTo>
                    <a:pt x="87159" y="199910"/>
                  </a:lnTo>
                  <a:close/>
                </a:path>
                <a:path w="299720" h="245745">
                  <a:moveTo>
                    <a:pt x="262599" y="227019"/>
                  </a:moveTo>
                  <a:lnTo>
                    <a:pt x="158979" y="227019"/>
                  </a:lnTo>
                  <a:lnTo>
                    <a:pt x="158979" y="236191"/>
                  </a:lnTo>
                  <a:lnTo>
                    <a:pt x="169764" y="236191"/>
                  </a:lnTo>
                  <a:lnTo>
                    <a:pt x="169764" y="227165"/>
                  </a:lnTo>
                  <a:lnTo>
                    <a:pt x="262599" y="227165"/>
                  </a:lnTo>
                  <a:lnTo>
                    <a:pt x="262599" y="227019"/>
                  </a:lnTo>
                  <a:close/>
                </a:path>
                <a:path w="299720" h="245745">
                  <a:moveTo>
                    <a:pt x="262599" y="227165"/>
                  </a:moveTo>
                  <a:lnTo>
                    <a:pt x="251960" y="227165"/>
                  </a:lnTo>
                  <a:lnTo>
                    <a:pt x="251960" y="236191"/>
                  </a:lnTo>
                  <a:lnTo>
                    <a:pt x="262599" y="236191"/>
                  </a:lnTo>
                  <a:lnTo>
                    <a:pt x="262599" y="227165"/>
                  </a:lnTo>
                  <a:close/>
                </a:path>
                <a:path w="299720" h="245745">
                  <a:moveTo>
                    <a:pt x="271551" y="196098"/>
                  </a:moveTo>
                  <a:lnTo>
                    <a:pt x="151094" y="196098"/>
                  </a:lnTo>
                  <a:lnTo>
                    <a:pt x="148979" y="197910"/>
                  </a:lnTo>
                  <a:lnTo>
                    <a:pt x="148979" y="224946"/>
                  </a:lnTo>
                  <a:lnTo>
                    <a:pt x="150958" y="226830"/>
                  </a:lnTo>
                  <a:lnTo>
                    <a:pt x="154610" y="227019"/>
                  </a:lnTo>
                  <a:lnTo>
                    <a:pt x="271206" y="227019"/>
                  </a:lnTo>
                  <a:lnTo>
                    <a:pt x="272756" y="225448"/>
                  </a:lnTo>
                  <a:lnTo>
                    <a:pt x="272756" y="216485"/>
                  </a:lnTo>
                  <a:lnTo>
                    <a:pt x="159366" y="216485"/>
                  </a:lnTo>
                  <a:lnTo>
                    <a:pt x="159366" y="206538"/>
                  </a:lnTo>
                  <a:lnTo>
                    <a:pt x="272756" y="206538"/>
                  </a:lnTo>
                  <a:lnTo>
                    <a:pt x="272756" y="197323"/>
                  </a:lnTo>
                  <a:lnTo>
                    <a:pt x="271551" y="196098"/>
                  </a:lnTo>
                  <a:close/>
                </a:path>
                <a:path w="299720" h="245745">
                  <a:moveTo>
                    <a:pt x="272756" y="206538"/>
                  </a:moveTo>
                  <a:lnTo>
                    <a:pt x="262190" y="206538"/>
                  </a:lnTo>
                  <a:lnTo>
                    <a:pt x="262190" y="216485"/>
                  </a:lnTo>
                  <a:lnTo>
                    <a:pt x="272756" y="216485"/>
                  </a:lnTo>
                  <a:lnTo>
                    <a:pt x="272756" y="206538"/>
                  </a:lnTo>
                  <a:close/>
                </a:path>
                <a:path w="299720" h="245745">
                  <a:moveTo>
                    <a:pt x="28051" y="150267"/>
                  </a:moveTo>
                  <a:lnTo>
                    <a:pt x="17254" y="155169"/>
                  </a:lnTo>
                  <a:lnTo>
                    <a:pt x="9236" y="163573"/>
                  </a:lnTo>
                  <a:lnTo>
                    <a:pt x="4793" y="174251"/>
                  </a:lnTo>
                  <a:lnTo>
                    <a:pt x="4722" y="185973"/>
                  </a:lnTo>
                  <a:lnTo>
                    <a:pt x="9326" y="197323"/>
                  </a:lnTo>
                  <a:lnTo>
                    <a:pt x="9393" y="197486"/>
                  </a:lnTo>
                  <a:lnTo>
                    <a:pt x="17570" y="205981"/>
                  </a:lnTo>
                  <a:lnTo>
                    <a:pt x="28228" y="210744"/>
                  </a:lnTo>
                  <a:lnTo>
                    <a:pt x="40344" y="211061"/>
                  </a:lnTo>
                  <a:lnTo>
                    <a:pt x="48082" y="209742"/>
                  </a:lnTo>
                  <a:lnTo>
                    <a:pt x="54314" y="205981"/>
                  </a:lnTo>
                  <a:lnTo>
                    <a:pt x="54526" y="205763"/>
                  </a:lnTo>
                  <a:lnTo>
                    <a:pt x="58535" y="201080"/>
                  </a:lnTo>
                  <a:lnTo>
                    <a:pt x="36786" y="201080"/>
                  </a:lnTo>
                  <a:lnTo>
                    <a:pt x="29581" y="200315"/>
                  </a:lnTo>
                  <a:lnTo>
                    <a:pt x="22920" y="196904"/>
                  </a:lnTo>
                  <a:lnTo>
                    <a:pt x="17944" y="191397"/>
                  </a:lnTo>
                  <a:lnTo>
                    <a:pt x="17826" y="191266"/>
                  </a:lnTo>
                  <a:lnTo>
                    <a:pt x="15178" y="184453"/>
                  </a:lnTo>
                  <a:lnTo>
                    <a:pt x="15189" y="176937"/>
                  </a:lnTo>
                  <a:lnTo>
                    <a:pt x="17748" y="170047"/>
                  </a:lnTo>
                  <a:lnTo>
                    <a:pt x="22658" y="164425"/>
                  </a:lnTo>
                  <a:lnTo>
                    <a:pt x="29038" y="161013"/>
                  </a:lnTo>
                  <a:lnTo>
                    <a:pt x="35486" y="160131"/>
                  </a:lnTo>
                  <a:lnTo>
                    <a:pt x="58218" y="160131"/>
                  </a:lnTo>
                  <a:lnTo>
                    <a:pt x="57400" y="158729"/>
                  </a:lnTo>
                  <a:lnTo>
                    <a:pt x="44317" y="150769"/>
                  </a:lnTo>
                  <a:lnTo>
                    <a:pt x="28051" y="150267"/>
                  </a:lnTo>
                  <a:close/>
                </a:path>
                <a:path w="299720" h="245745">
                  <a:moveTo>
                    <a:pt x="35108" y="174769"/>
                  </a:moveTo>
                  <a:lnTo>
                    <a:pt x="32239" y="175617"/>
                  </a:lnTo>
                  <a:lnTo>
                    <a:pt x="29506" y="180727"/>
                  </a:lnTo>
                  <a:lnTo>
                    <a:pt x="30260" y="183491"/>
                  </a:lnTo>
                  <a:lnTo>
                    <a:pt x="37716" y="187889"/>
                  </a:lnTo>
                  <a:lnTo>
                    <a:pt x="42553" y="190475"/>
                  </a:lnTo>
                  <a:lnTo>
                    <a:pt x="48228" y="193638"/>
                  </a:lnTo>
                  <a:lnTo>
                    <a:pt x="49097" y="194203"/>
                  </a:lnTo>
                  <a:lnTo>
                    <a:pt x="50040" y="194779"/>
                  </a:lnTo>
                  <a:lnTo>
                    <a:pt x="43838" y="199225"/>
                  </a:lnTo>
                  <a:lnTo>
                    <a:pt x="36786" y="201080"/>
                  </a:lnTo>
                  <a:lnTo>
                    <a:pt x="58535" y="201080"/>
                  </a:lnTo>
                  <a:lnTo>
                    <a:pt x="59537" y="199910"/>
                  </a:lnTo>
                  <a:lnTo>
                    <a:pt x="87159" y="199910"/>
                  </a:lnTo>
                  <a:lnTo>
                    <a:pt x="87159" y="197486"/>
                  </a:lnTo>
                  <a:lnTo>
                    <a:pt x="76465" y="197486"/>
                  </a:lnTo>
                  <a:lnTo>
                    <a:pt x="73107" y="195627"/>
                  </a:lnTo>
                  <a:lnTo>
                    <a:pt x="70207" y="193826"/>
                  </a:lnTo>
                  <a:lnTo>
                    <a:pt x="65087" y="191397"/>
                  </a:lnTo>
                  <a:lnTo>
                    <a:pt x="64722" y="190475"/>
                  </a:lnTo>
                  <a:lnTo>
                    <a:pt x="65254" y="188151"/>
                  </a:lnTo>
                  <a:lnTo>
                    <a:pt x="65232" y="185732"/>
                  </a:lnTo>
                  <a:lnTo>
                    <a:pt x="55305" y="185732"/>
                  </a:lnTo>
                  <a:lnTo>
                    <a:pt x="41056" y="177837"/>
                  </a:lnTo>
                  <a:lnTo>
                    <a:pt x="39590" y="176937"/>
                  </a:lnTo>
                  <a:lnTo>
                    <a:pt x="35108" y="174769"/>
                  </a:lnTo>
                  <a:close/>
                </a:path>
                <a:path w="299720" h="245745">
                  <a:moveTo>
                    <a:pt x="86384" y="0"/>
                  </a:moveTo>
                  <a:lnTo>
                    <a:pt x="38383" y="14363"/>
                  </a:lnTo>
                  <a:lnTo>
                    <a:pt x="11193" y="56951"/>
                  </a:lnTo>
                  <a:lnTo>
                    <a:pt x="9702" y="68071"/>
                  </a:lnTo>
                  <a:lnTo>
                    <a:pt x="9805" y="76908"/>
                  </a:lnTo>
                  <a:lnTo>
                    <a:pt x="9916" y="79316"/>
                  </a:lnTo>
                  <a:lnTo>
                    <a:pt x="10013" y="81429"/>
                  </a:lnTo>
                  <a:lnTo>
                    <a:pt x="10053" y="82286"/>
                  </a:lnTo>
                  <a:lnTo>
                    <a:pt x="28969" y="121510"/>
                  </a:lnTo>
                  <a:lnTo>
                    <a:pt x="76416" y="144414"/>
                  </a:lnTo>
                  <a:lnTo>
                    <a:pt x="76416" y="197486"/>
                  </a:lnTo>
                  <a:lnTo>
                    <a:pt x="87159" y="197486"/>
                  </a:lnTo>
                  <a:lnTo>
                    <a:pt x="87159" y="144414"/>
                  </a:lnTo>
                  <a:lnTo>
                    <a:pt x="86529" y="144414"/>
                  </a:lnTo>
                  <a:lnTo>
                    <a:pt x="101370" y="141701"/>
                  </a:lnTo>
                  <a:lnTo>
                    <a:pt x="114338" y="136744"/>
                  </a:lnTo>
                  <a:lnTo>
                    <a:pt x="119140" y="133702"/>
                  </a:lnTo>
                  <a:lnTo>
                    <a:pt x="86950" y="133702"/>
                  </a:lnTo>
                  <a:lnTo>
                    <a:pt x="86948" y="133388"/>
                  </a:lnTo>
                  <a:lnTo>
                    <a:pt x="76625" y="133388"/>
                  </a:lnTo>
                  <a:lnTo>
                    <a:pt x="57302" y="129814"/>
                  </a:lnTo>
                  <a:lnTo>
                    <a:pt x="39649" y="117423"/>
                  </a:lnTo>
                  <a:lnTo>
                    <a:pt x="26324" y="98894"/>
                  </a:lnTo>
                  <a:lnTo>
                    <a:pt x="19988" y="76908"/>
                  </a:lnTo>
                  <a:lnTo>
                    <a:pt x="22914" y="52590"/>
                  </a:lnTo>
                  <a:lnTo>
                    <a:pt x="34748" y="31883"/>
                  </a:lnTo>
                  <a:lnTo>
                    <a:pt x="53550" y="17043"/>
                  </a:lnTo>
                  <a:lnTo>
                    <a:pt x="77379" y="10324"/>
                  </a:lnTo>
                  <a:lnTo>
                    <a:pt x="117535" y="10324"/>
                  </a:lnTo>
                  <a:lnTo>
                    <a:pt x="111774" y="6349"/>
                  </a:lnTo>
                  <a:lnTo>
                    <a:pt x="86384" y="0"/>
                  </a:lnTo>
                  <a:close/>
                </a:path>
                <a:path w="299720" h="245745">
                  <a:moveTo>
                    <a:pt x="247196" y="185732"/>
                  </a:moveTo>
                  <a:lnTo>
                    <a:pt x="174444" y="185732"/>
                  </a:lnTo>
                  <a:lnTo>
                    <a:pt x="174444" y="196098"/>
                  </a:lnTo>
                  <a:lnTo>
                    <a:pt x="247196" y="196098"/>
                  </a:lnTo>
                  <a:lnTo>
                    <a:pt x="247196" y="195889"/>
                  </a:lnTo>
                  <a:lnTo>
                    <a:pt x="185282" y="195889"/>
                  </a:lnTo>
                  <a:lnTo>
                    <a:pt x="185282" y="185973"/>
                  </a:lnTo>
                  <a:lnTo>
                    <a:pt x="247196" y="185973"/>
                  </a:lnTo>
                  <a:lnTo>
                    <a:pt x="247196" y="185732"/>
                  </a:lnTo>
                  <a:close/>
                </a:path>
                <a:path w="299720" h="245745">
                  <a:moveTo>
                    <a:pt x="247196" y="185973"/>
                  </a:moveTo>
                  <a:lnTo>
                    <a:pt x="236474" y="185973"/>
                  </a:lnTo>
                  <a:lnTo>
                    <a:pt x="236474" y="195889"/>
                  </a:lnTo>
                  <a:lnTo>
                    <a:pt x="247196" y="195889"/>
                  </a:lnTo>
                  <a:lnTo>
                    <a:pt x="247196" y="185973"/>
                  </a:lnTo>
                  <a:close/>
                </a:path>
                <a:path w="299720" h="245745">
                  <a:moveTo>
                    <a:pt x="58218" y="160131"/>
                  </a:moveTo>
                  <a:lnTo>
                    <a:pt x="36652" y="160131"/>
                  </a:lnTo>
                  <a:lnTo>
                    <a:pt x="43516" y="161701"/>
                  </a:lnTo>
                  <a:lnTo>
                    <a:pt x="49642" y="165777"/>
                  </a:lnTo>
                  <a:lnTo>
                    <a:pt x="53858" y="171562"/>
                  </a:lnTo>
                  <a:lnTo>
                    <a:pt x="55798" y="178396"/>
                  </a:lnTo>
                  <a:lnTo>
                    <a:pt x="55304" y="183491"/>
                  </a:lnTo>
                  <a:lnTo>
                    <a:pt x="55210" y="184453"/>
                  </a:lnTo>
                  <a:lnTo>
                    <a:pt x="55086" y="185732"/>
                  </a:lnTo>
                  <a:lnTo>
                    <a:pt x="65232" y="185732"/>
                  </a:lnTo>
                  <a:lnTo>
                    <a:pt x="65109" y="171929"/>
                  </a:lnTo>
                  <a:lnTo>
                    <a:pt x="58218" y="160131"/>
                  </a:lnTo>
                  <a:close/>
                </a:path>
                <a:path w="299720" h="245745">
                  <a:moveTo>
                    <a:pt x="255206" y="149786"/>
                  </a:moveTo>
                  <a:lnTo>
                    <a:pt x="166197" y="149786"/>
                  </a:lnTo>
                  <a:lnTo>
                    <a:pt x="164403" y="151471"/>
                  </a:lnTo>
                  <a:lnTo>
                    <a:pt x="164403" y="183784"/>
                  </a:lnTo>
                  <a:lnTo>
                    <a:pt x="166350" y="185732"/>
                  </a:lnTo>
                  <a:lnTo>
                    <a:pt x="254961" y="185732"/>
                  </a:lnTo>
                  <a:lnTo>
                    <a:pt x="257206" y="183638"/>
                  </a:lnTo>
                  <a:lnTo>
                    <a:pt x="257206" y="175230"/>
                  </a:lnTo>
                  <a:lnTo>
                    <a:pt x="174958" y="175230"/>
                  </a:lnTo>
                  <a:lnTo>
                    <a:pt x="174958" y="160131"/>
                  </a:lnTo>
                  <a:lnTo>
                    <a:pt x="257206" y="160131"/>
                  </a:lnTo>
                  <a:lnTo>
                    <a:pt x="257206" y="151681"/>
                  </a:lnTo>
                  <a:lnTo>
                    <a:pt x="255206" y="149786"/>
                  </a:lnTo>
                  <a:close/>
                </a:path>
                <a:path w="299720" h="245745">
                  <a:moveTo>
                    <a:pt x="257206" y="160131"/>
                  </a:moveTo>
                  <a:lnTo>
                    <a:pt x="246809" y="160131"/>
                  </a:lnTo>
                  <a:lnTo>
                    <a:pt x="246809" y="175230"/>
                  </a:lnTo>
                  <a:lnTo>
                    <a:pt x="257206" y="175230"/>
                  </a:lnTo>
                  <a:lnTo>
                    <a:pt x="257206" y="160131"/>
                  </a:lnTo>
                  <a:close/>
                </a:path>
                <a:path w="299720" h="245745">
                  <a:moveTo>
                    <a:pt x="183606" y="139147"/>
                  </a:moveTo>
                  <a:lnTo>
                    <a:pt x="183259" y="139147"/>
                  </a:lnTo>
                  <a:lnTo>
                    <a:pt x="173314" y="139765"/>
                  </a:lnTo>
                  <a:lnTo>
                    <a:pt x="174775" y="144414"/>
                  </a:lnTo>
                  <a:lnTo>
                    <a:pt x="175042" y="145377"/>
                  </a:lnTo>
                  <a:lnTo>
                    <a:pt x="174587" y="149356"/>
                  </a:lnTo>
                  <a:lnTo>
                    <a:pt x="174538" y="149786"/>
                  </a:lnTo>
                  <a:lnTo>
                    <a:pt x="247101" y="149786"/>
                  </a:lnTo>
                  <a:lnTo>
                    <a:pt x="247055" y="149356"/>
                  </a:lnTo>
                  <a:lnTo>
                    <a:pt x="185146" y="149356"/>
                  </a:lnTo>
                  <a:lnTo>
                    <a:pt x="184725" y="141701"/>
                  </a:lnTo>
                  <a:lnTo>
                    <a:pt x="184716" y="141545"/>
                  </a:lnTo>
                  <a:lnTo>
                    <a:pt x="183606" y="139147"/>
                  </a:lnTo>
                  <a:close/>
                </a:path>
                <a:path w="299720" h="245745">
                  <a:moveTo>
                    <a:pt x="235207" y="139147"/>
                  </a:moveTo>
                  <a:lnTo>
                    <a:pt x="237102" y="145377"/>
                  </a:lnTo>
                  <a:lnTo>
                    <a:pt x="236453" y="149356"/>
                  </a:lnTo>
                  <a:lnTo>
                    <a:pt x="247055" y="149356"/>
                  </a:lnTo>
                  <a:lnTo>
                    <a:pt x="246631" y="145377"/>
                  </a:lnTo>
                  <a:lnTo>
                    <a:pt x="248269" y="139765"/>
                  </a:lnTo>
                  <a:lnTo>
                    <a:pt x="248733" y="139765"/>
                  </a:lnTo>
                  <a:lnTo>
                    <a:pt x="235207" y="139147"/>
                  </a:lnTo>
                  <a:close/>
                </a:path>
                <a:path w="299720" h="245745">
                  <a:moveTo>
                    <a:pt x="117535" y="10324"/>
                  </a:moveTo>
                  <a:lnTo>
                    <a:pt x="77379" y="10324"/>
                  </a:lnTo>
                  <a:lnTo>
                    <a:pt x="101759" y="13463"/>
                  </a:lnTo>
                  <a:lnTo>
                    <a:pt x="122388" y="25407"/>
                  </a:lnTo>
                  <a:lnTo>
                    <a:pt x="137073" y="44247"/>
                  </a:lnTo>
                  <a:lnTo>
                    <a:pt x="143618" y="68071"/>
                  </a:lnTo>
                  <a:lnTo>
                    <a:pt x="140547" y="90803"/>
                  </a:lnTo>
                  <a:lnTo>
                    <a:pt x="140432" y="91651"/>
                  </a:lnTo>
                  <a:lnTo>
                    <a:pt x="140368" y="92127"/>
                  </a:lnTo>
                  <a:lnTo>
                    <a:pt x="128532" y="112647"/>
                  </a:lnTo>
                  <a:lnTo>
                    <a:pt x="110072" y="127286"/>
                  </a:lnTo>
                  <a:lnTo>
                    <a:pt x="86950" y="133702"/>
                  </a:lnTo>
                  <a:lnTo>
                    <a:pt x="119140" y="133702"/>
                  </a:lnTo>
                  <a:lnTo>
                    <a:pt x="150515" y="94995"/>
                  </a:lnTo>
                  <a:lnTo>
                    <a:pt x="153827" y="67013"/>
                  </a:lnTo>
                  <a:lnTo>
                    <a:pt x="147215" y="41504"/>
                  </a:lnTo>
                  <a:lnTo>
                    <a:pt x="132624" y="20733"/>
                  </a:lnTo>
                  <a:lnTo>
                    <a:pt x="117535" y="10324"/>
                  </a:lnTo>
                  <a:close/>
                </a:path>
                <a:path w="299720" h="245745">
                  <a:moveTo>
                    <a:pt x="64825" y="61108"/>
                  </a:moveTo>
                  <a:lnTo>
                    <a:pt x="62574" y="63464"/>
                  </a:lnTo>
                  <a:lnTo>
                    <a:pt x="60427" y="65746"/>
                  </a:lnTo>
                  <a:lnTo>
                    <a:pt x="60550" y="67013"/>
                  </a:lnTo>
                  <a:lnTo>
                    <a:pt x="60653" y="68071"/>
                  </a:lnTo>
                  <a:lnTo>
                    <a:pt x="60710" y="68657"/>
                  </a:lnTo>
                  <a:lnTo>
                    <a:pt x="63422" y="71432"/>
                  </a:lnTo>
                  <a:lnTo>
                    <a:pt x="67275" y="75317"/>
                  </a:lnTo>
                  <a:lnTo>
                    <a:pt x="71364" y="79316"/>
                  </a:lnTo>
                  <a:lnTo>
                    <a:pt x="75777" y="83871"/>
                  </a:lnTo>
                  <a:lnTo>
                    <a:pt x="76552" y="85044"/>
                  </a:lnTo>
                  <a:lnTo>
                    <a:pt x="76625" y="133388"/>
                  </a:lnTo>
                  <a:lnTo>
                    <a:pt x="86948" y="133388"/>
                  </a:lnTo>
                  <a:lnTo>
                    <a:pt x="87044" y="110656"/>
                  </a:lnTo>
                  <a:lnTo>
                    <a:pt x="87934" y="109546"/>
                  </a:lnTo>
                  <a:lnTo>
                    <a:pt x="101354" y="96028"/>
                  </a:lnTo>
                  <a:lnTo>
                    <a:pt x="86950" y="96028"/>
                  </a:lnTo>
                  <a:lnTo>
                    <a:pt x="87037" y="83871"/>
                  </a:lnTo>
                  <a:lnTo>
                    <a:pt x="87086" y="81429"/>
                  </a:lnTo>
                  <a:lnTo>
                    <a:pt x="86105" y="79316"/>
                  </a:lnTo>
                  <a:lnTo>
                    <a:pt x="83585" y="76908"/>
                  </a:lnTo>
                  <a:lnTo>
                    <a:pt x="79337" y="72898"/>
                  </a:lnTo>
                  <a:lnTo>
                    <a:pt x="75107" y="68448"/>
                  </a:lnTo>
                  <a:lnTo>
                    <a:pt x="67903" y="61327"/>
                  </a:lnTo>
                  <a:lnTo>
                    <a:pt x="64825" y="61108"/>
                  </a:lnTo>
                  <a:close/>
                </a:path>
                <a:path w="299720" h="245745">
                  <a:moveTo>
                    <a:pt x="106704" y="79316"/>
                  </a:moveTo>
                  <a:lnTo>
                    <a:pt x="103504" y="79316"/>
                  </a:lnTo>
                  <a:lnTo>
                    <a:pt x="96426" y="86321"/>
                  </a:lnTo>
                  <a:lnTo>
                    <a:pt x="92101" y="90803"/>
                  </a:lnTo>
                  <a:lnTo>
                    <a:pt x="86950" y="96028"/>
                  </a:lnTo>
                  <a:lnTo>
                    <a:pt x="101354" y="96028"/>
                  </a:lnTo>
                  <a:lnTo>
                    <a:pt x="110624" y="86719"/>
                  </a:lnTo>
                  <a:lnTo>
                    <a:pt x="110740" y="85044"/>
                  </a:lnTo>
                  <a:lnTo>
                    <a:pt x="110820" y="83871"/>
                  </a:lnTo>
                  <a:lnTo>
                    <a:pt x="109415" y="82286"/>
                  </a:lnTo>
                  <a:lnTo>
                    <a:pt x="106704" y="7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27" name="object 67">
              <a:extLst>
                <a:ext uri="{FF2B5EF4-FFF2-40B4-BE49-F238E27FC236}">
                  <a16:creationId xmlns:a16="http://schemas.microsoft.com/office/drawing/2014/main" id="{77A76548-E5D5-641A-DA44-AA398B09B208}"/>
                </a:ext>
              </a:extLst>
            </p:cNvPr>
            <p:cNvSpPr/>
            <p:nvPr/>
          </p:nvSpPr>
          <p:spPr>
            <a:xfrm>
              <a:off x="12477599" y="8547237"/>
              <a:ext cx="102870" cy="76200"/>
            </a:xfrm>
            <a:custGeom>
              <a:avLst/>
              <a:gdLst/>
              <a:ahLst/>
              <a:cxnLst/>
              <a:rect l="l" t="t" r="r" b="b"/>
              <a:pathLst>
                <a:path w="102870" h="76200">
                  <a:moveTo>
                    <a:pt x="10397" y="67034"/>
                  </a:moveTo>
                  <a:lnTo>
                    <a:pt x="92594" y="67034"/>
                  </a:lnTo>
                  <a:lnTo>
                    <a:pt x="92594" y="76060"/>
                  </a:lnTo>
                  <a:lnTo>
                    <a:pt x="10397" y="76060"/>
                  </a:lnTo>
                  <a:lnTo>
                    <a:pt x="10397" y="67034"/>
                  </a:lnTo>
                  <a:close/>
                </a:path>
                <a:path w="102870" h="76200">
                  <a:moveTo>
                    <a:pt x="0" y="46406"/>
                  </a:moveTo>
                  <a:lnTo>
                    <a:pt x="102824" y="46406"/>
                  </a:lnTo>
                  <a:lnTo>
                    <a:pt x="102824" y="56354"/>
                  </a:lnTo>
                  <a:lnTo>
                    <a:pt x="0" y="56354"/>
                  </a:lnTo>
                  <a:lnTo>
                    <a:pt x="0" y="46406"/>
                  </a:lnTo>
                  <a:close/>
                </a:path>
                <a:path w="102870" h="76200">
                  <a:moveTo>
                    <a:pt x="77107" y="35758"/>
                  </a:moveTo>
                  <a:lnTo>
                    <a:pt x="25915" y="35758"/>
                  </a:lnTo>
                  <a:lnTo>
                    <a:pt x="25915" y="25831"/>
                  </a:lnTo>
                  <a:lnTo>
                    <a:pt x="77107" y="25831"/>
                  </a:lnTo>
                  <a:lnTo>
                    <a:pt x="77107" y="35758"/>
                  </a:lnTo>
                  <a:close/>
                </a:path>
                <a:path w="102870" h="76200">
                  <a:moveTo>
                    <a:pt x="15591" y="0"/>
                  </a:moveTo>
                  <a:lnTo>
                    <a:pt x="87442" y="0"/>
                  </a:lnTo>
                  <a:lnTo>
                    <a:pt x="87442" y="15099"/>
                  </a:lnTo>
                  <a:lnTo>
                    <a:pt x="15591" y="15099"/>
                  </a:lnTo>
                  <a:lnTo>
                    <a:pt x="15591" y="0"/>
                  </a:lnTo>
                  <a:close/>
                </a:path>
              </a:pathLst>
            </a:custGeom>
            <a:ln w="33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128" name="object 68">
              <a:extLst>
                <a:ext uri="{FF2B5EF4-FFF2-40B4-BE49-F238E27FC236}">
                  <a16:creationId xmlns:a16="http://schemas.microsoft.com/office/drawing/2014/main" id="{7DD80854-AD17-B4A3-219B-30E773295CB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36530" y="8395739"/>
              <a:ext cx="127011" cy="126760"/>
            </a:xfrm>
            <a:prstGeom prst="rect">
              <a:avLst/>
            </a:prstGeom>
          </p:spPr>
        </p:pic>
        <p:sp>
          <p:nvSpPr>
            <p:cNvPr id="129" name="object 69">
              <a:extLst>
                <a:ext uri="{FF2B5EF4-FFF2-40B4-BE49-F238E27FC236}">
                  <a16:creationId xmlns:a16="http://schemas.microsoft.com/office/drawing/2014/main" id="{F9E627F9-7C8D-08CA-DC27-6EB978AC6F24}"/>
                </a:ext>
              </a:extLst>
            </p:cNvPr>
            <p:cNvSpPr/>
            <p:nvPr/>
          </p:nvSpPr>
          <p:spPr>
            <a:xfrm>
              <a:off x="12318232" y="8387106"/>
              <a:ext cx="299720" cy="245745"/>
            </a:xfrm>
            <a:custGeom>
              <a:avLst/>
              <a:gdLst/>
              <a:ahLst/>
              <a:cxnLst/>
              <a:rect l="l" t="t" r="r" b="b"/>
              <a:pathLst>
                <a:path w="299720" h="245745">
                  <a:moveTo>
                    <a:pt x="55097" y="185617"/>
                  </a:moveTo>
                  <a:lnTo>
                    <a:pt x="50878" y="183282"/>
                  </a:lnTo>
                  <a:lnTo>
                    <a:pt x="46700" y="180978"/>
                  </a:lnTo>
                  <a:lnTo>
                    <a:pt x="42553" y="178675"/>
                  </a:lnTo>
                  <a:lnTo>
                    <a:pt x="41056" y="177837"/>
                  </a:lnTo>
                  <a:lnTo>
                    <a:pt x="39590" y="176937"/>
                  </a:lnTo>
                  <a:lnTo>
                    <a:pt x="38040" y="176183"/>
                  </a:lnTo>
                  <a:lnTo>
                    <a:pt x="35108" y="174769"/>
                  </a:lnTo>
                  <a:lnTo>
                    <a:pt x="32239" y="175617"/>
                  </a:lnTo>
                  <a:lnTo>
                    <a:pt x="30847" y="178214"/>
                  </a:lnTo>
                  <a:lnTo>
                    <a:pt x="29506" y="180727"/>
                  </a:lnTo>
                  <a:lnTo>
                    <a:pt x="30260" y="183491"/>
                  </a:lnTo>
                  <a:lnTo>
                    <a:pt x="32993" y="185114"/>
                  </a:lnTo>
                  <a:lnTo>
                    <a:pt x="37716" y="187889"/>
                  </a:lnTo>
                  <a:lnTo>
                    <a:pt x="42553" y="190475"/>
                  </a:lnTo>
                  <a:lnTo>
                    <a:pt x="47328" y="193135"/>
                  </a:lnTo>
                  <a:lnTo>
                    <a:pt x="48228" y="193638"/>
                  </a:lnTo>
                  <a:lnTo>
                    <a:pt x="49097" y="194203"/>
                  </a:lnTo>
                  <a:lnTo>
                    <a:pt x="50040" y="194779"/>
                  </a:lnTo>
                  <a:lnTo>
                    <a:pt x="43838" y="199225"/>
                  </a:lnTo>
                  <a:lnTo>
                    <a:pt x="36786" y="201080"/>
                  </a:lnTo>
                  <a:lnTo>
                    <a:pt x="29581" y="200315"/>
                  </a:lnTo>
                  <a:lnTo>
                    <a:pt x="22920" y="196904"/>
                  </a:lnTo>
                  <a:lnTo>
                    <a:pt x="17826" y="191266"/>
                  </a:lnTo>
                  <a:lnTo>
                    <a:pt x="15178" y="184453"/>
                  </a:lnTo>
                  <a:lnTo>
                    <a:pt x="15109" y="177151"/>
                  </a:lnTo>
                  <a:lnTo>
                    <a:pt x="17748" y="170047"/>
                  </a:lnTo>
                  <a:lnTo>
                    <a:pt x="22658" y="164425"/>
                  </a:lnTo>
                  <a:lnTo>
                    <a:pt x="29038" y="161013"/>
                  </a:lnTo>
                  <a:lnTo>
                    <a:pt x="36215" y="160031"/>
                  </a:lnTo>
                  <a:lnTo>
                    <a:pt x="43516" y="161701"/>
                  </a:lnTo>
                  <a:lnTo>
                    <a:pt x="49642" y="165777"/>
                  </a:lnTo>
                  <a:lnTo>
                    <a:pt x="53858" y="171562"/>
                  </a:lnTo>
                  <a:lnTo>
                    <a:pt x="55798" y="178396"/>
                  </a:lnTo>
                  <a:lnTo>
                    <a:pt x="55097" y="185617"/>
                  </a:lnTo>
                  <a:close/>
                </a:path>
                <a:path w="299720" h="245745">
                  <a:moveTo>
                    <a:pt x="4722" y="245626"/>
                  </a:moveTo>
                  <a:lnTo>
                    <a:pt x="294943" y="245626"/>
                  </a:lnTo>
                  <a:lnTo>
                    <a:pt x="297551" y="245626"/>
                  </a:lnTo>
                  <a:lnTo>
                    <a:pt x="299666" y="243521"/>
                  </a:lnTo>
                  <a:lnTo>
                    <a:pt x="299666" y="240914"/>
                  </a:lnTo>
                  <a:lnTo>
                    <a:pt x="299666" y="238306"/>
                  </a:lnTo>
                  <a:lnTo>
                    <a:pt x="297551" y="236191"/>
                  </a:lnTo>
                  <a:lnTo>
                    <a:pt x="294943" y="236191"/>
                  </a:lnTo>
                  <a:lnTo>
                    <a:pt x="262599" y="236191"/>
                  </a:lnTo>
                  <a:lnTo>
                    <a:pt x="262599" y="227019"/>
                  </a:lnTo>
                  <a:lnTo>
                    <a:pt x="263719" y="227019"/>
                  </a:lnTo>
                  <a:lnTo>
                    <a:pt x="264662" y="227040"/>
                  </a:lnTo>
                  <a:lnTo>
                    <a:pt x="265583" y="227019"/>
                  </a:lnTo>
                  <a:lnTo>
                    <a:pt x="271248" y="226977"/>
                  </a:lnTo>
                  <a:lnTo>
                    <a:pt x="272756" y="225448"/>
                  </a:lnTo>
                  <a:lnTo>
                    <a:pt x="272756" y="219679"/>
                  </a:lnTo>
                  <a:lnTo>
                    <a:pt x="272756" y="204192"/>
                  </a:lnTo>
                  <a:lnTo>
                    <a:pt x="272756" y="197323"/>
                  </a:lnTo>
                  <a:lnTo>
                    <a:pt x="271510" y="196056"/>
                  </a:lnTo>
                  <a:lnTo>
                    <a:pt x="264777" y="196056"/>
                  </a:lnTo>
                  <a:lnTo>
                    <a:pt x="247196" y="196056"/>
                  </a:lnTo>
                  <a:lnTo>
                    <a:pt x="247196" y="185711"/>
                  </a:lnTo>
                  <a:lnTo>
                    <a:pt x="248955" y="185711"/>
                  </a:lnTo>
                  <a:lnTo>
                    <a:pt x="250442" y="185784"/>
                  </a:lnTo>
                  <a:lnTo>
                    <a:pt x="251960" y="185711"/>
                  </a:lnTo>
                  <a:lnTo>
                    <a:pt x="257308" y="167666"/>
                  </a:lnTo>
                  <a:lnTo>
                    <a:pt x="257291" y="161296"/>
                  </a:lnTo>
                  <a:lnTo>
                    <a:pt x="257238" y="154927"/>
                  </a:lnTo>
                  <a:lnTo>
                    <a:pt x="257206" y="151681"/>
                  </a:lnTo>
                  <a:lnTo>
                    <a:pt x="255206" y="149786"/>
                  </a:lnTo>
                  <a:lnTo>
                    <a:pt x="251960" y="149618"/>
                  </a:lnTo>
                  <a:lnTo>
                    <a:pt x="250390" y="149524"/>
                  </a:lnTo>
                  <a:lnTo>
                    <a:pt x="248798" y="149597"/>
                  </a:lnTo>
                  <a:lnTo>
                    <a:pt x="247081" y="149597"/>
                  </a:lnTo>
                  <a:lnTo>
                    <a:pt x="246631" y="145377"/>
                  </a:lnTo>
                  <a:lnTo>
                    <a:pt x="248275" y="139744"/>
                  </a:lnTo>
                  <a:lnTo>
                    <a:pt x="242160" y="139461"/>
                  </a:lnTo>
                  <a:lnTo>
                    <a:pt x="235207" y="139147"/>
                  </a:lnTo>
                  <a:lnTo>
                    <a:pt x="237102" y="145377"/>
                  </a:lnTo>
                  <a:lnTo>
                    <a:pt x="236453" y="149356"/>
                  </a:lnTo>
                  <a:lnTo>
                    <a:pt x="185146" y="149356"/>
                  </a:lnTo>
                  <a:lnTo>
                    <a:pt x="184716" y="141545"/>
                  </a:lnTo>
                  <a:lnTo>
                    <a:pt x="183596" y="139126"/>
                  </a:lnTo>
                  <a:lnTo>
                    <a:pt x="180015" y="139346"/>
                  </a:lnTo>
                  <a:lnTo>
                    <a:pt x="173314" y="139765"/>
                  </a:lnTo>
                  <a:lnTo>
                    <a:pt x="175052" y="145294"/>
                  </a:lnTo>
                  <a:lnTo>
                    <a:pt x="174560" y="149597"/>
                  </a:lnTo>
                  <a:lnTo>
                    <a:pt x="173083" y="149597"/>
                  </a:lnTo>
                  <a:lnTo>
                    <a:pt x="171816" y="149587"/>
                  </a:lnTo>
                  <a:lnTo>
                    <a:pt x="170560" y="149597"/>
                  </a:lnTo>
                  <a:lnTo>
                    <a:pt x="166309" y="149681"/>
                  </a:lnTo>
                  <a:lnTo>
                    <a:pt x="164403" y="151471"/>
                  </a:lnTo>
                  <a:lnTo>
                    <a:pt x="164382" y="155660"/>
                  </a:lnTo>
                  <a:lnTo>
                    <a:pt x="164351" y="163628"/>
                  </a:lnTo>
                  <a:lnTo>
                    <a:pt x="164351" y="171575"/>
                  </a:lnTo>
                  <a:lnTo>
                    <a:pt x="164382" y="179544"/>
                  </a:lnTo>
                  <a:lnTo>
                    <a:pt x="164403" y="183784"/>
                  </a:lnTo>
                  <a:lnTo>
                    <a:pt x="166256" y="185638"/>
                  </a:lnTo>
                  <a:lnTo>
                    <a:pt x="170445" y="185711"/>
                  </a:lnTo>
                  <a:lnTo>
                    <a:pt x="171785" y="185753"/>
                  </a:lnTo>
                  <a:lnTo>
                    <a:pt x="173146" y="185732"/>
                  </a:lnTo>
                  <a:lnTo>
                    <a:pt x="174444" y="185732"/>
                  </a:lnTo>
                  <a:lnTo>
                    <a:pt x="174444" y="196056"/>
                  </a:lnTo>
                  <a:lnTo>
                    <a:pt x="167743" y="196056"/>
                  </a:lnTo>
                  <a:lnTo>
                    <a:pt x="161303" y="196025"/>
                  </a:lnTo>
                  <a:lnTo>
                    <a:pt x="154853" y="196056"/>
                  </a:lnTo>
                  <a:lnTo>
                    <a:pt x="148843" y="210485"/>
                  </a:lnTo>
                  <a:lnTo>
                    <a:pt x="148864" y="215051"/>
                  </a:lnTo>
                  <a:lnTo>
                    <a:pt x="148864" y="217260"/>
                  </a:lnTo>
                  <a:lnTo>
                    <a:pt x="148906" y="219469"/>
                  </a:lnTo>
                  <a:lnTo>
                    <a:pt x="148927" y="221689"/>
                  </a:lnTo>
                  <a:lnTo>
                    <a:pt x="148979" y="224946"/>
                  </a:lnTo>
                  <a:lnTo>
                    <a:pt x="150958" y="226830"/>
                  </a:lnTo>
                  <a:lnTo>
                    <a:pt x="154204" y="226998"/>
                  </a:lnTo>
                  <a:lnTo>
                    <a:pt x="155775" y="227092"/>
                  </a:lnTo>
                  <a:lnTo>
                    <a:pt x="157356" y="227019"/>
                  </a:lnTo>
                  <a:lnTo>
                    <a:pt x="158979" y="227019"/>
                  </a:lnTo>
                  <a:lnTo>
                    <a:pt x="158979" y="236191"/>
                  </a:lnTo>
                  <a:lnTo>
                    <a:pt x="87159" y="236191"/>
                  </a:lnTo>
                  <a:lnTo>
                    <a:pt x="87159" y="144299"/>
                  </a:lnTo>
                  <a:lnTo>
                    <a:pt x="101370" y="141701"/>
                  </a:lnTo>
                  <a:lnTo>
                    <a:pt x="114338" y="136744"/>
                  </a:lnTo>
                  <a:lnTo>
                    <a:pt x="144776" y="107672"/>
                  </a:lnTo>
                  <a:lnTo>
                    <a:pt x="153827" y="67013"/>
                  </a:lnTo>
                  <a:lnTo>
                    <a:pt x="147215" y="41504"/>
                  </a:lnTo>
                  <a:lnTo>
                    <a:pt x="132624" y="20733"/>
                  </a:lnTo>
                  <a:lnTo>
                    <a:pt x="111774" y="6349"/>
                  </a:lnTo>
                  <a:lnTo>
                    <a:pt x="86384" y="0"/>
                  </a:lnTo>
                  <a:lnTo>
                    <a:pt x="60736" y="2943"/>
                  </a:lnTo>
                  <a:lnTo>
                    <a:pt x="38383" y="14363"/>
                  </a:lnTo>
                  <a:lnTo>
                    <a:pt x="21233" y="32838"/>
                  </a:lnTo>
                  <a:lnTo>
                    <a:pt x="11193" y="56951"/>
                  </a:lnTo>
                  <a:lnTo>
                    <a:pt x="9476" y="69757"/>
                  </a:lnTo>
                  <a:lnTo>
                    <a:pt x="10053" y="82286"/>
                  </a:lnTo>
                  <a:lnTo>
                    <a:pt x="28969" y="121510"/>
                  </a:lnTo>
                  <a:lnTo>
                    <a:pt x="76416" y="144414"/>
                  </a:lnTo>
                  <a:lnTo>
                    <a:pt x="76416" y="197459"/>
                  </a:lnTo>
                  <a:lnTo>
                    <a:pt x="73107" y="195627"/>
                  </a:lnTo>
                  <a:lnTo>
                    <a:pt x="70207" y="193826"/>
                  </a:lnTo>
                  <a:lnTo>
                    <a:pt x="67128" y="192360"/>
                  </a:lnTo>
                  <a:lnTo>
                    <a:pt x="65087" y="191397"/>
                  </a:lnTo>
                  <a:lnTo>
                    <a:pt x="64689" y="190392"/>
                  </a:lnTo>
                  <a:lnTo>
                    <a:pt x="65254" y="188151"/>
                  </a:lnTo>
                  <a:lnTo>
                    <a:pt x="65109" y="171929"/>
                  </a:lnTo>
                  <a:lnTo>
                    <a:pt x="57400" y="158729"/>
                  </a:lnTo>
                  <a:lnTo>
                    <a:pt x="44317" y="150769"/>
                  </a:lnTo>
                  <a:lnTo>
                    <a:pt x="28051" y="150267"/>
                  </a:lnTo>
                  <a:lnTo>
                    <a:pt x="17254" y="155169"/>
                  </a:lnTo>
                  <a:lnTo>
                    <a:pt x="9236" y="163573"/>
                  </a:lnTo>
                  <a:lnTo>
                    <a:pt x="4793" y="174251"/>
                  </a:lnTo>
                  <a:lnTo>
                    <a:pt x="4722" y="185973"/>
                  </a:lnTo>
                  <a:lnTo>
                    <a:pt x="9393" y="197486"/>
                  </a:lnTo>
                  <a:lnTo>
                    <a:pt x="17570" y="205981"/>
                  </a:lnTo>
                  <a:lnTo>
                    <a:pt x="28228" y="210744"/>
                  </a:lnTo>
                  <a:lnTo>
                    <a:pt x="40344" y="211061"/>
                  </a:lnTo>
                  <a:lnTo>
                    <a:pt x="48082" y="209742"/>
                  </a:lnTo>
                  <a:lnTo>
                    <a:pt x="54364" y="205951"/>
                  </a:lnTo>
                  <a:lnTo>
                    <a:pt x="59537" y="199910"/>
                  </a:lnTo>
                  <a:lnTo>
                    <a:pt x="64877" y="202894"/>
                  </a:lnTo>
                  <a:lnTo>
                    <a:pt x="76625" y="213825"/>
                  </a:lnTo>
                  <a:lnTo>
                    <a:pt x="76625" y="215051"/>
                  </a:lnTo>
                  <a:lnTo>
                    <a:pt x="76657" y="217574"/>
                  </a:lnTo>
                  <a:lnTo>
                    <a:pt x="76625" y="220129"/>
                  </a:lnTo>
                  <a:lnTo>
                    <a:pt x="76625" y="222673"/>
                  </a:lnTo>
                  <a:lnTo>
                    <a:pt x="76625" y="236191"/>
                  </a:lnTo>
                  <a:lnTo>
                    <a:pt x="4722" y="236191"/>
                  </a:lnTo>
                  <a:lnTo>
                    <a:pt x="2115" y="236191"/>
                  </a:lnTo>
                  <a:lnTo>
                    <a:pt x="0" y="238306"/>
                  </a:lnTo>
                  <a:lnTo>
                    <a:pt x="0" y="240914"/>
                  </a:lnTo>
                  <a:lnTo>
                    <a:pt x="0" y="243521"/>
                  </a:lnTo>
                  <a:lnTo>
                    <a:pt x="2115" y="245626"/>
                  </a:lnTo>
                  <a:lnTo>
                    <a:pt x="4722" y="245626"/>
                  </a:lnTo>
                  <a:close/>
                </a:path>
              </a:pathLst>
            </a:custGeom>
            <a:ln w="338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sp>
        <p:nvSpPr>
          <p:cNvPr id="131" name="object 3">
            <a:extLst>
              <a:ext uri="{FF2B5EF4-FFF2-40B4-BE49-F238E27FC236}">
                <a16:creationId xmlns:a16="http://schemas.microsoft.com/office/drawing/2014/main" id="{1F224AA2-8B89-3C23-3D23-9487794895A4}"/>
              </a:ext>
            </a:extLst>
          </p:cNvPr>
          <p:cNvSpPr txBox="1">
            <a:spLocks/>
          </p:cNvSpPr>
          <p:nvPr/>
        </p:nvSpPr>
        <p:spPr>
          <a:xfrm>
            <a:off x="393541" y="395501"/>
            <a:ext cx="4409759" cy="456737"/>
          </a:xfrm>
          <a:prstGeom prst="rect">
            <a:avLst/>
          </a:prstGeom>
          <a:solidFill>
            <a:srgbClr val="FF9D00"/>
          </a:solidFill>
        </p:spPr>
        <p:txBody>
          <a:bodyPr vert="horz" wrap="square" lIns="0" tIns="43661" rIns="0" bIns="43661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1027">
              <a:lnSpc>
                <a:spcPct val="100000"/>
              </a:lnSpc>
              <a:spcBef>
                <a:spcPts val="491"/>
              </a:spcBef>
            </a:pPr>
            <a:r>
              <a:rPr lang="es-CO" sz="2395" dirty="0">
                <a:solidFill>
                  <a:srgbClr val="FFFFFF"/>
                </a:solidFill>
                <a:latin typeface="Century Gothic" panose="020B0502020202020204" pitchFamily="34" charset="0"/>
              </a:rPr>
              <a:t>TÍTULO - EJEMPLO</a:t>
            </a:r>
            <a:endParaRPr lang="es-CO" sz="2395" dirty="0">
              <a:latin typeface="Century Gothic" panose="020B0502020202020204" pitchFamily="34" charset="0"/>
            </a:endParaRPr>
          </a:p>
        </p:txBody>
      </p:sp>
      <p:sp>
        <p:nvSpPr>
          <p:cNvPr id="132" name="object 2">
            <a:extLst>
              <a:ext uri="{FF2B5EF4-FFF2-40B4-BE49-F238E27FC236}">
                <a16:creationId xmlns:a16="http://schemas.microsoft.com/office/drawing/2014/main" id="{C971DBE9-7CC1-450F-1182-5180E00BAA10}"/>
              </a:ext>
            </a:extLst>
          </p:cNvPr>
          <p:cNvSpPr/>
          <p:nvPr/>
        </p:nvSpPr>
        <p:spPr>
          <a:xfrm>
            <a:off x="6093779" y="289642"/>
            <a:ext cx="229884" cy="527153"/>
          </a:xfrm>
          <a:custGeom>
            <a:avLst/>
            <a:gdLst/>
            <a:ahLst/>
            <a:cxnLst/>
            <a:rect l="l" t="t" r="r" b="b"/>
            <a:pathLst>
              <a:path w="379095" h="869315">
                <a:moveTo>
                  <a:pt x="115" y="0"/>
                </a:moveTo>
                <a:lnTo>
                  <a:pt x="0" y="869271"/>
                </a:lnTo>
                <a:lnTo>
                  <a:pt x="378868" y="436196"/>
                </a:lnTo>
                <a:lnTo>
                  <a:pt x="115" y="0"/>
                </a:lnTo>
                <a:close/>
              </a:path>
            </a:pathLst>
          </a:custGeom>
          <a:solidFill>
            <a:srgbClr val="FF9D00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grpSp>
        <p:nvGrpSpPr>
          <p:cNvPr id="156" name="Grupo 155">
            <a:extLst>
              <a:ext uri="{FF2B5EF4-FFF2-40B4-BE49-F238E27FC236}">
                <a16:creationId xmlns:a16="http://schemas.microsoft.com/office/drawing/2014/main" id="{F29B7D14-86F5-4D12-F82B-AC5B865FF323}"/>
              </a:ext>
            </a:extLst>
          </p:cNvPr>
          <p:cNvGrpSpPr/>
          <p:nvPr/>
        </p:nvGrpSpPr>
        <p:grpSpPr>
          <a:xfrm>
            <a:off x="428" y="6349554"/>
            <a:ext cx="11856293" cy="508285"/>
            <a:chOff x="428" y="6349554"/>
            <a:chExt cx="11856293" cy="508285"/>
          </a:xfrm>
        </p:grpSpPr>
        <p:sp>
          <p:nvSpPr>
            <p:cNvPr id="143" name="object 52">
              <a:extLst>
                <a:ext uri="{FF2B5EF4-FFF2-40B4-BE49-F238E27FC236}">
                  <a16:creationId xmlns:a16="http://schemas.microsoft.com/office/drawing/2014/main" id="{F4FFB728-60AE-B730-549D-0FB007462BF2}"/>
                </a:ext>
              </a:extLst>
            </p:cNvPr>
            <p:cNvSpPr/>
            <p:nvPr/>
          </p:nvSpPr>
          <p:spPr>
            <a:xfrm>
              <a:off x="428" y="6349554"/>
              <a:ext cx="6093351" cy="508285"/>
            </a:xfrm>
            <a:custGeom>
              <a:avLst/>
              <a:gdLst/>
              <a:ahLst/>
              <a:cxnLst/>
              <a:rect l="l" t="t" r="r" b="b"/>
              <a:pathLst>
                <a:path w="6423660" h="838200">
                  <a:moveTo>
                    <a:pt x="6423532" y="0"/>
                  </a:moveTo>
                  <a:lnTo>
                    <a:pt x="0" y="0"/>
                  </a:lnTo>
                  <a:lnTo>
                    <a:pt x="0" y="837670"/>
                  </a:lnTo>
                  <a:lnTo>
                    <a:pt x="6423532" y="837670"/>
                  </a:lnTo>
                  <a:lnTo>
                    <a:pt x="6423532" y="0"/>
                  </a:lnTo>
                  <a:close/>
                </a:path>
              </a:pathLst>
            </a:custGeom>
            <a:solidFill>
              <a:srgbClr val="FF112C"/>
            </a:solidFill>
          </p:spPr>
          <p:txBody>
            <a:bodyPr wrap="square" lIns="0" tIns="0" rIns="0" bIns="0" rtlCol="0"/>
            <a:lstStyle/>
            <a:p>
              <a:endParaRPr sz="1092" dirty="0"/>
            </a:p>
          </p:txBody>
        </p:sp>
        <p:grpSp>
          <p:nvGrpSpPr>
            <p:cNvPr id="155" name="Grupo 154">
              <a:extLst>
                <a:ext uri="{FF2B5EF4-FFF2-40B4-BE49-F238E27FC236}">
                  <a16:creationId xmlns:a16="http://schemas.microsoft.com/office/drawing/2014/main" id="{121BBE95-86A8-9030-EC91-5EB6A10B97E9}"/>
                </a:ext>
              </a:extLst>
            </p:cNvPr>
            <p:cNvGrpSpPr/>
            <p:nvPr/>
          </p:nvGrpSpPr>
          <p:grpSpPr>
            <a:xfrm>
              <a:off x="1923371" y="6391300"/>
              <a:ext cx="2085244" cy="352935"/>
              <a:chOff x="755905" y="6391300"/>
              <a:chExt cx="2085244" cy="352935"/>
            </a:xfrm>
          </p:grpSpPr>
          <p:sp>
            <p:nvSpPr>
              <p:cNvPr id="144" name="object 53">
                <a:extLst>
                  <a:ext uri="{FF2B5EF4-FFF2-40B4-BE49-F238E27FC236}">
                    <a16:creationId xmlns:a16="http://schemas.microsoft.com/office/drawing/2014/main" id="{3868F7A1-ECCC-88EF-D704-3427BD4D2EFC}"/>
                  </a:ext>
                </a:extLst>
              </p:cNvPr>
              <p:cNvSpPr/>
              <p:nvPr/>
            </p:nvSpPr>
            <p:spPr>
              <a:xfrm>
                <a:off x="755905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45" name="object 54">
                <a:extLst>
                  <a:ext uri="{FF2B5EF4-FFF2-40B4-BE49-F238E27FC236}">
                    <a16:creationId xmlns:a16="http://schemas.microsoft.com/office/drawing/2014/main" id="{9E20604A-54D1-EFD8-E44E-33DA13CAD297}"/>
                  </a:ext>
                </a:extLst>
              </p:cNvPr>
              <p:cNvSpPr/>
              <p:nvPr/>
            </p:nvSpPr>
            <p:spPr>
              <a:xfrm>
                <a:off x="812405" y="6503675"/>
                <a:ext cx="173279" cy="17944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95909">
                    <a:moveTo>
                      <a:pt x="116484" y="6223"/>
                    </a:moveTo>
                    <a:lnTo>
                      <a:pt x="116001" y="4140"/>
                    </a:lnTo>
                    <a:lnTo>
                      <a:pt x="113423" y="927"/>
                    </a:lnTo>
                    <a:lnTo>
                      <a:pt x="111493" y="0"/>
                    </a:lnTo>
                    <a:lnTo>
                      <a:pt x="100977" y="0"/>
                    </a:lnTo>
                    <a:lnTo>
                      <a:pt x="100977" y="13525"/>
                    </a:lnTo>
                    <a:lnTo>
                      <a:pt x="41262" y="279069"/>
                    </a:lnTo>
                    <a:lnTo>
                      <a:pt x="16268" y="279069"/>
                    </a:lnTo>
                    <a:lnTo>
                      <a:pt x="98374" y="13525"/>
                    </a:lnTo>
                    <a:lnTo>
                      <a:pt x="100977" y="13525"/>
                    </a:lnTo>
                    <a:lnTo>
                      <a:pt x="100977" y="0"/>
                    </a:lnTo>
                    <a:lnTo>
                      <a:pt x="90398" y="0"/>
                    </a:lnTo>
                    <a:lnTo>
                      <a:pt x="87795" y="1905"/>
                    </a:lnTo>
                    <a:lnTo>
                      <a:pt x="0" y="285864"/>
                    </a:lnTo>
                    <a:lnTo>
                      <a:pt x="393" y="288124"/>
                    </a:lnTo>
                    <a:lnTo>
                      <a:pt x="1651" y="289839"/>
                    </a:lnTo>
                    <a:lnTo>
                      <a:pt x="2908" y="291579"/>
                    </a:lnTo>
                    <a:lnTo>
                      <a:pt x="4953" y="292608"/>
                    </a:lnTo>
                    <a:lnTo>
                      <a:pt x="49822" y="292608"/>
                    </a:lnTo>
                    <a:lnTo>
                      <a:pt x="52603" y="290385"/>
                    </a:lnTo>
                    <a:lnTo>
                      <a:pt x="55143" y="279069"/>
                    </a:lnTo>
                    <a:lnTo>
                      <a:pt x="114846" y="13525"/>
                    </a:lnTo>
                    <a:lnTo>
                      <a:pt x="116484" y="6223"/>
                    </a:lnTo>
                    <a:close/>
                  </a:path>
                  <a:path w="285750" h="295909">
                    <a:moveTo>
                      <a:pt x="148717" y="201510"/>
                    </a:moveTo>
                    <a:lnTo>
                      <a:pt x="145681" y="198475"/>
                    </a:lnTo>
                    <a:lnTo>
                      <a:pt x="141947" y="198475"/>
                    </a:lnTo>
                    <a:lnTo>
                      <a:pt x="138226" y="198475"/>
                    </a:lnTo>
                    <a:lnTo>
                      <a:pt x="135191" y="201510"/>
                    </a:lnTo>
                    <a:lnTo>
                      <a:pt x="135191" y="292277"/>
                    </a:lnTo>
                    <a:lnTo>
                      <a:pt x="138226" y="295313"/>
                    </a:lnTo>
                    <a:lnTo>
                      <a:pt x="145681" y="295313"/>
                    </a:lnTo>
                    <a:lnTo>
                      <a:pt x="148717" y="292277"/>
                    </a:lnTo>
                    <a:lnTo>
                      <a:pt x="148717" y="201510"/>
                    </a:lnTo>
                    <a:close/>
                  </a:path>
                  <a:path w="285750" h="295909">
                    <a:moveTo>
                      <a:pt x="148717" y="122250"/>
                    </a:moveTo>
                    <a:lnTo>
                      <a:pt x="145681" y="119214"/>
                    </a:lnTo>
                    <a:lnTo>
                      <a:pt x="141947" y="119214"/>
                    </a:lnTo>
                    <a:lnTo>
                      <a:pt x="138226" y="119214"/>
                    </a:lnTo>
                    <a:lnTo>
                      <a:pt x="135191" y="122250"/>
                    </a:lnTo>
                    <a:lnTo>
                      <a:pt x="135191" y="179984"/>
                    </a:lnTo>
                    <a:lnTo>
                      <a:pt x="138226" y="183032"/>
                    </a:lnTo>
                    <a:lnTo>
                      <a:pt x="145681" y="183032"/>
                    </a:lnTo>
                    <a:lnTo>
                      <a:pt x="148717" y="179984"/>
                    </a:lnTo>
                    <a:lnTo>
                      <a:pt x="148717" y="122250"/>
                    </a:lnTo>
                    <a:close/>
                  </a:path>
                  <a:path w="285750" h="295909">
                    <a:moveTo>
                      <a:pt x="148717" y="63334"/>
                    </a:moveTo>
                    <a:lnTo>
                      <a:pt x="145681" y="60286"/>
                    </a:lnTo>
                    <a:lnTo>
                      <a:pt x="141947" y="60286"/>
                    </a:lnTo>
                    <a:lnTo>
                      <a:pt x="138226" y="60286"/>
                    </a:lnTo>
                    <a:lnTo>
                      <a:pt x="135191" y="63334"/>
                    </a:lnTo>
                    <a:lnTo>
                      <a:pt x="135191" y="107556"/>
                    </a:lnTo>
                    <a:lnTo>
                      <a:pt x="138226" y="110604"/>
                    </a:lnTo>
                    <a:lnTo>
                      <a:pt x="145681" y="110604"/>
                    </a:lnTo>
                    <a:lnTo>
                      <a:pt x="148717" y="107556"/>
                    </a:lnTo>
                    <a:lnTo>
                      <a:pt x="148717" y="63334"/>
                    </a:lnTo>
                    <a:close/>
                  </a:path>
                  <a:path w="285750" h="295909">
                    <a:moveTo>
                      <a:pt x="148717" y="10960"/>
                    </a:moveTo>
                    <a:lnTo>
                      <a:pt x="145681" y="7924"/>
                    </a:lnTo>
                    <a:lnTo>
                      <a:pt x="141947" y="7924"/>
                    </a:lnTo>
                    <a:lnTo>
                      <a:pt x="138226" y="7924"/>
                    </a:lnTo>
                    <a:lnTo>
                      <a:pt x="135191" y="10960"/>
                    </a:lnTo>
                    <a:lnTo>
                      <a:pt x="135191" y="45974"/>
                    </a:lnTo>
                    <a:lnTo>
                      <a:pt x="138226" y="49009"/>
                    </a:lnTo>
                    <a:lnTo>
                      <a:pt x="145681" y="49009"/>
                    </a:lnTo>
                    <a:lnTo>
                      <a:pt x="148717" y="45974"/>
                    </a:lnTo>
                    <a:lnTo>
                      <a:pt x="148717" y="10960"/>
                    </a:lnTo>
                    <a:close/>
                  </a:path>
                  <a:path w="285750" h="295909">
                    <a:moveTo>
                      <a:pt x="285216" y="285877"/>
                    </a:moveTo>
                    <a:lnTo>
                      <a:pt x="283108" y="279069"/>
                    </a:lnTo>
                    <a:lnTo>
                      <a:pt x="268935" y="233235"/>
                    </a:lnTo>
                    <a:lnTo>
                      <a:pt x="268935" y="279069"/>
                    </a:lnTo>
                    <a:lnTo>
                      <a:pt x="243941" y="279069"/>
                    </a:lnTo>
                    <a:lnTo>
                      <a:pt x="184238" y="13512"/>
                    </a:lnTo>
                    <a:lnTo>
                      <a:pt x="186842" y="13512"/>
                    </a:lnTo>
                    <a:lnTo>
                      <a:pt x="268935" y="279069"/>
                    </a:lnTo>
                    <a:lnTo>
                      <a:pt x="268935" y="233235"/>
                    </a:lnTo>
                    <a:lnTo>
                      <a:pt x="201002" y="13512"/>
                    </a:lnTo>
                    <a:lnTo>
                      <a:pt x="197408" y="1917"/>
                    </a:lnTo>
                    <a:lnTo>
                      <a:pt x="194818" y="0"/>
                    </a:lnTo>
                    <a:lnTo>
                      <a:pt x="173723" y="0"/>
                    </a:lnTo>
                    <a:lnTo>
                      <a:pt x="171805" y="927"/>
                    </a:lnTo>
                    <a:lnTo>
                      <a:pt x="169214" y="4152"/>
                    </a:lnTo>
                    <a:lnTo>
                      <a:pt x="168744" y="6223"/>
                    </a:lnTo>
                    <a:lnTo>
                      <a:pt x="232613" y="290372"/>
                    </a:lnTo>
                    <a:lnTo>
                      <a:pt x="235394" y="292608"/>
                    </a:lnTo>
                    <a:lnTo>
                      <a:pt x="280263" y="292608"/>
                    </a:lnTo>
                    <a:lnTo>
                      <a:pt x="282295" y="291579"/>
                    </a:lnTo>
                    <a:lnTo>
                      <a:pt x="284835" y="288112"/>
                    </a:lnTo>
                    <a:lnTo>
                      <a:pt x="285216" y="2858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46" name="object 55">
                <a:extLst>
                  <a:ext uri="{FF2B5EF4-FFF2-40B4-BE49-F238E27FC236}">
                    <a16:creationId xmlns:a16="http://schemas.microsoft.com/office/drawing/2014/main" id="{F4FE0741-534F-0923-7845-E0BFE5DFA95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112559" y="6451927"/>
                <a:ext cx="292314" cy="292308"/>
              </a:xfrm>
              <a:prstGeom prst="rect">
                <a:avLst/>
              </a:prstGeom>
            </p:spPr>
          </p:pic>
          <p:sp>
            <p:nvSpPr>
              <p:cNvPr id="147" name="object 56">
                <a:extLst>
                  <a:ext uri="{FF2B5EF4-FFF2-40B4-BE49-F238E27FC236}">
                    <a16:creationId xmlns:a16="http://schemas.microsoft.com/office/drawing/2014/main" id="{C144CA3A-FD98-C75D-8F89-3A9AE57BE3D1}"/>
                  </a:ext>
                </a:extLst>
              </p:cNvPr>
              <p:cNvSpPr/>
              <p:nvPr/>
            </p:nvSpPr>
            <p:spPr>
              <a:xfrm>
                <a:off x="2195217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48" name="object 57">
                <a:extLst>
                  <a:ext uri="{FF2B5EF4-FFF2-40B4-BE49-F238E27FC236}">
                    <a16:creationId xmlns:a16="http://schemas.microsoft.com/office/drawing/2014/main" id="{8C853C77-966E-D555-5635-D669F2021DAE}"/>
                  </a:ext>
                </a:extLst>
              </p:cNvPr>
              <p:cNvSpPr/>
              <p:nvPr/>
            </p:nvSpPr>
            <p:spPr>
              <a:xfrm>
                <a:off x="2253987" y="6515050"/>
                <a:ext cx="168658" cy="166348"/>
              </a:xfrm>
              <a:custGeom>
                <a:avLst/>
                <a:gdLst/>
                <a:ahLst/>
                <a:cxnLst/>
                <a:rect l="l" t="t" r="r" b="b"/>
                <a:pathLst>
                  <a:path w="278129" h="274320">
                    <a:moveTo>
                      <a:pt x="242925" y="51816"/>
                    </a:moveTo>
                    <a:lnTo>
                      <a:pt x="242455" y="47142"/>
                    </a:lnTo>
                    <a:lnTo>
                      <a:pt x="242379" y="46355"/>
                    </a:lnTo>
                    <a:lnTo>
                      <a:pt x="242265" y="45186"/>
                    </a:lnTo>
                    <a:lnTo>
                      <a:pt x="241757" y="44145"/>
                    </a:lnTo>
                    <a:lnTo>
                      <a:pt x="239331" y="39395"/>
                    </a:lnTo>
                    <a:lnTo>
                      <a:pt x="238798" y="38874"/>
                    </a:lnTo>
                    <a:lnTo>
                      <a:pt x="235750" y="36118"/>
                    </a:lnTo>
                    <a:lnTo>
                      <a:pt x="235750" y="44145"/>
                    </a:lnTo>
                    <a:lnTo>
                      <a:pt x="235661" y="56527"/>
                    </a:lnTo>
                    <a:lnTo>
                      <a:pt x="230682" y="61277"/>
                    </a:lnTo>
                    <a:lnTo>
                      <a:pt x="177253" y="61277"/>
                    </a:lnTo>
                    <a:lnTo>
                      <a:pt x="173913" y="58318"/>
                    </a:lnTo>
                    <a:lnTo>
                      <a:pt x="173659" y="51816"/>
                    </a:lnTo>
                    <a:lnTo>
                      <a:pt x="173596" y="50152"/>
                    </a:lnTo>
                    <a:lnTo>
                      <a:pt x="176441" y="47142"/>
                    </a:lnTo>
                    <a:lnTo>
                      <a:pt x="183400" y="46355"/>
                    </a:lnTo>
                    <a:lnTo>
                      <a:pt x="184505" y="45186"/>
                    </a:lnTo>
                    <a:lnTo>
                      <a:pt x="185204" y="34899"/>
                    </a:lnTo>
                    <a:lnTo>
                      <a:pt x="185318" y="33235"/>
                    </a:lnTo>
                    <a:lnTo>
                      <a:pt x="191109" y="26593"/>
                    </a:lnTo>
                    <a:lnTo>
                      <a:pt x="208318" y="23533"/>
                    </a:lnTo>
                    <a:lnTo>
                      <a:pt x="216217" y="28105"/>
                    </a:lnTo>
                    <a:lnTo>
                      <a:pt x="220764" y="38519"/>
                    </a:lnTo>
                    <a:lnTo>
                      <a:pt x="222084" y="39395"/>
                    </a:lnTo>
                    <a:lnTo>
                      <a:pt x="230898" y="39395"/>
                    </a:lnTo>
                    <a:lnTo>
                      <a:pt x="235750" y="44145"/>
                    </a:lnTo>
                    <a:lnTo>
                      <a:pt x="235750" y="36118"/>
                    </a:lnTo>
                    <a:lnTo>
                      <a:pt x="234416" y="34899"/>
                    </a:lnTo>
                    <a:lnTo>
                      <a:pt x="228041" y="32435"/>
                    </a:lnTo>
                    <a:lnTo>
                      <a:pt x="226593" y="32156"/>
                    </a:lnTo>
                    <a:lnTo>
                      <a:pt x="225704" y="31597"/>
                    </a:lnTo>
                    <a:lnTo>
                      <a:pt x="206260" y="17741"/>
                    </a:lnTo>
                    <a:lnTo>
                      <a:pt x="198247" y="17932"/>
                    </a:lnTo>
                    <a:lnTo>
                      <a:pt x="177723" y="38519"/>
                    </a:lnTo>
                    <a:lnTo>
                      <a:pt x="177647" y="38874"/>
                    </a:lnTo>
                    <a:lnTo>
                      <a:pt x="176911" y="39839"/>
                    </a:lnTo>
                    <a:lnTo>
                      <a:pt x="169252" y="43040"/>
                    </a:lnTo>
                    <a:lnTo>
                      <a:pt x="165354" y="49568"/>
                    </a:lnTo>
                    <a:lnTo>
                      <a:pt x="168084" y="63804"/>
                    </a:lnTo>
                    <a:lnTo>
                      <a:pt x="173926" y="68516"/>
                    </a:lnTo>
                    <a:lnTo>
                      <a:pt x="234251" y="68516"/>
                    </a:lnTo>
                    <a:lnTo>
                      <a:pt x="242074" y="61277"/>
                    </a:lnTo>
                    <a:lnTo>
                      <a:pt x="242925" y="51816"/>
                    </a:lnTo>
                    <a:close/>
                  </a:path>
                  <a:path w="278129" h="274320">
                    <a:moveTo>
                      <a:pt x="277736" y="267220"/>
                    </a:moveTo>
                    <a:lnTo>
                      <a:pt x="275780" y="265264"/>
                    </a:lnTo>
                    <a:lnTo>
                      <a:pt x="273367" y="265264"/>
                    </a:lnTo>
                    <a:lnTo>
                      <a:pt x="1955" y="265264"/>
                    </a:lnTo>
                    <a:lnTo>
                      <a:pt x="0" y="267220"/>
                    </a:lnTo>
                    <a:lnTo>
                      <a:pt x="0" y="272046"/>
                    </a:lnTo>
                    <a:lnTo>
                      <a:pt x="1955" y="274002"/>
                    </a:lnTo>
                    <a:lnTo>
                      <a:pt x="275780" y="274002"/>
                    </a:lnTo>
                    <a:lnTo>
                      <a:pt x="277736" y="272046"/>
                    </a:lnTo>
                    <a:lnTo>
                      <a:pt x="277736" y="267220"/>
                    </a:lnTo>
                    <a:close/>
                  </a:path>
                  <a:path w="278129" h="274320">
                    <a:moveTo>
                      <a:pt x="277736" y="220878"/>
                    </a:moveTo>
                    <a:lnTo>
                      <a:pt x="275767" y="218922"/>
                    </a:lnTo>
                    <a:lnTo>
                      <a:pt x="243382" y="218922"/>
                    </a:lnTo>
                    <a:lnTo>
                      <a:pt x="243382" y="210553"/>
                    </a:lnTo>
                    <a:lnTo>
                      <a:pt x="243382" y="210400"/>
                    </a:lnTo>
                    <a:lnTo>
                      <a:pt x="251371" y="210400"/>
                    </a:lnTo>
                    <a:lnTo>
                      <a:pt x="252806" y="208965"/>
                    </a:lnTo>
                    <a:lnTo>
                      <a:pt x="252806" y="200647"/>
                    </a:lnTo>
                    <a:lnTo>
                      <a:pt x="252806" y="191427"/>
                    </a:lnTo>
                    <a:lnTo>
                      <a:pt x="252806" y="183045"/>
                    </a:lnTo>
                    <a:lnTo>
                      <a:pt x="252958" y="183045"/>
                    </a:lnTo>
                    <a:lnTo>
                      <a:pt x="251675" y="181749"/>
                    </a:lnTo>
                    <a:lnTo>
                      <a:pt x="243014" y="181749"/>
                    </a:lnTo>
                    <a:lnTo>
                      <a:pt x="243014" y="191427"/>
                    </a:lnTo>
                    <a:lnTo>
                      <a:pt x="243014" y="200647"/>
                    </a:lnTo>
                    <a:lnTo>
                      <a:pt x="233514" y="200647"/>
                    </a:lnTo>
                    <a:lnTo>
                      <a:pt x="233514" y="210553"/>
                    </a:lnTo>
                    <a:lnTo>
                      <a:pt x="233514" y="218922"/>
                    </a:lnTo>
                    <a:lnTo>
                      <a:pt x="157340" y="218922"/>
                    </a:lnTo>
                    <a:lnTo>
                      <a:pt x="157340" y="210553"/>
                    </a:lnTo>
                    <a:lnTo>
                      <a:pt x="233514" y="210553"/>
                    </a:lnTo>
                    <a:lnTo>
                      <a:pt x="233514" y="200647"/>
                    </a:lnTo>
                    <a:lnTo>
                      <a:pt x="147701" y="200647"/>
                    </a:lnTo>
                    <a:lnTo>
                      <a:pt x="147701" y="191427"/>
                    </a:lnTo>
                    <a:lnTo>
                      <a:pt x="243014" y="191427"/>
                    </a:lnTo>
                    <a:lnTo>
                      <a:pt x="243014" y="181749"/>
                    </a:lnTo>
                    <a:lnTo>
                      <a:pt x="229108" y="181749"/>
                    </a:lnTo>
                    <a:lnTo>
                      <a:pt x="229108" y="181559"/>
                    </a:lnTo>
                    <a:lnTo>
                      <a:pt x="229108" y="172377"/>
                    </a:lnTo>
                    <a:lnTo>
                      <a:pt x="229108" y="172148"/>
                    </a:lnTo>
                    <a:lnTo>
                      <a:pt x="236308" y="172148"/>
                    </a:lnTo>
                    <a:lnTo>
                      <a:pt x="238379" y="170205"/>
                    </a:lnTo>
                    <a:lnTo>
                      <a:pt x="238379" y="162420"/>
                    </a:lnTo>
                    <a:lnTo>
                      <a:pt x="238379" y="148424"/>
                    </a:lnTo>
                    <a:lnTo>
                      <a:pt x="238379" y="140589"/>
                    </a:lnTo>
                    <a:lnTo>
                      <a:pt x="236524" y="138836"/>
                    </a:lnTo>
                    <a:lnTo>
                      <a:pt x="229019" y="138836"/>
                    </a:lnTo>
                    <a:lnTo>
                      <a:pt x="228981" y="138430"/>
                    </a:lnTo>
                    <a:lnTo>
                      <a:pt x="228752" y="136296"/>
                    </a:lnTo>
                    <a:lnTo>
                      <a:pt x="228752" y="148424"/>
                    </a:lnTo>
                    <a:lnTo>
                      <a:pt x="228752" y="162420"/>
                    </a:lnTo>
                    <a:lnTo>
                      <a:pt x="219163" y="162420"/>
                    </a:lnTo>
                    <a:lnTo>
                      <a:pt x="219163" y="172377"/>
                    </a:lnTo>
                    <a:lnTo>
                      <a:pt x="219163" y="181559"/>
                    </a:lnTo>
                    <a:lnTo>
                      <a:pt x="171716" y="181559"/>
                    </a:lnTo>
                    <a:lnTo>
                      <a:pt x="171716" y="172377"/>
                    </a:lnTo>
                    <a:lnTo>
                      <a:pt x="219163" y="172377"/>
                    </a:lnTo>
                    <a:lnTo>
                      <a:pt x="219163" y="162420"/>
                    </a:lnTo>
                    <a:lnTo>
                      <a:pt x="162153" y="162420"/>
                    </a:lnTo>
                    <a:lnTo>
                      <a:pt x="162153" y="148424"/>
                    </a:lnTo>
                    <a:lnTo>
                      <a:pt x="228752" y="148424"/>
                    </a:lnTo>
                    <a:lnTo>
                      <a:pt x="228752" y="136296"/>
                    </a:lnTo>
                    <a:lnTo>
                      <a:pt x="228587" y="134747"/>
                    </a:lnTo>
                    <a:lnTo>
                      <a:pt x="230111" y="129540"/>
                    </a:lnTo>
                    <a:lnTo>
                      <a:pt x="217995" y="128968"/>
                    </a:lnTo>
                    <a:lnTo>
                      <a:pt x="219748" y="134747"/>
                    </a:lnTo>
                    <a:lnTo>
                      <a:pt x="219163" y="138430"/>
                    </a:lnTo>
                    <a:lnTo>
                      <a:pt x="171602" y="138430"/>
                    </a:lnTo>
                    <a:lnTo>
                      <a:pt x="171208" y="131330"/>
                    </a:lnTo>
                    <a:lnTo>
                      <a:pt x="171196" y="131178"/>
                    </a:lnTo>
                    <a:lnTo>
                      <a:pt x="170167" y="128968"/>
                    </a:lnTo>
                    <a:lnTo>
                      <a:pt x="160629" y="129540"/>
                    </a:lnTo>
                    <a:lnTo>
                      <a:pt x="161975" y="133845"/>
                    </a:lnTo>
                    <a:lnTo>
                      <a:pt x="162229" y="134747"/>
                    </a:lnTo>
                    <a:lnTo>
                      <a:pt x="161810" y="138430"/>
                    </a:lnTo>
                    <a:lnTo>
                      <a:pt x="161772" y="138836"/>
                    </a:lnTo>
                    <a:lnTo>
                      <a:pt x="154025" y="138836"/>
                    </a:lnTo>
                    <a:lnTo>
                      <a:pt x="152374" y="140385"/>
                    </a:lnTo>
                    <a:lnTo>
                      <a:pt x="152374" y="170345"/>
                    </a:lnTo>
                    <a:lnTo>
                      <a:pt x="154165" y="172148"/>
                    </a:lnTo>
                    <a:lnTo>
                      <a:pt x="161683" y="172148"/>
                    </a:lnTo>
                    <a:lnTo>
                      <a:pt x="161683" y="181749"/>
                    </a:lnTo>
                    <a:lnTo>
                      <a:pt x="140042" y="181749"/>
                    </a:lnTo>
                    <a:lnTo>
                      <a:pt x="138087" y="183438"/>
                    </a:lnTo>
                    <a:lnTo>
                      <a:pt x="138087" y="208495"/>
                    </a:lnTo>
                    <a:lnTo>
                      <a:pt x="139915" y="210235"/>
                    </a:lnTo>
                    <a:lnTo>
                      <a:pt x="143116" y="210400"/>
                    </a:lnTo>
                    <a:lnTo>
                      <a:pt x="147345" y="210400"/>
                    </a:lnTo>
                    <a:lnTo>
                      <a:pt x="147345" y="218922"/>
                    </a:lnTo>
                    <a:lnTo>
                      <a:pt x="80772" y="218922"/>
                    </a:lnTo>
                    <a:lnTo>
                      <a:pt x="80772" y="185293"/>
                    </a:lnTo>
                    <a:lnTo>
                      <a:pt x="80772" y="183045"/>
                    </a:lnTo>
                    <a:lnTo>
                      <a:pt x="80772" y="133845"/>
                    </a:lnTo>
                    <a:lnTo>
                      <a:pt x="80200" y="133845"/>
                    </a:lnTo>
                    <a:lnTo>
                      <a:pt x="93954" y="131330"/>
                    </a:lnTo>
                    <a:lnTo>
                      <a:pt x="105968" y="126733"/>
                    </a:lnTo>
                    <a:lnTo>
                      <a:pt x="110401" y="123926"/>
                    </a:lnTo>
                    <a:lnTo>
                      <a:pt x="116801" y="119875"/>
                    </a:lnTo>
                    <a:lnTo>
                      <a:pt x="139496" y="88049"/>
                    </a:lnTo>
                    <a:lnTo>
                      <a:pt x="142570" y="62115"/>
                    </a:lnTo>
                    <a:lnTo>
                      <a:pt x="136448" y="38481"/>
                    </a:lnTo>
                    <a:lnTo>
                      <a:pt x="133108" y="33731"/>
                    </a:lnTo>
                    <a:lnTo>
                      <a:pt x="133108" y="63093"/>
                    </a:lnTo>
                    <a:lnTo>
                      <a:pt x="130263" y="84162"/>
                    </a:lnTo>
                    <a:lnTo>
                      <a:pt x="130149" y="84950"/>
                    </a:lnTo>
                    <a:lnTo>
                      <a:pt x="130098" y="85394"/>
                    </a:lnTo>
                    <a:lnTo>
                      <a:pt x="119126" y="104406"/>
                    </a:lnTo>
                    <a:lnTo>
                      <a:pt x="102019" y="117983"/>
                    </a:lnTo>
                    <a:lnTo>
                      <a:pt x="80581" y="123926"/>
                    </a:lnTo>
                    <a:lnTo>
                      <a:pt x="80581" y="123634"/>
                    </a:lnTo>
                    <a:lnTo>
                      <a:pt x="80670" y="102565"/>
                    </a:lnTo>
                    <a:lnTo>
                      <a:pt x="81495" y="101536"/>
                    </a:lnTo>
                    <a:lnTo>
                      <a:pt x="88150" y="94780"/>
                    </a:lnTo>
                    <a:lnTo>
                      <a:pt x="93980" y="89001"/>
                    </a:lnTo>
                    <a:lnTo>
                      <a:pt x="102527" y="80378"/>
                    </a:lnTo>
                    <a:lnTo>
                      <a:pt x="102641" y="78816"/>
                    </a:lnTo>
                    <a:lnTo>
                      <a:pt x="102717" y="77736"/>
                    </a:lnTo>
                    <a:lnTo>
                      <a:pt x="101409" y="76276"/>
                    </a:lnTo>
                    <a:lnTo>
                      <a:pt x="98894" y="73520"/>
                    </a:lnTo>
                    <a:lnTo>
                      <a:pt x="95923" y="73520"/>
                    </a:lnTo>
                    <a:lnTo>
                      <a:pt x="89369" y="80010"/>
                    </a:lnTo>
                    <a:lnTo>
                      <a:pt x="85356" y="84162"/>
                    </a:lnTo>
                    <a:lnTo>
                      <a:pt x="80581" y="89001"/>
                    </a:lnTo>
                    <a:lnTo>
                      <a:pt x="80670" y="77736"/>
                    </a:lnTo>
                    <a:lnTo>
                      <a:pt x="80721" y="75476"/>
                    </a:lnTo>
                    <a:lnTo>
                      <a:pt x="79806" y="73520"/>
                    </a:lnTo>
                    <a:lnTo>
                      <a:pt x="77457" y="71285"/>
                    </a:lnTo>
                    <a:lnTo>
                      <a:pt x="73533" y="67576"/>
                    </a:lnTo>
                    <a:lnTo>
                      <a:pt x="69608" y="63449"/>
                    </a:lnTo>
                    <a:lnTo>
                      <a:pt x="62928" y="56845"/>
                    </a:lnTo>
                    <a:lnTo>
                      <a:pt x="60083" y="56642"/>
                    </a:lnTo>
                    <a:lnTo>
                      <a:pt x="55994" y="60947"/>
                    </a:lnTo>
                    <a:lnTo>
                      <a:pt x="56108" y="62115"/>
                    </a:lnTo>
                    <a:lnTo>
                      <a:pt x="56210" y="63093"/>
                    </a:lnTo>
                    <a:lnTo>
                      <a:pt x="56261" y="63639"/>
                    </a:lnTo>
                    <a:lnTo>
                      <a:pt x="62357" y="69811"/>
                    </a:lnTo>
                    <a:lnTo>
                      <a:pt x="66141" y="73520"/>
                    </a:lnTo>
                    <a:lnTo>
                      <a:pt x="70231" y="77736"/>
                    </a:lnTo>
                    <a:lnTo>
                      <a:pt x="70942" y="78816"/>
                    </a:lnTo>
                    <a:lnTo>
                      <a:pt x="71018" y="123634"/>
                    </a:lnTo>
                    <a:lnTo>
                      <a:pt x="53111" y="120319"/>
                    </a:lnTo>
                    <a:lnTo>
                      <a:pt x="36753" y="108839"/>
                    </a:lnTo>
                    <a:lnTo>
                      <a:pt x="24396" y="91655"/>
                    </a:lnTo>
                    <a:lnTo>
                      <a:pt x="18529" y="71285"/>
                    </a:lnTo>
                    <a:lnTo>
                      <a:pt x="21234" y="48742"/>
                    </a:lnTo>
                    <a:lnTo>
                      <a:pt x="32207" y="29552"/>
                    </a:lnTo>
                    <a:lnTo>
                      <a:pt x="49631" y="15798"/>
                    </a:lnTo>
                    <a:lnTo>
                      <a:pt x="71716" y="9575"/>
                    </a:lnTo>
                    <a:lnTo>
                      <a:pt x="94310" y="12484"/>
                    </a:lnTo>
                    <a:lnTo>
                      <a:pt x="113436" y="23558"/>
                    </a:lnTo>
                    <a:lnTo>
                      <a:pt x="127038" y="41008"/>
                    </a:lnTo>
                    <a:lnTo>
                      <a:pt x="133108" y="63093"/>
                    </a:lnTo>
                    <a:lnTo>
                      <a:pt x="133108" y="33731"/>
                    </a:lnTo>
                    <a:lnTo>
                      <a:pt x="122923" y="19227"/>
                    </a:lnTo>
                    <a:lnTo>
                      <a:pt x="108940" y="9575"/>
                    </a:lnTo>
                    <a:lnTo>
                      <a:pt x="103593" y="5892"/>
                    </a:lnTo>
                    <a:lnTo>
                      <a:pt x="80060" y="0"/>
                    </a:lnTo>
                    <a:lnTo>
                      <a:pt x="56286" y="2730"/>
                    </a:lnTo>
                    <a:lnTo>
                      <a:pt x="35572" y="13309"/>
                    </a:lnTo>
                    <a:lnTo>
                      <a:pt x="19672" y="30441"/>
                    </a:lnTo>
                    <a:lnTo>
                      <a:pt x="10363" y="52793"/>
                    </a:lnTo>
                    <a:lnTo>
                      <a:pt x="8991" y="63093"/>
                    </a:lnTo>
                    <a:lnTo>
                      <a:pt x="9080" y="71285"/>
                    </a:lnTo>
                    <a:lnTo>
                      <a:pt x="26847" y="112623"/>
                    </a:lnTo>
                    <a:lnTo>
                      <a:pt x="70815" y="133845"/>
                    </a:lnTo>
                    <a:lnTo>
                      <a:pt x="70815" y="183019"/>
                    </a:lnTo>
                    <a:lnTo>
                      <a:pt x="67754" y="181317"/>
                    </a:lnTo>
                    <a:lnTo>
                      <a:pt x="65062" y="179654"/>
                    </a:lnTo>
                    <a:lnTo>
                      <a:pt x="60325" y="177393"/>
                    </a:lnTo>
                    <a:lnTo>
                      <a:pt x="59982" y="176530"/>
                    </a:lnTo>
                    <a:lnTo>
                      <a:pt x="60477" y="174383"/>
                    </a:lnTo>
                    <a:lnTo>
                      <a:pt x="60464" y="172148"/>
                    </a:lnTo>
                    <a:lnTo>
                      <a:pt x="60350" y="159359"/>
                    </a:lnTo>
                    <a:lnTo>
                      <a:pt x="53962" y="148424"/>
                    </a:lnTo>
                    <a:lnTo>
                      <a:pt x="53200" y="147116"/>
                    </a:lnTo>
                    <a:lnTo>
                      <a:pt x="51714" y="146215"/>
                    </a:lnTo>
                    <a:lnTo>
                      <a:pt x="51714" y="165354"/>
                    </a:lnTo>
                    <a:lnTo>
                      <a:pt x="51257" y="170065"/>
                    </a:lnTo>
                    <a:lnTo>
                      <a:pt x="51168" y="170954"/>
                    </a:lnTo>
                    <a:lnTo>
                      <a:pt x="51054" y="172046"/>
                    </a:lnTo>
                    <a:lnTo>
                      <a:pt x="38049" y="164833"/>
                    </a:lnTo>
                    <a:lnTo>
                      <a:pt x="36690" y="163995"/>
                    </a:lnTo>
                    <a:lnTo>
                      <a:pt x="32537" y="161975"/>
                    </a:lnTo>
                    <a:lnTo>
                      <a:pt x="29883" y="162763"/>
                    </a:lnTo>
                    <a:lnTo>
                      <a:pt x="27343" y="167513"/>
                    </a:lnTo>
                    <a:lnTo>
                      <a:pt x="28041" y="170065"/>
                    </a:lnTo>
                    <a:lnTo>
                      <a:pt x="34950" y="174142"/>
                    </a:lnTo>
                    <a:lnTo>
                      <a:pt x="39433" y="176530"/>
                    </a:lnTo>
                    <a:lnTo>
                      <a:pt x="44704" y="179476"/>
                    </a:lnTo>
                    <a:lnTo>
                      <a:pt x="45504" y="179997"/>
                    </a:lnTo>
                    <a:lnTo>
                      <a:pt x="46380" y="180517"/>
                    </a:lnTo>
                    <a:lnTo>
                      <a:pt x="40627" y="184645"/>
                    </a:lnTo>
                    <a:lnTo>
                      <a:pt x="34086" y="186372"/>
                    </a:lnTo>
                    <a:lnTo>
                      <a:pt x="27406" y="185661"/>
                    </a:lnTo>
                    <a:lnTo>
                      <a:pt x="21234" y="182499"/>
                    </a:lnTo>
                    <a:lnTo>
                      <a:pt x="16624" y="177393"/>
                    </a:lnTo>
                    <a:lnTo>
                      <a:pt x="16230" y="176530"/>
                    </a:lnTo>
                    <a:lnTo>
                      <a:pt x="14058" y="170954"/>
                    </a:lnTo>
                    <a:lnTo>
                      <a:pt x="14071" y="163995"/>
                    </a:lnTo>
                    <a:lnTo>
                      <a:pt x="16446" y="157607"/>
                    </a:lnTo>
                    <a:lnTo>
                      <a:pt x="20993" y="152400"/>
                    </a:lnTo>
                    <a:lnTo>
                      <a:pt x="26911" y="149237"/>
                    </a:lnTo>
                    <a:lnTo>
                      <a:pt x="32854" y="148424"/>
                    </a:lnTo>
                    <a:lnTo>
                      <a:pt x="33985" y="148424"/>
                    </a:lnTo>
                    <a:lnTo>
                      <a:pt x="40322" y="149872"/>
                    </a:lnTo>
                    <a:lnTo>
                      <a:pt x="46012" y="153657"/>
                    </a:lnTo>
                    <a:lnTo>
                      <a:pt x="49911" y="159016"/>
                    </a:lnTo>
                    <a:lnTo>
                      <a:pt x="51714" y="165354"/>
                    </a:lnTo>
                    <a:lnTo>
                      <a:pt x="51714" y="146215"/>
                    </a:lnTo>
                    <a:lnTo>
                      <a:pt x="41071" y="139738"/>
                    </a:lnTo>
                    <a:lnTo>
                      <a:pt x="25996" y="139268"/>
                    </a:lnTo>
                    <a:lnTo>
                      <a:pt x="15989" y="143814"/>
                    </a:lnTo>
                    <a:lnTo>
                      <a:pt x="8559" y="151612"/>
                    </a:lnTo>
                    <a:lnTo>
                      <a:pt x="4445" y="161505"/>
                    </a:lnTo>
                    <a:lnTo>
                      <a:pt x="4368" y="172377"/>
                    </a:lnTo>
                    <a:lnTo>
                      <a:pt x="8699" y="183045"/>
                    </a:lnTo>
                    <a:lnTo>
                      <a:pt x="16281" y="190919"/>
                    </a:lnTo>
                    <a:lnTo>
                      <a:pt x="26162" y="195326"/>
                    </a:lnTo>
                    <a:lnTo>
                      <a:pt x="37388" y="195618"/>
                    </a:lnTo>
                    <a:lnTo>
                      <a:pt x="44551" y="194411"/>
                    </a:lnTo>
                    <a:lnTo>
                      <a:pt x="50342" y="190919"/>
                    </a:lnTo>
                    <a:lnTo>
                      <a:pt x="50546" y="190715"/>
                    </a:lnTo>
                    <a:lnTo>
                      <a:pt x="54254" y="186372"/>
                    </a:lnTo>
                    <a:lnTo>
                      <a:pt x="55181" y="185293"/>
                    </a:lnTo>
                    <a:lnTo>
                      <a:pt x="60134" y="188048"/>
                    </a:lnTo>
                    <a:lnTo>
                      <a:pt x="65011" y="190715"/>
                    </a:lnTo>
                    <a:lnTo>
                      <a:pt x="70446" y="193916"/>
                    </a:lnTo>
                    <a:lnTo>
                      <a:pt x="70916" y="195084"/>
                    </a:lnTo>
                    <a:lnTo>
                      <a:pt x="71018" y="218922"/>
                    </a:lnTo>
                    <a:lnTo>
                      <a:pt x="1955" y="218922"/>
                    </a:lnTo>
                    <a:lnTo>
                      <a:pt x="0" y="220878"/>
                    </a:lnTo>
                    <a:lnTo>
                      <a:pt x="0" y="225704"/>
                    </a:lnTo>
                    <a:lnTo>
                      <a:pt x="1955" y="227660"/>
                    </a:lnTo>
                    <a:lnTo>
                      <a:pt x="275767" y="227660"/>
                    </a:lnTo>
                    <a:lnTo>
                      <a:pt x="277736" y="225704"/>
                    </a:lnTo>
                    <a:lnTo>
                      <a:pt x="277736" y="220878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49" name="object 58">
                <a:extLst>
                  <a:ext uri="{FF2B5EF4-FFF2-40B4-BE49-F238E27FC236}">
                    <a16:creationId xmlns:a16="http://schemas.microsoft.com/office/drawing/2014/main" id="{C3C7583B-2CC0-11EC-C6B8-577E061F8A3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795128" y="6391300"/>
                <a:ext cx="329401" cy="352935"/>
              </a:xfrm>
              <a:prstGeom prst="rect">
                <a:avLst/>
              </a:prstGeom>
            </p:spPr>
          </p:pic>
          <p:sp>
            <p:nvSpPr>
              <p:cNvPr id="150" name="object 59">
                <a:extLst>
                  <a:ext uri="{FF2B5EF4-FFF2-40B4-BE49-F238E27FC236}">
                    <a16:creationId xmlns:a16="http://schemas.microsoft.com/office/drawing/2014/main" id="{AE70C27B-A727-231D-0F64-6711B4130255}"/>
                  </a:ext>
                </a:extLst>
              </p:cNvPr>
              <p:cNvSpPr/>
              <p:nvPr/>
            </p:nvSpPr>
            <p:spPr>
              <a:xfrm>
                <a:off x="1475561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5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51" name="object 60">
                <a:extLst>
                  <a:ext uri="{FF2B5EF4-FFF2-40B4-BE49-F238E27FC236}">
                    <a16:creationId xmlns:a16="http://schemas.microsoft.com/office/drawing/2014/main" id="{C3250132-4EDC-B3A0-7E62-3CC80136764D}"/>
                  </a:ext>
                </a:extLst>
              </p:cNvPr>
              <p:cNvSpPr/>
              <p:nvPr/>
            </p:nvSpPr>
            <p:spPr>
              <a:xfrm>
                <a:off x="1515501" y="6524507"/>
                <a:ext cx="226033" cy="137852"/>
              </a:xfrm>
              <a:custGeom>
                <a:avLst/>
                <a:gdLst/>
                <a:ahLst/>
                <a:cxnLst/>
                <a:rect l="l" t="t" r="r" b="b"/>
                <a:pathLst>
                  <a:path w="372744" h="227329">
                    <a:moveTo>
                      <a:pt x="19706" y="17780"/>
                    </a:moveTo>
                    <a:lnTo>
                      <a:pt x="7664" y="93980"/>
                    </a:lnTo>
                    <a:lnTo>
                      <a:pt x="7591" y="101600"/>
                    </a:lnTo>
                    <a:lnTo>
                      <a:pt x="0" y="106680"/>
                    </a:lnTo>
                    <a:lnTo>
                      <a:pt x="0" y="172720"/>
                    </a:lnTo>
                    <a:lnTo>
                      <a:pt x="7591" y="172720"/>
                    </a:lnTo>
                    <a:lnTo>
                      <a:pt x="7591" y="177800"/>
                    </a:lnTo>
                    <a:lnTo>
                      <a:pt x="15769" y="177800"/>
                    </a:lnTo>
                    <a:lnTo>
                      <a:pt x="32124" y="185420"/>
                    </a:lnTo>
                    <a:lnTo>
                      <a:pt x="32480" y="187960"/>
                    </a:lnTo>
                    <a:lnTo>
                      <a:pt x="32721" y="187960"/>
                    </a:lnTo>
                    <a:lnTo>
                      <a:pt x="38516" y="201930"/>
                    </a:lnTo>
                    <a:lnTo>
                      <a:pt x="47806" y="213360"/>
                    </a:lnTo>
                    <a:lnTo>
                      <a:pt x="59901" y="222250"/>
                    </a:lnTo>
                    <a:lnTo>
                      <a:pt x="74112" y="227330"/>
                    </a:lnTo>
                    <a:lnTo>
                      <a:pt x="89505" y="227330"/>
                    </a:lnTo>
                    <a:lnTo>
                      <a:pt x="104190" y="223520"/>
                    </a:lnTo>
                    <a:lnTo>
                      <a:pt x="117250" y="217170"/>
                    </a:lnTo>
                    <a:lnTo>
                      <a:pt x="123092" y="210820"/>
                    </a:lnTo>
                    <a:lnTo>
                      <a:pt x="86070" y="210820"/>
                    </a:lnTo>
                    <a:lnTo>
                      <a:pt x="76566" y="209550"/>
                    </a:lnTo>
                    <a:lnTo>
                      <a:pt x="48616" y="181610"/>
                    </a:lnTo>
                    <a:lnTo>
                      <a:pt x="48616" y="168910"/>
                    </a:lnTo>
                    <a:lnTo>
                      <a:pt x="49904" y="163830"/>
                    </a:lnTo>
                    <a:lnTo>
                      <a:pt x="51851" y="160020"/>
                    </a:lnTo>
                    <a:lnTo>
                      <a:pt x="25130" y="160020"/>
                    </a:lnTo>
                    <a:lnTo>
                      <a:pt x="25130" y="96520"/>
                    </a:lnTo>
                    <a:lnTo>
                      <a:pt x="34794" y="35560"/>
                    </a:lnTo>
                    <a:lnTo>
                      <a:pt x="131528" y="35560"/>
                    </a:lnTo>
                    <a:lnTo>
                      <a:pt x="134096" y="29210"/>
                    </a:lnTo>
                    <a:lnTo>
                      <a:pt x="80981" y="29210"/>
                    </a:lnTo>
                    <a:lnTo>
                      <a:pt x="67432" y="19050"/>
                    </a:lnTo>
                    <a:lnTo>
                      <a:pt x="19706" y="17780"/>
                    </a:lnTo>
                    <a:close/>
                  </a:path>
                  <a:path w="372744" h="227329">
                    <a:moveTo>
                      <a:pt x="195338" y="205740"/>
                    </a:moveTo>
                    <a:lnTo>
                      <a:pt x="169115" y="205740"/>
                    </a:lnTo>
                    <a:lnTo>
                      <a:pt x="175214" y="212090"/>
                    </a:lnTo>
                    <a:lnTo>
                      <a:pt x="182466" y="218440"/>
                    </a:lnTo>
                    <a:lnTo>
                      <a:pt x="190656" y="223520"/>
                    </a:lnTo>
                    <a:lnTo>
                      <a:pt x="199564" y="226060"/>
                    </a:lnTo>
                    <a:lnTo>
                      <a:pt x="210523" y="227330"/>
                    </a:lnTo>
                    <a:lnTo>
                      <a:pt x="221345" y="227330"/>
                    </a:lnTo>
                    <a:lnTo>
                      <a:pt x="231768" y="224790"/>
                    </a:lnTo>
                    <a:lnTo>
                      <a:pt x="241531" y="219710"/>
                    </a:lnTo>
                    <a:lnTo>
                      <a:pt x="250937" y="212090"/>
                    </a:lnTo>
                    <a:lnTo>
                      <a:pt x="251850" y="210820"/>
                    </a:lnTo>
                    <a:lnTo>
                      <a:pt x="214321" y="210820"/>
                    </a:lnTo>
                    <a:lnTo>
                      <a:pt x="205533" y="209550"/>
                    </a:lnTo>
                    <a:lnTo>
                      <a:pt x="197165" y="207010"/>
                    </a:lnTo>
                    <a:lnTo>
                      <a:pt x="195338" y="205740"/>
                    </a:lnTo>
                    <a:close/>
                  </a:path>
                  <a:path w="372744" h="227329">
                    <a:moveTo>
                      <a:pt x="115657" y="138430"/>
                    </a:moveTo>
                    <a:lnTo>
                      <a:pt x="81065" y="138430"/>
                    </a:lnTo>
                    <a:lnTo>
                      <a:pt x="90892" y="139700"/>
                    </a:lnTo>
                    <a:lnTo>
                      <a:pt x="99934" y="142240"/>
                    </a:lnTo>
                    <a:lnTo>
                      <a:pt x="107829" y="147320"/>
                    </a:lnTo>
                    <a:lnTo>
                      <a:pt x="114216" y="154940"/>
                    </a:lnTo>
                    <a:lnTo>
                      <a:pt x="118454" y="163830"/>
                    </a:lnTo>
                    <a:lnTo>
                      <a:pt x="120176" y="172720"/>
                    </a:lnTo>
                    <a:lnTo>
                      <a:pt x="120064" y="173990"/>
                    </a:lnTo>
                    <a:lnTo>
                      <a:pt x="119952" y="175260"/>
                    </a:lnTo>
                    <a:lnTo>
                      <a:pt x="119839" y="176530"/>
                    </a:lnTo>
                    <a:lnTo>
                      <a:pt x="119727" y="177800"/>
                    </a:lnTo>
                    <a:lnTo>
                      <a:pt x="119615" y="179070"/>
                    </a:lnTo>
                    <a:lnTo>
                      <a:pt x="119502" y="180340"/>
                    </a:lnTo>
                    <a:lnTo>
                      <a:pt x="119390" y="181610"/>
                    </a:lnTo>
                    <a:lnTo>
                      <a:pt x="116101" y="191770"/>
                    </a:lnTo>
                    <a:lnTo>
                      <a:pt x="110708" y="199390"/>
                    </a:lnTo>
                    <a:lnTo>
                      <a:pt x="103677" y="204470"/>
                    </a:lnTo>
                    <a:lnTo>
                      <a:pt x="95351" y="208280"/>
                    </a:lnTo>
                    <a:lnTo>
                      <a:pt x="86070" y="210820"/>
                    </a:lnTo>
                    <a:lnTo>
                      <a:pt x="123092" y="210820"/>
                    </a:lnTo>
                    <a:lnTo>
                      <a:pt x="127765" y="205740"/>
                    </a:lnTo>
                    <a:lnTo>
                      <a:pt x="195338" y="205740"/>
                    </a:lnTo>
                    <a:lnTo>
                      <a:pt x="189856" y="201930"/>
                    </a:lnTo>
                    <a:lnTo>
                      <a:pt x="183889" y="195580"/>
                    </a:lnTo>
                    <a:lnTo>
                      <a:pt x="179544" y="187960"/>
                    </a:lnTo>
                    <a:lnTo>
                      <a:pt x="130174" y="187960"/>
                    </a:lnTo>
                    <a:lnTo>
                      <a:pt x="132247" y="180340"/>
                    </a:lnTo>
                    <a:lnTo>
                      <a:pt x="132335" y="179070"/>
                    </a:lnTo>
                    <a:lnTo>
                      <a:pt x="132423" y="177800"/>
                    </a:lnTo>
                    <a:lnTo>
                      <a:pt x="132511" y="176530"/>
                    </a:lnTo>
                    <a:lnTo>
                      <a:pt x="132599" y="175260"/>
                    </a:lnTo>
                    <a:lnTo>
                      <a:pt x="132687" y="173990"/>
                    </a:lnTo>
                    <a:lnTo>
                      <a:pt x="131472" y="166370"/>
                    </a:lnTo>
                    <a:lnTo>
                      <a:pt x="177755" y="166370"/>
                    </a:lnTo>
                    <a:lnTo>
                      <a:pt x="178119" y="165100"/>
                    </a:lnTo>
                    <a:lnTo>
                      <a:pt x="165911" y="165100"/>
                    </a:lnTo>
                    <a:lnTo>
                      <a:pt x="149513" y="154940"/>
                    </a:lnTo>
                    <a:lnTo>
                      <a:pt x="127671" y="154940"/>
                    </a:lnTo>
                    <a:lnTo>
                      <a:pt x="123237" y="147320"/>
                    </a:lnTo>
                    <a:lnTo>
                      <a:pt x="117416" y="139700"/>
                    </a:lnTo>
                    <a:lnTo>
                      <a:pt x="115657" y="138430"/>
                    </a:lnTo>
                    <a:close/>
                  </a:path>
                  <a:path w="372744" h="227329">
                    <a:moveTo>
                      <a:pt x="284266" y="138430"/>
                    </a:moveTo>
                    <a:lnTo>
                      <a:pt x="213675" y="138430"/>
                    </a:lnTo>
                    <a:lnTo>
                      <a:pt x="223909" y="140970"/>
                    </a:lnTo>
                    <a:lnTo>
                      <a:pt x="232168" y="144780"/>
                    </a:lnTo>
                    <a:lnTo>
                      <a:pt x="239016" y="149860"/>
                    </a:lnTo>
                    <a:lnTo>
                      <a:pt x="244179" y="157480"/>
                    </a:lnTo>
                    <a:lnTo>
                      <a:pt x="247385" y="166370"/>
                    </a:lnTo>
                    <a:lnTo>
                      <a:pt x="248324" y="175260"/>
                    </a:lnTo>
                    <a:lnTo>
                      <a:pt x="246933" y="184150"/>
                    </a:lnTo>
                    <a:lnTo>
                      <a:pt x="214321" y="210820"/>
                    </a:lnTo>
                    <a:lnTo>
                      <a:pt x="251850" y="210820"/>
                    </a:lnTo>
                    <a:lnTo>
                      <a:pt x="258239" y="201930"/>
                    </a:lnTo>
                    <a:lnTo>
                      <a:pt x="263234" y="191770"/>
                    </a:lnTo>
                    <a:lnTo>
                      <a:pt x="265719" y="179070"/>
                    </a:lnTo>
                    <a:lnTo>
                      <a:pt x="284525" y="171450"/>
                    </a:lnTo>
                    <a:lnTo>
                      <a:pt x="296501" y="171450"/>
                    </a:lnTo>
                    <a:lnTo>
                      <a:pt x="293677" y="163830"/>
                    </a:lnTo>
                    <a:lnTo>
                      <a:pt x="264819" y="163830"/>
                    </a:lnTo>
                    <a:lnTo>
                      <a:pt x="263520" y="157480"/>
                    </a:lnTo>
                    <a:lnTo>
                      <a:pt x="261101" y="151130"/>
                    </a:lnTo>
                    <a:lnTo>
                      <a:pt x="257678" y="146050"/>
                    </a:lnTo>
                    <a:lnTo>
                      <a:pt x="272462" y="139700"/>
                    </a:lnTo>
                    <a:lnTo>
                      <a:pt x="284735" y="139700"/>
                    </a:lnTo>
                    <a:lnTo>
                      <a:pt x="284266" y="138430"/>
                    </a:lnTo>
                    <a:close/>
                  </a:path>
                  <a:path w="372744" h="227329">
                    <a:moveTo>
                      <a:pt x="296501" y="171450"/>
                    </a:moveTo>
                    <a:lnTo>
                      <a:pt x="284525" y="171450"/>
                    </a:lnTo>
                    <a:lnTo>
                      <a:pt x="294650" y="198120"/>
                    </a:lnTo>
                    <a:lnTo>
                      <a:pt x="296664" y="201930"/>
                    </a:lnTo>
                    <a:lnTo>
                      <a:pt x="300510" y="205740"/>
                    </a:lnTo>
                    <a:lnTo>
                      <a:pt x="306714" y="208280"/>
                    </a:lnTo>
                    <a:lnTo>
                      <a:pt x="315801" y="205740"/>
                    </a:lnTo>
                    <a:lnTo>
                      <a:pt x="328392" y="201930"/>
                    </a:lnTo>
                    <a:lnTo>
                      <a:pt x="341950" y="196850"/>
                    </a:lnTo>
                    <a:lnTo>
                      <a:pt x="306482" y="196850"/>
                    </a:lnTo>
                    <a:lnTo>
                      <a:pt x="304252" y="191770"/>
                    </a:lnTo>
                    <a:lnTo>
                      <a:pt x="297914" y="175260"/>
                    </a:lnTo>
                    <a:lnTo>
                      <a:pt x="296501" y="171450"/>
                    </a:lnTo>
                    <a:close/>
                  </a:path>
                  <a:path w="372744" h="227329">
                    <a:moveTo>
                      <a:pt x="84755" y="144780"/>
                    </a:moveTo>
                    <a:lnTo>
                      <a:pt x="54761" y="171450"/>
                    </a:lnTo>
                    <a:lnTo>
                      <a:pt x="54639" y="172720"/>
                    </a:lnTo>
                    <a:lnTo>
                      <a:pt x="54516" y="173990"/>
                    </a:lnTo>
                    <a:lnTo>
                      <a:pt x="54394" y="175260"/>
                    </a:lnTo>
                    <a:lnTo>
                      <a:pt x="54271" y="176530"/>
                    </a:lnTo>
                    <a:lnTo>
                      <a:pt x="82653" y="204470"/>
                    </a:lnTo>
                    <a:lnTo>
                      <a:pt x="91248" y="204470"/>
                    </a:lnTo>
                    <a:lnTo>
                      <a:pt x="99536" y="200660"/>
                    </a:lnTo>
                    <a:lnTo>
                      <a:pt x="104990" y="196850"/>
                    </a:lnTo>
                    <a:lnTo>
                      <a:pt x="108245" y="193040"/>
                    </a:lnTo>
                    <a:lnTo>
                      <a:pt x="86489" y="193040"/>
                    </a:lnTo>
                    <a:lnTo>
                      <a:pt x="75694" y="191770"/>
                    </a:lnTo>
                    <a:lnTo>
                      <a:pt x="71013" y="187960"/>
                    </a:lnTo>
                    <a:lnTo>
                      <a:pt x="66919" y="180340"/>
                    </a:lnTo>
                    <a:lnTo>
                      <a:pt x="66196" y="177800"/>
                    </a:lnTo>
                    <a:lnTo>
                      <a:pt x="66196" y="171450"/>
                    </a:lnTo>
                    <a:lnTo>
                      <a:pt x="66929" y="168910"/>
                    </a:lnTo>
                    <a:lnTo>
                      <a:pt x="71306" y="160020"/>
                    </a:lnTo>
                    <a:lnTo>
                      <a:pt x="76604" y="157480"/>
                    </a:lnTo>
                    <a:lnTo>
                      <a:pt x="92405" y="156210"/>
                    </a:lnTo>
                    <a:lnTo>
                      <a:pt x="108354" y="156210"/>
                    </a:lnTo>
                    <a:lnTo>
                      <a:pt x="106206" y="153670"/>
                    </a:lnTo>
                    <a:lnTo>
                      <a:pt x="99894" y="148590"/>
                    </a:lnTo>
                    <a:lnTo>
                      <a:pt x="92633" y="146050"/>
                    </a:lnTo>
                    <a:lnTo>
                      <a:pt x="84755" y="144780"/>
                    </a:lnTo>
                    <a:close/>
                  </a:path>
                  <a:path w="372744" h="227329">
                    <a:moveTo>
                      <a:pt x="212304" y="144780"/>
                    </a:moveTo>
                    <a:lnTo>
                      <a:pt x="182471" y="175260"/>
                    </a:lnTo>
                    <a:lnTo>
                      <a:pt x="183523" y="182880"/>
                    </a:lnTo>
                    <a:lnTo>
                      <a:pt x="211520" y="204470"/>
                    </a:lnTo>
                    <a:lnTo>
                      <a:pt x="219124" y="204470"/>
                    </a:lnTo>
                    <a:lnTo>
                      <a:pt x="226290" y="201930"/>
                    </a:lnTo>
                    <a:lnTo>
                      <a:pt x="232465" y="196850"/>
                    </a:lnTo>
                    <a:lnTo>
                      <a:pt x="234933" y="194310"/>
                    </a:lnTo>
                    <a:lnTo>
                      <a:pt x="206161" y="194310"/>
                    </a:lnTo>
                    <a:lnTo>
                      <a:pt x="195805" y="184150"/>
                    </a:lnTo>
                    <a:lnTo>
                      <a:pt x="193931" y="177800"/>
                    </a:lnTo>
                    <a:lnTo>
                      <a:pt x="195240" y="166370"/>
                    </a:lnTo>
                    <a:lnTo>
                      <a:pt x="198370" y="162560"/>
                    </a:lnTo>
                    <a:lnTo>
                      <a:pt x="208841" y="156210"/>
                    </a:lnTo>
                    <a:lnTo>
                      <a:pt x="215689" y="154940"/>
                    </a:lnTo>
                    <a:lnTo>
                      <a:pt x="235580" y="154940"/>
                    </a:lnTo>
                    <a:lnTo>
                      <a:pt x="234505" y="153670"/>
                    </a:lnTo>
                    <a:lnTo>
                      <a:pt x="227986" y="148590"/>
                    </a:lnTo>
                    <a:lnTo>
                      <a:pt x="220443" y="146050"/>
                    </a:lnTo>
                    <a:lnTo>
                      <a:pt x="212304" y="144780"/>
                    </a:lnTo>
                    <a:close/>
                  </a:path>
                  <a:path w="372744" h="227329">
                    <a:moveTo>
                      <a:pt x="292495" y="92710"/>
                    </a:moveTo>
                    <a:lnTo>
                      <a:pt x="280148" y="92710"/>
                    </a:lnTo>
                    <a:lnTo>
                      <a:pt x="281740" y="96520"/>
                    </a:lnTo>
                    <a:lnTo>
                      <a:pt x="289742" y="111760"/>
                    </a:lnTo>
                    <a:lnTo>
                      <a:pt x="305118" y="144780"/>
                    </a:lnTo>
                    <a:lnTo>
                      <a:pt x="313173" y="161290"/>
                    </a:lnTo>
                    <a:lnTo>
                      <a:pt x="318754" y="171450"/>
                    </a:lnTo>
                    <a:lnTo>
                      <a:pt x="324733" y="173990"/>
                    </a:lnTo>
                    <a:lnTo>
                      <a:pt x="333774" y="176530"/>
                    </a:lnTo>
                    <a:lnTo>
                      <a:pt x="350198" y="181610"/>
                    </a:lnTo>
                    <a:lnTo>
                      <a:pt x="311802" y="195580"/>
                    </a:lnTo>
                    <a:lnTo>
                      <a:pt x="308022" y="196850"/>
                    </a:lnTo>
                    <a:lnTo>
                      <a:pt x="341950" y="196850"/>
                    </a:lnTo>
                    <a:lnTo>
                      <a:pt x="354318" y="191770"/>
                    </a:lnTo>
                    <a:lnTo>
                      <a:pt x="363339" y="186690"/>
                    </a:lnTo>
                    <a:lnTo>
                      <a:pt x="372166" y="182880"/>
                    </a:lnTo>
                    <a:lnTo>
                      <a:pt x="369789" y="177800"/>
                    </a:lnTo>
                    <a:lnTo>
                      <a:pt x="363015" y="175260"/>
                    </a:lnTo>
                    <a:lnTo>
                      <a:pt x="353192" y="171450"/>
                    </a:lnTo>
                    <a:lnTo>
                      <a:pt x="341076" y="166370"/>
                    </a:lnTo>
                    <a:lnTo>
                      <a:pt x="326440" y="161290"/>
                    </a:lnTo>
                    <a:lnTo>
                      <a:pt x="292495" y="92710"/>
                    </a:lnTo>
                    <a:close/>
                  </a:path>
                  <a:path w="372744" h="227329">
                    <a:moveTo>
                      <a:pt x="235580" y="154940"/>
                    </a:moveTo>
                    <a:lnTo>
                      <a:pt x="215689" y="154940"/>
                    </a:lnTo>
                    <a:lnTo>
                      <a:pt x="227322" y="162560"/>
                    </a:lnTo>
                    <a:lnTo>
                      <a:pt x="230778" y="167640"/>
                    </a:lnTo>
                    <a:lnTo>
                      <a:pt x="230778" y="182880"/>
                    </a:lnTo>
                    <a:lnTo>
                      <a:pt x="225029" y="189230"/>
                    </a:lnTo>
                    <a:lnTo>
                      <a:pt x="219637" y="191770"/>
                    </a:lnTo>
                    <a:lnTo>
                      <a:pt x="214223" y="193040"/>
                    </a:lnTo>
                    <a:lnTo>
                      <a:pt x="206161" y="194310"/>
                    </a:lnTo>
                    <a:lnTo>
                      <a:pt x="234933" y="194310"/>
                    </a:lnTo>
                    <a:lnTo>
                      <a:pt x="237401" y="191770"/>
                    </a:lnTo>
                    <a:lnTo>
                      <a:pt x="240851" y="185420"/>
                    </a:lnTo>
                    <a:lnTo>
                      <a:pt x="242097" y="181610"/>
                    </a:lnTo>
                    <a:lnTo>
                      <a:pt x="242694" y="177800"/>
                    </a:lnTo>
                    <a:lnTo>
                      <a:pt x="242694" y="167640"/>
                    </a:lnTo>
                    <a:lnTo>
                      <a:pt x="239877" y="160020"/>
                    </a:lnTo>
                    <a:lnTo>
                      <a:pt x="235580" y="154940"/>
                    </a:lnTo>
                    <a:close/>
                  </a:path>
                  <a:path w="372744" h="227329">
                    <a:moveTo>
                      <a:pt x="108354" y="156210"/>
                    </a:moveTo>
                    <a:lnTo>
                      <a:pt x="92405" y="156210"/>
                    </a:lnTo>
                    <a:lnTo>
                      <a:pt x="98562" y="161290"/>
                    </a:lnTo>
                    <a:lnTo>
                      <a:pt x="103515" y="173990"/>
                    </a:lnTo>
                    <a:lnTo>
                      <a:pt x="103473" y="182880"/>
                    </a:lnTo>
                    <a:lnTo>
                      <a:pt x="95860" y="189230"/>
                    </a:lnTo>
                    <a:lnTo>
                      <a:pt x="91840" y="191770"/>
                    </a:lnTo>
                    <a:lnTo>
                      <a:pt x="86489" y="193040"/>
                    </a:lnTo>
                    <a:lnTo>
                      <a:pt x="108245" y="193040"/>
                    </a:lnTo>
                    <a:lnTo>
                      <a:pt x="114478" y="166370"/>
                    </a:lnTo>
                    <a:lnTo>
                      <a:pt x="111577" y="160020"/>
                    </a:lnTo>
                    <a:lnTo>
                      <a:pt x="108354" y="156210"/>
                    </a:lnTo>
                    <a:close/>
                  </a:path>
                  <a:path w="372744" h="227329">
                    <a:moveTo>
                      <a:pt x="177755" y="166370"/>
                    </a:moveTo>
                    <a:lnTo>
                      <a:pt x="145796" y="166370"/>
                    </a:lnTo>
                    <a:lnTo>
                      <a:pt x="164958" y="177800"/>
                    </a:lnTo>
                    <a:lnTo>
                      <a:pt x="165136" y="179070"/>
                    </a:lnTo>
                    <a:lnTo>
                      <a:pt x="165649" y="184150"/>
                    </a:lnTo>
                    <a:lnTo>
                      <a:pt x="166078" y="185420"/>
                    </a:lnTo>
                    <a:lnTo>
                      <a:pt x="166256" y="186690"/>
                    </a:lnTo>
                    <a:lnTo>
                      <a:pt x="166518" y="186690"/>
                    </a:lnTo>
                    <a:lnTo>
                      <a:pt x="166686" y="187960"/>
                    </a:lnTo>
                    <a:lnTo>
                      <a:pt x="179544" y="187960"/>
                    </a:lnTo>
                    <a:lnTo>
                      <a:pt x="177649" y="184150"/>
                    </a:lnTo>
                    <a:lnTo>
                      <a:pt x="176779" y="179070"/>
                    </a:lnTo>
                    <a:lnTo>
                      <a:pt x="176902" y="172720"/>
                    </a:lnTo>
                    <a:lnTo>
                      <a:pt x="177269" y="168910"/>
                    </a:lnTo>
                    <a:lnTo>
                      <a:pt x="177392" y="167640"/>
                    </a:lnTo>
                    <a:lnTo>
                      <a:pt x="177755" y="166370"/>
                    </a:lnTo>
                    <a:close/>
                  </a:path>
                  <a:path w="372744" h="227329">
                    <a:moveTo>
                      <a:pt x="197462" y="142240"/>
                    </a:moveTo>
                    <a:lnTo>
                      <a:pt x="177303" y="142240"/>
                    </a:lnTo>
                    <a:lnTo>
                      <a:pt x="171691" y="148590"/>
                    </a:lnTo>
                    <a:lnTo>
                      <a:pt x="167722" y="156210"/>
                    </a:lnTo>
                    <a:lnTo>
                      <a:pt x="165911" y="165100"/>
                    </a:lnTo>
                    <a:lnTo>
                      <a:pt x="178119" y="165100"/>
                    </a:lnTo>
                    <a:lnTo>
                      <a:pt x="179210" y="161290"/>
                    </a:lnTo>
                    <a:lnTo>
                      <a:pt x="182208" y="156210"/>
                    </a:lnTo>
                    <a:lnTo>
                      <a:pt x="186360" y="149860"/>
                    </a:lnTo>
                    <a:lnTo>
                      <a:pt x="194368" y="143510"/>
                    </a:lnTo>
                    <a:lnTo>
                      <a:pt x="197462" y="142240"/>
                    </a:lnTo>
                    <a:close/>
                  </a:path>
                  <a:path w="372744" h="227329">
                    <a:moveTo>
                      <a:pt x="284735" y="139700"/>
                    </a:moveTo>
                    <a:lnTo>
                      <a:pt x="272462" y="139700"/>
                    </a:lnTo>
                    <a:lnTo>
                      <a:pt x="279206" y="157480"/>
                    </a:lnTo>
                    <a:lnTo>
                      <a:pt x="264819" y="163830"/>
                    </a:lnTo>
                    <a:lnTo>
                      <a:pt x="293677" y="163830"/>
                    </a:lnTo>
                    <a:lnTo>
                      <a:pt x="284735" y="139700"/>
                    </a:lnTo>
                    <a:close/>
                  </a:path>
                  <a:path w="372744" h="227329">
                    <a:moveTo>
                      <a:pt x="131528" y="35560"/>
                    </a:moveTo>
                    <a:lnTo>
                      <a:pt x="56040" y="35560"/>
                    </a:lnTo>
                    <a:lnTo>
                      <a:pt x="65443" y="80010"/>
                    </a:lnTo>
                    <a:lnTo>
                      <a:pt x="68464" y="86360"/>
                    </a:lnTo>
                    <a:lnTo>
                      <a:pt x="71559" y="92710"/>
                    </a:lnTo>
                    <a:lnTo>
                      <a:pt x="77871" y="106680"/>
                    </a:lnTo>
                    <a:lnTo>
                      <a:pt x="84426" y="119380"/>
                    </a:lnTo>
                    <a:lnTo>
                      <a:pt x="87620" y="127000"/>
                    </a:lnTo>
                    <a:lnTo>
                      <a:pt x="72154" y="128270"/>
                    </a:lnTo>
                    <a:lnTo>
                      <a:pt x="58127" y="134620"/>
                    </a:lnTo>
                    <a:lnTo>
                      <a:pt x="46722" y="144780"/>
                    </a:lnTo>
                    <a:lnTo>
                      <a:pt x="39119" y="158750"/>
                    </a:lnTo>
                    <a:lnTo>
                      <a:pt x="38773" y="160020"/>
                    </a:lnTo>
                    <a:lnTo>
                      <a:pt x="51851" y="160020"/>
                    </a:lnTo>
                    <a:lnTo>
                      <a:pt x="52501" y="158750"/>
                    </a:lnTo>
                    <a:lnTo>
                      <a:pt x="57604" y="151130"/>
                    </a:lnTo>
                    <a:lnTo>
                      <a:pt x="64289" y="144780"/>
                    </a:lnTo>
                    <a:lnTo>
                      <a:pt x="72221" y="140970"/>
                    </a:lnTo>
                    <a:lnTo>
                      <a:pt x="81065" y="138430"/>
                    </a:lnTo>
                    <a:lnTo>
                      <a:pt x="115657" y="138430"/>
                    </a:lnTo>
                    <a:lnTo>
                      <a:pt x="110380" y="134620"/>
                    </a:lnTo>
                    <a:lnTo>
                      <a:pt x="102300" y="130810"/>
                    </a:lnTo>
                    <a:lnTo>
                      <a:pt x="83306" y="88900"/>
                    </a:lnTo>
                    <a:lnTo>
                      <a:pt x="103860" y="83820"/>
                    </a:lnTo>
                    <a:lnTo>
                      <a:pt x="123619" y="83820"/>
                    </a:lnTo>
                    <a:lnTo>
                      <a:pt x="123619" y="78740"/>
                    </a:lnTo>
                    <a:lnTo>
                      <a:pt x="78039" y="78740"/>
                    </a:lnTo>
                    <a:lnTo>
                      <a:pt x="76573" y="74930"/>
                    </a:lnTo>
                    <a:lnTo>
                      <a:pt x="68982" y="38100"/>
                    </a:lnTo>
                    <a:lnTo>
                      <a:pt x="70364" y="36830"/>
                    </a:lnTo>
                    <a:lnTo>
                      <a:pt x="131014" y="36830"/>
                    </a:lnTo>
                    <a:lnTo>
                      <a:pt x="131528" y="35560"/>
                    </a:lnTo>
                    <a:close/>
                  </a:path>
                  <a:path w="372744" h="227329">
                    <a:moveTo>
                      <a:pt x="123619" y="83820"/>
                    </a:moveTo>
                    <a:lnTo>
                      <a:pt x="103860" y="83820"/>
                    </a:lnTo>
                    <a:lnTo>
                      <a:pt x="122582" y="120650"/>
                    </a:lnTo>
                    <a:lnTo>
                      <a:pt x="131388" y="154940"/>
                    </a:lnTo>
                    <a:lnTo>
                      <a:pt x="143901" y="154940"/>
                    </a:lnTo>
                    <a:lnTo>
                      <a:pt x="140791" y="142240"/>
                    </a:lnTo>
                    <a:lnTo>
                      <a:pt x="197462" y="142240"/>
                    </a:lnTo>
                    <a:lnTo>
                      <a:pt x="203650" y="139700"/>
                    </a:lnTo>
                    <a:lnTo>
                      <a:pt x="213675" y="138430"/>
                    </a:lnTo>
                    <a:lnTo>
                      <a:pt x="284266" y="138430"/>
                    </a:lnTo>
                    <a:lnTo>
                      <a:pt x="281918" y="132080"/>
                    </a:lnTo>
                    <a:lnTo>
                      <a:pt x="251029" y="132080"/>
                    </a:lnTo>
                    <a:lnTo>
                      <a:pt x="250859" y="130810"/>
                    </a:lnTo>
                    <a:lnTo>
                      <a:pt x="137597" y="130810"/>
                    </a:lnTo>
                    <a:lnTo>
                      <a:pt x="134404" y="118110"/>
                    </a:lnTo>
                    <a:lnTo>
                      <a:pt x="230045" y="118110"/>
                    </a:lnTo>
                    <a:lnTo>
                      <a:pt x="229260" y="115570"/>
                    </a:lnTo>
                    <a:lnTo>
                      <a:pt x="202255" y="115570"/>
                    </a:lnTo>
                    <a:lnTo>
                      <a:pt x="190587" y="106680"/>
                    </a:lnTo>
                    <a:lnTo>
                      <a:pt x="139849" y="106680"/>
                    </a:lnTo>
                    <a:lnTo>
                      <a:pt x="139849" y="104140"/>
                    </a:lnTo>
                    <a:lnTo>
                      <a:pt x="127849" y="104140"/>
                    </a:lnTo>
                    <a:lnTo>
                      <a:pt x="123619" y="96520"/>
                    </a:lnTo>
                    <a:lnTo>
                      <a:pt x="123619" y="83820"/>
                    </a:lnTo>
                    <a:close/>
                  </a:path>
                  <a:path w="372744" h="227329">
                    <a:moveTo>
                      <a:pt x="281352" y="83820"/>
                    </a:moveTo>
                    <a:lnTo>
                      <a:pt x="269972" y="87630"/>
                    </a:lnTo>
                    <a:lnTo>
                      <a:pt x="260612" y="93980"/>
                    </a:lnTo>
                    <a:lnTo>
                      <a:pt x="258044" y="101600"/>
                    </a:lnTo>
                    <a:lnTo>
                      <a:pt x="259240" y="104140"/>
                    </a:lnTo>
                    <a:lnTo>
                      <a:pt x="261264" y="110490"/>
                    </a:lnTo>
                    <a:lnTo>
                      <a:pt x="267185" y="125730"/>
                    </a:lnTo>
                    <a:lnTo>
                      <a:pt x="251029" y="132080"/>
                    </a:lnTo>
                    <a:lnTo>
                      <a:pt x="281918" y="132080"/>
                    </a:lnTo>
                    <a:lnTo>
                      <a:pt x="269709" y="99060"/>
                    </a:lnTo>
                    <a:lnTo>
                      <a:pt x="270044" y="96520"/>
                    </a:lnTo>
                    <a:lnTo>
                      <a:pt x="280148" y="92710"/>
                    </a:lnTo>
                    <a:lnTo>
                      <a:pt x="292495" y="92710"/>
                    </a:lnTo>
                    <a:lnTo>
                      <a:pt x="289980" y="87630"/>
                    </a:lnTo>
                    <a:lnTo>
                      <a:pt x="281352" y="83820"/>
                    </a:lnTo>
                    <a:close/>
                  </a:path>
                  <a:path w="372744" h="227329">
                    <a:moveTo>
                      <a:pt x="230045" y="118110"/>
                    </a:moveTo>
                    <a:lnTo>
                      <a:pt x="186538" y="118110"/>
                    </a:lnTo>
                    <a:lnTo>
                      <a:pt x="196381" y="125730"/>
                    </a:lnTo>
                    <a:lnTo>
                      <a:pt x="194308" y="130810"/>
                    </a:lnTo>
                    <a:lnTo>
                      <a:pt x="250859" y="130810"/>
                    </a:lnTo>
                    <a:lnTo>
                      <a:pt x="250351" y="127000"/>
                    </a:lnTo>
                    <a:lnTo>
                      <a:pt x="209763" y="127000"/>
                    </a:lnTo>
                    <a:lnTo>
                      <a:pt x="211229" y="124460"/>
                    </a:lnTo>
                    <a:lnTo>
                      <a:pt x="250013" y="124460"/>
                    </a:lnTo>
                    <a:lnTo>
                      <a:pt x="249674" y="121920"/>
                    </a:lnTo>
                    <a:lnTo>
                      <a:pt x="231856" y="121920"/>
                    </a:lnTo>
                    <a:lnTo>
                      <a:pt x="230903" y="119380"/>
                    </a:lnTo>
                    <a:lnTo>
                      <a:pt x="230045" y="118110"/>
                    </a:lnTo>
                    <a:close/>
                  </a:path>
                  <a:path w="372744" h="227329">
                    <a:moveTo>
                      <a:pt x="250013" y="124460"/>
                    </a:moveTo>
                    <a:lnTo>
                      <a:pt x="219773" y="124460"/>
                    </a:lnTo>
                    <a:lnTo>
                      <a:pt x="221061" y="127000"/>
                    </a:lnTo>
                    <a:lnTo>
                      <a:pt x="250351" y="127000"/>
                    </a:lnTo>
                    <a:lnTo>
                      <a:pt x="250013" y="124460"/>
                    </a:lnTo>
                    <a:close/>
                  </a:path>
                  <a:path w="372744" h="227329">
                    <a:moveTo>
                      <a:pt x="235795" y="17780"/>
                    </a:moveTo>
                    <a:lnTo>
                      <a:pt x="218045" y="17780"/>
                    </a:lnTo>
                    <a:lnTo>
                      <a:pt x="231856" y="121920"/>
                    </a:lnTo>
                    <a:lnTo>
                      <a:pt x="249674" y="121920"/>
                    </a:lnTo>
                    <a:lnTo>
                      <a:pt x="235795" y="17780"/>
                    </a:lnTo>
                    <a:close/>
                  </a:path>
                  <a:path w="372744" h="227329">
                    <a:moveTo>
                      <a:pt x="180202" y="82550"/>
                    </a:moveTo>
                    <a:lnTo>
                      <a:pt x="158916" y="82550"/>
                    </a:lnTo>
                    <a:lnTo>
                      <a:pt x="202768" y="114300"/>
                    </a:lnTo>
                    <a:lnTo>
                      <a:pt x="202255" y="115570"/>
                    </a:lnTo>
                    <a:lnTo>
                      <a:pt x="229260" y="115570"/>
                    </a:lnTo>
                    <a:lnTo>
                      <a:pt x="228233" y="113030"/>
                    </a:lnTo>
                    <a:lnTo>
                      <a:pt x="220464" y="111760"/>
                    </a:lnTo>
                    <a:lnTo>
                      <a:pt x="216663" y="109220"/>
                    </a:lnTo>
                    <a:lnTo>
                      <a:pt x="216663" y="100330"/>
                    </a:lnTo>
                    <a:lnTo>
                      <a:pt x="204663" y="100330"/>
                    </a:lnTo>
                    <a:lnTo>
                      <a:pt x="180202" y="82550"/>
                    </a:lnTo>
                    <a:close/>
                  </a:path>
                  <a:path w="372744" h="227329">
                    <a:moveTo>
                      <a:pt x="158916" y="82550"/>
                    </a:moveTo>
                    <a:lnTo>
                      <a:pt x="139849" y="82550"/>
                    </a:lnTo>
                    <a:lnTo>
                      <a:pt x="170832" y="106680"/>
                    </a:lnTo>
                    <a:lnTo>
                      <a:pt x="190587" y="106680"/>
                    </a:lnTo>
                    <a:lnTo>
                      <a:pt x="158916" y="82550"/>
                    </a:lnTo>
                    <a:close/>
                  </a:path>
                  <a:path w="372744" h="227329">
                    <a:moveTo>
                      <a:pt x="164477" y="71120"/>
                    </a:moveTo>
                    <a:lnTo>
                      <a:pt x="123619" y="71120"/>
                    </a:lnTo>
                    <a:lnTo>
                      <a:pt x="127849" y="73660"/>
                    </a:lnTo>
                    <a:lnTo>
                      <a:pt x="127849" y="104140"/>
                    </a:lnTo>
                    <a:lnTo>
                      <a:pt x="139849" y="104140"/>
                    </a:lnTo>
                    <a:lnTo>
                      <a:pt x="139849" y="82550"/>
                    </a:lnTo>
                    <a:lnTo>
                      <a:pt x="180202" y="82550"/>
                    </a:lnTo>
                    <a:lnTo>
                      <a:pt x="164477" y="71120"/>
                    </a:lnTo>
                    <a:close/>
                  </a:path>
                  <a:path w="372744" h="227329">
                    <a:moveTo>
                      <a:pt x="216663" y="31750"/>
                    </a:moveTo>
                    <a:lnTo>
                      <a:pt x="204663" y="31750"/>
                    </a:lnTo>
                    <a:lnTo>
                      <a:pt x="204663" y="100330"/>
                    </a:lnTo>
                    <a:lnTo>
                      <a:pt x="216663" y="100330"/>
                    </a:lnTo>
                    <a:lnTo>
                      <a:pt x="216663" y="31750"/>
                    </a:lnTo>
                    <a:close/>
                  </a:path>
                  <a:path w="372744" h="227329">
                    <a:moveTo>
                      <a:pt x="110237" y="69850"/>
                    </a:moveTo>
                    <a:lnTo>
                      <a:pt x="78039" y="78740"/>
                    </a:lnTo>
                    <a:lnTo>
                      <a:pt x="123619" y="78740"/>
                    </a:lnTo>
                    <a:lnTo>
                      <a:pt x="123619" y="72390"/>
                    </a:lnTo>
                    <a:lnTo>
                      <a:pt x="111713" y="72390"/>
                    </a:lnTo>
                    <a:lnTo>
                      <a:pt x="110237" y="69850"/>
                    </a:lnTo>
                    <a:close/>
                  </a:path>
                  <a:path w="372744" h="227329">
                    <a:moveTo>
                      <a:pt x="128960" y="41910"/>
                    </a:moveTo>
                    <a:lnTo>
                      <a:pt x="86248" y="41910"/>
                    </a:lnTo>
                    <a:lnTo>
                      <a:pt x="111713" y="60960"/>
                    </a:lnTo>
                    <a:lnTo>
                      <a:pt x="111713" y="72390"/>
                    </a:lnTo>
                    <a:lnTo>
                      <a:pt x="123619" y="72390"/>
                    </a:lnTo>
                    <a:lnTo>
                      <a:pt x="123619" y="71120"/>
                    </a:lnTo>
                    <a:lnTo>
                      <a:pt x="164477" y="71120"/>
                    </a:lnTo>
                    <a:lnTo>
                      <a:pt x="140016" y="53340"/>
                    </a:lnTo>
                    <a:lnTo>
                      <a:pt x="139932" y="50800"/>
                    </a:lnTo>
                    <a:lnTo>
                      <a:pt x="141798" y="45720"/>
                    </a:lnTo>
                    <a:lnTo>
                      <a:pt x="129315" y="45720"/>
                    </a:lnTo>
                    <a:lnTo>
                      <a:pt x="127933" y="44450"/>
                    </a:lnTo>
                    <a:lnTo>
                      <a:pt x="128960" y="41910"/>
                    </a:lnTo>
                    <a:close/>
                  </a:path>
                  <a:path w="372744" h="227329">
                    <a:moveTo>
                      <a:pt x="131014" y="36830"/>
                    </a:moveTo>
                    <a:lnTo>
                      <a:pt x="70364" y="36830"/>
                    </a:lnTo>
                    <a:lnTo>
                      <a:pt x="82877" y="45720"/>
                    </a:lnTo>
                    <a:lnTo>
                      <a:pt x="86248" y="41910"/>
                    </a:lnTo>
                    <a:lnTo>
                      <a:pt x="128960" y="41910"/>
                    </a:lnTo>
                    <a:lnTo>
                      <a:pt x="131014" y="36830"/>
                    </a:lnTo>
                    <a:close/>
                  </a:path>
                  <a:path w="372744" h="227329">
                    <a:moveTo>
                      <a:pt x="216663" y="19050"/>
                    </a:moveTo>
                    <a:lnTo>
                      <a:pt x="138812" y="19050"/>
                    </a:lnTo>
                    <a:lnTo>
                      <a:pt x="129315" y="45720"/>
                    </a:lnTo>
                    <a:lnTo>
                      <a:pt x="141798" y="45720"/>
                    </a:lnTo>
                    <a:lnTo>
                      <a:pt x="146927" y="31750"/>
                    </a:lnTo>
                    <a:lnTo>
                      <a:pt x="216663" y="31750"/>
                    </a:lnTo>
                    <a:lnTo>
                      <a:pt x="216663" y="19050"/>
                    </a:lnTo>
                    <a:close/>
                  </a:path>
                  <a:path w="372744" h="227329">
                    <a:moveTo>
                      <a:pt x="92101" y="12700"/>
                    </a:moveTo>
                    <a:lnTo>
                      <a:pt x="80981" y="29210"/>
                    </a:lnTo>
                    <a:lnTo>
                      <a:pt x="115389" y="29210"/>
                    </a:lnTo>
                    <a:lnTo>
                      <a:pt x="92101" y="12700"/>
                    </a:lnTo>
                    <a:close/>
                  </a:path>
                  <a:path w="372744" h="227329">
                    <a:moveTo>
                      <a:pt x="127116" y="0"/>
                    </a:moveTo>
                    <a:lnTo>
                      <a:pt x="115389" y="29210"/>
                    </a:lnTo>
                    <a:lnTo>
                      <a:pt x="134096" y="29210"/>
                    </a:lnTo>
                    <a:lnTo>
                      <a:pt x="138718" y="17780"/>
                    </a:lnTo>
                    <a:lnTo>
                      <a:pt x="235795" y="17780"/>
                    </a:lnTo>
                    <a:lnTo>
                      <a:pt x="233594" y="1270"/>
                    </a:lnTo>
                    <a:lnTo>
                      <a:pt x="12711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52" name="object 61">
                <a:extLst>
                  <a:ext uri="{FF2B5EF4-FFF2-40B4-BE49-F238E27FC236}">
                    <a16:creationId xmlns:a16="http://schemas.microsoft.com/office/drawing/2014/main" id="{5F440FA5-DDDD-C4FD-CA08-0BC63245FFB9}"/>
                  </a:ext>
                </a:extLst>
              </p:cNvPr>
              <p:cNvSpPr/>
              <p:nvPr/>
            </p:nvSpPr>
            <p:spPr>
              <a:xfrm>
                <a:off x="2555046" y="6455102"/>
                <a:ext cx="286103" cy="286103"/>
              </a:xfrm>
              <a:custGeom>
                <a:avLst/>
                <a:gdLst/>
                <a:ahLst/>
                <a:cxnLst/>
                <a:rect l="l" t="t" r="r" b="b"/>
                <a:pathLst>
                  <a:path w="471804" h="471804">
                    <a:moveTo>
                      <a:pt x="471577" y="235783"/>
                    </a:moveTo>
                    <a:lnTo>
                      <a:pt x="466786" y="283303"/>
                    </a:lnTo>
                    <a:lnTo>
                      <a:pt x="453047" y="327563"/>
                    </a:lnTo>
                    <a:lnTo>
                      <a:pt x="431308" y="367615"/>
                    </a:lnTo>
                    <a:lnTo>
                      <a:pt x="402516" y="402509"/>
                    </a:lnTo>
                    <a:lnTo>
                      <a:pt x="367621" y="431300"/>
                    </a:lnTo>
                    <a:lnTo>
                      <a:pt x="327569" y="453038"/>
                    </a:lnTo>
                    <a:lnTo>
                      <a:pt x="283311" y="466776"/>
                    </a:lnTo>
                    <a:lnTo>
                      <a:pt x="235793" y="471566"/>
                    </a:lnTo>
                    <a:lnTo>
                      <a:pt x="188272" y="466776"/>
                    </a:lnTo>
                    <a:lnTo>
                      <a:pt x="144011" y="453038"/>
                    </a:lnTo>
                    <a:lnTo>
                      <a:pt x="103958" y="431300"/>
                    </a:lnTo>
                    <a:lnTo>
                      <a:pt x="69062" y="402509"/>
                    </a:lnTo>
                    <a:lnTo>
                      <a:pt x="40269" y="367615"/>
                    </a:lnTo>
                    <a:lnTo>
                      <a:pt x="18529" y="327563"/>
                    </a:lnTo>
                    <a:lnTo>
                      <a:pt x="4790" y="283303"/>
                    </a:lnTo>
                    <a:lnTo>
                      <a:pt x="0" y="235783"/>
                    </a:lnTo>
                    <a:lnTo>
                      <a:pt x="4790" y="188262"/>
                    </a:lnTo>
                    <a:lnTo>
                      <a:pt x="18529" y="144002"/>
                    </a:lnTo>
                    <a:lnTo>
                      <a:pt x="40269" y="103951"/>
                    </a:lnTo>
                    <a:lnTo>
                      <a:pt x="69062" y="69056"/>
                    </a:lnTo>
                    <a:lnTo>
                      <a:pt x="103958" y="40266"/>
                    </a:lnTo>
                    <a:lnTo>
                      <a:pt x="144011" y="18528"/>
                    </a:lnTo>
                    <a:lnTo>
                      <a:pt x="188272" y="4790"/>
                    </a:lnTo>
                    <a:lnTo>
                      <a:pt x="235793" y="0"/>
                    </a:lnTo>
                    <a:lnTo>
                      <a:pt x="283311" y="4790"/>
                    </a:lnTo>
                    <a:lnTo>
                      <a:pt x="327569" y="18528"/>
                    </a:lnTo>
                    <a:lnTo>
                      <a:pt x="367621" y="40266"/>
                    </a:lnTo>
                    <a:lnTo>
                      <a:pt x="402516" y="69056"/>
                    </a:lnTo>
                    <a:lnTo>
                      <a:pt x="431308" y="103951"/>
                    </a:lnTo>
                    <a:lnTo>
                      <a:pt x="453047" y="144002"/>
                    </a:lnTo>
                    <a:lnTo>
                      <a:pt x="466786" y="188262"/>
                    </a:lnTo>
                    <a:lnTo>
                      <a:pt x="471577" y="235783"/>
                    </a:lnTo>
                    <a:close/>
                  </a:path>
                </a:pathLst>
              </a:custGeom>
              <a:ln w="1047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sp>
            <p:nvSpPr>
              <p:cNvPr id="153" name="object 62">
                <a:extLst>
                  <a:ext uri="{FF2B5EF4-FFF2-40B4-BE49-F238E27FC236}">
                    <a16:creationId xmlns:a16="http://schemas.microsoft.com/office/drawing/2014/main" id="{3F9BA9DE-E7A0-76B4-EE23-2CC73BE90A6B}"/>
                  </a:ext>
                </a:extLst>
              </p:cNvPr>
              <p:cNvSpPr/>
              <p:nvPr/>
            </p:nvSpPr>
            <p:spPr>
              <a:xfrm>
                <a:off x="2610538" y="6513275"/>
                <a:ext cx="193302" cy="181750"/>
              </a:xfrm>
              <a:custGeom>
                <a:avLst/>
                <a:gdLst/>
                <a:ahLst/>
                <a:cxnLst/>
                <a:rect l="l" t="t" r="r" b="b"/>
                <a:pathLst>
                  <a:path w="318770" h="299720">
                    <a:moveTo>
                      <a:pt x="310561" y="119629"/>
                    </a:moveTo>
                    <a:lnTo>
                      <a:pt x="289468" y="119629"/>
                    </a:lnTo>
                    <a:lnTo>
                      <a:pt x="164656" y="287122"/>
                    </a:lnTo>
                    <a:lnTo>
                      <a:pt x="163805" y="292984"/>
                    </a:lnTo>
                    <a:lnTo>
                      <a:pt x="166417" y="297564"/>
                    </a:lnTo>
                    <a:lnTo>
                      <a:pt x="171193" y="299658"/>
                    </a:lnTo>
                    <a:lnTo>
                      <a:pt x="176833" y="298064"/>
                    </a:lnTo>
                    <a:lnTo>
                      <a:pt x="310561" y="119629"/>
                    </a:lnTo>
                    <a:close/>
                  </a:path>
                  <a:path w="318770" h="299720">
                    <a:moveTo>
                      <a:pt x="60888" y="103054"/>
                    </a:moveTo>
                    <a:lnTo>
                      <a:pt x="43577" y="103054"/>
                    </a:lnTo>
                    <a:lnTo>
                      <a:pt x="43905" y="104038"/>
                    </a:lnTo>
                    <a:lnTo>
                      <a:pt x="44010" y="199700"/>
                    </a:lnTo>
                    <a:lnTo>
                      <a:pt x="4922" y="219773"/>
                    </a:lnTo>
                    <a:lnTo>
                      <a:pt x="1440" y="226074"/>
                    </a:lnTo>
                    <a:lnTo>
                      <a:pt x="3274" y="231693"/>
                    </a:lnTo>
                    <a:lnTo>
                      <a:pt x="8628" y="234655"/>
                    </a:lnTo>
                    <a:lnTo>
                      <a:pt x="15707" y="232987"/>
                    </a:lnTo>
                    <a:lnTo>
                      <a:pt x="98139" y="190894"/>
                    </a:lnTo>
                    <a:lnTo>
                      <a:pt x="60596" y="190894"/>
                    </a:lnTo>
                    <a:lnTo>
                      <a:pt x="60596" y="104038"/>
                    </a:lnTo>
                    <a:lnTo>
                      <a:pt x="60888" y="103054"/>
                    </a:lnTo>
                    <a:close/>
                  </a:path>
                  <a:path w="318770" h="299720">
                    <a:moveTo>
                      <a:pt x="120361" y="75390"/>
                    </a:moveTo>
                    <a:lnTo>
                      <a:pt x="99966" y="75390"/>
                    </a:lnTo>
                    <a:lnTo>
                      <a:pt x="105207" y="85284"/>
                    </a:lnTo>
                    <a:lnTo>
                      <a:pt x="112908" y="93628"/>
                    </a:lnTo>
                    <a:lnTo>
                      <a:pt x="122439" y="99768"/>
                    </a:lnTo>
                    <a:lnTo>
                      <a:pt x="133170" y="103054"/>
                    </a:lnTo>
                    <a:lnTo>
                      <a:pt x="133232" y="153785"/>
                    </a:lnTo>
                    <a:lnTo>
                      <a:pt x="60596" y="190894"/>
                    </a:lnTo>
                    <a:lnTo>
                      <a:pt x="98139" y="190894"/>
                    </a:lnTo>
                    <a:lnTo>
                      <a:pt x="187174" y="145430"/>
                    </a:lnTo>
                    <a:lnTo>
                      <a:pt x="149808" y="145430"/>
                    </a:lnTo>
                    <a:lnTo>
                      <a:pt x="149808" y="104038"/>
                    </a:lnTo>
                    <a:lnTo>
                      <a:pt x="149623" y="104038"/>
                    </a:lnTo>
                    <a:lnTo>
                      <a:pt x="153175" y="102426"/>
                    </a:lnTo>
                    <a:lnTo>
                      <a:pt x="152840" y="102426"/>
                    </a:lnTo>
                    <a:lnTo>
                      <a:pt x="157378" y="101494"/>
                    </a:lnTo>
                    <a:lnTo>
                      <a:pt x="166498" y="97201"/>
                    </a:lnTo>
                    <a:lnTo>
                      <a:pt x="172383" y="92625"/>
                    </a:lnTo>
                    <a:lnTo>
                      <a:pt x="176452" y="87712"/>
                    </a:lnTo>
                    <a:lnTo>
                      <a:pt x="140511" y="87712"/>
                    </a:lnTo>
                    <a:lnTo>
                      <a:pt x="121968" y="78823"/>
                    </a:lnTo>
                    <a:lnTo>
                      <a:pt x="120361" y="75390"/>
                    </a:lnTo>
                    <a:close/>
                  </a:path>
                  <a:path w="318770" h="299720">
                    <a:moveTo>
                      <a:pt x="274390" y="119629"/>
                    </a:moveTo>
                    <a:lnTo>
                      <a:pt x="246821" y="119629"/>
                    </a:lnTo>
                    <a:lnTo>
                      <a:pt x="231449" y="129765"/>
                    </a:lnTo>
                    <a:lnTo>
                      <a:pt x="229041" y="141576"/>
                    </a:lnTo>
                    <a:lnTo>
                      <a:pt x="236318" y="147074"/>
                    </a:lnTo>
                    <a:lnTo>
                      <a:pt x="245861" y="141912"/>
                    </a:lnTo>
                    <a:lnTo>
                      <a:pt x="250118" y="138900"/>
                    </a:lnTo>
                    <a:lnTo>
                      <a:pt x="258644" y="132218"/>
                    </a:lnTo>
                    <a:lnTo>
                      <a:pt x="274390" y="119629"/>
                    </a:lnTo>
                    <a:close/>
                  </a:path>
                  <a:path w="318770" h="299720">
                    <a:moveTo>
                      <a:pt x="207334" y="77840"/>
                    </a:moveTo>
                    <a:lnTo>
                      <a:pt x="183021" y="77840"/>
                    </a:lnTo>
                    <a:lnTo>
                      <a:pt x="186579" y="85284"/>
                    </a:lnTo>
                    <a:lnTo>
                      <a:pt x="186655" y="85442"/>
                    </a:lnTo>
                    <a:lnTo>
                      <a:pt x="194351" y="92018"/>
                    </a:lnTo>
                    <a:lnTo>
                      <a:pt x="202654" y="93871"/>
                    </a:lnTo>
                    <a:lnTo>
                      <a:pt x="202759" y="118111"/>
                    </a:lnTo>
                    <a:lnTo>
                      <a:pt x="149808" y="145430"/>
                    </a:lnTo>
                    <a:lnTo>
                      <a:pt x="187174" y="145430"/>
                    </a:lnTo>
                    <a:lnTo>
                      <a:pt x="237145" y="119912"/>
                    </a:lnTo>
                    <a:lnTo>
                      <a:pt x="246821" y="119629"/>
                    </a:lnTo>
                    <a:lnTo>
                      <a:pt x="310561" y="119629"/>
                    </a:lnTo>
                    <a:lnTo>
                      <a:pt x="314693" y="114090"/>
                    </a:lnTo>
                    <a:lnTo>
                      <a:pt x="317731" y="109797"/>
                    </a:lnTo>
                    <a:lnTo>
                      <a:pt x="219942" y="109797"/>
                    </a:lnTo>
                    <a:lnTo>
                      <a:pt x="219942" y="93871"/>
                    </a:lnTo>
                    <a:lnTo>
                      <a:pt x="219798" y="93871"/>
                    </a:lnTo>
                    <a:lnTo>
                      <a:pt x="226938" y="91272"/>
                    </a:lnTo>
                    <a:lnTo>
                      <a:pt x="233249" y="86706"/>
                    </a:lnTo>
                    <a:lnTo>
                      <a:pt x="238364" y="80778"/>
                    </a:lnTo>
                    <a:lnTo>
                      <a:pt x="239632" y="78311"/>
                    </a:lnTo>
                    <a:lnTo>
                      <a:pt x="208099" y="78311"/>
                    </a:lnTo>
                    <a:lnTo>
                      <a:pt x="207334" y="77840"/>
                    </a:lnTo>
                    <a:close/>
                  </a:path>
                  <a:path w="318770" h="299720">
                    <a:moveTo>
                      <a:pt x="313509" y="103054"/>
                    </a:moveTo>
                    <a:lnTo>
                      <a:pt x="230962" y="103054"/>
                    </a:lnTo>
                    <a:lnTo>
                      <a:pt x="219942" y="109797"/>
                    </a:lnTo>
                    <a:lnTo>
                      <a:pt x="317731" y="109797"/>
                    </a:lnTo>
                    <a:lnTo>
                      <a:pt x="318724" y="108394"/>
                    </a:lnTo>
                    <a:lnTo>
                      <a:pt x="313509" y="103054"/>
                    </a:lnTo>
                    <a:close/>
                  </a:path>
                  <a:path w="318770" h="299720">
                    <a:moveTo>
                      <a:pt x="65036" y="0"/>
                    </a:moveTo>
                    <a:lnTo>
                      <a:pt x="31055" y="2453"/>
                    </a:lnTo>
                    <a:lnTo>
                      <a:pt x="8537" y="22613"/>
                    </a:lnTo>
                    <a:lnTo>
                      <a:pt x="1121" y="47738"/>
                    </a:lnTo>
                    <a:lnTo>
                      <a:pt x="0" y="51775"/>
                    </a:lnTo>
                    <a:lnTo>
                      <a:pt x="7466" y="79400"/>
                    </a:lnTo>
                    <a:lnTo>
                      <a:pt x="7882" y="80778"/>
                    </a:lnTo>
                    <a:lnTo>
                      <a:pt x="34607" y="101044"/>
                    </a:lnTo>
                    <a:lnTo>
                      <a:pt x="36324" y="101640"/>
                    </a:lnTo>
                    <a:lnTo>
                      <a:pt x="44362" y="103054"/>
                    </a:lnTo>
                    <a:lnTo>
                      <a:pt x="58156" y="103054"/>
                    </a:lnTo>
                    <a:lnTo>
                      <a:pt x="90863" y="86981"/>
                    </a:lnTo>
                    <a:lnTo>
                      <a:pt x="57758" y="86981"/>
                    </a:lnTo>
                    <a:lnTo>
                      <a:pt x="28481" y="78637"/>
                    </a:lnTo>
                    <a:lnTo>
                      <a:pt x="16900" y="54801"/>
                    </a:lnTo>
                    <a:lnTo>
                      <a:pt x="23504" y="29148"/>
                    </a:lnTo>
                    <a:lnTo>
                      <a:pt x="48785" y="15350"/>
                    </a:lnTo>
                    <a:lnTo>
                      <a:pt x="90548" y="15350"/>
                    </a:lnTo>
                    <a:lnTo>
                      <a:pt x="88744" y="13129"/>
                    </a:lnTo>
                    <a:lnTo>
                      <a:pt x="77918" y="5042"/>
                    </a:lnTo>
                    <a:lnTo>
                      <a:pt x="65036" y="0"/>
                    </a:lnTo>
                    <a:close/>
                  </a:path>
                  <a:path w="318770" h="299720">
                    <a:moveTo>
                      <a:pt x="174170" y="30890"/>
                    </a:moveTo>
                    <a:lnTo>
                      <a:pt x="142746" y="30890"/>
                    </a:lnTo>
                    <a:lnTo>
                      <a:pt x="161387" y="39816"/>
                    </a:lnTo>
                    <a:lnTo>
                      <a:pt x="170147" y="58522"/>
                    </a:lnTo>
                    <a:lnTo>
                      <a:pt x="161525" y="79400"/>
                    </a:lnTo>
                    <a:lnTo>
                      <a:pt x="140511" y="87712"/>
                    </a:lnTo>
                    <a:lnTo>
                      <a:pt x="176452" y="87712"/>
                    </a:lnTo>
                    <a:lnTo>
                      <a:pt x="178948" y="84698"/>
                    </a:lnTo>
                    <a:lnTo>
                      <a:pt x="180446" y="81065"/>
                    </a:lnTo>
                    <a:lnTo>
                      <a:pt x="183021" y="77840"/>
                    </a:lnTo>
                    <a:lnTo>
                      <a:pt x="207334" y="77840"/>
                    </a:lnTo>
                    <a:lnTo>
                      <a:pt x="199008" y="72715"/>
                    </a:lnTo>
                    <a:lnTo>
                      <a:pt x="196143" y="63237"/>
                    </a:lnTo>
                    <a:lnTo>
                      <a:pt x="196054" y="62943"/>
                    </a:lnTo>
                    <a:lnTo>
                      <a:pt x="199125" y="53253"/>
                    </a:lnTo>
                    <a:lnTo>
                      <a:pt x="208110" y="47904"/>
                    </a:lnTo>
                    <a:lnTo>
                      <a:pt x="238518" y="47904"/>
                    </a:lnTo>
                    <a:lnTo>
                      <a:pt x="236339" y="45276"/>
                    </a:lnTo>
                    <a:lnTo>
                      <a:pt x="184267" y="45276"/>
                    </a:lnTo>
                    <a:lnTo>
                      <a:pt x="174170" y="30890"/>
                    </a:lnTo>
                    <a:close/>
                  </a:path>
                  <a:path w="318770" h="299720">
                    <a:moveTo>
                      <a:pt x="90548" y="15350"/>
                    </a:moveTo>
                    <a:lnTo>
                      <a:pt x="48785" y="15350"/>
                    </a:lnTo>
                    <a:lnTo>
                      <a:pt x="76904" y="24063"/>
                    </a:lnTo>
                    <a:lnTo>
                      <a:pt x="76654" y="24063"/>
                    </a:lnTo>
                    <a:lnTo>
                      <a:pt x="87747" y="47738"/>
                    </a:lnTo>
                    <a:lnTo>
                      <a:pt x="81764" y="72715"/>
                    </a:lnTo>
                    <a:lnTo>
                      <a:pt x="81644" y="73216"/>
                    </a:lnTo>
                    <a:lnTo>
                      <a:pt x="57758" y="86981"/>
                    </a:lnTo>
                    <a:lnTo>
                      <a:pt x="90863" y="86981"/>
                    </a:lnTo>
                    <a:lnTo>
                      <a:pt x="93514" y="84322"/>
                    </a:lnTo>
                    <a:lnTo>
                      <a:pt x="99966" y="75390"/>
                    </a:lnTo>
                    <a:lnTo>
                      <a:pt x="120361" y="75390"/>
                    </a:lnTo>
                    <a:lnTo>
                      <a:pt x="113254" y="60210"/>
                    </a:lnTo>
                    <a:lnTo>
                      <a:pt x="121725" y="39349"/>
                    </a:lnTo>
                    <a:lnTo>
                      <a:pt x="129921" y="36051"/>
                    </a:lnTo>
                    <a:lnTo>
                      <a:pt x="103359" y="36051"/>
                    </a:lnTo>
                    <a:lnTo>
                      <a:pt x="97297" y="23664"/>
                    </a:lnTo>
                    <a:lnTo>
                      <a:pt x="90548" y="15350"/>
                    </a:lnTo>
                    <a:close/>
                  </a:path>
                  <a:path w="318770" h="299720">
                    <a:moveTo>
                      <a:pt x="238518" y="47904"/>
                    </a:moveTo>
                    <a:lnTo>
                      <a:pt x="208110" y="47904"/>
                    </a:lnTo>
                    <a:lnTo>
                      <a:pt x="222739" y="51775"/>
                    </a:lnTo>
                    <a:lnTo>
                      <a:pt x="222283" y="51775"/>
                    </a:lnTo>
                    <a:lnTo>
                      <a:pt x="226564" y="62943"/>
                    </a:lnTo>
                    <a:lnTo>
                      <a:pt x="226677" y="63237"/>
                    </a:lnTo>
                    <a:lnTo>
                      <a:pt x="221836" y="74769"/>
                    </a:lnTo>
                    <a:lnTo>
                      <a:pt x="208099" y="78311"/>
                    </a:lnTo>
                    <a:lnTo>
                      <a:pt x="239632" y="78311"/>
                    </a:lnTo>
                    <a:lnTo>
                      <a:pt x="241774" y="74144"/>
                    </a:lnTo>
                    <a:lnTo>
                      <a:pt x="241726" y="51775"/>
                    </a:lnTo>
                    <a:lnTo>
                      <a:pt x="238518" y="47904"/>
                    </a:lnTo>
                    <a:close/>
                  </a:path>
                  <a:path w="318770" h="299720">
                    <a:moveTo>
                      <a:pt x="208815" y="30749"/>
                    </a:moveTo>
                    <a:lnTo>
                      <a:pt x="188571" y="40061"/>
                    </a:lnTo>
                    <a:lnTo>
                      <a:pt x="187199" y="41391"/>
                    </a:lnTo>
                    <a:lnTo>
                      <a:pt x="185880" y="44061"/>
                    </a:lnTo>
                    <a:lnTo>
                      <a:pt x="184267" y="45276"/>
                    </a:lnTo>
                    <a:lnTo>
                      <a:pt x="236339" y="45276"/>
                    </a:lnTo>
                    <a:lnTo>
                      <a:pt x="228694" y="36051"/>
                    </a:lnTo>
                    <a:lnTo>
                      <a:pt x="228899" y="36051"/>
                    </a:lnTo>
                    <a:lnTo>
                      <a:pt x="208815" y="30749"/>
                    </a:lnTo>
                    <a:close/>
                  </a:path>
                  <a:path w="318770" h="299720">
                    <a:moveTo>
                      <a:pt x="146813" y="14964"/>
                    </a:moveTo>
                    <a:lnTo>
                      <a:pt x="122748" y="18714"/>
                    </a:lnTo>
                    <a:lnTo>
                      <a:pt x="103359" y="36051"/>
                    </a:lnTo>
                    <a:lnTo>
                      <a:pt x="129921" y="36051"/>
                    </a:lnTo>
                    <a:lnTo>
                      <a:pt x="142746" y="30890"/>
                    </a:lnTo>
                    <a:lnTo>
                      <a:pt x="174170" y="30890"/>
                    </a:lnTo>
                    <a:lnTo>
                      <a:pt x="169379" y="24063"/>
                    </a:lnTo>
                    <a:lnTo>
                      <a:pt x="146813" y="1496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54" name="object 63">
                <a:extLst>
                  <a:ext uri="{FF2B5EF4-FFF2-40B4-BE49-F238E27FC236}">
                    <a16:creationId xmlns:a16="http://schemas.microsoft.com/office/drawing/2014/main" id="{CDAF51BB-6987-5230-3DB6-7BD808548C9D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45159" y="6604390"/>
                <a:ext cx="99063" cy="81184"/>
              </a:xfrm>
              <a:prstGeom prst="rect">
                <a:avLst/>
              </a:prstGeom>
            </p:spPr>
          </p:pic>
        </p:grpSp>
        <p:pic>
          <p:nvPicPr>
            <p:cNvPr id="135" name="object 64">
              <a:extLst>
                <a:ext uri="{FF2B5EF4-FFF2-40B4-BE49-F238E27FC236}">
                  <a16:creationId xmlns:a16="http://schemas.microsoft.com/office/drawing/2014/main" id="{BA84524E-78FB-B51F-C173-4CD08FA04827}"/>
                </a:ext>
              </a:extLst>
            </p:cNvPr>
            <p:cNvPicPr/>
            <p:nvPr userDrawn="1"/>
          </p:nvPicPr>
          <p:blipFill>
            <a:blip r:embed="rId8" cstate="print"/>
            <a:stretch>
              <a:fillRect/>
            </a:stretch>
          </p:blipFill>
          <p:spPr>
            <a:xfrm>
              <a:off x="10792304" y="6442019"/>
              <a:ext cx="296506" cy="294830"/>
            </a:xfrm>
            <a:prstGeom prst="rect">
              <a:avLst/>
            </a:prstGeom>
          </p:spPr>
        </p:pic>
        <p:grpSp>
          <p:nvGrpSpPr>
            <p:cNvPr id="136" name="object 65">
              <a:extLst>
                <a:ext uri="{FF2B5EF4-FFF2-40B4-BE49-F238E27FC236}">
                  <a16:creationId xmlns:a16="http://schemas.microsoft.com/office/drawing/2014/main" id="{7ACFEEBB-F761-0539-36F0-6921AB2720D9}"/>
                </a:ext>
              </a:extLst>
            </p:cNvPr>
            <p:cNvGrpSpPr/>
            <p:nvPr userDrawn="1"/>
          </p:nvGrpSpPr>
          <p:grpSpPr>
            <a:xfrm>
              <a:off x="11269498" y="6391946"/>
              <a:ext cx="587223" cy="298040"/>
              <a:chOff x="18583530" y="10540792"/>
              <a:chExt cx="968375" cy="491490"/>
            </a:xfrm>
          </p:grpSpPr>
          <p:pic>
            <p:nvPicPr>
              <p:cNvPr id="139" name="object 66">
                <a:extLst>
                  <a:ext uri="{FF2B5EF4-FFF2-40B4-BE49-F238E27FC236}">
                    <a16:creationId xmlns:a16="http://schemas.microsoft.com/office/drawing/2014/main" id="{8936120E-DEF6-A72B-B7D3-1AA9FF787C0C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8583530" y="10805753"/>
                <a:ext cx="433100" cy="162309"/>
              </a:xfrm>
              <a:prstGeom prst="rect">
                <a:avLst/>
              </a:prstGeom>
            </p:spPr>
          </p:pic>
          <p:sp>
            <p:nvSpPr>
              <p:cNvPr id="140" name="object 67">
                <a:extLst>
                  <a:ext uri="{FF2B5EF4-FFF2-40B4-BE49-F238E27FC236}">
                    <a16:creationId xmlns:a16="http://schemas.microsoft.com/office/drawing/2014/main" id="{62B6BC0C-52F6-BC02-A310-8CD92C53A70D}"/>
                  </a:ext>
                </a:extLst>
              </p:cNvPr>
              <p:cNvSpPr/>
              <p:nvPr/>
            </p:nvSpPr>
            <p:spPr>
              <a:xfrm>
                <a:off x="19185573" y="10777175"/>
                <a:ext cx="366395" cy="254635"/>
              </a:xfrm>
              <a:custGeom>
                <a:avLst/>
                <a:gdLst/>
                <a:ahLst/>
                <a:cxnLst/>
                <a:rect l="l" t="t" r="r" b="b"/>
                <a:pathLst>
                  <a:path w="366394" h="254634">
                    <a:moveTo>
                      <a:pt x="144627" y="28790"/>
                    </a:moveTo>
                    <a:lnTo>
                      <a:pt x="0" y="28790"/>
                    </a:lnTo>
                    <a:lnTo>
                      <a:pt x="0" y="77050"/>
                    </a:lnTo>
                    <a:lnTo>
                      <a:pt x="47421" y="77050"/>
                    </a:lnTo>
                    <a:lnTo>
                      <a:pt x="47421" y="187540"/>
                    </a:lnTo>
                    <a:lnTo>
                      <a:pt x="97383" y="187540"/>
                    </a:lnTo>
                    <a:lnTo>
                      <a:pt x="97383" y="77050"/>
                    </a:lnTo>
                    <a:lnTo>
                      <a:pt x="144627" y="77050"/>
                    </a:lnTo>
                    <a:lnTo>
                      <a:pt x="144627" y="28790"/>
                    </a:lnTo>
                    <a:close/>
                  </a:path>
                  <a:path w="366394" h="254634">
                    <a:moveTo>
                      <a:pt x="366090" y="254546"/>
                    </a:moveTo>
                    <a:lnTo>
                      <a:pt x="270370" y="0"/>
                    </a:lnTo>
                    <a:lnTo>
                      <a:pt x="184467" y="0"/>
                    </a:lnTo>
                    <a:lnTo>
                      <a:pt x="114147" y="187769"/>
                    </a:lnTo>
                    <a:lnTo>
                      <a:pt x="166243" y="187769"/>
                    </a:lnTo>
                    <a:lnTo>
                      <a:pt x="227355" y="33324"/>
                    </a:lnTo>
                    <a:lnTo>
                      <a:pt x="314032" y="254546"/>
                    </a:lnTo>
                    <a:lnTo>
                      <a:pt x="366090" y="254546"/>
                    </a:lnTo>
                    <a:close/>
                  </a:path>
                </a:pathLst>
              </a:custGeom>
              <a:solidFill>
                <a:srgbClr val="606060"/>
              </a:solidFill>
            </p:spPr>
            <p:txBody>
              <a:bodyPr wrap="square" lIns="0" tIns="0" rIns="0" bIns="0" rtlCol="0"/>
              <a:lstStyle/>
              <a:p>
                <a:endParaRPr sz="1092"/>
              </a:p>
            </p:txBody>
          </p:sp>
          <p:pic>
            <p:nvPicPr>
              <p:cNvPr id="141" name="object 68">
                <a:extLst>
                  <a:ext uri="{FF2B5EF4-FFF2-40B4-BE49-F238E27FC236}">
                    <a16:creationId xmlns:a16="http://schemas.microsoft.com/office/drawing/2014/main" id="{11EBA873-10A2-E0E5-3DC1-9811C2078362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9025993" y="10805746"/>
                <a:ext cx="156749" cy="162319"/>
              </a:xfrm>
              <a:prstGeom prst="rect">
                <a:avLst/>
              </a:prstGeom>
            </p:spPr>
          </p:pic>
          <p:pic>
            <p:nvPicPr>
              <p:cNvPr id="142" name="object 69">
                <a:extLst>
                  <a:ext uri="{FF2B5EF4-FFF2-40B4-BE49-F238E27FC236}">
                    <a16:creationId xmlns:a16="http://schemas.microsoft.com/office/drawing/2014/main" id="{946A5BA7-9299-CDE5-438C-9E32C5AF6BC4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9248503" y="10540792"/>
                <a:ext cx="282189" cy="236431"/>
              </a:xfrm>
              <a:prstGeom prst="rect">
                <a:avLst/>
              </a:prstGeom>
            </p:spPr>
          </p:pic>
        </p:grpSp>
        <p:sp>
          <p:nvSpPr>
            <p:cNvPr id="137" name="object 70">
              <a:extLst>
                <a:ext uri="{FF2B5EF4-FFF2-40B4-BE49-F238E27FC236}">
                  <a16:creationId xmlns:a16="http://schemas.microsoft.com/office/drawing/2014/main" id="{C995BC67-5FCF-3A63-FC1F-EDBDFE8976BC}"/>
                </a:ext>
              </a:extLst>
            </p:cNvPr>
            <p:cNvSpPr/>
            <p:nvPr userDrawn="1"/>
          </p:nvSpPr>
          <p:spPr>
            <a:xfrm>
              <a:off x="11176234" y="6440975"/>
              <a:ext cx="5776" cy="299195"/>
            </a:xfrm>
            <a:custGeom>
              <a:avLst/>
              <a:gdLst/>
              <a:ahLst/>
              <a:cxnLst/>
              <a:rect l="l" t="t" r="r" b="b"/>
              <a:pathLst>
                <a:path w="9525" h="493395">
                  <a:moveTo>
                    <a:pt x="8942" y="0"/>
                  </a:moveTo>
                  <a:lnTo>
                    <a:pt x="0" y="0"/>
                  </a:lnTo>
                  <a:lnTo>
                    <a:pt x="0" y="493335"/>
                  </a:lnTo>
                  <a:lnTo>
                    <a:pt x="8942" y="493335"/>
                  </a:lnTo>
                  <a:lnTo>
                    <a:pt x="8942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8" name="object 71">
              <a:extLst>
                <a:ext uri="{FF2B5EF4-FFF2-40B4-BE49-F238E27FC236}">
                  <a16:creationId xmlns:a16="http://schemas.microsoft.com/office/drawing/2014/main" id="{F9DF922E-8E61-1F8A-17DE-EB85F7EDE72B}"/>
                </a:ext>
              </a:extLst>
            </p:cNvPr>
            <p:cNvSpPr txBox="1"/>
            <p:nvPr userDrawn="1"/>
          </p:nvSpPr>
          <p:spPr>
            <a:xfrm>
              <a:off x="6798094" y="6419831"/>
              <a:ext cx="3723959" cy="312231"/>
            </a:xfrm>
            <a:prstGeom prst="rect">
              <a:avLst/>
            </a:prstGeom>
          </p:spPr>
          <p:txBody>
            <a:bodyPr vert="horz" wrap="square" lIns="0" tIns="8856" rIns="0" bIns="0" rtlCol="0">
              <a:spAutoFit/>
            </a:bodyPr>
            <a:lstStyle/>
            <a:p>
              <a:pPr marL="7701">
                <a:spcBef>
                  <a:spcPts val="69"/>
                </a:spcBef>
              </a:pP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Unidad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69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de</a:t>
              </a:r>
              <a:r>
                <a:rPr sz="1971" b="1" spc="-67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45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Mantenimiento</a:t>
              </a:r>
              <a:r>
                <a:rPr sz="1971" b="1" spc="-64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971" b="1" spc="-12" dirty="0">
                  <a:solidFill>
                    <a:srgbClr val="FF112C"/>
                  </a:solidFill>
                  <a:latin typeface="Century Gothic" panose="020B0502020202020204" pitchFamily="34" charset="0"/>
                  <a:cs typeface="Tahoma"/>
                </a:rPr>
                <a:t>Vial</a:t>
              </a:r>
              <a:endParaRPr sz="1971" dirty="0">
                <a:latin typeface="Century Gothic" panose="020B0502020202020204" pitchFamily="34" charset="0"/>
                <a:cs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6152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o 58">
            <a:extLst>
              <a:ext uri="{FF2B5EF4-FFF2-40B4-BE49-F238E27FC236}">
                <a16:creationId xmlns:a16="http://schemas.microsoft.com/office/drawing/2014/main" id="{769EAF0D-ABBC-AC63-1AD2-6F67CEF29E1A}"/>
              </a:ext>
            </a:extLst>
          </p:cNvPr>
          <p:cNvGrpSpPr/>
          <p:nvPr/>
        </p:nvGrpSpPr>
        <p:grpSpPr>
          <a:xfrm>
            <a:off x="2619430" y="233089"/>
            <a:ext cx="6953141" cy="457707"/>
            <a:chOff x="1390759" y="233089"/>
            <a:chExt cx="6953141" cy="457707"/>
          </a:xfrm>
        </p:grpSpPr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C4EC413D-2A0F-B965-9775-82E059D301DD}"/>
                </a:ext>
              </a:extLst>
            </p:cNvPr>
            <p:cNvSpPr txBox="1"/>
            <p:nvPr/>
          </p:nvSpPr>
          <p:spPr>
            <a:xfrm>
              <a:off x="1390759" y="234059"/>
              <a:ext cx="5788063" cy="456737"/>
            </a:xfrm>
            <a:prstGeom prst="rect">
              <a:avLst/>
            </a:prstGeom>
            <a:solidFill>
              <a:srgbClr val="FF9D00"/>
            </a:solidFill>
          </p:spPr>
          <p:txBody>
            <a:bodyPr vert="horz" wrap="square" lIns="0" tIns="43661" rIns="0" bIns="43661" rtlCol="0">
              <a:spAutoFit/>
            </a:bodyPr>
            <a:lstStyle/>
            <a:p>
              <a:pPr marL="221027" algn="ctr">
                <a:spcBef>
                  <a:spcPts val="491"/>
                </a:spcBef>
              </a:pPr>
              <a:r>
                <a:rPr lang="es-CO" sz="2395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TÍTULO</a:t>
              </a:r>
              <a:endParaRPr lang="es-ES" sz="2395" b="1" dirty="0">
                <a:latin typeface="Century Gothic" panose="020B0502020202020204" pitchFamily="34" charset="0"/>
                <a:cs typeface="Tahoma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ECBFBA8B-B421-5B79-0FD2-059DEA6B4B7D}"/>
                </a:ext>
              </a:extLst>
            </p:cNvPr>
            <p:cNvSpPr txBox="1"/>
            <p:nvPr/>
          </p:nvSpPr>
          <p:spPr>
            <a:xfrm>
              <a:off x="7181605" y="233089"/>
              <a:ext cx="1162295" cy="456737"/>
            </a:xfrm>
            <a:prstGeom prst="rect">
              <a:avLst/>
            </a:prstGeom>
            <a:solidFill>
              <a:srgbClr val="FF112C"/>
            </a:solidFill>
          </p:spPr>
          <p:txBody>
            <a:bodyPr vert="horz" wrap="square" lIns="0" tIns="43661" rIns="0" bIns="43661" rtlCol="0">
              <a:spAutoFit/>
            </a:bodyPr>
            <a:lstStyle/>
            <a:p>
              <a:pPr marL="246056">
                <a:spcBef>
                  <a:spcPts val="491"/>
                </a:spcBef>
              </a:pPr>
              <a:r>
                <a:rPr lang="es-ES" sz="2395" b="1" dirty="0">
                  <a:solidFill>
                    <a:srgbClr val="FFFFFF"/>
                  </a:solidFill>
                  <a:latin typeface="Century Gothic" panose="020B0502020202020204" pitchFamily="34" charset="0"/>
                  <a:cs typeface="Tahoma"/>
                </a:rPr>
                <a:t>2025</a:t>
              </a:r>
              <a:endParaRPr sz="2395" dirty="0">
                <a:latin typeface="Century Gothic" panose="020B0502020202020204" pitchFamily="34" charset="0"/>
                <a:cs typeface="Tahoma"/>
              </a:endParaRPr>
            </a:p>
          </p:txBody>
        </p:sp>
      </p:grpSp>
      <p:sp>
        <p:nvSpPr>
          <p:cNvPr id="95" name="object 6">
            <a:extLst>
              <a:ext uri="{FF2B5EF4-FFF2-40B4-BE49-F238E27FC236}">
                <a16:creationId xmlns:a16="http://schemas.microsoft.com/office/drawing/2014/main" id="{037359BC-9B3D-E74C-94CE-E27502B04F21}"/>
              </a:ext>
            </a:extLst>
          </p:cNvPr>
          <p:cNvSpPr txBox="1"/>
          <p:nvPr/>
        </p:nvSpPr>
        <p:spPr>
          <a:xfrm>
            <a:off x="4632330" y="5643426"/>
            <a:ext cx="2927340" cy="456737"/>
          </a:xfrm>
          <a:prstGeom prst="rect">
            <a:avLst/>
          </a:prstGeom>
          <a:solidFill>
            <a:srgbClr val="FF9D00"/>
          </a:solidFill>
        </p:spPr>
        <p:txBody>
          <a:bodyPr vert="horz" wrap="square" lIns="0" tIns="43661" rIns="0" bIns="43661" rtlCol="0">
            <a:spAutoFit/>
          </a:bodyPr>
          <a:lstStyle/>
          <a:p>
            <a:pPr marL="221027" algn="ctr">
              <a:spcBef>
                <a:spcPts val="491"/>
              </a:spcBef>
            </a:pPr>
            <a:r>
              <a:rPr lang="es-CO" sz="2395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Total: 0 m</a:t>
            </a:r>
            <a:r>
              <a:rPr lang="es-CO" sz="2395" b="1" baseline="30000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2</a:t>
            </a:r>
            <a:endParaRPr lang="es-CO" sz="2395" baseline="30000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59DF0DF0-D4EE-C447-B1EA-CEDA20207470}"/>
              </a:ext>
            </a:extLst>
          </p:cNvPr>
          <p:cNvGrpSpPr/>
          <p:nvPr/>
        </p:nvGrpSpPr>
        <p:grpSpPr>
          <a:xfrm>
            <a:off x="1342467" y="1062408"/>
            <a:ext cx="9507066" cy="4458266"/>
            <a:chOff x="1536853" y="1103048"/>
            <a:chExt cx="9507066" cy="4458266"/>
          </a:xfrm>
        </p:grpSpPr>
        <p:sp>
          <p:nvSpPr>
            <p:cNvPr id="2" name="object 2"/>
            <p:cNvSpPr txBox="1"/>
            <p:nvPr/>
          </p:nvSpPr>
          <p:spPr>
            <a:xfrm>
              <a:off x="2368694" y="1488998"/>
              <a:ext cx="2187552" cy="4002137"/>
            </a:xfrm>
            <a:prstGeom prst="rect">
              <a:avLst/>
            </a:prstGeom>
          </p:spPr>
          <p:txBody>
            <a:bodyPr vert="horz" wrap="square" lIns="0" tIns="31575" rIns="0" bIns="0" rtlCol="0">
              <a:spAutoFit/>
            </a:bodyPr>
            <a:lstStyle/>
            <a:p>
              <a:pPr marL="7701" marR="3081">
                <a:lnSpc>
                  <a:spcPts val="1759"/>
                </a:lnSpc>
                <a:spcBef>
                  <a:spcPts val="248"/>
                </a:spcBef>
              </a:pPr>
              <a:r>
                <a:rPr sz="1400" b="1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Malla</a:t>
              </a:r>
              <a:r>
                <a:rPr sz="1400" b="1" spc="-6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Vial Local</a:t>
              </a:r>
              <a:r>
                <a:rPr sz="1400" b="1" spc="-3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42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e </a:t>
              </a:r>
              <a:r>
                <a:rPr sz="1400" b="1" spc="-58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Intermedia</a:t>
              </a:r>
              <a:r>
                <a:rPr sz="1400" b="1" spc="-24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-69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(Km</a:t>
              </a:r>
              <a:r>
                <a:rPr sz="1400" b="1" spc="-18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-42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Carril)</a:t>
              </a:r>
              <a:endParaRPr sz="1400" dirty="0">
                <a:latin typeface="Century Gothic" panose="020B0502020202020204" pitchFamily="34" charset="0"/>
                <a:cs typeface="Tahoma"/>
              </a:endParaRPr>
            </a:p>
            <a:p>
              <a:pPr>
                <a:spcBef>
                  <a:spcPts val="33"/>
                </a:spcBef>
              </a:pPr>
              <a:endParaRPr sz="1400" dirty="0">
                <a:latin typeface="Century Gothic" panose="020B0502020202020204" pitchFamily="34" charset="0"/>
                <a:cs typeface="Tahoma"/>
              </a:endParaRPr>
            </a:p>
            <a:p>
              <a:pPr marL="7701" marR="440128">
                <a:lnSpc>
                  <a:spcPts val="1759"/>
                </a:lnSpc>
              </a:pPr>
              <a:r>
                <a:rPr sz="1400" b="1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Malla</a:t>
              </a:r>
              <a:r>
                <a:rPr sz="1400" b="1" spc="-18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Vial</a:t>
              </a:r>
              <a:r>
                <a:rPr sz="1400" b="1" spc="-15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-58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Arterial </a:t>
              </a:r>
              <a:r>
                <a:rPr sz="1400" b="1" spc="-69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(Km</a:t>
              </a:r>
              <a:r>
                <a:rPr sz="1400" b="1" spc="-39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-6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Carril)</a:t>
              </a:r>
              <a:endParaRPr sz="1400" dirty="0">
                <a:latin typeface="Century Gothic" panose="020B0502020202020204" pitchFamily="34" charset="0"/>
                <a:cs typeface="Tahoma"/>
              </a:endParaRPr>
            </a:p>
            <a:p>
              <a:pPr>
                <a:spcBef>
                  <a:spcPts val="291"/>
                </a:spcBef>
              </a:pPr>
              <a:endParaRPr sz="1400" dirty="0">
                <a:latin typeface="Century Gothic" panose="020B0502020202020204" pitchFamily="34" charset="0"/>
                <a:cs typeface="Tahoma"/>
              </a:endParaRPr>
            </a:p>
            <a:p>
              <a:pPr marL="7701" marR="654994">
                <a:lnSpc>
                  <a:spcPts val="1759"/>
                </a:lnSpc>
              </a:pPr>
              <a:r>
                <a:rPr sz="1400" b="1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Malla</a:t>
              </a:r>
              <a:r>
                <a:rPr sz="1400" b="1" spc="-18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Vial</a:t>
              </a:r>
              <a:r>
                <a:rPr sz="1400" b="1" spc="-15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-91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Rural </a:t>
              </a:r>
              <a:r>
                <a:rPr sz="1400" b="1" spc="-69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(Km</a:t>
              </a:r>
              <a:r>
                <a:rPr sz="1400" b="1" spc="-39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-6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Carril)</a:t>
              </a:r>
              <a:endParaRPr sz="1400" dirty="0">
                <a:latin typeface="Century Gothic" panose="020B0502020202020204" pitchFamily="34" charset="0"/>
                <a:cs typeface="Tahoma"/>
              </a:endParaRPr>
            </a:p>
            <a:p>
              <a:pPr>
                <a:spcBef>
                  <a:spcPts val="203"/>
                </a:spcBef>
              </a:pPr>
              <a:endParaRPr sz="1400" dirty="0">
                <a:latin typeface="Century Gothic" panose="020B0502020202020204" pitchFamily="34" charset="0"/>
                <a:cs typeface="Tahoma"/>
              </a:endParaRPr>
            </a:p>
            <a:p>
              <a:pPr marL="7701" marR="204469">
                <a:lnSpc>
                  <a:spcPts val="1759"/>
                </a:lnSpc>
              </a:pPr>
              <a:r>
                <a:rPr sz="1400" b="1" spc="-82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Puntos</a:t>
              </a:r>
              <a:r>
                <a:rPr sz="1400" b="1" spc="-18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-36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Bioingeniería </a:t>
              </a:r>
              <a:r>
                <a:rPr sz="1400" b="1" spc="-6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(Unidad)</a:t>
              </a:r>
              <a:endParaRPr sz="1400" dirty="0">
                <a:latin typeface="Century Gothic" panose="020B0502020202020204" pitchFamily="34" charset="0"/>
                <a:cs typeface="Tahoma"/>
              </a:endParaRPr>
            </a:p>
            <a:p>
              <a:pPr>
                <a:spcBef>
                  <a:spcPts val="334"/>
                </a:spcBef>
              </a:pPr>
              <a:endParaRPr sz="1400" dirty="0">
                <a:latin typeface="Century Gothic" panose="020B0502020202020204" pitchFamily="34" charset="0"/>
                <a:cs typeface="Tahoma"/>
              </a:endParaRPr>
            </a:p>
            <a:p>
              <a:pPr marL="7701" marR="258763">
                <a:lnSpc>
                  <a:spcPts val="1759"/>
                </a:lnSpc>
              </a:pPr>
              <a:r>
                <a:rPr sz="1400" b="1" spc="-39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Cicloinfraestructura </a:t>
              </a:r>
              <a:r>
                <a:rPr sz="1400" b="1" spc="-69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(Km</a:t>
              </a:r>
              <a:r>
                <a:rPr sz="1400" b="1" spc="-49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-36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Carril</a:t>
              </a:r>
              <a:r>
                <a:rPr sz="1400" b="1" spc="-45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-6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Lineal)</a:t>
              </a:r>
              <a:endParaRPr sz="1400" dirty="0">
                <a:latin typeface="Century Gothic" panose="020B0502020202020204" pitchFamily="34" charset="0"/>
                <a:cs typeface="Tahoma"/>
              </a:endParaRPr>
            </a:p>
            <a:p>
              <a:pPr>
                <a:spcBef>
                  <a:spcPts val="312"/>
                </a:spcBef>
              </a:pPr>
              <a:endParaRPr sz="1400" dirty="0">
                <a:latin typeface="Century Gothic" panose="020B0502020202020204" pitchFamily="34" charset="0"/>
                <a:cs typeface="Tahoma"/>
              </a:endParaRPr>
            </a:p>
            <a:p>
              <a:pPr marL="7701" marR="623034">
                <a:lnSpc>
                  <a:spcPts val="1759"/>
                </a:lnSpc>
              </a:pPr>
              <a:r>
                <a:rPr sz="1400" b="1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Espacio</a:t>
              </a:r>
              <a:r>
                <a:rPr sz="1400" b="1" spc="21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 </a:t>
              </a:r>
              <a:r>
                <a:rPr sz="1400" b="1" spc="-18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Público </a:t>
              </a:r>
              <a:r>
                <a:rPr sz="1400" b="1" spc="-6" dirty="0">
                  <a:solidFill>
                    <a:srgbClr val="606060"/>
                  </a:solidFill>
                  <a:latin typeface="Century Gothic" panose="020B0502020202020204" pitchFamily="34" charset="0"/>
                  <a:cs typeface="Tahoma"/>
                </a:rPr>
                <a:t>(Unidad)</a:t>
              </a:r>
              <a:endParaRPr sz="1400" dirty="0">
                <a:latin typeface="Century Gothic" panose="020B0502020202020204" pitchFamily="34" charset="0"/>
                <a:cs typeface="Tahoma"/>
              </a:endParaRPr>
            </a:p>
          </p:txBody>
        </p:sp>
        <p:grpSp>
          <p:nvGrpSpPr>
            <p:cNvPr id="60" name="object 6">
              <a:extLst>
                <a:ext uri="{FF2B5EF4-FFF2-40B4-BE49-F238E27FC236}">
                  <a16:creationId xmlns:a16="http://schemas.microsoft.com/office/drawing/2014/main" id="{1AFD3F1A-E50E-1619-F2F6-69E0F0E5C231}"/>
                </a:ext>
              </a:extLst>
            </p:cNvPr>
            <p:cNvGrpSpPr/>
            <p:nvPr/>
          </p:nvGrpSpPr>
          <p:grpSpPr>
            <a:xfrm>
              <a:off x="1536853" y="1719072"/>
              <a:ext cx="627284" cy="627284"/>
              <a:chOff x="12210685" y="1812939"/>
              <a:chExt cx="514984" cy="514984"/>
            </a:xfrm>
          </p:grpSpPr>
          <p:sp>
            <p:nvSpPr>
              <p:cNvPr id="61" name="object 7">
                <a:extLst>
                  <a:ext uri="{FF2B5EF4-FFF2-40B4-BE49-F238E27FC236}">
                    <a16:creationId xmlns:a16="http://schemas.microsoft.com/office/drawing/2014/main" id="{9F7D0D1C-5A31-2001-B543-7E200C11EAE2}"/>
                  </a:ext>
                </a:extLst>
              </p:cNvPr>
              <p:cNvSpPr/>
              <p:nvPr/>
            </p:nvSpPr>
            <p:spPr>
              <a:xfrm>
                <a:off x="12210685" y="1812939"/>
                <a:ext cx="514984" cy="514984"/>
              </a:xfrm>
              <a:custGeom>
                <a:avLst/>
                <a:gdLst/>
                <a:ahLst/>
                <a:cxnLst/>
                <a:rect l="l" t="t" r="r" b="b"/>
                <a:pathLst>
                  <a:path w="514984" h="514985">
                    <a:moveTo>
                      <a:pt x="514748" y="0"/>
                    </a:moveTo>
                    <a:lnTo>
                      <a:pt x="0" y="0"/>
                    </a:lnTo>
                    <a:lnTo>
                      <a:pt x="0" y="514748"/>
                    </a:lnTo>
                    <a:lnTo>
                      <a:pt x="514748" y="514748"/>
                    </a:lnTo>
                    <a:lnTo>
                      <a:pt x="514748" y="0"/>
                    </a:lnTo>
                    <a:close/>
                  </a:path>
                </a:pathLst>
              </a:custGeom>
              <a:solidFill>
                <a:srgbClr val="FFB708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2" name="object 8">
                <a:extLst>
                  <a:ext uri="{FF2B5EF4-FFF2-40B4-BE49-F238E27FC236}">
                    <a16:creationId xmlns:a16="http://schemas.microsoft.com/office/drawing/2014/main" id="{E3CB0886-0595-B0E9-46E4-02025E8DB9AE}"/>
                  </a:ext>
                </a:extLst>
              </p:cNvPr>
              <p:cNvSpPr/>
              <p:nvPr/>
            </p:nvSpPr>
            <p:spPr>
              <a:xfrm>
                <a:off x="12332824" y="1930135"/>
                <a:ext cx="108585" cy="278130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278130">
                    <a:moveTo>
                      <a:pt x="104782" y="0"/>
                    </a:moveTo>
                    <a:lnTo>
                      <a:pt x="85840" y="0"/>
                    </a:lnTo>
                    <a:lnTo>
                      <a:pt x="84007" y="1350"/>
                    </a:lnTo>
                    <a:lnTo>
                      <a:pt x="0" y="273049"/>
                    </a:lnTo>
                    <a:lnTo>
                      <a:pt x="261" y="274619"/>
                    </a:lnTo>
                    <a:lnTo>
                      <a:pt x="2052" y="277049"/>
                    </a:lnTo>
                    <a:lnTo>
                      <a:pt x="3476" y="277761"/>
                    </a:lnTo>
                    <a:lnTo>
                      <a:pt x="45255" y="277761"/>
                    </a:lnTo>
                    <a:lnTo>
                      <a:pt x="47181" y="276221"/>
                    </a:lnTo>
                    <a:lnTo>
                      <a:pt x="48970" y="268264"/>
                    </a:lnTo>
                    <a:lnTo>
                      <a:pt x="11423" y="268264"/>
                    </a:lnTo>
                    <a:lnTo>
                      <a:pt x="91421" y="9486"/>
                    </a:lnTo>
                    <a:lnTo>
                      <a:pt x="107141" y="9486"/>
                    </a:lnTo>
                    <a:lnTo>
                      <a:pt x="108289" y="4376"/>
                    </a:lnTo>
                    <a:lnTo>
                      <a:pt x="107954" y="2900"/>
                    </a:lnTo>
                    <a:lnTo>
                      <a:pt x="106153" y="649"/>
                    </a:lnTo>
                    <a:lnTo>
                      <a:pt x="104782" y="0"/>
                    </a:lnTo>
                    <a:close/>
                  </a:path>
                  <a:path w="108584" h="278130">
                    <a:moveTo>
                      <a:pt x="107141" y="9486"/>
                    </a:moveTo>
                    <a:lnTo>
                      <a:pt x="97410" y="9486"/>
                    </a:lnTo>
                    <a:lnTo>
                      <a:pt x="39234" y="268264"/>
                    </a:lnTo>
                    <a:lnTo>
                      <a:pt x="48970" y="268264"/>
                    </a:lnTo>
                    <a:lnTo>
                      <a:pt x="107141" y="948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object 9">
                <a:extLst>
                  <a:ext uri="{FF2B5EF4-FFF2-40B4-BE49-F238E27FC236}">
                    <a16:creationId xmlns:a16="http://schemas.microsoft.com/office/drawing/2014/main" id="{3E5DACBC-B063-319F-596D-7613B5A2173D}"/>
                  </a:ext>
                </a:extLst>
              </p:cNvPr>
              <p:cNvSpPr/>
              <p:nvPr/>
            </p:nvSpPr>
            <p:spPr>
              <a:xfrm>
                <a:off x="12332824" y="1930135"/>
                <a:ext cx="108585" cy="278130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278130">
                    <a:moveTo>
                      <a:pt x="39234" y="268264"/>
                    </a:moveTo>
                    <a:lnTo>
                      <a:pt x="11423" y="268264"/>
                    </a:lnTo>
                    <a:lnTo>
                      <a:pt x="91421" y="9486"/>
                    </a:lnTo>
                    <a:lnTo>
                      <a:pt x="97410" y="9486"/>
                    </a:lnTo>
                    <a:lnTo>
                      <a:pt x="39234" y="268264"/>
                    </a:lnTo>
                    <a:close/>
                  </a:path>
                  <a:path w="108584" h="278130">
                    <a:moveTo>
                      <a:pt x="103347" y="0"/>
                    </a:moveTo>
                    <a:lnTo>
                      <a:pt x="87924" y="0"/>
                    </a:lnTo>
                    <a:lnTo>
                      <a:pt x="85840" y="0"/>
                    </a:lnTo>
                    <a:lnTo>
                      <a:pt x="84007" y="1350"/>
                    </a:lnTo>
                    <a:lnTo>
                      <a:pt x="83390" y="3340"/>
                    </a:lnTo>
                    <a:lnTo>
                      <a:pt x="450" y="271614"/>
                    </a:lnTo>
                    <a:lnTo>
                      <a:pt x="0" y="273049"/>
                    </a:lnTo>
                    <a:lnTo>
                      <a:pt x="261" y="274619"/>
                    </a:lnTo>
                    <a:lnTo>
                      <a:pt x="1162" y="275834"/>
                    </a:lnTo>
                    <a:lnTo>
                      <a:pt x="2052" y="277049"/>
                    </a:lnTo>
                    <a:lnTo>
                      <a:pt x="3476" y="277761"/>
                    </a:lnTo>
                    <a:lnTo>
                      <a:pt x="4984" y="277761"/>
                    </a:lnTo>
                    <a:lnTo>
                      <a:pt x="43035" y="277761"/>
                    </a:lnTo>
                    <a:lnTo>
                      <a:pt x="45255" y="277761"/>
                    </a:lnTo>
                    <a:lnTo>
                      <a:pt x="47181" y="276221"/>
                    </a:lnTo>
                    <a:lnTo>
                      <a:pt x="47663" y="274054"/>
                    </a:lnTo>
                    <a:lnTo>
                      <a:pt x="107975" y="5790"/>
                    </a:lnTo>
                    <a:lnTo>
                      <a:pt x="108289" y="4376"/>
                    </a:lnTo>
                    <a:lnTo>
                      <a:pt x="107954" y="2900"/>
                    </a:lnTo>
                    <a:lnTo>
                      <a:pt x="107054" y="1780"/>
                    </a:lnTo>
                    <a:lnTo>
                      <a:pt x="106153" y="649"/>
                    </a:lnTo>
                    <a:lnTo>
                      <a:pt x="104782" y="0"/>
                    </a:lnTo>
                    <a:lnTo>
                      <a:pt x="103347" y="0"/>
                    </a:lnTo>
                    <a:close/>
                  </a:path>
                </a:pathLst>
              </a:custGeom>
              <a:ln w="688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object 10">
                <a:extLst>
                  <a:ext uri="{FF2B5EF4-FFF2-40B4-BE49-F238E27FC236}">
                    <a16:creationId xmlns:a16="http://schemas.microsoft.com/office/drawing/2014/main" id="{12373D27-6521-4B57-1967-C604692E9185}"/>
                  </a:ext>
                </a:extLst>
              </p:cNvPr>
              <p:cNvSpPr/>
              <p:nvPr/>
            </p:nvSpPr>
            <p:spPr>
              <a:xfrm>
                <a:off x="12495016" y="1930135"/>
                <a:ext cx="108585" cy="278130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278130">
                    <a:moveTo>
                      <a:pt x="22449" y="0"/>
                    </a:moveTo>
                    <a:lnTo>
                      <a:pt x="3507" y="0"/>
                    </a:lnTo>
                    <a:lnTo>
                      <a:pt x="2136" y="649"/>
                    </a:lnTo>
                    <a:lnTo>
                      <a:pt x="335" y="2900"/>
                    </a:lnTo>
                    <a:lnTo>
                      <a:pt x="0" y="4376"/>
                    </a:lnTo>
                    <a:lnTo>
                      <a:pt x="61108" y="276221"/>
                    </a:lnTo>
                    <a:lnTo>
                      <a:pt x="63034" y="277761"/>
                    </a:lnTo>
                    <a:lnTo>
                      <a:pt x="104813" y="277761"/>
                    </a:lnTo>
                    <a:lnTo>
                      <a:pt x="106237" y="277049"/>
                    </a:lnTo>
                    <a:lnTo>
                      <a:pt x="108028" y="274619"/>
                    </a:lnTo>
                    <a:lnTo>
                      <a:pt x="108289" y="273049"/>
                    </a:lnTo>
                    <a:lnTo>
                      <a:pt x="106803" y="268264"/>
                    </a:lnTo>
                    <a:lnTo>
                      <a:pt x="69055" y="268264"/>
                    </a:lnTo>
                    <a:lnTo>
                      <a:pt x="10879" y="9486"/>
                    </a:lnTo>
                    <a:lnTo>
                      <a:pt x="26797" y="9486"/>
                    </a:lnTo>
                    <a:lnTo>
                      <a:pt x="24281" y="1350"/>
                    </a:lnTo>
                    <a:lnTo>
                      <a:pt x="22449" y="0"/>
                    </a:lnTo>
                    <a:close/>
                  </a:path>
                  <a:path w="108584" h="278130">
                    <a:moveTo>
                      <a:pt x="26797" y="9486"/>
                    </a:moveTo>
                    <a:lnTo>
                      <a:pt x="16868" y="9486"/>
                    </a:lnTo>
                    <a:lnTo>
                      <a:pt x="96866" y="268264"/>
                    </a:lnTo>
                    <a:lnTo>
                      <a:pt x="106803" y="268264"/>
                    </a:lnTo>
                    <a:lnTo>
                      <a:pt x="26797" y="948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object 11">
                <a:extLst>
                  <a:ext uri="{FF2B5EF4-FFF2-40B4-BE49-F238E27FC236}">
                    <a16:creationId xmlns:a16="http://schemas.microsoft.com/office/drawing/2014/main" id="{A86A0BE3-2227-F001-0577-34504B215D8A}"/>
                  </a:ext>
                </a:extLst>
              </p:cNvPr>
              <p:cNvSpPr/>
              <p:nvPr/>
            </p:nvSpPr>
            <p:spPr>
              <a:xfrm>
                <a:off x="12495016" y="1930135"/>
                <a:ext cx="108585" cy="278130"/>
              </a:xfrm>
              <a:custGeom>
                <a:avLst/>
                <a:gdLst/>
                <a:ahLst/>
                <a:cxnLst/>
                <a:rect l="l" t="t" r="r" b="b"/>
                <a:pathLst>
                  <a:path w="108584" h="278130">
                    <a:moveTo>
                      <a:pt x="69055" y="268264"/>
                    </a:moveTo>
                    <a:lnTo>
                      <a:pt x="10879" y="9486"/>
                    </a:lnTo>
                    <a:lnTo>
                      <a:pt x="16868" y="9486"/>
                    </a:lnTo>
                    <a:lnTo>
                      <a:pt x="96866" y="268264"/>
                    </a:lnTo>
                    <a:lnTo>
                      <a:pt x="69055" y="268264"/>
                    </a:lnTo>
                    <a:close/>
                  </a:path>
                  <a:path w="108584" h="278130">
                    <a:moveTo>
                      <a:pt x="107839" y="271614"/>
                    </a:moveTo>
                    <a:lnTo>
                      <a:pt x="24899" y="3340"/>
                    </a:lnTo>
                    <a:lnTo>
                      <a:pt x="24281" y="1350"/>
                    </a:lnTo>
                    <a:lnTo>
                      <a:pt x="22449" y="0"/>
                    </a:lnTo>
                    <a:lnTo>
                      <a:pt x="20365" y="0"/>
                    </a:lnTo>
                    <a:lnTo>
                      <a:pt x="4942" y="0"/>
                    </a:lnTo>
                    <a:lnTo>
                      <a:pt x="3507" y="0"/>
                    </a:lnTo>
                    <a:lnTo>
                      <a:pt x="2136" y="649"/>
                    </a:lnTo>
                    <a:lnTo>
                      <a:pt x="1235" y="1780"/>
                    </a:lnTo>
                    <a:lnTo>
                      <a:pt x="335" y="2900"/>
                    </a:lnTo>
                    <a:lnTo>
                      <a:pt x="0" y="4376"/>
                    </a:lnTo>
                    <a:lnTo>
                      <a:pt x="314" y="5790"/>
                    </a:lnTo>
                    <a:lnTo>
                      <a:pt x="60626" y="274054"/>
                    </a:lnTo>
                    <a:lnTo>
                      <a:pt x="61108" y="276221"/>
                    </a:lnTo>
                    <a:lnTo>
                      <a:pt x="63034" y="277761"/>
                    </a:lnTo>
                    <a:lnTo>
                      <a:pt x="65254" y="277761"/>
                    </a:lnTo>
                    <a:lnTo>
                      <a:pt x="103305" y="277761"/>
                    </a:lnTo>
                    <a:lnTo>
                      <a:pt x="104813" y="277761"/>
                    </a:lnTo>
                    <a:lnTo>
                      <a:pt x="106237" y="277049"/>
                    </a:lnTo>
                    <a:lnTo>
                      <a:pt x="107127" y="275834"/>
                    </a:lnTo>
                    <a:lnTo>
                      <a:pt x="108028" y="274619"/>
                    </a:lnTo>
                    <a:lnTo>
                      <a:pt x="108289" y="273049"/>
                    </a:lnTo>
                    <a:lnTo>
                      <a:pt x="107839" y="271614"/>
                    </a:lnTo>
                    <a:close/>
                  </a:path>
                </a:pathLst>
              </a:custGeom>
              <a:ln w="688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" name="object 12">
                <a:extLst>
                  <a:ext uri="{FF2B5EF4-FFF2-40B4-BE49-F238E27FC236}">
                    <a16:creationId xmlns:a16="http://schemas.microsoft.com/office/drawing/2014/main" id="{CEA349C3-7715-5081-FE0A-6868326684E6}"/>
                  </a:ext>
                </a:extLst>
              </p:cNvPr>
              <p:cNvSpPr/>
              <p:nvPr/>
            </p:nvSpPr>
            <p:spPr>
              <a:xfrm>
                <a:off x="12462692" y="2120929"/>
                <a:ext cx="9525" cy="9017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0169">
                    <a:moveTo>
                      <a:pt x="7361" y="0"/>
                    </a:moveTo>
                    <a:lnTo>
                      <a:pt x="4743" y="0"/>
                    </a:lnTo>
                    <a:lnTo>
                      <a:pt x="2125" y="0"/>
                    </a:lnTo>
                    <a:lnTo>
                      <a:pt x="0" y="2125"/>
                    </a:lnTo>
                    <a:lnTo>
                      <a:pt x="0" y="87452"/>
                    </a:lnTo>
                    <a:lnTo>
                      <a:pt x="2125" y="89578"/>
                    </a:lnTo>
                    <a:lnTo>
                      <a:pt x="7361" y="89578"/>
                    </a:lnTo>
                    <a:lnTo>
                      <a:pt x="9486" y="87452"/>
                    </a:lnTo>
                    <a:lnTo>
                      <a:pt x="9486" y="2125"/>
                    </a:lnTo>
                    <a:lnTo>
                      <a:pt x="736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" name="object 13">
                <a:extLst>
                  <a:ext uri="{FF2B5EF4-FFF2-40B4-BE49-F238E27FC236}">
                    <a16:creationId xmlns:a16="http://schemas.microsoft.com/office/drawing/2014/main" id="{016CE08E-C62A-2CC6-8230-A54542FE45E6}"/>
                  </a:ext>
                </a:extLst>
              </p:cNvPr>
              <p:cNvSpPr/>
              <p:nvPr/>
            </p:nvSpPr>
            <p:spPr>
              <a:xfrm>
                <a:off x="12462692" y="2120929"/>
                <a:ext cx="9525" cy="90170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0169">
                    <a:moveTo>
                      <a:pt x="4743" y="0"/>
                    </a:moveTo>
                    <a:lnTo>
                      <a:pt x="2125" y="0"/>
                    </a:lnTo>
                    <a:lnTo>
                      <a:pt x="0" y="2125"/>
                    </a:lnTo>
                    <a:lnTo>
                      <a:pt x="0" y="4743"/>
                    </a:lnTo>
                    <a:lnTo>
                      <a:pt x="0" y="84835"/>
                    </a:lnTo>
                    <a:lnTo>
                      <a:pt x="0" y="87452"/>
                    </a:lnTo>
                    <a:lnTo>
                      <a:pt x="2125" y="89578"/>
                    </a:lnTo>
                    <a:lnTo>
                      <a:pt x="4743" y="89578"/>
                    </a:lnTo>
                    <a:lnTo>
                      <a:pt x="7361" y="89578"/>
                    </a:lnTo>
                    <a:lnTo>
                      <a:pt x="9486" y="87452"/>
                    </a:lnTo>
                    <a:lnTo>
                      <a:pt x="9486" y="84835"/>
                    </a:lnTo>
                    <a:lnTo>
                      <a:pt x="9486" y="4743"/>
                    </a:lnTo>
                    <a:lnTo>
                      <a:pt x="9486" y="2125"/>
                    </a:lnTo>
                    <a:lnTo>
                      <a:pt x="7361" y="0"/>
                    </a:lnTo>
                    <a:lnTo>
                      <a:pt x="4743" y="0"/>
                    </a:lnTo>
                    <a:close/>
                  </a:path>
                </a:pathLst>
              </a:custGeom>
              <a:ln w="688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" name="object 14">
                <a:extLst>
                  <a:ext uri="{FF2B5EF4-FFF2-40B4-BE49-F238E27FC236}">
                    <a16:creationId xmlns:a16="http://schemas.microsoft.com/office/drawing/2014/main" id="{E8BB3D96-9E56-8F30-0149-329BBD4DE110}"/>
                  </a:ext>
                </a:extLst>
              </p:cNvPr>
              <p:cNvSpPr/>
              <p:nvPr/>
            </p:nvSpPr>
            <p:spPr>
              <a:xfrm>
                <a:off x="12462692" y="2044734"/>
                <a:ext cx="9525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8419">
                    <a:moveTo>
                      <a:pt x="7361" y="0"/>
                    </a:moveTo>
                    <a:lnTo>
                      <a:pt x="4743" y="0"/>
                    </a:lnTo>
                    <a:lnTo>
                      <a:pt x="2125" y="0"/>
                    </a:lnTo>
                    <a:lnTo>
                      <a:pt x="0" y="2125"/>
                    </a:lnTo>
                    <a:lnTo>
                      <a:pt x="0" y="55715"/>
                    </a:lnTo>
                    <a:lnTo>
                      <a:pt x="2125" y="57841"/>
                    </a:lnTo>
                    <a:lnTo>
                      <a:pt x="7361" y="57841"/>
                    </a:lnTo>
                    <a:lnTo>
                      <a:pt x="9486" y="55715"/>
                    </a:lnTo>
                    <a:lnTo>
                      <a:pt x="9486" y="2125"/>
                    </a:lnTo>
                    <a:lnTo>
                      <a:pt x="736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" name="object 15">
                <a:extLst>
                  <a:ext uri="{FF2B5EF4-FFF2-40B4-BE49-F238E27FC236}">
                    <a16:creationId xmlns:a16="http://schemas.microsoft.com/office/drawing/2014/main" id="{B51AC365-F21E-768C-22A8-03F22D943ACF}"/>
                  </a:ext>
                </a:extLst>
              </p:cNvPr>
              <p:cNvSpPr/>
              <p:nvPr/>
            </p:nvSpPr>
            <p:spPr>
              <a:xfrm>
                <a:off x="12462692" y="2044734"/>
                <a:ext cx="9525" cy="5841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58419">
                    <a:moveTo>
                      <a:pt x="4743" y="0"/>
                    </a:moveTo>
                    <a:lnTo>
                      <a:pt x="2125" y="0"/>
                    </a:lnTo>
                    <a:lnTo>
                      <a:pt x="0" y="2125"/>
                    </a:lnTo>
                    <a:lnTo>
                      <a:pt x="0" y="4743"/>
                    </a:lnTo>
                    <a:lnTo>
                      <a:pt x="0" y="53087"/>
                    </a:lnTo>
                    <a:lnTo>
                      <a:pt x="0" y="55715"/>
                    </a:lnTo>
                    <a:lnTo>
                      <a:pt x="2125" y="57841"/>
                    </a:lnTo>
                    <a:lnTo>
                      <a:pt x="4743" y="57841"/>
                    </a:lnTo>
                    <a:lnTo>
                      <a:pt x="7361" y="57841"/>
                    </a:lnTo>
                    <a:lnTo>
                      <a:pt x="9486" y="55715"/>
                    </a:lnTo>
                    <a:lnTo>
                      <a:pt x="9486" y="53087"/>
                    </a:lnTo>
                    <a:lnTo>
                      <a:pt x="9486" y="4743"/>
                    </a:lnTo>
                    <a:lnTo>
                      <a:pt x="9486" y="2125"/>
                    </a:lnTo>
                    <a:lnTo>
                      <a:pt x="7361" y="0"/>
                    </a:lnTo>
                    <a:lnTo>
                      <a:pt x="4743" y="0"/>
                    </a:lnTo>
                    <a:close/>
                  </a:path>
                </a:pathLst>
              </a:custGeom>
              <a:ln w="688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" name="object 16">
                <a:extLst>
                  <a:ext uri="{FF2B5EF4-FFF2-40B4-BE49-F238E27FC236}">
                    <a16:creationId xmlns:a16="http://schemas.microsoft.com/office/drawing/2014/main" id="{518A8D98-B87F-54AB-D463-C1F28001EAD8}"/>
                  </a:ext>
                </a:extLst>
              </p:cNvPr>
              <p:cNvSpPr/>
              <p:nvPr/>
            </p:nvSpPr>
            <p:spPr>
              <a:xfrm>
                <a:off x="12462692" y="1988098"/>
                <a:ext cx="9525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5085">
                    <a:moveTo>
                      <a:pt x="7361" y="0"/>
                    </a:moveTo>
                    <a:lnTo>
                      <a:pt x="4743" y="0"/>
                    </a:lnTo>
                    <a:lnTo>
                      <a:pt x="2125" y="0"/>
                    </a:lnTo>
                    <a:lnTo>
                      <a:pt x="0" y="2125"/>
                    </a:lnTo>
                    <a:lnTo>
                      <a:pt x="0" y="42710"/>
                    </a:lnTo>
                    <a:lnTo>
                      <a:pt x="2125" y="44836"/>
                    </a:lnTo>
                    <a:lnTo>
                      <a:pt x="7361" y="44836"/>
                    </a:lnTo>
                    <a:lnTo>
                      <a:pt x="9486" y="42710"/>
                    </a:lnTo>
                    <a:lnTo>
                      <a:pt x="9486" y="2125"/>
                    </a:lnTo>
                    <a:lnTo>
                      <a:pt x="736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" name="object 17">
                <a:extLst>
                  <a:ext uri="{FF2B5EF4-FFF2-40B4-BE49-F238E27FC236}">
                    <a16:creationId xmlns:a16="http://schemas.microsoft.com/office/drawing/2014/main" id="{0F25F902-F8F3-4E66-FC55-30CBDD98D360}"/>
                  </a:ext>
                </a:extLst>
              </p:cNvPr>
              <p:cNvSpPr/>
              <p:nvPr/>
            </p:nvSpPr>
            <p:spPr>
              <a:xfrm>
                <a:off x="12462692" y="1988098"/>
                <a:ext cx="9525" cy="4508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5085">
                    <a:moveTo>
                      <a:pt x="4743" y="0"/>
                    </a:moveTo>
                    <a:lnTo>
                      <a:pt x="2125" y="0"/>
                    </a:lnTo>
                    <a:lnTo>
                      <a:pt x="0" y="2125"/>
                    </a:lnTo>
                    <a:lnTo>
                      <a:pt x="0" y="4743"/>
                    </a:lnTo>
                    <a:lnTo>
                      <a:pt x="0" y="40093"/>
                    </a:lnTo>
                    <a:lnTo>
                      <a:pt x="0" y="42710"/>
                    </a:lnTo>
                    <a:lnTo>
                      <a:pt x="2125" y="44836"/>
                    </a:lnTo>
                    <a:lnTo>
                      <a:pt x="4743" y="44836"/>
                    </a:lnTo>
                    <a:lnTo>
                      <a:pt x="7361" y="44836"/>
                    </a:lnTo>
                    <a:lnTo>
                      <a:pt x="9486" y="42710"/>
                    </a:lnTo>
                    <a:lnTo>
                      <a:pt x="9486" y="40093"/>
                    </a:lnTo>
                    <a:lnTo>
                      <a:pt x="9486" y="4743"/>
                    </a:lnTo>
                    <a:lnTo>
                      <a:pt x="9486" y="2125"/>
                    </a:lnTo>
                    <a:lnTo>
                      <a:pt x="7361" y="0"/>
                    </a:lnTo>
                    <a:lnTo>
                      <a:pt x="4743" y="0"/>
                    </a:lnTo>
                    <a:close/>
                  </a:path>
                </a:pathLst>
              </a:custGeom>
              <a:ln w="688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" name="object 18">
                <a:extLst>
                  <a:ext uri="{FF2B5EF4-FFF2-40B4-BE49-F238E27FC236}">
                    <a16:creationId xmlns:a16="http://schemas.microsoft.com/office/drawing/2014/main" id="{8F15939D-9721-B294-55DD-1FFD33F7554D}"/>
                  </a:ext>
                </a:extLst>
              </p:cNvPr>
              <p:cNvSpPr/>
              <p:nvPr/>
            </p:nvSpPr>
            <p:spPr>
              <a:xfrm>
                <a:off x="12462692" y="1937758"/>
                <a:ext cx="9525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36194">
                    <a:moveTo>
                      <a:pt x="7361" y="0"/>
                    </a:moveTo>
                    <a:lnTo>
                      <a:pt x="4743" y="0"/>
                    </a:lnTo>
                    <a:lnTo>
                      <a:pt x="2125" y="0"/>
                    </a:lnTo>
                    <a:lnTo>
                      <a:pt x="0" y="2125"/>
                    </a:lnTo>
                    <a:lnTo>
                      <a:pt x="0" y="33862"/>
                    </a:lnTo>
                    <a:lnTo>
                      <a:pt x="2125" y="35988"/>
                    </a:lnTo>
                    <a:lnTo>
                      <a:pt x="7361" y="35988"/>
                    </a:lnTo>
                    <a:lnTo>
                      <a:pt x="9486" y="33862"/>
                    </a:lnTo>
                    <a:lnTo>
                      <a:pt x="9486" y="2125"/>
                    </a:lnTo>
                    <a:lnTo>
                      <a:pt x="736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" name="object 19">
                <a:extLst>
                  <a:ext uri="{FF2B5EF4-FFF2-40B4-BE49-F238E27FC236}">
                    <a16:creationId xmlns:a16="http://schemas.microsoft.com/office/drawing/2014/main" id="{C6145020-F4A5-5B5A-92CA-6C0F3A397D2D}"/>
                  </a:ext>
                </a:extLst>
              </p:cNvPr>
              <p:cNvSpPr/>
              <p:nvPr/>
            </p:nvSpPr>
            <p:spPr>
              <a:xfrm>
                <a:off x="12462692" y="1937758"/>
                <a:ext cx="9525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36194">
                    <a:moveTo>
                      <a:pt x="4743" y="0"/>
                    </a:moveTo>
                    <a:lnTo>
                      <a:pt x="2125" y="0"/>
                    </a:lnTo>
                    <a:lnTo>
                      <a:pt x="0" y="2125"/>
                    </a:lnTo>
                    <a:lnTo>
                      <a:pt x="0" y="4743"/>
                    </a:lnTo>
                    <a:lnTo>
                      <a:pt x="0" y="31234"/>
                    </a:lnTo>
                    <a:lnTo>
                      <a:pt x="0" y="33862"/>
                    </a:lnTo>
                    <a:lnTo>
                      <a:pt x="2125" y="35988"/>
                    </a:lnTo>
                    <a:lnTo>
                      <a:pt x="4743" y="35988"/>
                    </a:lnTo>
                    <a:lnTo>
                      <a:pt x="7361" y="35988"/>
                    </a:lnTo>
                    <a:lnTo>
                      <a:pt x="9486" y="33862"/>
                    </a:lnTo>
                    <a:lnTo>
                      <a:pt x="9486" y="31234"/>
                    </a:lnTo>
                    <a:lnTo>
                      <a:pt x="9486" y="4743"/>
                    </a:lnTo>
                    <a:lnTo>
                      <a:pt x="9486" y="2125"/>
                    </a:lnTo>
                    <a:lnTo>
                      <a:pt x="7361" y="0"/>
                    </a:lnTo>
                    <a:lnTo>
                      <a:pt x="4743" y="0"/>
                    </a:lnTo>
                    <a:close/>
                  </a:path>
                </a:pathLst>
              </a:custGeom>
              <a:ln w="6889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74" name="object 21">
              <a:extLst>
                <a:ext uri="{FF2B5EF4-FFF2-40B4-BE49-F238E27FC236}">
                  <a16:creationId xmlns:a16="http://schemas.microsoft.com/office/drawing/2014/main" id="{D67ACBD8-D8C9-C7FA-846C-266759DAEFCE}"/>
                </a:ext>
              </a:extLst>
            </p:cNvPr>
            <p:cNvGrpSpPr/>
            <p:nvPr/>
          </p:nvGrpSpPr>
          <p:grpSpPr>
            <a:xfrm>
              <a:off x="1536853" y="4233454"/>
              <a:ext cx="627284" cy="627284"/>
              <a:chOff x="12210685" y="2571722"/>
              <a:chExt cx="514984" cy="514984"/>
            </a:xfrm>
          </p:grpSpPr>
          <p:sp>
            <p:nvSpPr>
              <p:cNvPr id="75" name="object 22">
                <a:extLst>
                  <a:ext uri="{FF2B5EF4-FFF2-40B4-BE49-F238E27FC236}">
                    <a16:creationId xmlns:a16="http://schemas.microsoft.com/office/drawing/2014/main" id="{F9FE4508-DC1A-42C2-43A3-70173B11FCEB}"/>
                  </a:ext>
                </a:extLst>
              </p:cNvPr>
              <p:cNvSpPr/>
              <p:nvPr/>
            </p:nvSpPr>
            <p:spPr>
              <a:xfrm>
                <a:off x="12210685" y="2571722"/>
                <a:ext cx="514984" cy="514984"/>
              </a:xfrm>
              <a:custGeom>
                <a:avLst/>
                <a:gdLst/>
                <a:ahLst/>
                <a:cxnLst/>
                <a:rect l="l" t="t" r="r" b="b"/>
                <a:pathLst>
                  <a:path w="514984" h="514985">
                    <a:moveTo>
                      <a:pt x="514748" y="0"/>
                    </a:moveTo>
                    <a:lnTo>
                      <a:pt x="0" y="0"/>
                    </a:lnTo>
                    <a:lnTo>
                      <a:pt x="0" y="514748"/>
                    </a:lnTo>
                    <a:lnTo>
                      <a:pt x="514748" y="514748"/>
                    </a:lnTo>
                    <a:lnTo>
                      <a:pt x="514748" y="0"/>
                    </a:lnTo>
                    <a:close/>
                  </a:path>
                </a:pathLst>
              </a:custGeom>
              <a:solidFill>
                <a:srgbClr val="FFB708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" name="object 23">
                <a:extLst>
                  <a:ext uri="{FF2B5EF4-FFF2-40B4-BE49-F238E27FC236}">
                    <a16:creationId xmlns:a16="http://schemas.microsoft.com/office/drawing/2014/main" id="{6DB45ECA-0F92-C858-DFB5-279EB99A2CCA}"/>
                  </a:ext>
                </a:extLst>
              </p:cNvPr>
              <p:cNvSpPr/>
              <p:nvPr/>
            </p:nvSpPr>
            <p:spPr>
              <a:xfrm>
                <a:off x="12306880" y="2653492"/>
                <a:ext cx="322580" cy="321310"/>
              </a:xfrm>
              <a:custGeom>
                <a:avLst/>
                <a:gdLst/>
                <a:ahLst/>
                <a:cxnLst/>
                <a:rect l="l" t="t" r="r" b="b"/>
                <a:pathLst>
                  <a:path w="322579" h="321310">
                    <a:moveTo>
                      <a:pt x="72430" y="185420"/>
                    </a:moveTo>
                    <a:lnTo>
                      <a:pt x="57789" y="185420"/>
                    </a:lnTo>
                    <a:lnTo>
                      <a:pt x="43015" y="190500"/>
                    </a:lnTo>
                    <a:lnTo>
                      <a:pt x="9421" y="218440"/>
                    </a:lnTo>
                    <a:lnTo>
                      <a:pt x="0" y="259080"/>
                    </a:lnTo>
                    <a:lnTo>
                      <a:pt x="7241" y="284480"/>
                    </a:lnTo>
                    <a:lnTo>
                      <a:pt x="23420" y="304800"/>
                    </a:lnTo>
                    <a:lnTo>
                      <a:pt x="47057" y="318770"/>
                    </a:lnTo>
                    <a:lnTo>
                      <a:pt x="60267" y="321310"/>
                    </a:lnTo>
                    <a:lnTo>
                      <a:pt x="73325" y="321310"/>
                    </a:lnTo>
                    <a:lnTo>
                      <a:pt x="86168" y="320040"/>
                    </a:lnTo>
                    <a:lnTo>
                      <a:pt x="98730" y="314960"/>
                    </a:lnTo>
                    <a:lnTo>
                      <a:pt x="102518" y="312420"/>
                    </a:lnTo>
                    <a:lnTo>
                      <a:pt x="68952" y="312420"/>
                    </a:lnTo>
                    <a:lnTo>
                      <a:pt x="49678" y="309880"/>
                    </a:lnTo>
                    <a:lnTo>
                      <a:pt x="18796" y="285750"/>
                    </a:lnTo>
                    <a:lnTo>
                      <a:pt x="10794" y="264160"/>
                    </a:lnTo>
                    <a:lnTo>
                      <a:pt x="10711" y="262890"/>
                    </a:lnTo>
                    <a:lnTo>
                      <a:pt x="10628" y="261620"/>
                    </a:lnTo>
                    <a:lnTo>
                      <a:pt x="10544" y="260350"/>
                    </a:lnTo>
                    <a:lnTo>
                      <a:pt x="10461" y="259080"/>
                    </a:lnTo>
                    <a:lnTo>
                      <a:pt x="10378" y="257810"/>
                    </a:lnTo>
                    <a:lnTo>
                      <a:pt x="10295" y="256540"/>
                    </a:lnTo>
                    <a:lnTo>
                      <a:pt x="10212" y="255270"/>
                    </a:lnTo>
                    <a:lnTo>
                      <a:pt x="10128" y="254000"/>
                    </a:lnTo>
                    <a:lnTo>
                      <a:pt x="10045" y="252730"/>
                    </a:lnTo>
                    <a:lnTo>
                      <a:pt x="9962" y="251460"/>
                    </a:lnTo>
                    <a:lnTo>
                      <a:pt x="9879" y="250190"/>
                    </a:lnTo>
                    <a:lnTo>
                      <a:pt x="9795" y="248920"/>
                    </a:lnTo>
                    <a:lnTo>
                      <a:pt x="9712" y="247650"/>
                    </a:lnTo>
                    <a:lnTo>
                      <a:pt x="14888" y="228600"/>
                    </a:lnTo>
                    <a:lnTo>
                      <a:pt x="26324" y="212090"/>
                    </a:lnTo>
                    <a:lnTo>
                      <a:pt x="42682" y="200660"/>
                    </a:lnTo>
                    <a:lnTo>
                      <a:pt x="60836" y="195580"/>
                    </a:lnTo>
                    <a:lnTo>
                      <a:pt x="111046" y="195580"/>
                    </a:lnTo>
                    <a:lnTo>
                      <a:pt x="112786" y="193040"/>
                    </a:lnTo>
                    <a:lnTo>
                      <a:pt x="101233" y="193040"/>
                    </a:lnTo>
                    <a:lnTo>
                      <a:pt x="86918" y="187960"/>
                    </a:lnTo>
                    <a:lnTo>
                      <a:pt x="72430" y="185420"/>
                    </a:lnTo>
                    <a:close/>
                  </a:path>
                  <a:path w="322579" h="321310">
                    <a:moveTo>
                      <a:pt x="223582" y="182880"/>
                    </a:moveTo>
                    <a:lnTo>
                      <a:pt x="212915" y="182880"/>
                    </a:lnTo>
                    <a:lnTo>
                      <a:pt x="218852" y="194310"/>
                    </a:lnTo>
                    <a:lnTo>
                      <a:pt x="218570" y="195580"/>
                    </a:lnTo>
                    <a:lnTo>
                      <a:pt x="217303" y="195580"/>
                    </a:lnTo>
                    <a:lnTo>
                      <a:pt x="204383" y="207010"/>
                    </a:lnTo>
                    <a:lnTo>
                      <a:pt x="194852" y="219710"/>
                    </a:lnTo>
                    <a:lnTo>
                      <a:pt x="188750" y="234950"/>
                    </a:lnTo>
                    <a:lnTo>
                      <a:pt x="186323" y="250190"/>
                    </a:lnTo>
                    <a:lnTo>
                      <a:pt x="186310" y="260350"/>
                    </a:lnTo>
                    <a:lnTo>
                      <a:pt x="187771" y="269240"/>
                    </a:lnTo>
                    <a:lnTo>
                      <a:pt x="208151" y="303530"/>
                    </a:lnTo>
                    <a:lnTo>
                      <a:pt x="247737" y="321310"/>
                    </a:lnTo>
                    <a:lnTo>
                      <a:pt x="270212" y="320040"/>
                    </a:lnTo>
                    <a:lnTo>
                      <a:pt x="284958" y="314960"/>
                    </a:lnTo>
                    <a:lnTo>
                      <a:pt x="291253" y="311150"/>
                    </a:lnTo>
                    <a:lnTo>
                      <a:pt x="240225" y="311150"/>
                    </a:lnTo>
                    <a:lnTo>
                      <a:pt x="219690" y="300990"/>
                    </a:lnTo>
                    <a:lnTo>
                      <a:pt x="203900" y="283210"/>
                    </a:lnTo>
                    <a:lnTo>
                      <a:pt x="196225" y="261620"/>
                    </a:lnTo>
                    <a:lnTo>
                      <a:pt x="196291" y="260350"/>
                    </a:lnTo>
                    <a:lnTo>
                      <a:pt x="196358" y="259080"/>
                    </a:lnTo>
                    <a:lnTo>
                      <a:pt x="196424" y="257810"/>
                    </a:lnTo>
                    <a:lnTo>
                      <a:pt x="196490" y="256540"/>
                    </a:lnTo>
                    <a:lnTo>
                      <a:pt x="196557" y="255270"/>
                    </a:lnTo>
                    <a:lnTo>
                      <a:pt x="196623" y="254000"/>
                    </a:lnTo>
                    <a:lnTo>
                      <a:pt x="196690" y="252730"/>
                    </a:lnTo>
                    <a:lnTo>
                      <a:pt x="196756" y="251460"/>
                    </a:lnTo>
                    <a:lnTo>
                      <a:pt x="196823" y="250190"/>
                    </a:lnTo>
                    <a:lnTo>
                      <a:pt x="196889" y="248920"/>
                    </a:lnTo>
                    <a:lnTo>
                      <a:pt x="196956" y="247650"/>
                    </a:lnTo>
                    <a:lnTo>
                      <a:pt x="197022" y="246380"/>
                    </a:lnTo>
                    <a:lnTo>
                      <a:pt x="197089" y="245110"/>
                    </a:lnTo>
                    <a:lnTo>
                      <a:pt x="197155" y="243840"/>
                    </a:lnTo>
                    <a:lnTo>
                      <a:pt x="197222" y="242570"/>
                    </a:lnTo>
                    <a:lnTo>
                      <a:pt x="197288" y="241300"/>
                    </a:lnTo>
                    <a:lnTo>
                      <a:pt x="197355" y="240030"/>
                    </a:lnTo>
                    <a:lnTo>
                      <a:pt x="197421" y="238760"/>
                    </a:lnTo>
                    <a:lnTo>
                      <a:pt x="206718" y="219710"/>
                    </a:lnTo>
                    <a:lnTo>
                      <a:pt x="223344" y="203200"/>
                    </a:lnTo>
                    <a:lnTo>
                      <a:pt x="233944" y="203200"/>
                    </a:lnTo>
                    <a:lnTo>
                      <a:pt x="232004" y="199390"/>
                    </a:lnTo>
                    <a:lnTo>
                      <a:pt x="249573" y="194310"/>
                    </a:lnTo>
                    <a:lnTo>
                      <a:pt x="288475" y="194310"/>
                    </a:lnTo>
                    <a:lnTo>
                      <a:pt x="282293" y="190500"/>
                    </a:lnTo>
                    <a:lnTo>
                      <a:pt x="227480" y="190500"/>
                    </a:lnTo>
                    <a:lnTo>
                      <a:pt x="223582" y="182880"/>
                    </a:lnTo>
                    <a:close/>
                  </a:path>
                  <a:path w="322579" h="321310">
                    <a:moveTo>
                      <a:pt x="136635" y="257810"/>
                    </a:moveTo>
                    <a:lnTo>
                      <a:pt x="126792" y="257810"/>
                    </a:lnTo>
                    <a:lnTo>
                      <a:pt x="125856" y="265430"/>
                    </a:lnTo>
                    <a:lnTo>
                      <a:pt x="124189" y="271780"/>
                    </a:lnTo>
                    <a:lnTo>
                      <a:pt x="97763" y="304800"/>
                    </a:lnTo>
                    <a:lnTo>
                      <a:pt x="68952" y="312420"/>
                    </a:lnTo>
                    <a:lnTo>
                      <a:pt x="102518" y="312420"/>
                    </a:lnTo>
                    <a:lnTo>
                      <a:pt x="113881" y="304800"/>
                    </a:lnTo>
                    <a:lnTo>
                      <a:pt x="125179" y="292100"/>
                    </a:lnTo>
                    <a:lnTo>
                      <a:pt x="132728" y="275590"/>
                    </a:lnTo>
                    <a:lnTo>
                      <a:pt x="136635" y="257810"/>
                    </a:lnTo>
                    <a:close/>
                  </a:path>
                  <a:path w="322579" h="321310">
                    <a:moveTo>
                      <a:pt x="288475" y="194310"/>
                    </a:moveTo>
                    <a:lnTo>
                      <a:pt x="249573" y="194310"/>
                    </a:lnTo>
                    <a:lnTo>
                      <a:pt x="269231" y="196850"/>
                    </a:lnTo>
                    <a:lnTo>
                      <a:pt x="288358" y="205740"/>
                    </a:lnTo>
                    <a:lnTo>
                      <a:pt x="304337" y="222250"/>
                    </a:lnTo>
                    <a:lnTo>
                      <a:pt x="312612" y="243840"/>
                    </a:lnTo>
                    <a:lnTo>
                      <a:pt x="312510" y="246380"/>
                    </a:lnTo>
                    <a:lnTo>
                      <a:pt x="312408" y="248920"/>
                    </a:lnTo>
                    <a:lnTo>
                      <a:pt x="312306" y="251460"/>
                    </a:lnTo>
                    <a:lnTo>
                      <a:pt x="312204" y="254000"/>
                    </a:lnTo>
                    <a:lnTo>
                      <a:pt x="312102" y="256540"/>
                    </a:lnTo>
                    <a:lnTo>
                      <a:pt x="312000" y="259080"/>
                    </a:lnTo>
                    <a:lnTo>
                      <a:pt x="311898" y="261620"/>
                    </a:lnTo>
                    <a:lnTo>
                      <a:pt x="311796" y="264160"/>
                    </a:lnTo>
                    <a:lnTo>
                      <a:pt x="311694" y="266700"/>
                    </a:lnTo>
                    <a:lnTo>
                      <a:pt x="302241" y="288290"/>
                    </a:lnTo>
                    <a:lnTo>
                      <a:pt x="284913" y="303530"/>
                    </a:lnTo>
                    <a:lnTo>
                      <a:pt x="262850" y="311150"/>
                    </a:lnTo>
                    <a:lnTo>
                      <a:pt x="291253" y="311150"/>
                    </a:lnTo>
                    <a:lnTo>
                      <a:pt x="318860" y="276860"/>
                    </a:lnTo>
                    <a:lnTo>
                      <a:pt x="322162" y="262890"/>
                    </a:lnTo>
                    <a:lnTo>
                      <a:pt x="322073" y="245110"/>
                    </a:lnTo>
                    <a:lnTo>
                      <a:pt x="305195" y="208280"/>
                    </a:lnTo>
                    <a:lnTo>
                      <a:pt x="294658" y="198120"/>
                    </a:lnTo>
                    <a:lnTo>
                      <a:pt x="288475" y="194310"/>
                    </a:lnTo>
                    <a:close/>
                  </a:path>
                  <a:path w="322579" h="321310">
                    <a:moveTo>
                      <a:pt x="68227" y="200660"/>
                    </a:moveTo>
                    <a:lnTo>
                      <a:pt x="27517" y="219710"/>
                    </a:lnTo>
                    <a:lnTo>
                      <a:pt x="17309" y="241300"/>
                    </a:lnTo>
                    <a:lnTo>
                      <a:pt x="17184" y="242570"/>
                    </a:lnTo>
                    <a:lnTo>
                      <a:pt x="17058" y="243840"/>
                    </a:lnTo>
                    <a:lnTo>
                      <a:pt x="16932" y="245110"/>
                    </a:lnTo>
                    <a:lnTo>
                      <a:pt x="16807" y="246380"/>
                    </a:lnTo>
                    <a:lnTo>
                      <a:pt x="16681" y="247650"/>
                    </a:lnTo>
                    <a:lnTo>
                      <a:pt x="16556" y="248920"/>
                    </a:lnTo>
                    <a:lnTo>
                      <a:pt x="16430" y="250190"/>
                    </a:lnTo>
                    <a:lnTo>
                      <a:pt x="16304" y="251460"/>
                    </a:lnTo>
                    <a:lnTo>
                      <a:pt x="16179" y="252730"/>
                    </a:lnTo>
                    <a:lnTo>
                      <a:pt x="16053" y="254000"/>
                    </a:lnTo>
                    <a:lnTo>
                      <a:pt x="15928" y="255270"/>
                    </a:lnTo>
                    <a:lnTo>
                      <a:pt x="15802" y="256540"/>
                    </a:lnTo>
                    <a:lnTo>
                      <a:pt x="15677" y="257810"/>
                    </a:lnTo>
                    <a:lnTo>
                      <a:pt x="15551" y="259080"/>
                    </a:lnTo>
                    <a:lnTo>
                      <a:pt x="21450" y="278130"/>
                    </a:lnTo>
                    <a:lnTo>
                      <a:pt x="34213" y="294640"/>
                    </a:lnTo>
                    <a:lnTo>
                      <a:pt x="52669" y="303530"/>
                    </a:lnTo>
                    <a:lnTo>
                      <a:pt x="64472" y="306070"/>
                    </a:lnTo>
                    <a:lnTo>
                      <a:pt x="75927" y="306070"/>
                    </a:lnTo>
                    <a:lnTo>
                      <a:pt x="86986" y="303530"/>
                    </a:lnTo>
                    <a:lnTo>
                      <a:pt x="97600" y="297180"/>
                    </a:lnTo>
                    <a:lnTo>
                      <a:pt x="70448" y="297180"/>
                    </a:lnTo>
                    <a:lnTo>
                      <a:pt x="56182" y="294640"/>
                    </a:lnTo>
                    <a:lnTo>
                      <a:pt x="26475" y="265430"/>
                    </a:lnTo>
                    <a:lnTo>
                      <a:pt x="26231" y="262890"/>
                    </a:lnTo>
                    <a:lnTo>
                      <a:pt x="26109" y="261620"/>
                    </a:lnTo>
                    <a:lnTo>
                      <a:pt x="25986" y="260350"/>
                    </a:lnTo>
                    <a:lnTo>
                      <a:pt x="25864" y="259080"/>
                    </a:lnTo>
                    <a:lnTo>
                      <a:pt x="25742" y="257810"/>
                    </a:lnTo>
                    <a:lnTo>
                      <a:pt x="25620" y="256540"/>
                    </a:lnTo>
                    <a:lnTo>
                      <a:pt x="25498" y="255270"/>
                    </a:lnTo>
                    <a:lnTo>
                      <a:pt x="25375" y="254000"/>
                    </a:lnTo>
                    <a:lnTo>
                      <a:pt x="25253" y="252730"/>
                    </a:lnTo>
                    <a:lnTo>
                      <a:pt x="25131" y="251460"/>
                    </a:lnTo>
                    <a:lnTo>
                      <a:pt x="25009" y="250190"/>
                    </a:lnTo>
                    <a:lnTo>
                      <a:pt x="28331" y="236220"/>
                    </a:lnTo>
                    <a:lnTo>
                      <a:pt x="36366" y="224790"/>
                    </a:lnTo>
                    <a:lnTo>
                      <a:pt x="48276" y="214630"/>
                    </a:lnTo>
                    <a:lnTo>
                      <a:pt x="61616" y="210820"/>
                    </a:lnTo>
                    <a:lnTo>
                      <a:pt x="101647" y="210820"/>
                    </a:lnTo>
                    <a:lnTo>
                      <a:pt x="103987" y="207010"/>
                    </a:lnTo>
                    <a:lnTo>
                      <a:pt x="92793" y="207010"/>
                    </a:lnTo>
                    <a:lnTo>
                      <a:pt x="80496" y="201930"/>
                    </a:lnTo>
                    <a:lnTo>
                      <a:pt x="68227" y="200660"/>
                    </a:lnTo>
                    <a:close/>
                  </a:path>
                  <a:path w="322579" h="321310">
                    <a:moveTo>
                      <a:pt x="233944" y="203200"/>
                    </a:moveTo>
                    <a:lnTo>
                      <a:pt x="223344" y="203200"/>
                    </a:lnTo>
                    <a:lnTo>
                      <a:pt x="224287" y="205740"/>
                    </a:lnTo>
                    <a:lnTo>
                      <a:pt x="226004" y="208280"/>
                    </a:lnTo>
                    <a:lnTo>
                      <a:pt x="225271" y="209550"/>
                    </a:lnTo>
                    <a:lnTo>
                      <a:pt x="224915" y="209550"/>
                    </a:lnTo>
                    <a:lnTo>
                      <a:pt x="216406" y="217170"/>
                    </a:lnTo>
                    <a:lnTo>
                      <a:pt x="209748" y="224790"/>
                    </a:lnTo>
                    <a:lnTo>
                      <a:pt x="204998" y="234950"/>
                    </a:lnTo>
                    <a:lnTo>
                      <a:pt x="202214" y="245110"/>
                    </a:lnTo>
                    <a:lnTo>
                      <a:pt x="202252" y="246380"/>
                    </a:lnTo>
                    <a:lnTo>
                      <a:pt x="202365" y="250190"/>
                    </a:lnTo>
                    <a:lnTo>
                      <a:pt x="202478" y="254000"/>
                    </a:lnTo>
                    <a:lnTo>
                      <a:pt x="202591" y="257810"/>
                    </a:lnTo>
                    <a:lnTo>
                      <a:pt x="202704" y="261620"/>
                    </a:lnTo>
                    <a:lnTo>
                      <a:pt x="202818" y="265430"/>
                    </a:lnTo>
                    <a:lnTo>
                      <a:pt x="210277" y="283210"/>
                    </a:lnTo>
                    <a:lnTo>
                      <a:pt x="223382" y="295910"/>
                    </a:lnTo>
                    <a:lnTo>
                      <a:pt x="240925" y="304800"/>
                    </a:lnTo>
                    <a:lnTo>
                      <a:pt x="248938" y="306070"/>
                    </a:lnTo>
                    <a:lnTo>
                      <a:pt x="256905" y="306070"/>
                    </a:lnTo>
                    <a:lnTo>
                      <a:pt x="272673" y="303530"/>
                    </a:lnTo>
                    <a:lnTo>
                      <a:pt x="273626" y="302260"/>
                    </a:lnTo>
                    <a:lnTo>
                      <a:pt x="276432" y="300990"/>
                    </a:lnTo>
                    <a:lnTo>
                      <a:pt x="277479" y="298450"/>
                    </a:lnTo>
                    <a:lnTo>
                      <a:pt x="276851" y="297180"/>
                    </a:lnTo>
                    <a:lnTo>
                      <a:pt x="252027" y="297180"/>
                    </a:lnTo>
                    <a:lnTo>
                      <a:pt x="242060" y="294640"/>
                    </a:lnTo>
                    <a:lnTo>
                      <a:pt x="213122" y="266700"/>
                    </a:lnTo>
                    <a:lnTo>
                      <a:pt x="211637" y="247650"/>
                    </a:lnTo>
                    <a:lnTo>
                      <a:pt x="214692" y="236220"/>
                    </a:lnTo>
                    <a:lnTo>
                      <a:pt x="220756" y="226060"/>
                    </a:lnTo>
                    <a:lnTo>
                      <a:pt x="229774" y="218440"/>
                    </a:lnTo>
                    <a:lnTo>
                      <a:pt x="229973" y="218440"/>
                    </a:lnTo>
                    <a:lnTo>
                      <a:pt x="230203" y="217170"/>
                    </a:lnTo>
                    <a:lnTo>
                      <a:pt x="240896" y="217170"/>
                    </a:lnTo>
                    <a:lnTo>
                      <a:pt x="239553" y="214630"/>
                    </a:lnTo>
                    <a:lnTo>
                      <a:pt x="239375" y="213360"/>
                    </a:lnTo>
                    <a:lnTo>
                      <a:pt x="239114" y="213360"/>
                    </a:lnTo>
                    <a:lnTo>
                      <a:pt x="245030" y="210820"/>
                    </a:lnTo>
                    <a:lnTo>
                      <a:pt x="284889" y="210820"/>
                    </a:lnTo>
                    <a:lnTo>
                      <a:pt x="283611" y="209550"/>
                    </a:lnTo>
                    <a:lnTo>
                      <a:pt x="271146" y="204470"/>
                    </a:lnTo>
                    <a:lnTo>
                      <a:pt x="234590" y="204470"/>
                    </a:lnTo>
                    <a:lnTo>
                      <a:pt x="233944" y="203200"/>
                    </a:lnTo>
                    <a:close/>
                  </a:path>
                  <a:path w="322579" h="321310">
                    <a:moveTo>
                      <a:pt x="120981" y="257810"/>
                    </a:moveTo>
                    <a:lnTo>
                      <a:pt x="111170" y="257810"/>
                    </a:lnTo>
                    <a:lnTo>
                      <a:pt x="111065" y="259080"/>
                    </a:lnTo>
                    <a:lnTo>
                      <a:pt x="110960" y="260350"/>
                    </a:lnTo>
                    <a:lnTo>
                      <a:pt x="110856" y="261620"/>
                    </a:lnTo>
                    <a:lnTo>
                      <a:pt x="110751" y="262890"/>
                    </a:lnTo>
                    <a:lnTo>
                      <a:pt x="110646" y="264160"/>
                    </a:lnTo>
                    <a:lnTo>
                      <a:pt x="84804" y="293370"/>
                    </a:lnTo>
                    <a:lnTo>
                      <a:pt x="70448" y="297180"/>
                    </a:lnTo>
                    <a:lnTo>
                      <a:pt x="97600" y="297180"/>
                    </a:lnTo>
                    <a:lnTo>
                      <a:pt x="106812" y="289560"/>
                    </a:lnTo>
                    <a:lnTo>
                      <a:pt x="113739" y="280670"/>
                    </a:lnTo>
                    <a:lnTo>
                      <a:pt x="118442" y="270510"/>
                    </a:lnTo>
                    <a:lnTo>
                      <a:pt x="120981" y="257810"/>
                    </a:lnTo>
                    <a:close/>
                  </a:path>
                  <a:path w="322579" h="321310">
                    <a:moveTo>
                      <a:pt x="273071" y="293370"/>
                    </a:moveTo>
                    <a:lnTo>
                      <a:pt x="267950" y="294640"/>
                    </a:lnTo>
                    <a:lnTo>
                      <a:pt x="265375" y="295910"/>
                    </a:lnTo>
                    <a:lnTo>
                      <a:pt x="262705" y="295910"/>
                    </a:lnTo>
                    <a:lnTo>
                      <a:pt x="252027" y="297180"/>
                    </a:lnTo>
                    <a:lnTo>
                      <a:pt x="276851" y="297180"/>
                    </a:lnTo>
                    <a:lnTo>
                      <a:pt x="275594" y="294640"/>
                    </a:lnTo>
                    <a:lnTo>
                      <a:pt x="273071" y="293370"/>
                    </a:lnTo>
                    <a:close/>
                  </a:path>
                  <a:path w="322579" h="321310">
                    <a:moveTo>
                      <a:pt x="284889" y="210820"/>
                    </a:moveTo>
                    <a:lnTo>
                      <a:pt x="258077" y="210820"/>
                    </a:lnTo>
                    <a:lnTo>
                      <a:pt x="267467" y="212090"/>
                    </a:lnTo>
                    <a:lnTo>
                      <a:pt x="276181" y="215900"/>
                    </a:lnTo>
                    <a:lnTo>
                      <a:pt x="297395" y="247650"/>
                    </a:lnTo>
                    <a:lnTo>
                      <a:pt x="297453" y="259080"/>
                    </a:lnTo>
                    <a:lnTo>
                      <a:pt x="295201" y="267970"/>
                    </a:lnTo>
                    <a:lnTo>
                      <a:pt x="290671" y="276860"/>
                    </a:lnTo>
                    <a:lnTo>
                      <a:pt x="283898" y="285750"/>
                    </a:lnTo>
                    <a:lnTo>
                      <a:pt x="282442" y="287020"/>
                    </a:lnTo>
                    <a:lnTo>
                      <a:pt x="281594" y="288290"/>
                    </a:lnTo>
                    <a:lnTo>
                      <a:pt x="282840" y="293370"/>
                    </a:lnTo>
                    <a:lnTo>
                      <a:pt x="286850" y="294640"/>
                    </a:lnTo>
                    <a:lnTo>
                      <a:pt x="290452" y="292100"/>
                    </a:lnTo>
                    <a:lnTo>
                      <a:pt x="306829" y="261620"/>
                    </a:lnTo>
                    <a:lnTo>
                      <a:pt x="306703" y="259080"/>
                    </a:lnTo>
                    <a:lnTo>
                      <a:pt x="306578" y="256540"/>
                    </a:lnTo>
                    <a:lnTo>
                      <a:pt x="306452" y="254000"/>
                    </a:lnTo>
                    <a:lnTo>
                      <a:pt x="306327" y="251460"/>
                    </a:lnTo>
                    <a:lnTo>
                      <a:pt x="306201" y="248920"/>
                    </a:lnTo>
                    <a:lnTo>
                      <a:pt x="306076" y="246380"/>
                    </a:lnTo>
                    <a:lnTo>
                      <a:pt x="305950" y="243840"/>
                    </a:lnTo>
                    <a:lnTo>
                      <a:pt x="305825" y="241300"/>
                    </a:lnTo>
                    <a:lnTo>
                      <a:pt x="297667" y="223520"/>
                    </a:lnTo>
                    <a:lnTo>
                      <a:pt x="284889" y="210820"/>
                    </a:lnTo>
                    <a:close/>
                  </a:path>
                  <a:path w="322579" h="321310">
                    <a:moveTo>
                      <a:pt x="101647" y="210820"/>
                    </a:moveTo>
                    <a:lnTo>
                      <a:pt x="75098" y="210820"/>
                    </a:lnTo>
                    <a:lnTo>
                      <a:pt x="87432" y="214630"/>
                    </a:lnTo>
                    <a:lnTo>
                      <a:pt x="63957" y="251460"/>
                    </a:lnTo>
                    <a:lnTo>
                      <a:pt x="63423" y="252730"/>
                    </a:lnTo>
                    <a:lnTo>
                      <a:pt x="63402" y="256540"/>
                    </a:lnTo>
                    <a:lnTo>
                      <a:pt x="65307" y="257810"/>
                    </a:lnTo>
                    <a:lnTo>
                      <a:pt x="169032" y="257810"/>
                    </a:lnTo>
                    <a:lnTo>
                      <a:pt x="171011" y="256540"/>
                    </a:lnTo>
                    <a:lnTo>
                      <a:pt x="175589" y="248920"/>
                    </a:lnTo>
                    <a:lnTo>
                      <a:pt x="77401" y="248920"/>
                    </a:lnTo>
                    <a:lnTo>
                      <a:pt x="77611" y="247650"/>
                    </a:lnTo>
                    <a:lnTo>
                      <a:pt x="78459" y="246380"/>
                    </a:lnTo>
                    <a:lnTo>
                      <a:pt x="79569" y="245110"/>
                    </a:lnTo>
                    <a:lnTo>
                      <a:pt x="80239" y="243840"/>
                    </a:lnTo>
                    <a:lnTo>
                      <a:pt x="95600" y="219710"/>
                    </a:lnTo>
                    <a:lnTo>
                      <a:pt x="108712" y="219710"/>
                    </a:lnTo>
                    <a:lnTo>
                      <a:pt x="100867" y="212090"/>
                    </a:lnTo>
                    <a:lnTo>
                      <a:pt x="101647" y="210820"/>
                    </a:lnTo>
                    <a:close/>
                  </a:path>
                  <a:path w="322579" h="321310">
                    <a:moveTo>
                      <a:pt x="240896" y="217170"/>
                    </a:moveTo>
                    <a:lnTo>
                      <a:pt x="230517" y="217170"/>
                    </a:lnTo>
                    <a:lnTo>
                      <a:pt x="250883" y="256540"/>
                    </a:lnTo>
                    <a:lnTo>
                      <a:pt x="252244" y="257810"/>
                    </a:lnTo>
                    <a:lnTo>
                      <a:pt x="257815" y="257810"/>
                    </a:lnTo>
                    <a:lnTo>
                      <a:pt x="260181" y="255270"/>
                    </a:lnTo>
                    <a:lnTo>
                      <a:pt x="258705" y="251460"/>
                    </a:lnTo>
                    <a:lnTo>
                      <a:pt x="258349" y="250190"/>
                    </a:lnTo>
                    <a:lnTo>
                      <a:pt x="240896" y="217170"/>
                    </a:lnTo>
                    <a:close/>
                  </a:path>
                  <a:path w="322579" h="321310">
                    <a:moveTo>
                      <a:pt x="108712" y="219710"/>
                    </a:moveTo>
                    <a:lnTo>
                      <a:pt x="95600" y="219710"/>
                    </a:lnTo>
                    <a:lnTo>
                      <a:pt x="101587" y="226060"/>
                    </a:lnTo>
                    <a:lnTo>
                      <a:pt x="106186" y="232410"/>
                    </a:lnTo>
                    <a:lnTo>
                      <a:pt x="109403" y="240030"/>
                    </a:lnTo>
                    <a:lnTo>
                      <a:pt x="111243" y="248920"/>
                    </a:lnTo>
                    <a:lnTo>
                      <a:pt x="120960" y="248920"/>
                    </a:lnTo>
                    <a:lnTo>
                      <a:pt x="118769" y="237490"/>
                    </a:lnTo>
                    <a:lnTo>
                      <a:pt x="114683" y="228600"/>
                    </a:lnTo>
                    <a:lnTo>
                      <a:pt x="108712" y="219710"/>
                    </a:lnTo>
                    <a:close/>
                  </a:path>
                  <a:path w="322579" h="321310">
                    <a:moveTo>
                      <a:pt x="111046" y="195580"/>
                    </a:moveTo>
                    <a:lnTo>
                      <a:pt x="79124" y="195580"/>
                    </a:lnTo>
                    <a:lnTo>
                      <a:pt x="95882" y="201930"/>
                    </a:lnTo>
                    <a:lnTo>
                      <a:pt x="92793" y="207010"/>
                    </a:lnTo>
                    <a:lnTo>
                      <a:pt x="103987" y="207010"/>
                    </a:lnTo>
                    <a:lnTo>
                      <a:pt x="112780" y="214630"/>
                    </a:lnTo>
                    <a:lnTo>
                      <a:pt x="119729" y="224790"/>
                    </a:lnTo>
                    <a:lnTo>
                      <a:pt x="124500" y="236220"/>
                    </a:lnTo>
                    <a:lnTo>
                      <a:pt x="126761" y="248920"/>
                    </a:lnTo>
                    <a:lnTo>
                      <a:pt x="136530" y="248920"/>
                    </a:lnTo>
                    <a:lnTo>
                      <a:pt x="133780" y="233680"/>
                    </a:lnTo>
                    <a:lnTo>
                      <a:pt x="128317" y="220980"/>
                    </a:lnTo>
                    <a:lnTo>
                      <a:pt x="120155" y="209550"/>
                    </a:lnTo>
                    <a:lnTo>
                      <a:pt x="109306" y="198120"/>
                    </a:lnTo>
                    <a:lnTo>
                      <a:pt x="111046" y="195580"/>
                    </a:lnTo>
                    <a:close/>
                  </a:path>
                  <a:path w="322579" h="321310">
                    <a:moveTo>
                      <a:pt x="131609" y="181610"/>
                    </a:moveTo>
                    <a:lnTo>
                      <a:pt x="121180" y="181610"/>
                    </a:lnTo>
                    <a:lnTo>
                      <a:pt x="137640" y="210820"/>
                    </a:lnTo>
                    <a:lnTo>
                      <a:pt x="137724" y="212090"/>
                    </a:lnTo>
                    <a:lnTo>
                      <a:pt x="136824" y="214630"/>
                    </a:lnTo>
                    <a:lnTo>
                      <a:pt x="135818" y="219710"/>
                    </a:lnTo>
                    <a:lnTo>
                      <a:pt x="135822" y="228600"/>
                    </a:lnTo>
                    <a:lnTo>
                      <a:pt x="138636" y="234950"/>
                    </a:lnTo>
                    <a:lnTo>
                      <a:pt x="143557" y="240030"/>
                    </a:lnTo>
                    <a:lnTo>
                      <a:pt x="150122" y="242570"/>
                    </a:lnTo>
                    <a:lnTo>
                      <a:pt x="156027" y="242570"/>
                    </a:lnTo>
                    <a:lnTo>
                      <a:pt x="158980" y="248920"/>
                    </a:lnTo>
                    <a:lnTo>
                      <a:pt x="175589" y="248920"/>
                    </a:lnTo>
                    <a:lnTo>
                      <a:pt x="178641" y="243840"/>
                    </a:lnTo>
                    <a:lnTo>
                      <a:pt x="167378" y="243840"/>
                    </a:lnTo>
                    <a:lnTo>
                      <a:pt x="165168" y="240030"/>
                    </a:lnTo>
                    <a:lnTo>
                      <a:pt x="166006" y="238760"/>
                    </a:lnTo>
                    <a:lnTo>
                      <a:pt x="169891" y="236220"/>
                    </a:lnTo>
                    <a:lnTo>
                      <a:pt x="171454" y="233680"/>
                    </a:lnTo>
                    <a:lnTo>
                      <a:pt x="153744" y="233680"/>
                    </a:lnTo>
                    <a:lnTo>
                      <a:pt x="146205" y="229870"/>
                    </a:lnTo>
                    <a:lnTo>
                      <a:pt x="144237" y="226060"/>
                    </a:lnTo>
                    <a:lnTo>
                      <a:pt x="151079" y="196850"/>
                    </a:lnTo>
                    <a:lnTo>
                      <a:pt x="141138" y="196850"/>
                    </a:lnTo>
                    <a:lnTo>
                      <a:pt x="140258" y="195580"/>
                    </a:lnTo>
                    <a:lnTo>
                      <a:pt x="131609" y="181610"/>
                    </a:lnTo>
                    <a:close/>
                  </a:path>
                  <a:path w="322579" h="321310">
                    <a:moveTo>
                      <a:pt x="220983" y="177800"/>
                    </a:moveTo>
                    <a:lnTo>
                      <a:pt x="204549" y="177800"/>
                    </a:lnTo>
                    <a:lnTo>
                      <a:pt x="198915" y="187960"/>
                    </a:lnTo>
                    <a:lnTo>
                      <a:pt x="186568" y="210820"/>
                    </a:lnTo>
                    <a:lnTo>
                      <a:pt x="173919" y="232410"/>
                    </a:lnTo>
                    <a:lnTo>
                      <a:pt x="167378" y="243840"/>
                    </a:lnTo>
                    <a:lnTo>
                      <a:pt x="178641" y="243840"/>
                    </a:lnTo>
                    <a:lnTo>
                      <a:pt x="182457" y="237490"/>
                    </a:lnTo>
                    <a:lnTo>
                      <a:pt x="212256" y="184150"/>
                    </a:lnTo>
                    <a:lnTo>
                      <a:pt x="212915" y="182880"/>
                    </a:lnTo>
                    <a:lnTo>
                      <a:pt x="223582" y="182880"/>
                    </a:lnTo>
                    <a:lnTo>
                      <a:pt x="220983" y="177800"/>
                    </a:lnTo>
                    <a:close/>
                  </a:path>
                  <a:path w="322579" h="321310">
                    <a:moveTo>
                      <a:pt x="188529" y="158750"/>
                    </a:moveTo>
                    <a:lnTo>
                      <a:pt x="177754" y="158750"/>
                    </a:lnTo>
                    <a:lnTo>
                      <a:pt x="178738" y="160020"/>
                    </a:lnTo>
                    <a:lnTo>
                      <a:pt x="178728" y="162560"/>
                    </a:lnTo>
                    <a:lnTo>
                      <a:pt x="163660" y="227330"/>
                    </a:lnTo>
                    <a:lnTo>
                      <a:pt x="162865" y="228600"/>
                    </a:lnTo>
                    <a:lnTo>
                      <a:pt x="158205" y="233680"/>
                    </a:lnTo>
                    <a:lnTo>
                      <a:pt x="171454" y="233680"/>
                    </a:lnTo>
                    <a:lnTo>
                      <a:pt x="172236" y="232410"/>
                    </a:lnTo>
                    <a:lnTo>
                      <a:pt x="184874" y="179070"/>
                    </a:lnTo>
                    <a:lnTo>
                      <a:pt x="184990" y="177800"/>
                    </a:lnTo>
                    <a:lnTo>
                      <a:pt x="220983" y="177800"/>
                    </a:lnTo>
                    <a:lnTo>
                      <a:pt x="216435" y="168910"/>
                    </a:lnTo>
                    <a:lnTo>
                      <a:pt x="189241" y="168910"/>
                    </a:lnTo>
                    <a:lnTo>
                      <a:pt x="187408" y="167640"/>
                    </a:lnTo>
                    <a:lnTo>
                      <a:pt x="188539" y="163830"/>
                    </a:lnTo>
                    <a:lnTo>
                      <a:pt x="188529" y="158750"/>
                    </a:lnTo>
                    <a:close/>
                  </a:path>
                  <a:path w="322579" h="321310">
                    <a:moveTo>
                      <a:pt x="257604" y="200660"/>
                    </a:moveTo>
                    <a:lnTo>
                      <a:pt x="250363" y="200660"/>
                    </a:lnTo>
                    <a:lnTo>
                      <a:pt x="243199" y="201930"/>
                    </a:lnTo>
                    <a:lnTo>
                      <a:pt x="236119" y="204470"/>
                    </a:lnTo>
                    <a:lnTo>
                      <a:pt x="271146" y="204470"/>
                    </a:lnTo>
                    <a:lnTo>
                      <a:pt x="264914" y="201930"/>
                    </a:lnTo>
                    <a:lnTo>
                      <a:pt x="257604" y="200660"/>
                    </a:lnTo>
                    <a:close/>
                  </a:path>
                  <a:path w="322579" h="321310">
                    <a:moveTo>
                      <a:pt x="155541" y="177800"/>
                    </a:moveTo>
                    <a:lnTo>
                      <a:pt x="145609" y="177800"/>
                    </a:lnTo>
                    <a:lnTo>
                      <a:pt x="141138" y="196850"/>
                    </a:lnTo>
                    <a:lnTo>
                      <a:pt x="151079" y="196850"/>
                    </a:lnTo>
                    <a:lnTo>
                      <a:pt x="155541" y="177800"/>
                    </a:lnTo>
                    <a:close/>
                  </a:path>
                  <a:path w="322579" h="321310">
                    <a:moveTo>
                      <a:pt x="114625" y="151130"/>
                    </a:moveTo>
                    <a:lnTo>
                      <a:pt x="103432" y="151130"/>
                    </a:lnTo>
                    <a:lnTo>
                      <a:pt x="115295" y="171450"/>
                    </a:lnTo>
                    <a:lnTo>
                      <a:pt x="101233" y="193040"/>
                    </a:lnTo>
                    <a:lnTo>
                      <a:pt x="112786" y="193040"/>
                    </a:lnTo>
                    <a:lnTo>
                      <a:pt x="120615" y="181610"/>
                    </a:lnTo>
                    <a:lnTo>
                      <a:pt x="131609" y="181610"/>
                    </a:lnTo>
                    <a:lnTo>
                      <a:pt x="130080" y="177800"/>
                    </a:lnTo>
                    <a:lnTo>
                      <a:pt x="155541" y="177800"/>
                    </a:lnTo>
                    <a:lnTo>
                      <a:pt x="155839" y="176530"/>
                    </a:lnTo>
                    <a:lnTo>
                      <a:pt x="156519" y="173990"/>
                    </a:lnTo>
                    <a:lnTo>
                      <a:pt x="157284" y="170180"/>
                    </a:lnTo>
                    <a:lnTo>
                      <a:pt x="157524" y="170180"/>
                    </a:lnTo>
                    <a:lnTo>
                      <a:pt x="159835" y="168910"/>
                    </a:lnTo>
                    <a:lnTo>
                      <a:pt x="124845" y="168910"/>
                    </a:lnTo>
                    <a:lnTo>
                      <a:pt x="124238" y="167640"/>
                    </a:lnTo>
                    <a:lnTo>
                      <a:pt x="120971" y="162560"/>
                    </a:lnTo>
                    <a:lnTo>
                      <a:pt x="118164" y="157480"/>
                    </a:lnTo>
                    <a:lnTo>
                      <a:pt x="115149" y="152400"/>
                    </a:lnTo>
                    <a:lnTo>
                      <a:pt x="114625" y="151130"/>
                    </a:lnTo>
                    <a:close/>
                  </a:path>
                  <a:path w="322579" h="321310">
                    <a:moveTo>
                      <a:pt x="258227" y="185420"/>
                    </a:moveTo>
                    <a:lnTo>
                      <a:pt x="248448" y="185420"/>
                    </a:lnTo>
                    <a:lnTo>
                      <a:pt x="238788" y="186690"/>
                    </a:lnTo>
                    <a:lnTo>
                      <a:pt x="229261" y="190500"/>
                    </a:lnTo>
                    <a:lnTo>
                      <a:pt x="282293" y="190500"/>
                    </a:lnTo>
                    <a:lnTo>
                      <a:pt x="268108" y="186690"/>
                    </a:lnTo>
                    <a:lnTo>
                      <a:pt x="258227" y="185420"/>
                    </a:lnTo>
                    <a:close/>
                  </a:path>
                  <a:path w="322579" h="321310">
                    <a:moveTo>
                      <a:pt x="237603" y="166370"/>
                    </a:moveTo>
                    <a:lnTo>
                      <a:pt x="216235" y="166370"/>
                    </a:lnTo>
                    <a:lnTo>
                      <a:pt x="217407" y="167640"/>
                    </a:lnTo>
                    <a:lnTo>
                      <a:pt x="218559" y="167640"/>
                    </a:lnTo>
                    <a:lnTo>
                      <a:pt x="219742" y="168910"/>
                    </a:lnTo>
                    <a:lnTo>
                      <a:pt x="226662" y="170180"/>
                    </a:lnTo>
                    <a:lnTo>
                      <a:pt x="233495" y="168910"/>
                    </a:lnTo>
                    <a:lnTo>
                      <a:pt x="237603" y="166370"/>
                    </a:lnTo>
                    <a:close/>
                  </a:path>
                  <a:path w="322579" h="321310">
                    <a:moveTo>
                      <a:pt x="183241" y="21590"/>
                    </a:moveTo>
                    <a:lnTo>
                      <a:pt x="176163" y="21590"/>
                    </a:lnTo>
                    <a:lnTo>
                      <a:pt x="172466" y="26670"/>
                    </a:lnTo>
                    <a:lnTo>
                      <a:pt x="169891" y="29210"/>
                    </a:lnTo>
                    <a:lnTo>
                      <a:pt x="164498" y="36830"/>
                    </a:lnTo>
                    <a:lnTo>
                      <a:pt x="164435" y="40640"/>
                    </a:lnTo>
                    <a:lnTo>
                      <a:pt x="167043" y="45720"/>
                    </a:lnTo>
                    <a:lnTo>
                      <a:pt x="167566" y="46990"/>
                    </a:lnTo>
                    <a:lnTo>
                      <a:pt x="166781" y="46990"/>
                    </a:lnTo>
                    <a:lnTo>
                      <a:pt x="159734" y="49530"/>
                    </a:lnTo>
                    <a:lnTo>
                      <a:pt x="153839" y="54610"/>
                    </a:lnTo>
                    <a:lnTo>
                      <a:pt x="148677" y="59690"/>
                    </a:lnTo>
                    <a:lnTo>
                      <a:pt x="126115" y="82550"/>
                    </a:lnTo>
                    <a:lnTo>
                      <a:pt x="118677" y="88900"/>
                    </a:lnTo>
                    <a:lnTo>
                      <a:pt x="112679" y="97790"/>
                    </a:lnTo>
                    <a:lnTo>
                      <a:pt x="109260" y="105410"/>
                    </a:lnTo>
                    <a:lnTo>
                      <a:pt x="108503" y="114300"/>
                    </a:lnTo>
                    <a:lnTo>
                      <a:pt x="108395" y="115570"/>
                    </a:lnTo>
                    <a:lnTo>
                      <a:pt x="110060" y="124460"/>
                    </a:lnTo>
                    <a:lnTo>
                      <a:pt x="111704" y="130810"/>
                    </a:lnTo>
                    <a:lnTo>
                      <a:pt x="114845" y="135890"/>
                    </a:lnTo>
                    <a:lnTo>
                      <a:pt x="119473" y="139700"/>
                    </a:lnTo>
                    <a:lnTo>
                      <a:pt x="120070" y="140970"/>
                    </a:lnTo>
                    <a:lnTo>
                      <a:pt x="91516" y="140970"/>
                    </a:lnTo>
                    <a:lnTo>
                      <a:pt x="88260" y="142240"/>
                    </a:lnTo>
                    <a:lnTo>
                      <a:pt x="86616" y="143510"/>
                    </a:lnTo>
                    <a:lnTo>
                      <a:pt x="87014" y="148590"/>
                    </a:lnTo>
                    <a:lnTo>
                      <a:pt x="89066" y="151130"/>
                    </a:lnTo>
                    <a:lnTo>
                      <a:pt x="129871" y="151130"/>
                    </a:lnTo>
                    <a:lnTo>
                      <a:pt x="147273" y="167640"/>
                    </a:lnTo>
                    <a:lnTo>
                      <a:pt x="124845" y="168910"/>
                    </a:lnTo>
                    <a:lnTo>
                      <a:pt x="159835" y="168910"/>
                    </a:lnTo>
                    <a:lnTo>
                      <a:pt x="164456" y="166370"/>
                    </a:lnTo>
                    <a:lnTo>
                      <a:pt x="170781" y="162560"/>
                    </a:lnTo>
                    <a:lnTo>
                      <a:pt x="172952" y="161290"/>
                    </a:lnTo>
                    <a:lnTo>
                      <a:pt x="153818" y="161290"/>
                    </a:lnTo>
                    <a:lnTo>
                      <a:pt x="153409" y="160020"/>
                    </a:lnTo>
                    <a:lnTo>
                      <a:pt x="153127" y="160020"/>
                    </a:lnTo>
                    <a:lnTo>
                      <a:pt x="120311" y="127000"/>
                    </a:lnTo>
                    <a:lnTo>
                      <a:pt x="117735" y="120650"/>
                    </a:lnTo>
                    <a:lnTo>
                      <a:pt x="118191" y="110490"/>
                    </a:lnTo>
                    <a:lnTo>
                      <a:pt x="118248" y="109220"/>
                    </a:lnTo>
                    <a:lnTo>
                      <a:pt x="119400" y="105410"/>
                    </a:lnTo>
                    <a:lnTo>
                      <a:pt x="121379" y="101600"/>
                    </a:lnTo>
                    <a:lnTo>
                      <a:pt x="135438" y="101600"/>
                    </a:lnTo>
                    <a:lnTo>
                      <a:pt x="132965" y="99060"/>
                    </a:lnTo>
                    <a:lnTo>
                      <a:pt x="127682" y="93980"/>
                    </a:lnTo>
                    <a:lnTo>
                      <a:pt x="128070" y="93980"/>
                    </a:lnTo>
                    <a:lnTo>
                      <a:pt x="128552" y="92710"/>
                    </a:lnTo>
                    <a:lnTo>
                      <a:pt x="161587" y="59690"/>
                    </a:lnTo>
                    <a:lnTo>
                      <a:pt x="168697" y="55880"/>
                    </a:lnTo>
                    <a:lnTo>
                      <a:pt x="177419" y="53340"/>
                    </a:lnTo>
                    <a:lnTo>
                      <a:pt x="188644" y="53340"/>
                    </a:lnTo>
                    <a:lnTo>
                      <a:pt x="188141" y="50800"/>
                    </a:lnTo>
                    <a:lnTo>
                      <a:pt x="259459" y="50800"/>
                    </a:lnTo>
                    <a:lnTo>
                      <a:pt x="259584" y="49530"/>
                    </a:lnTo>
                    <a:lnTo>
                      <a:pt x="259867" y="49530"/>
                    </a:lnTo>
                    <a:lnTo>
                      <a:pt x="267144" y="44450"/>
                    </a:lnTo>
                    <a:lnTo>
                      <a:pt x="267975" y="41910"/>
                    </a:lnTo>
                    <a:lnTo>
                      <a:pt x="175650" y="41910"/>
                    </a:lnTo>
                    <a:lnTo>
                      <a:pt x="174613" y="39370"/>
                    </a:lnTo>
                    <a:lnTo>
                      <a:pt x="174854" y="38100"/>
                    </a:lnTo>
                    <a:lnTo>
                      <a:pt x="176540" y="36830"/>
                    </a:lnTo>
                    <a:lnTo>
                      <a:pt x="177545" y="35560"/>
                    </a:lnTo>
                    <a:lnTo>
                      <a:pt x="179848" y="31750"/>
                    </a:lnTo>
                    <a:lnTo>
                      <a:pt x="181147" y="30480"/>
                    </a:lnTo>
                    <a:lnTo>
                      <a:pt x="184696" y="26670"/>
                    </a:lnTo>
                    <a:lnTo>
                      <a:pt x="183241" y="21590"/>
                    </a:lnTo>
                    <a:close/>
                  </a:path>
                  <a:path w="322579" h="321310">
                    <a:moveTo>
                      <a:pt x="212950" y="154940"/>
                    </a:moveTo>
                    <a:lnTo>
                      <a:pt x="187691" y="154940"/>
                    </a:lnTo>
                    <a:lnTo>
                      <a:pt x="196047" y="158750"/>
                    </a:lnTo>
                    <a:lnTo>
                      <a:pt x="200874" y="160020"/>
                    </a:lnTo>
                    <a:lnTo>
                      <a:pt x="201418" y="161290"/>
                    </a:lnTo>
                    <a:lnTo>
                      <a:pt x="202811" y="163830"/>
                    </a:lnTo>
                    <a:lnTo>
                      <a:pt x="204958" y="167640"/>
                    </a:lnTo>
                    <a:lnTo>
                      <a:pt x="203806" y="168910"/>
                    </a:lnTo>
                    <a:lnTo>
                      <a:pt x="216435" y="168910"/>
                    </a:lnTo>
                    <a:lnTo>
                      <a:pt x="215135" y="166370"/>
                    </a:lnTo>
                    <a:lnTo>
                      <a:pt x="237603" y="166370"/>
                    </a:lnTo>
                    <a:lnTo>
                      <a:pt x="239658" y="165100"/>
                    </a:lnTo>
                    <a:lnTo>
                      <a:pt x="244569" y="160020"/>
                    </a:lnTo>
                    <a:lnTo>
                      <a:pt x="225344" y="160020"/>
                    </a:lnTo>
                    <a:lnTo>
                      <a:pt x="212950" y="154940"/>
                    </a:lnTo>
                    <a:close/>
                  </a:path>
                  <a:path w="322579" h="321310">
                    <a:moveTo>
                      <a:pt x="135438" y="101600"/>
                    </a:moveTo>
                    <a:lnTo>
                      <a:pt x="121379" y="101600"/>
                    </a:lnTo>
                    <a:lnTo>
                      <a:pt x="171032" y="151130"/>
                    </a:lnTo>
                    <a:lnTo>
                      <a:pt x="153818" y="161290"/>
                    </a:lnTo>
                    <a:lnTo>
                      <a:pt x="172952" y="161290"/>
                    </a:lnTo>
                    <a:lnTo>
                      <a:pt x="177294" y="158750"/>
                    </a:lnTo>
                    <a:lnTo>
                      <a:pt x="188529" y="158750"/>
                    </a:lnTo>
                    <a:lnTo>
                      <a:pt x="186717" y="154940"/>
                    </a:lnTo>
                    <a:lnTo>
                      <a:pt x="212950" y="154940"/>
                    </a:lnTo>
                    <a:lnTo>
                      <a:pt x="188162" y="144780"/>
                    </a:lnTo>
                    <a:lnTo>
                      <a:pt x="181430" y="142240"/>
                    </a:lnTo>
                    <a:lnTo>
                      <a:pt x="170048" y="137160"/>
                    </a:lnTo>
                    <a:lnTo>
                      <a:pt x="166760" y="133350"/>
                    </a:lnTo>
                    <a:lnTo>
                      <a:pt x="166867" y="129540"/>
                    </a:lnTo>
                    <a:lnTo>
                      <a:pt x="166939" y="127000"/>
                    </a:lnTo>
                    <a:lnTo>
                      <a:pt x="167047" y="123190"/>
                    </a:lnTo>
                    <a:lnTo>
                      <a:pt x="157409" y="123190"/>
                    </a:lnTo>
                    <a:lnTo>
                      <a:pt x="152592" y="118110"/>
                    </a:lnTo>
                    <a:lnTo>
                      <a:pt x="142856" y="109220"/>
                    </a:lnTo>
                    <a:lnTo>
                      <a:pt x="135438" y="101600"/>
                    </a:lnTo>
                    <a:close/>
                  </a:path>
                  <a:path w="322579" h="321310">
                    <a:moveTo>
                      <a:pt x="247658" y="153670"/>
                    </a:moveTo>
                    <a:lnTo>
                      <a:pt x="237522" y="153670"/>
                    </a:lnTo>
                    <a:lnTo>
                      <a:pt x="235889" y="156210"/>
                    </a:lnTo>
                    <a:lnTo>
                      <a:pt x="233606" y="158750"/>
                    </a:lnTo>
                    <a:lnTo>
                      <a:pt x="227920" y="160020"/>
                    </a:lnTo>
                    <a:lnTo>
                      <a:pt x="244569" y="160020"/>
                    </a:lnTo>
                    <a:lnTo>
                      <a:pt x="246014" y="158750"/>
                    </a:lnTo>
                    <a:lnTo>
                      <a:pt x="246977" y="156210"/>
                    </a:lnTo>
                    <a:lnTo>
                      <a:pt x="247658" y="153670"/>
                    </a:lnTo>
                    <a:close/>
                  </a:path>
                  <a:path w="322579" h="321310">
                    <a:moveTo>
                      <a:pt x="255731" y="143510"/>
                    </a:moveTo>
                    <a:lnTo>
                      <a:pt x="224800" y="143510"/>
                    </a:lnTo>
                    <a:lnTo>
                      <a:pt x="222790" y="146050"/>
                    </a:lnTo>
                    <a:lnTo>
                      <a:pt x="223093" y="151130"/>
                    </a:lnTo>
                    <a:lnTo>
                      <a:pt x="225114" y="153670"/>
                    </a:lnTo>
                    <a:lnTo>
                      <a:pt x="256747" y="153670"/>
                    </a:lnTo>
                    <a:lnTo>
                      <a:pt x="258317" y="152400"/>
                    </a:lnTo>
                    <a:lnTo>
                      <a:pt x="259794" y="148590"/>
                    </a:lnTo>
                    <a:lnTo>
                      <a:pt x="259228" y="146050"/>
                    </a:lnTo>
                    <a:lnTo>
                      <a:pt x="256841" y="144780"/>
                    </a:lnTo>
                    <a:lnTo>
                      <a:pt x="255731" y="143510"/>
                    </a:lnTo>
                    <a:close/>
                  </a:path>
                  <a:path w="322579" h="321310">
                    <a:moveTo>
                      <a:pt x="198967" y="71120"/>
                    </a:moveTo>
                    <a:lnTo>
                      <a:pt x="184246" y="71120"/>
                    </a:lnTo>
                    <a:lnTo>
                      <a:pt x="189387" y="74930"/>
                    </a:lnTo>
                    <a:lnTo>
                      <a:pt x="190424" y="81280"/>
                    </a:lnTo>
                    <a:lnTo>
                      <a:pt x="190379" y="87630"/>
                    </a:lnTo>
                    <a:lnTo>
                      <a:pt x="190263" y="92710"/>
                    </a:lnTo>
                    <a:lnTo>
                      <a:pt x="190148" y="97790"/>
                    </a:lnTo>
                    <a:lnTo>
                      <a:pt x="190061" y="101600"/>
                    </a:lnTo>
                    <a:lnTo>
                      <a:pt x="189974" y="105410"/>
                    </a:lnTo>
                    <a:lnTo>
                      <a:pt x="189887" y="109220"/>
                    </a:lnTo>
                    <a:lnTo>
                      <a:pt x="189806" y="114300"/>
                    </a:lnTo>
                    <a:lnTo>
                      <a:pt x="189419" y="120650"/>
                    </a:lnTo>
                    <a:lnTo>
                      <a:pt x="191167" y="121920"/>
                    </a:lnTo>
                    <a:lnTo>
                      <a:pt x="202964" y="127000"/>
                    </a:lnTo>
                    <a:lnTo>
                      <a:pt x="232852" y="138430"/>
                    </a:lnTo>
                    <a:lnTo>
                      <a:pt x="234789" y="139700"/>
                    </a:lnTo>
                    <a:lnTo>
                      <a:pt x="236506" y="142240"/>
                    </a:lnTo>
                    <a:lnTo>
                      <a:pt x="237135" y="143510"/>
                    </a:lnTo>
                    <a:lnTo>
                      <a:pt x="247260" y="143510"/>
                    </a:lnTo>
                    <a:lnTo>
                      <a:pt x="201303" y="115570"/>
                    </a:lnTo>
                    <a:lnTo>
                      <a:pt x="199366" y="114300"/>
                    </a:lnTo>
                    <a:lnTo>
                      <a:pt x="199482" y="109220"/>
                    </a:lnTo>
                    <a:lnTo>
                      <a:pt x="199568" y="105410"/>
                    </a:lnTo>
                    <a:lnTo>
                      <a:pt x="199655" y="101600"/>
                    </a:lnTo>
                    <a:lnTo>
                      <a:pt x="199742" y="97790"/>
                    </a:lnTo>
                    <a:lnTo>
                      <a:pt x="199857" y="92710"/>
                    </a:lnTo>
                    <a:lnTo>
                      <a:pt x="199973" y="87630"/>
                    </a:lnTo>
                    <a:lnTo>
                      <a:pt x="200089" y="82550"/>
                    </a:lnTo>
                    <a:lnTo>
                      <a:pt x="237556" y="82550"/>
                    </a:lnTo>
                    <a:lnTo>
                      <a:pt x="245219" y="77470"/>
                    </a:lnTo>
                    <a:lnTo>
                      <a:pt x="214727" y="77470"/>
                    </a:lnTo>
                    <a:lnTo>
                      <a:pt x="214727" y="74930"/>
                    </a:lnTo>
                    <a:lnTo>
                      <a:pt x="204916" y="74930"/>
                    </a:lnTo>
                    <a:lnTo>
                      <a:pt x="198967" y="71120"/>
                    </a:lnTo>
                    <a:close/>
                  </a:path>
                  <a:path w="322579" h="321310">
                    <a:moveTo>
                      <a:pt x="188644" y="53340"/>
                    </a:moveTo>
                    <a:lnTo>
                      <a:pt x="178362" y="53340"/>
                    </a:lnTo>
                    <a:lnTo>
                      <a:pt x="180602" y="60960"/>
                    </a:lnTo>
                    <a:lnTo>
                      <a:pt x="178498" y="62230"/>
                    </a:lnTo>
                    <a:lnTo>
                      <a:pt x="176351" y="62230"/>
                    </a:lnTo>
                    <a:lnTo>
                      <a:pt x="165126" y="64770"/>
                    </a:lnTo>
                    <a:lnTo>
                      <a:pt x="158613" y="72390"/>
                    </a:lnTo>
                    <a:lnTo>
                      <a:pt x="158497" y="77470"/>
                    </a:lnTo>
                    <a:lnTo>
                      <a:pt x="158381" y="82550"/>
                    </a:lnTo>
                    <a:lnTo>
                      <a:pt x="158265" y="87630"/>
                    </a:lnTo>
                    <a:lnTo>
                      <a:pt x="158150" y="92710"/>
                    </a:lnTo>
                    <a:lnTo>
                      <a:pt x="158034" y="97790"/>
                    </a:lnTo>
                    <a:lnTo>
                      <a:pt x="157947" y="101600"/>
                    </a:lnTo>
                    <a:lnTo>
                      <a:pt x="157860" y="105410"/>
                    </a:lnTo>
                    <a:lnTo>
                      <a:pt x="157744" y="110490"/>
                    </a:lnTo>
                    <a:lnTo>
                      <a:pt x="157628" y="115570"/>
                    </a:lnTo>
                    <a:lnTo>
                      <a:pt x="157512" y="120650"/>
                    </a:lnTo>
                    <a:lnTo>
                      <a:pt x="157409" y="123190"/>
                    </a:lnTo>
                    <a:lnTo>
                      <a:pt x="167047" y="123190"/>
                    </a:lnTo>
                    <a:lnTo>
                      <a:pt x="167119" y="120650"/>
                    </a:lnTo>
                    <a:lnTo>
                      <a:pt x="167226" y="116840"/>
                    </a:lnTo>
                    <a:lnTo>
                      <a:pt x="167285" y="114300"/>
                    </a:lnTo>
                    <a:lnTo>
                      <a:pt x="167402" y="109220"/>
                    </a:lnTo>
                    <a:lnTo>
                      <a:pt x="167490" y="105410"/>
                    </a:lnTo>
                    <a:lnTo>
                      <a:pt x="167578" y="101600"/>
                    </a:lnTo>
                    <a:lnTo>
                      <a:pt x="167666" y="97790"/>
                    </a:lnTo>
                    <a:lnTo>
                      <a:pt x="167783" y="92710"/>
                    </a:lnTo>
                    <a:lnTo>
                      <a:pt x="167885" y="88900"/>
                    </a:lnTo>
                    <a:lnTo>
                      <a:pt x="167987" y="85090"/>
                    </a:lnTo>
                    <a:lnTo>
                      <a:pt x="168089" y="81280"/>
                    </a:lnTo>
                    <a:lnTo>
                      <a:pt x="168192" y="77470"/>
                    </a:lnTo>
                    <a:lnTo>
                      <a:pt x="168226" y="76200"/>
                    </a:lnTo>
                    <a:lnTo>
                      <a:pt x="172833" y="71120"/>
                    </a:lnTo>
                    <a:lnTo>
                      <a:pt x="198967" y="71120"/>
                    </a:lnTo>
                    <a:lnTo>
                      <a:pt x="193568" y="64770"/>
                    </a:lnTo>
                    <a:lnTo>
                      <a:pt x="189649" y="58420"/>
                    </a:lnTo>
                    <a:lnTo>
                      <a:pt x="188644" y="53340"/>
                    </a:lnTo>
                    <a:close/>
                  </a:path>
                  <a:path w="322579" h="321310">
                    <a:moveTo>
                      <a:pt x="237556" y="82550"/>
                    </a:moveTo>
                    <a:lnTo>
                      <a:pt x="200089" y="82550"/>
                    </a:lnTo>
                    <a:lnTo>
                      <a:pt x="200665" y="83820"/>
                    </a:lnTo>
                    <a:lnTo>
                      <a:pt x="201125" y="83820"/>
                    </a:lnTo>
                    <a:lnTo>
                      <a:pt x="207523" y="86360"/>
                    </a:lnTo>
                    <a:lnTo>
                      <a:pt x="213805" y="87630"/>
                    </a:lnTo>
                    <a:lnTo>
                      <a:pt x="220381" y="87630"/>
                    </a:lnTo>
                    <a:lnTo>
                      <a:pt x="233724" y="85090"/>
                    </a:lnTo>
                    <a:lnTo>
                      <a:pt x="237556" y="82550"/>
                    </a:lnTo>
                    <a:close/>
                  </a:path>
                  <a:path w="322579" h="321310">
                    <a:moveTo>
                      <a:pt x="259459" y="50800"/>
                    </a:moveTo>
                    <a:lnTo>
                      <a:pt x="249637" y="50800"/>
                    </a:lnTo>
                    <a:lnTo>
                      <a:pt x="245450" y="63500"/>
                    </a:lnTo>
                    <a:lnTo>
                      <a:pt x="237283" y="71120"/>
                    </a:lnTo>
                    <a:lnTo>
                      <a:pt x="226565" y="76200"/>
                    </a:lnTo>
                    <a:lnTo>
                      <a:pt x="214727" y="77470"/>
                    </a:lnTo>
                    <a:lnTo>
                      <a:pt x="245219" y="77470"/>
                    </a:lnTo>
                    <a:lnTo>
                      <a:pt x="253914" y="67310"/>
                    </a:lnTo>
                    <a:lnTo>
                      <a:pt x="258851" y="54610"/>
                    </a:lnTo>
                    <a:lnTo>
                      <a:pt x="259144" y="53340"/>
                    </a:lnTo>
                    <a:lnTo>
                      <a:pt x="259333" y="52070"/>
                    </a:lnTo>
                    <a:lnTo>
                      <a:pt x="259459" y="50800"/>
                    </a:lnTo>
                    <a:close/>
                  </a:path>
                  <a:path w="322579" h="321310">
                    <a:moveTo>
                      <a:pt x="214727" y="50800"/>
                    </a:moveTo>
                    <a:lnTo>
                      <a:pt x="204780" y="50800"/>
                    </a:lnTo>
                    <a:lnTo>
                      <a:pt x="205094" y="52070"/>
                    </a:lnTo>
                    <a:lnTo>
                      <a:pt x="205118" y="72390"/>
                    </a:lnTo>
                    <a:lnTo>
                      <a:pt x="204916" y="74930"/>
                    </a:lnTo>
                    <a:lnTo>
                      <a:pt x="214727" y="74930"/>
                    </a:lnTo>
                    <a:lnTo>
                      <a:pt x="214727" y="50800"/>
                    </a:lnTo>
                    <a:close/>
                  </a:path>
                  <a:path w="322579" h="321310">
                    <a:moveTo>
                      <a:pt x="239564" y="50800"/>
                    </a:moveTo>
                    <a:lnTo>
                      <a:pt x="229836" y="50800"/>
                    </a:lnTo>
                    <a:lnTo>
                      <a:pt x="229878" y="52070"/>
                    </a:lnTo>
                    <a:lnTo>
                      <a:pt x="229983" y="55880"/>
                    </a:lnTo>
                    <a:lnTo>
                      <a:pt x="230119" y="58420"/>
                    </a:lnTo>
                    <a:lnTo>
                      <a:pt x="232067" y="59690"/>
                    </a:lnTo>
                    <a:lnTo>
                      <a:pt x="237082" y="59690"/>
                    </a:lnTo>
                    <a:lnTo>
                      <a:pt x="239156" y="58420"/>
                    </a:lnTo>
                    <a:lnTo>
                      <a:pt x="239480" y="55880"/>
                    </a:lnTo>
                    <a:lnTo>
                      <a:pt x="239564" y="50800"/>
                    </a:lnTo>
                    <a:close/>
                  </a:path>
                  <a:path w="322579" h="321310">
                    <a:moveTo>
                      <a:pt x="250651" y="8890"/>
                    </a:moveTo>
                    <a:lnTo>
                      <a:pt x="221439" y="8890"/>
                    </a:lnTo>
                    <a:lnTo>
                      <a:pt x="239386" y="12700"/>
                    </a:lnTo>
                    <a:lnTo>
                      <a:pt x="244789" y="15240"/>
                    </a:lnTo>
                    <a:lnTo>
                      <a:pt x="253312" y="24130"/>
                    </a:lnTo>
                    <a:lnTo>
                      <a:pt x="256118" y="27940"/>
                    </a:lnTo>
                    <a:lnTo>
                      <a:pt x="259396" y="38100"/>
                    </a:lnTo>
                    <a:lnTo>
                      <a:pt x="256558" y="41910"/>
                    </a:lnTo>
                    <a:lnTo>
                      <a:pt x="267975" y="41910"/>
                    </a:lnTo>
                    <a:lnTo>
                      <a:pt x="269636" y="36830"/>
                    </a:lnTo>
                    <a:lnTo>
                      <a:pt x="266861" y="29210"/>
                    </a:lnTo>
                    <a:lnTo>
                      <a:pt x="261825" y="20320"/>
                    </a:lnTo>
                    <a:lnTo>
                      <a:pt x="254965" y="11430"/>
                    </a:lnTo>
                    <a:lnTo>
                      <a:pt x="250651" y="8890"/>
                    </a:lnTo>
                    <a:close/>
                  </a:path>
                  <a:path w="322579" h="321310">
                    <a:moveTo>
                      <a:pt x="226486" y="0"/>
                    </a:moveTo>
                    <a:lnTo>
                      <a:pt x="211135" y="0"/>
                    </a:lnTo>
                    <a:lnTo>
                      <a:pt x="205649" y="1270"/>
                    </a:lnTo>
                    <a:lnTo>
                      <a:pt x="197439" y="5080"/>
                    </a:lnTo>
                    <a:lnTo>
                      <a:pt x="194570" y="7620"/>
                    </a:lnTo>
                    <a:lnTo>
                      <a:pt x="189995" y="10160"/>
                    </a:lnTo>
                    <a:lnTo>
                      <a:pt x="189346" y="11430"/>
                    </a:lnTo>
                    <a:lnTo>
                      <a:pt x="189827" y="15240"/>
                    </a:lnTo>
                    <a:lnTo>
                      <a:pt x="190874" y="16510"/>
                    </a:lnTo>
                    <a:lnTo>
                      <a:pt x="194078" y="17780"/>
                    </a:lnTo>
                    <a:lnTo>
                      <a:pt x="195513" y="17780"/>
                    </a:lnTo>
                    <a:lnTo>
                      <a:pt x="198131" y="16510"/>
                    </a:lnTo>
                    <a:lnTo>
                      <a:pt x="199377" y="15240"/>
                    </a:lnTo>
                    <a:lnTo>
                      <a:pt x="205282" y="12700"/>
                    </a:lnTo>
                    <a:lnTo>
                      <a:pt x="210130" y="10160"/>
                    </a:lnTo>
                    <a:lnTo>
                      <a:pt x="221439" y="8890"/>
                    </a:lnTo>
                    <a:lnTo>
                      <a:pt x="250651" y="8890"/>
                    </a:lnTo>
                    <a:lnTo>
                      <a:pt x="246337" y="6350"/>
                    </a:lnTo>
                    <a:lnTo>
                      <a:pt x="235993" y="2540"/>
                    </a:lnTo>
                    <a:lnTo>
                      <a:pt x="226486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77" name="object 25">
              <a:extLst>
                <a:ext uri="{FF2B5EF4-FFF2-40B4-BE49-F238E27FC236}">
                  <a16:creationId xmlns:a16="http://schemas.microsoft.com/office/drawing/2014/main" id="{11EBA6E7-1F8C-0A8A-68C3-2A8EBA11E60C}"/>
                </a:ext>
              </a:extLst>
            </p:cNvPr>
            <p:cNvGrpSpPr/>
            <p:nvPr/>
          </p:nvGrpSpPr>
          <p:grpSpPr>
            <a:xfrm>
              <a:off x="1536853" y="4934030"/>
              <a:ext cx="627284" cy="627284"/>
              <a:chOff x="12210685" y="3308244"/>
              <a:chExt cx="514984" cy="514984"/>
            </a:xfrm>
          </p:grpSpPr>
          <p:sp>
            <p:nvSpPr>
              <p:cNvPr id="78" name="object 26">
                <a:extLst>
                  <a:ext uri="{FF2B5EF4-FFF2-40B4-BE49-F238E27FC236}">
                    <a16:creationId xmlns:a16="http://schemas.microsoft.com/office/drawing/2014/main" id="{1C23618E-6B17-68AE-70AD-1F1191AA4345}"/>
                  </a:ext>
                </a:extLst>
              </p:cNvPr>
              <p:cNvSpPr/>
              <p:nvPr/>
            </p:nvSpPr>
            <p:spPr>
              <a:xfrm>
                <a:off x="12210685" y="3308244"/>
                <a:ext cx="514984" cy="514984"/>
              </a:xfrm>
              <a:custGeom>
                <a:avLst/>
                <a:gdLst/>
                <a:ahLst/>
                <a:cxnLst/>
                <a:rect l="l" t="t" r="r" b="b"/>
                <a:pathLst>
                  <a:path w="514984" h="514985">
                    <a:moveTo>
                      <a:pt x="514748" y="0"/>
                    </a:moveTo>
                    <a:lnTo>
                      <a:pt x="0" y="0"/>
                    </a:lnTo>
                    <a:lnTo>
                      <a:pt x="0" y="514748"/>
                    </a:lnTo>
                    <a:lnTo>
                      <a:pt x="514748" y="514748"/>
                    </a:lnTo>
                    <a:lnTo>
                      <a:pt x="514748" y="0"/>
                    </a:lnTo>
                    <a:close/>
                  </a:path>
                </a:pathLst>
              </a:custGeom>
              <a:solidFill>
                <a:srgbClr val="FFB708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" name="object 27">
                <a:extLst>
                  <a:ext uri="{FF2B5EF4-FFF2-40B4-BE49-F238E27FC236}">
                    <a16:creationId xmlns:a16="http://schemas.microsoft.com/office/drawing/2014/main" id="{5E61A364-8FD5-EE03-AACD-79237A48DF5B}"/>
                  </a:ext>
                </a:extLst>
              </p:cNvPr>
              <p:cNvSpPr/>
              <p:nvPr/>
            </p:nvSpPr>
            <p:spPr>
              <a:xfrm>
                <a:off x="12496645" y="3437548"/>
                <a:ext cx="8382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83820" h="55245">
                    <a:moveTo>
                      <a:pt x="44137" y="0"/>
                    </a:moveTo>
                    <a:lnTo>
                      <a:pt x="13344" y="22411"/>
                    </a:lnTo>
                    <a:lnTo>
                      <a:pt x="13266" y="22799"/>
                    </a:lnTo>
                    <a:lnTo>
                      <a:pt x="12470" y="23846"/>
                    </a:lnTo>
                    <a:lnTo>
                      <a:pt x="4198" y="27280"/>
                    </a:lnTo>
                    <a:lnTo>
                      <a:pt x="0" y="34338"/>
                    </a:lnTo>
                    <a:lnTo>
                      <a:pt x="2913" y="49551"/>
                    </a:lnTo>
                    <a:lnTo>
                      <a:pt x="2942" y="49699"/>
                    </a:lnTo>
                    <a:lnTo>
                      <a:pt x="9250" y="54777"/>
                    </a:lnTo>
                    <a:lnTo>
                      <a:pt x="63994" y="54777"/>
                    </a:lnTo>
                    <a:lnTo>
                      <a:pt x="71403" y="53340"/>
                    </a:lnTo>
                    <a:lnTo>
                      <a:pt x="77436" y="49551"/>
                    </a:lnTo>
                    <a:lnTo>
                      <a:pt x="79430" y="46892"/>
                    </a:lnTo>
                    <a:lnTo>
                      <a:pt x="12743" y="46892"/>
                    </a:lnTo>
                    <a:lnTo>
                      <a:pt x="9320" y="43867"/>
                    </a:lnTo>
                    <a:lnTo>
                      <a:pt x="9150" y="41835"/>
                    </a:lnTo>
                    <a:lnTo>
                      <a:pt x="8957" y="36767"/>
                    </a:lnTo>
                    <a:lnTo>
                      <a:pt x="8889" y="34977"/>
                    </a:lnTo>
                    <a:lnTo>
                      <a:pt x="11957" y="31720"/>
                    </a:lnTo>
                    <a:lnTo>
                      <a:pt x="19465" y="30872"/>
                    </a:lnTo>
                    <a:lnTo>
                      <a:pt x="20669" y="29605"/>
                    </a:lnTo>
                    <a:lnTo>
                      <a:pt x="21057" y="23846"/>
                    </a:lnTo>
                    <a:lnTo>
                      <a:pt x="21184" y="21961"/>
                    </a:lnTo>
                    <a:lnTo>
                      <a:pt x="21298" y="20265"/>
                    </a:lnTo>
                    <a:lnTo>
                      <a:pt x="21417" y="18507"/>
                    </a:lnTo>
                    <a:lnTo>
                      <a:pt x="21538" y="16705"/>
                    </a:lnTo>
                    <a:lnTo>
                      <a:pt x="27789" y="9553"/>
                    </a:lnTo>
                    <a:lnTo>
                      <a:pt x="37496" y="7826"/>
                    </a:lnTo>
                    <a:lnTo>
                      <a:pt x="59777" y="7826"/>
                    </a:lnTo>
                    <a:lnTo>
                      <a:pt x="58990" y="6839"/>
                    </a:lnTo>
                    <a:lnTo>
                      <a:pt x="52122" y="2279"/>
                    </a:lnTo>
                    <a:lnTo>
                      <a:pt x="44137" y="0"/>
                    </a:lnTo>
                    <a:close/>
                  </a:path>
                  <a:path w="83820" h="55245">
                    <a:moveTo>
                      <a:pt x="59777" y="7826"/>
                    </a:moveTo>
                    <a:lnTo>
                      <a:pt x="44015" y="7826"/>
                    </a:lnTo>
                    <a:lnTo>
                      <a:pt x="50005" y="10044"/>
                    </a:lnTo>
                    <a:lnTo>
                      <a:pt x="55081" y="14265"/>
                    </a:lnTo>
                    <a:lnTo>
                      <a:pt x="58846" y="20265"/>
                    </a:lnTo>
                    <a:lnTo>
                      <a:pt x="59778" y="22411"/>
                    </a:lnTo>
                    <a:lnTo>
                      <a:pt x="61202" y="23364"/>
                    </a:lnTo>
                    <a:lnTo>
                      <a:pt x="70710" y="23364"/>
                    </a:lnTo>
                    <a:lnTo>
                      <a:pt x="75945" y="28485"/>
                    </a:lnTo>
                    <a:lnTo>
                      <a:pt x="75851" y="41835"/>
                    </a:lnTo>
                    <a:lnTo>
                      <a:pt x="70562" y="46892"/>
                    </a:lnTo>
                    <a:lnTo>
                      <a:pt x="79430" y="46892"/>
                    </a:lnTo>
                    <a:lnTo>
                      <a:pt x="81700" y="43867"/>
                    </a:lnTo>
                    <a:lnTo>
                      <a:pt x="83693" y="36767"/>
                    </a:lnTo>
                    <a:lnTo>
                      <a:pt x="83193" y="31720"/>
                    </a:lnTo>
                    <a:lnTo>
                      <a:pt x="83109" y="30872"/>
                    </a:lnTo>
                    <a:lnTo>
                      <a:pt x="66071" y="15543"/>
                    </a:lnTo>
                    <a:lnTo>
                      <a:pt x="65118" y="14935"/>
                    </a:lnTo>
                    <a:lnTo>
                      <a:pt x="64291" y="13490"/>
                    </a:lnTo>
                    <a:lnTo>
                      <a:pt x="59777" y="782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" name="object 28">
                <a:extLst>
                  <a:ext uri="{FF2B5EF4-FFF2-40B4-BE49-F238E27FC236}">
                    <a16:creationId xmlns:a16="http://schemas.microsoft.com/office/drawing/2014/main" id="{CF92803F-5121-797D-DD6B-CA2B28B1E5D2}"/>
                  </a:ext>
                </a:extLst>
              </p:cNvPr>
              <p:cNvSpPr/>
              <p:nvPr/>
            </p:nvSpPr>
            <p:spPr>
              <a:xfrm>
                <a:off x="12496645" y="3437548"/>
                <a:ext cx="83820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83820" h="55245">
                    <a:moveTo>
                      <a:pt x="16774" y="31176"/>
                    </a:moveTo>
                    <a:lnTo>
                      <a:pt x="19465" y="30872"/>
                    </a:lnTo>
                    <a:lnTo>
                      <a:pt x="20669" y="29605"/>
                    </a:lnTo>
                    <a:lnTo>
                      <a:pt x="20847" y="26883"/>
                    </a:lnTo>
                    <a:lnTo>
                      <a:pt x="21538" y="16705"/>
                    </a:lnTo>
                    <a:lnTo>
                      <a:pt x="27789" y="9553"/>
                    </a:lnTo>
                    <a:lnTo>
                      <a:pt x="37496" y="7826"/>
                    </a:lnTo>
                    <a:lnTo>
                      <a:pt x="44011" y="7824"/>
                    </a:lnTo>
                    <a:lnTo>
                      <a:pt x="50005" y="10044"/>
                    </a:lnTo>
                    <a:lnTo>
                      <a:pt x="55081" y="14265"/>
                    </a:lnTo>
                    <a:lnTo>
                      <a:pt x="58846" y="20265"/>
                    </a:lnTo>
                    <a:lnTo>
                      <a:pt x="59778" y="22411"/>
                    </a:lnTo>
                    <a:lnTo>
                      <a:pt x="61202" y="23364"/>
                    </a:lnTo>
                    <a:lnTo>
                      <a:pt x="63579" y="23354"/>
                    </a:lnTo>
                    <a:lnTo>
                      <a:pt x="70688" y="23343"/>
                    </a:lnTo>
                    <a:lnTo>
                      <a:pt x="75945" y="28485"/>
                    </a:lnTo>
                    <a:lnTo>
                      <a:pt x="55998" y="46934"/>
                    </a:lnTo>
                    <a:lnTo>
                      <a:pt x="48375" y="46913"/>
                    </a:lnTo>
                    <a:lnTo>
                      <a:pt x="40763" y="46913"/>
                    </a:lnTo>
                    <a:lnTo>
                      <a:pt x="33067" y="46913"/>
                    </a:lnTo>
                    <a:lnTo>
                      <a:pt x="25360" y="46924"/>
                    </a:lnTo>
                    <a:lnTo>
                      <a:pt x="17664" y="46903"/>
                    </a:lnTo>
                    <a:lnTo>
                      <a:pt x="12743" y="46892"/>
                    </a:lnTo>
                    <a:lnTo>
                      <a:pt x="9224" y="43783"/>
                    </a:lnTo>
                    <a:lnTo>
                      <a:pt x="9057" y="39364"/>
                    </a:lnTo>
                    <a:lnTo>
                      <a:pt x="8889" y="34977"/>
                    </a:lnTo>
                    <a:lnTo>
                      <a:pt x="11957" y="31720"/>
                    </a:lnTo>
                    <a:lnTo>
                      <a:pt x="16774" y="31176"/>
                    </a:lnTo>
                    <a:close/>
                  </a:path>
                  <a:path w="83820" h="55245">
                    <a:moveTo>
                      <a:pt x="17695" y="54777"/>
                    </a:moveTo>
                    <a:lnTo>
                      <a:pt x="25308" y="54798"/>
                    </a:lnTo>
                    <a:lnTo>
                      <a:pt x="32920" y="54777"/>
                    </a:lnTo>
                    <a:lnTo>
                      <a:pt x="40532" y="54777"/>
                    </a:lnTo>
                    <a:lnTo>
                      <a:pt x="48385" y="54777"/>
                    </a:lnTo>
                    <a:lnTo>
                      <a:pt x="56249" y="54840"/>
                    </a:lnTo>
                    <a:lnTo>
                      <a:pt x="64102" y="54756"/>
                    </a:lnTo>
                    <a:lnTo>
                      <a:pt x="71403" y="53340"/>
                    </a:lnTo>
                    <a:lnTo>
                      <a:pt x="77436" y="49551"/>
                    </a:lnTo>
                    <a:lnTo>
                      <a:pt x="81700" y="43867"/>
                    </a:lnTo>
                    <a:lnTo>
                      <a:pt x="83693" y="36767"/>
                    </a:lnTo>
                    <a:lnTo>
                      <a:pt x="82978" y="29555"/>
                    </a:lnTo>
                    <a:lnTo>
                      <a:pt x="79773" y="23274"/>
                    </a:lnTo>
                    <a:lnTo>
                      <a:pt x="74512" y="18507"/>
                    </a:lnTo>
                    <a:lnTo>
                      <a:pt x="67631" y="15836"/>
                    </a:lnTo>
                    <a:lnTo>
                      <a:pt x="66071" y="15543"/>
                    </a:lnTo>
                    <a:lnTo>
                      <a:pt x="65118" y="14935"/>
                    </a:lnTo>
                    <a:lnTo>
                      <a:pt x="64291" y="13490"/>
                    </a:lnTo>
                    <a:lnTo>
                      <a:pt x="58990" y="6839"/>
                    </a:lnTo>
                    <a:lnTo>
                      <a:pt x="52122" y="2279"/>
                    </a:lnTo>
                    <a:lnTo>
                      <a:pt x="44137" y="0"/>
                    </a:lnTo>
                    <a:lnTo>
                      <a:pt x="35485" y="192"/>
                    </a:lnTo>
                    <a:lnTo>
                      <a:pt x="13266" y="22799"/>
                    </a:lnTo>
                    <a:lnTo>
                      <a:pt x="12470" y="23846"/>
                    </a:lnTo>
                    <a:lnTo>
                      <a:pt x="11706" y="24160"/>
                    </a:lnTo>
                    <a:lnTo>
                      <a:pt x="4198" y="27280"/>
                    </a:lnTo>
                    <a:lnTo>
                      <a:pt x="0" y="34338"/>
                    </a:lnTo>
                    <a:lnTo>
                      <a:pt x="1413" y="41688"/>
                    </a:lnTo>
                    <a:lnTo>
                      <a:pt x="2942" y="49699"/>
                    </a:lnTo>
                    <a:lnTo>
                      <a:pt x="9224" y="54756"/>
                    </a:lnTo>
                    <a:lnTo>
                      <a:pt x="17695" y="54777"/>
                    </a:lnTo>
                    <a:close/>
                  </a:path>
                </a:pathLst>
              </a:custGeom>
              <a:ln w="338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" name="object 29">
                <a:extLst>
                  <a:ext uri="{FF2B5EF4-FFF2-40B4-BE49-F238E27FC236}">
                    <a16:creationId xmlns:a16="http://schemas.microsoft.com/office/drawing/2014/main" id="{D152648B-789E-FE37-B3B7-DBF7E71040D2}"/>
                  </a:ext>
                </a:extLst>
              </p:cNvPr>
              <p:cNvSpPr/>
              <p:nvPr/>
            </p:nvSpPr>
            <p:spPr>
              <a:xfrm>
                <a:off x="12318232" y="3704602"/>
                <a:ext cx="29972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99720" h="9525">
                    <a:moveTo>
                      <a:pt x="297551" y="0"/>
                    </a:moveTo>
                    <a:lnTo>
                      <a:pt x="294943" y="0"/>
                    </a:lnTo>
                    <a:lnTo>
                      <a:pt x="2115" y="0"/>
                    </a:lnTo>
                    <a:lnTo>
                      <a:pt x="0" y="2115"/>
                    </a:lnTo>
                    <a:lnTo>
                      <a:pt x="0" y="7329"/>
                    </a:lnTo>
                    <a:lnTo>
                      <a:pt x="2115" y="9434"/>
                    </a:lnTo>
                    <a:lnTo>
                      <a:pt x="297551" y="9434"/>
                    </a:lnTo>
                    <a:lnTo>
                      <a:pt x="299666" y="7329"/>
                    </a:lnTo>
                    <a:lnTo>
                      <a:pt x="299666" y="2115"/>
                    </a:lnTo>
                    <a:lnTo>
                      <a:pt x="29755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" name="object 30">
                <a:extLst>
                  <a:ext uri="{FF2B5EF4-FFF2-40B4-BE49-F238E27FC236}">
                    <a16:creationId xmlns:a16="http://schemas.microsoft.com/office/drawing/2014/main" id="{2DC709BF-CE64-DC9F-9CAF-C6DFD2A3B44D}"/>
                  </a:ext>
                </a:extLst>
              </p:cNvPr>
              <p:cNvSpPr/>
              <p:nvPr/>
            </p:nvSpPr>
            <p:spPr>
              <a:xfrm>
                <a:off x="12318232" y="3704602"/>
                <a:ext cx="299720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299720" h="9525">
                    <a:moveTo>
                      <a:pt x="294943" y="0"/>
                    </a:moveTo>
                    <a:lnTo>
                      <a:pt x="4722" y="0"/>
                    </a:lnTo>
                    <a:lnTo>
                      <a:pt x="2115" y="0"/>
                    </a:lnTo>
                    <a:lnTo>
                      <a:pt x="0" y="2115"/>
                    </a:lnTo>
                    <a:lnTo>
                      <a:pt x="0" y="4722"/>
                    </a:lnTo>
                    <a:lnTo>
                      <a:pt x="0" y="7329"/>
                    </a:lnTo>
                    <a:lnTo>
                      <a:pt x="2115" y="9434"/>
                    </a:lnTo>
                    <a:lnTo>
                      <a:pt x="4722" y="9434"/>
                    </a:lnTo>
                    <a:lnTo>
                      <a:pt x="294943" y="9434"/>
                    </a:lnTo>
                    <a:lnTo>
                      <a:pt x="297551" y="9434"/>
                    </a:lnTo>
                    <a:lnTo>
                      <a:pt x="299666" y="7329"/>
                    </a:lnTo>
                    <a:lnTo>
                      <a:pt x="299666" y="4722"/>
                    </a:lnTo>
                    <a:lnTo>
                      <a:pt x="299666" y="2115"/>
                    </a:lnTo>
                    <a:lnTo>
                      <a:pt x="297551" y="0"/>
                    </a:lnTo>
                    <a:lnTo>
                      <a:pt x="294943" y="0"/>
                    </a:lnTo>
                    <a:close/>
                  </a:path>
                </a:pathLst>
              </a:custGeom>
              <a:ln w="338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" name="object 31">
                <a:extLst>
                  <a:ext uri="{FF2B5EF4-FFF2-40B4-BE49-F238E27FC236}">
                    <a16:creationId xmlns:a16="http://schemas.microsoft.com/office/drawing/2014/main" id="{06ED4391-889D-F281-C65F-ED6FA38B2116}"/>
                  </a:ext>
                </a:extLst>
              </p:cNvPr>
              <p:cNvSpPr/>
              <p:nvPr/>
            </p:nvSpPr>
            <p:spPr>
              <a:xfrm>
                <a:off x="12318232" y="3418409"/>
                <a:ext cx="299720" cy="245745"/>
              </a:xfrm>
              <a:custGeom>
                <a:avLst/>
                <a:gdLst/>
                <a:ahLst/>
                <a:cxnLst/>
                <a:rect l="l" t="t" r="r" b="b"/>
                <a:pathLst>
                  <a:path w="299720" h="245745">
                    <a:moveTo>
                      <a:pt x="297551" y="236191"/>
                    </a:moveTo>
                    <a:lnTo>
                      <a:pt x="2115" y="236191"/>
                    </a:lnTo>
                    <a:lnTo>
                      <a:pt x="0" y="238306"/>
                    </a:lnTo>
                    <a:lnTo>
                      <a:pt x="0" y="243510"/>
                    </a:lnTo>
                    <a:lnTo>
                      <a:pt x="2115" y="245626"/>
                    </a:lnTo>
                    <a:lnTo>
                      <a:pt x="297551" y="245626"/>
                    </a:lnTo>
                    <a:lnTo>
                      <a:pt x="299666" y="243510"/>
                    </a:lnTo>
                    <a:lnTo>
                      <a:pt x="299666" y="238306"/>
                    </a:lnTo>
                    <a:lnTo>
                      <a:pt x="297551" y="236191"/>
                    </a:lnTo>
                    <a:close/>
                  </a:path>
                  <a:path w="299720" h="245745">
                    <a:moveTo>
                      <a:pt x="87159" y="199910"/>
                    </a:moveTo>
                    <a:lnTo>
                      <a:pt x="59537" y="199910"/>
                    </a:lnTo>
                    <a:lnTo>
                      <a:pt x="64877" y="202894"/>
                    </a:lnTo>
                    <a:lnTo>
                      <a:pt x="70144" y="205763"/>
                    </a:lnTo>
                    <a:lnTo>
                      <a:pt x="76018" y="209218"/>
                    </a:lnTo>
                    <a:lnTo>
                      <a:pt x="76531" y="210475"/>
                    </a:lnTo>
                    <a:lnTo>
                      <a:pt x="76625" y="236191"/>
                    </a:lnTo>
                    <a:lnTo>
                      <a:pt x="87159" y="236191"/>
                    </a:lnTo>
                    <a:lnTo>
                      <a:pt x="87159" y="199910"/>
                    </a:lnTo>
                    <a:close/>
                  </a:path>
                  <a:path w="299720" h="245745">
                    <a:moveTo>
                      <a:pt x="262599" y="227019"/>
                    </a:moveTo>
                    <a:lnTo>
                      <a:pt x="158979" y="227019"/>
                    </a:lnTo>
                    <a:lnTo>
                      <a:pt x="158979" y="236191"/>
                    </a:lnTo>
                    <a:lnTo>
                      <a:pt x="169764" y="236191"/>
                    </a:lnTo>
                    <a:lnTo>
                      <a:pt x="169764" y="227165"/>
                    </a:lnTo>
                    <a:lnTo>
                      <a:pt x="262599" y="227165"/>
                    </a:lnTo>
                    <a:lnTo>
                      <a:pt x="262599" y="227019"/>
                    </a:lnTo>
                    <a:close/>
                  </a:path>
                  <a:path w="299720" h="245745">
                    <a:moveTo>
                      <a:pt x="262599" y="227165"/>
                    </a:moveTo>
                    <a:lnTo>
                      <a:pt x="251960" y="227165"/>
                    </a:lnTo>
                    <a:lnTo>
                      <a:pt x="251960" y="236191"/>
                    </a:lnTo>
                    <a:lnTo>
                      <a:pt x="262599" y="236191"/>
                    </a:lnTo>
                    <a:lnTo>
                      <a:pt x="262599" y="227165"/>
                    </a:lnTo>
                    <a:close/>
                  </a:path>
                  <a:path w="299720" h="245745">
                    <a:moveTo>
                      <a:pt x="271551" y="196098"/>
                    </a:moveTo>
                    <a:lnTo>
                      <a:pt x="151094" y="196098"/>
                    </a:lnTo>
                    <a:lnTo>
                      <a:pt x="148979" y="197910"/>
                    </a:lnTo>
                    <a:lnTo>
                      <a:pt x="148979" y="224935"/>
                    </a:lnTo>
                    <a:lnTo>
                      <a:pt x="150958" y="226830"/>
                    </a:lnTo>
                    <a:lnTo>
                      <a:pt x="154610" y="227019"/>
                    </a:lnTo>
                    <a:lnTo>
                      <a:pt x="271206" y="227019"/>
                    </a:lnTo>
                    <a:lnTo>
                      <a:pt x="272756" y="225448"/>
                    </a:lnTo>
                    <a:lnTo>
                      <a:pt x="272756" y="216485"/>
                    </a:lnTo>
                    <a:lnTo>
                      <a:pt x="159366" y="216485"/>
                    </a:lnTo>
                    <a:lnTo>
                      <a:pt x="159366" y="206538"/>
                    </a:lnTo>
                    <a:lnTo>
                      <a:pt x="272756" y="206538"/>
                    </a:lnTo>
                    <a:lnTo>
                      <a:pt x="272756" y="197486"/>
                    </a:lnTo>
                    <a:lnTo>
                      <a:pt x="272916" y="197486"/>
                    </a:lnTo>
                    <a:lnTo>
                      <a:pt x="271551" y="196098"/>
                    </a:lnTo>
                    <a:close/>
                  </a:path>
                  <a:path w="299720" h="245745">
                    <a:moveTo>
                      <a:pt x="272756" y="206538"/>
                    </a:moveTo>
                    <a:lnTo>
                      <a:pt x="262190" y="206538"/>
                    </a:lnTo>
                    <a:lnTo>
                      <a:pt x="262190" y="216485"/>
                    </a:lnTo>
                    <a:lnTo>
                      <a:pt x="272756" y="216485"/>
                    </a:lnTo>
                    <a:lnTo>
                      <a:pt x="272756" y="206538"/>
                    </a:lnTo>
                    <a:close/>
                  </a:path>
                  <a:path w="299720" h="245745">
                    <a:moveTo>
                      <a:pt x="28051" y="150257"/>
                    </a:moveTo>
                    <a:lnTo>
                      <a:pt x="17254" y="155164"/>
                    </a:lnTo>
                    <a:lnTo>
                      <a:pt x="9236" y="163572"/>
                    </a:lnTo>
                    <a:lnTo>
                      <a:pt x="4793" y="174251"/>
                    </a:lnTo>
                    <a:lnTo>
                      <a:pt x="4722" y="185973"/>
                    </a:lnTo>
                    <a:lnTo>
                      <a:pt x="9393" y="197486"/>
                    </a:lnTo>
                    <a:lnTo>
                      <a:pt x="17570" y="205981"/>
                    </a:lnTo>
                    <a:lnTo>
                      <a:pt x="28228" y="210744"/>
                    </a:lnTo>
                    <a:lnTo>
                      <a:pt x="40344" y="211061"/>
                    </a:lnTo>
                    <a:lnTo>
                      <a:pt x="48082" y="209742"/>
                    </a:lnTo>
                    <a:lnTo>
                      <a:pt x="54314" y="205981"/>
                    </a:lnTo>
                    <a:lnTo>
                      <a:pt x="54526" y="205763"/>
                    </a:lnTo>
                    <a:lnTo>
                      <a:pt x="58536" y="201078"/>
                    </a:lnTo>
                    <a:lnTo>
                      <a:pt x="36786" y="201078"/>
                    </a:lnTo>
                    <a:lnTo>
                      <a:pt x="29581" y="200315"/>
                    </a:lnTo>
                    <a:lnTo>
                      <a:pt x="22920" y="196904"/>
                    </a:lnTo>
                    <a:lnTo>
                      <a:pt x="17947" y="191397"/>
                    </a:lnTo>
                    <a:lnTo>
                      <a:pt x="17826" y="191262"/>
                    </a:lnTo>
                    <a:lnTo>
                      <a:pt x="15178" y="184449"/>
                    </a:lnTo>
                    <a:lnTo>
                      <a:pt x="15188" y="176937"/>
                    </a:lnTo>
                    <a:lnTo>
                      <a:pt x="17748" y="170047"/>
                    </a:lnTo>
                    <a:lnTo>
                      <a:pt x="22658" y="164421"/>
                    </a:lnTo>
                    <a:lnTo>
                      <a:pt x="29038" y="161009"/>
                    </a:lnTo>
                    <a:lnTo>
                      <a:pt x="35473" y="160131"/>
                    </a:lnTo>
                    <a:lnTo>
                      <a:pt x="58219" y="160131"/>
                    </a:lnTo>
                    <a:lnTo>
                      <a:pt x="57400" y="158728"/>
                    </a:lnTo>
                    <a:lnTo>
                      <a:pt x="44317" y="150765"/>
                    </a:lnTo>
                    <a:lnTo>
                      <a:pt x="28051" y="150257"/>
                    </a:lnTo>
                    <a:close/>
                  </a:path>
                  <a:path w="299720" h="245745">
                    <a:moveTo>
                      <a:pt x="35108" y="174759"/>
                    </a:moveTo>
                    <a:lnTo>
                      <a:pt x="32239" y="175617"/>
                    </a:lnTo>
                    <a:lnTo>
                      <a:pt x="29506" y="180727"/>
                    </a:lnTo>
                    <a:lnTo>
                      <a:pt x="30260" y="183481"/>
                    </a:lnTo>
                    <a:lnTo>
                      <a:pt x="37716" y="187879"/>
                    </a:lnTo>
                    <a:lnTo>
                      <a:pt x="42553" y="190465"/>
                    </a:lnTo>
                    <a:lnTo>
                      <a:pt x="48228" y="193638"/>
                    </a:lnTo>
                    <a:lnTo>
                      <a:pt x="49097" y="194203"/>
                    </a:lnTo>
                    <a:lnTo>
                      <a:pt x="50040" y="194768"/>
                    </a:lnTo>
                    <a:lnTo>
                      <a:pt x="43838" y="199221"/>
                    </a:lnTo>
                    <a:lnTo>
                      <a:pt x="36786" y="201078"/>
                    </a:lnTo>
                    <a:lnTo>
                      <a:pt x="58536" y="201078"/>
                    </a:lnTo>
                    <a:lnTo>
                      <a:pt x="59537" y="199910"/>
                    </a:lnTo>
                    <a:lnTo>
                      <a:pt x="87159" y="199910"/>
                    </a:lnTo>
                    <a:lnTo>
                      <a:pt x="87159" y="197486"/>
                    </a:lnTo>
                    <a:lnTo>
                      <a:pt x="76484" y="197486"/>
                    </a:lnTo>
                    <a:lnTo>
                      <a:pt x="73107" y="195627"/>
                    </a:lnTo>
                    <a:lnTo>
                      <a:pt x="70207" y="193826"/>
                    </a:lnTo>
                    <a:lnTo>
                      <a:pt x="65087" y="191397"/>
                    </a:lnTo>
                    <a:lnTo>
                      <a:pt x="64718" y="190465"/>
                    </a:lnTo>
                    <a:lnTo>
                      <a:pt x="65254" y="188151"/>
                    </a:lnTo>
                    <a:lnTo>
                      <a:pt x="65232" y="185732"/>
                    </a:lnTo>
                    <a:lnTo>
                      <a:pt x="55305" y="185732"/>
                    </a:lnTo>
                    <a:lnTo>
                      <a:pt x="41056" y="177837"/>
                    </a:lnTo>
                    <a:lnTo>
                      <a:pt x="39590" y="176937"/>
                    </a:lnTo>
                    <a:lnTo>
                      <a:pt x="35108" y="174759"/>
                    </a:lnTo>
                    <a:close/>
                  </a:path>
                  <a:path w="299720" h="245745">
                    <a:moveTo>
                      <a:pt x="86384" y="0"/>
                    </a:moveTo>
                    <a:lnTo>
                      <a:pt x="38383" y="14355"/>
                    </a:lnTo>
                    <a:lnTo>
                      <a:pt x="11193" y="56951"/>
                    </a:lnTo>
                    <a:lnTo>
                      <a:pt x="9702" y="68071"/>
                    </a:lnTo>
                    <a:lnTo>
                      <a:pt x="9805" y="76898"/>
                    </a:lnTo>
                    <a:lnTo>
                      <a:pt x="9916" y="79316"/>
                    </a:lnTo>
                    <a:lnTo>
                      <a:pt x="10013" y="81423"/>
                    </a:lnTo>
                    <a:lnTo>
                      <a:pt x="10053" y="82286"/>
                    </a:lnTo>
                    <a:lnTo>
                      <a:pt x="28969" y="121510"/>
                    </a:lnTo>
                    <a:lnTo>
                      <a:pt x="76416" y="144403"/>
                    </a:lnTo>
                    <a:lnTo>
                      <a:pt x="76416" y="197486"/>
                    </a:lnTo>
                    <a:lnTo>
                      <a:pt x="87159" y="197486"/>
                    </a:lnTo>
                    <a:lnTo>
                      <a:pt x="87159" y="144403"/>
                    </a:lnTo>
                    <a:lnTo>
                      <a:pt x="86587" y="144403"/>
                    </a:lnTo>
                    <a:lnTo>
                      <a:pt x="101370" y="141700"/>
                    </a:lnTo>
                    <a:lnTo>
                      <a:pt x="114338" y="136739"/>
                    </a:lnTo>
                    <a:lnTo>
                      <a:pt x="119129" y="133702"/>
                    </a:lnTo>
                    <a:lnTo>
                      <a:pt x="86950" y="133702"/>
                    </a:lnTo>
                    <a:lnTo>
                      <a:pt x="86948" y="133388"/>
                    </a:lnTo>
                    <a:lnTo>
                      <a:pt x="76625" y="133388"/>
                    </a:lnTo>
                    <a:lnTo>
                      <a:pt x="57302" y="129809"/>
                    </a:lnTo>
                    <a:lnTo>
                      <a:pt x="39649" y="117417"/>
                    </a:lnTo>
                    <a:lnTo>
                      <a:pt x="26324" y="98888"/>
                    </a:lnTo>
                    <a:lnTo>
                      <a:pt x="19988" y="76898"/>
                    </a:lnTo>
                    <a:lnTo>
                      <a:pt x="22914" y="52585"/>
                    </a:lnTo>
                    <a:lnTo>
                      <a:pt x="34748" y="31882"/>
                    </a:lnTo>
                    <a:lnTo>
                      <a:pt x="53550" y="17043"/>
                    </a:lnTo>
                    <a:lnTo>
                      <a:pt x="77379" y="10324"/>
                    </a:lnTo>
                    <a:lnTo>
                      <a:pt x="117535" y="10324"/>
                    </a:lnTo>
                    <a:lnTo>
                      <a:pt x="111774" y="6349"/>
                    </a:lnTo>
                    <a:lnTo>
                      <a:pt x="86384" y="0"/>
                    </a:lnTo>
                    <a:close/>
                  </a:path>
                  <a:path w="299720" h="245745">
                    <a:moveTo>
                      <a:pt x="247196" y="185732"/>
                    </a:moveTo>
                    <a:lnTo>
                      <a:pt x="174444" y="185732"/>
                    </a:lnTo>
                    <a:lnTo>
                      <a:pt x="174444" y="196098"/>
                    </a:lnTo>
                    <a:lnTo>
                      <a:pt x="247196" y="196098"/>
                    </a:lnTo>
                    <a:lnTo>
                      <a:pt x="247196" y="195889"/>
                    </a:lnTo>
                    <a:lnTo>
                      <a:pt x="185282" y="195889"/>
                    </a:lnTo>
                    <a:lnTo>
                      <a:pt x="185282" y="185973"/>
                    </a:lnTo>
                    <a:lnTo>
                      <a:pt x="247196" y="185973"/>
                    </a:lnTo>
                    <a:lnTo>
                      <a:pt x="247196" y="185732"/>
                    </a:lnTo>
                    <a:close/>
                  </a:path>
                  <a:path w="299720" h="245745">
                    <a:moveTo>
                      <a:pt x="247196" y="185973"/>
                    </a:moveTo>
                    <a:lnTo>
                      <a:pt x="236474" y="185973"/>
                    </a:lnTo>
                    <a:lnTo>
                      <a:pt x="236474" y="195889"/>
                    </a:lnTo>
                    <a:lnTo>
                      <a:pt x="247196" y="195889"/>
                    </a:lnTo>
                    <a:lnTo>
                      <a:pt x="247196" y="185973"/>
                    </a:lnTo>
                    <a:close/>
                  </a:path>
                  <a:path w="299720" h="245745">
                    <a:moveTo>
                      <a:pt x="58219" y="160131"/>
                    </a:moveTo>
                    <a:lnTo>
                      <a:pt x="36658" y="160131"/>
                    </a:lnTo>
                    <a:lnTo>
                      <a:pt x="43516" y="161701"/>
                    </a:lnTo>
                    <a:lnTo>
                      <a:pt x="49642" y="165777"/>
                    </a:lnTo>
                    <a:lnTo>
                      <a:pt x="53858" y="171562"/>
                    </a:lnTo>
                    <a:lnTo>
                      <a:pt x="55798" y="178396"/>
                    </a:lnTo>
                    <a:lnTo>
                      <a:pt x="55305" y="183481"/>
                    </a:lnTo>
                    <a:lnTo>
                      <a:pt x="55211" y="184449"/>
                    </a:lnTo>
                    <a:lnTo>
                      <a:pt x="55086" y="185732"/>
                    </a:lnTo>
                    <a:lnTo>
                      <a:pt x="65232" y="185732"/>
                    </a:lnTo>
                    <a:lnTo>
                      <a:pt x="65109" y="171928"/>
                    </a:lnTo>
                    <a:lnTo>
                      <a:pt x="58219" y="160131"/>
                    </a:lnTo>
                    <a:close/>
                  </a:path>
                  <a:path w="299720" h="245745">
                    <a:moveTo>
                      <a:pt x="255206" y="149786"/>
                    </a:moveTo>
                    <a:lnTo>
                      <a:pt x="166187" y="149786"/>
                    </a:lnTo>
                    <a:lnTo>
                      <a:pt x="164403" y="151471"/>
                    </a:lnTo>
                    <a:lnTo>
                      <a:pt x="164403" y="183784"/>
                    </a:lnTo>
                    <a:lnTo>
                      <a:pt x="166350" y="185732"/>
                    </a:lnTo>
                    <a:lnTo>
                      <a:pt x="254961" y="185732"/>
                    </a:lnTo>
                    <a:lnTo>
                      <a:pt x="257206" y="183638"/>
                    </a:lnTo>
                    <a:lnTo>
                      <a:pt x="257206" y="175230"/>
                    </a:lnTo>
                    <a:lnTo>
                      <a:pt x="174958" y="175230"/>
                    </a:lnTo>
                    <a:lnTo>
                      <a:pt x="174958" y="160131"/>
                    </a:lnTo>
                    <a:lnTo>
                      <a:pt x="257206" y="160131"/>
                    </a:lnTo>
                    <a:lnTo>
                      <a:pt x="257206" y="151681"/>
                    </a:lnTo>
                    <a:lnTo>
                      <a:pt x="255206" y="149786"/>
                    </a:lnTo>
                    <a:close/>
                  </a:path>
                  <a:path w="299720" h="245745">
                    <a:moveTo>
                      <a:pt x="257206" y="160131"/>
                    </a:moveTo>
                    <a:lnTo>
                      <a:pt x="246809" y="160131"/>
                    </a:lnTo>
                    <a:lnTo>
                      <a:pt x="246809" y="175230"/>
                    </a:lnTo>
                    <a:lnTo>
                      <a:pt x="257206" y="175230"/>
                    </a:lnTo>
                    <a:lnTo>
                      <a:pt x="257206" y="160131"/>
                    </a:lnTo>
                    <a:close/>
                  </a:path>
                  <a:path w="299720" h="245745">
                    <a:moveTo>
                      <a:pt x="183601" y="139137"/>
                    </a:moveTo>
                    <a:lnTo>
                      <a:pt x="173314" y="139765"/>
                    </a:lnTo>
                    <a:lnTo>
                      <a:pt x="174772" y="144403"/>
                    </a:lnTo>
                    <a:lnTo>
                      <a:pt x="175043" y="145367"/>
                    </a:lnTo>
                    <a:lnTo>
                      <a:pt x="174587" y="149356"/>
                    </a:lnTo>
                    <a:lnTo>
                      <a:pt x="174538" y="149786"/>
                    </a:lnTo>
                    <a:lnTo>
                      <a:pt x="247101" y="149786"/>
                    </a:lnTo>
                    <a:lnTo>
                      <a:pt x="247055" y="149356"/>
                    </a:lnTo>
                    <a:lnTo>
                      <a:pt x="185146" y="149356"/>
                    </a:lnTo>
                    <a:lnTo>
                      <a:pt x="184725" y="141700"/>
                    </a:lnTo>
                    <a:lnTo>
                      <a:pt x="184716" y="141534"/>
                    </a:lnTo>
                    <a:lnTo>
                      <a:pt x="183601" y="139137"/>
                    </a:lnTo>
                    <a:close/>
                  </a:path>
                  <a:path w="299720" h="245745">
                    <a:moveTo>
                      <a:pt x="235207" y="139137"/>
                    </a:moveTo>
                    <a:lnTo>
                      <a:pt x="237102" y="145367"/>
                    </a:lnTo>
                    <a:lnTo>
                      <a:pt x="236453" y="149356"/>
                    </a:lnTo>
                    <a:lnTo>
                      <a:pt x="247055" y="149356"/>
                    </a:lnTo>
                    <a:lnTo>
                      <a:pt x="246631" y="145367"/>
                    </a:lnTo>
                    <a:lnTo>
                      <a:pt x="248269" y="139765"/>
                    </a:lnTo>
                    <a:lnTo>
                      <a:pt x="248725" y="139765"/>
                    </a:lnTo>
                    <a:lnTo>
                      <a:pt x="235207" y="139137"/>
                    </a:lnTo>
                    <a:close/>
                  </a:path>
                  <a:path w="299720" h="245745">
                    <a:moveTo>
                      <a:pt x="117535" y="10324"/>
                    </a:moveTo>
                    <a:lnTo>
                      <a:pt x="77379" y="10324"/>
                    </a:lnTo>
                    <a:lnTo>
                      <a:pt x="101759" y="13461"/>
                    </a:lnTo>
                    <a:lnTo>
                      <a:pt x="122388" y="25403"/>
                    </a:lnTo>
                    <a:lnTo>
                      <a:pt x="137073" y="44242"/>
                    </a:lnTo>
                    <a:lnTo>
                      <a:pt x="143618" y="68071"/>
                    </a:lnTo>
                    <a:lnTo>
                      <a:pt x="140548" y="90793"/>
                    </a:lnTo>
                    <a:lnTo>
                      <a:pt x="140433" y="91641"/>
                    </a:lnTo>
                    <a:lnTo>
                      <a:pt x="140368" y="92126"/>
                    </a:lnTo>
                    <a:lnTo>
                      <a:pt x="128532" y="112643"/>
                    </a:lnTo>
                    <a:lnTo>
                      <a:pt x="110072" y="127282"/>
                    </a:lnTo>
                    <a:lnTo>
                      <a:pt x="86950" y="133702"/>
                    </a:lnTo>
                    <a:lnTo>
                      <a:pt x="119129" y="133702"/>
                    </a:lnTo>
                    <a:lnTo>
                      <a:pt x="150515" y="94986"/>
                    </a:lnTo>
                    <a:lnTo>
                      <a:pt x="153827" y="67013"/>
                    </a:lnTo>
                    <a:lnTo>
                      <a:pt x="147215" y="41504"/>
                    </a:lnTo>
                    <a:lnTo>
                      <a:pt x="132624" y="20733"/>
                    </a:lnTo>
                    <a:lnTo>
                      <a:pt x="117535" y="10324"/>
                    </a:lnTo>
                    <a:close/>
                  </a:path>
                  <a:path w="299720" h="245745">
                    <a:moveTo>
                      <a:pt x="64825" y="61097"/>
                    </a:moveTo>
                    <a:lnTo>
                      <a:pt x="60427" y="65746"/>
                    </a:lnTo>
                    <a:lnTo>
                      <a:pt x="60550" y="67013"/>
                    </a:lnTo>
                    <a:lnTo>
                      <a:pt x="60653" y="68071"/>
                    </a:lnTo>
                    <a:lnTo>
                      <a:pt x="60710" y="68657"/>
                    </a:lnTo>
                    <a:lnTo>
                      <a:pt x="63422" y="71432"/>
                    </a:lnTo>
                    <a:lnTo>
                      <a:pt x="67275" y="75317"/>
                    </a:lnTo>
                    <a:lnTo>
                      <a:pt x="71364" y="79316"/>
                    </a:lnTo>
                    <a:lnTo>
                      <a:pt x="75777" y="83871"/>
                    </a:lnTo>
                    <a:lnTo>
                      <a:pt x="76552" y="85034"/>
                    </a:lnTo>
                    <a:lnTo>
                      <a:pt x="76625" y="133388"/>
                    </a:lnTo>
                    <a:lnTo>
                      <a:pt x="86948" y="133388"/>
                    </a:lnTo>
                    <a:lnTo>
                      <a:pt x="87044" y="110656"/>
                    </a:lnTo>
                    <a:lnTo>
                      <a:pt x="87934" y="109546"/>
                    </a:lnTo>
                    <a:lnTo>
                      <a:pt x="101354" y="96028"/>
                    </a:lnTo>
                    <a:lnTo>
                      <a:pt x="86950" y="96028"/>
                    </a:lnTo>
                    <a:lnTo>
                      <a:pt x="87036" y="83871"/>
                    </a:lnTo>
                    <a:lnTo>
                      <a:pt x="87087" y="81423"/>
                    </a:lnTo>
                    <a:lnTo>
                      <a:pt x="86105" y="79316"/>
                    </a:lnTo>
                    <a:lnTo>
                      <a:pt x="83574" y="76898"/>
                    </a:lnTo>
                    <a:lnTo>
                      <a:pt x="79337" y="72898"/>
                    </a:lnTo>
                    <a:lnTo>
                      <a:pt x="75107" y="68448"/>
                    </a:lnTo>
                    <a:lnTo>
                      <a:pt x="67903" y="61327"/>
                    </a:lnTo>
                    <a:lnTo>
                      <a:pt x="64825" y="61097"/>
                    </a:lnTo>
                    <a:close/>
                  </a:path>
                  <a:path w="299720" h="245745">
                    <a:moveTo>
                      <a:pt x="106704" y="79316"/>
                    </a:moveTo>
                    <a:lnTo>
                      <a:pt x="103504" y="79316"/>
                    </a:lnTo>
                    <a:lnTo>
                      <a:pt x="96426" y="86321"/>
                    </a:lnTo>
                    <a:lnTo>
                      <a:pt x="92101" y="90793"/>
                    </a:lnTo>
                    <a:lnTo>
                      <a:pt x="86950" y="96028"/>
                    </a:lnTo>
                    <a:lnTo>
                      <a:pt x="101354" y="96028"/>
                    </a:lnTo>
                    <a:lnTo>
                      <a:pt x="110624" y="86719"/>
                    </a:lnTo>
                    <a:lnTo>
                      <a:pt x="110740" y="85034"/>
                    </a:lnTo>
                    <a:lnTo>
                      <a:pt x="110820" y="83871"/>
                    </a:lnTo>
                    <a:lnTo>
                      <a:pt x="108813" y="81599"/>
                    </a:lnTo>
                    <a:lnTo>
                      <a:pt x="106704" y="7931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" name="object 32">
                <a:extLst>
                  <a:ext uri="{FF2B5EF4-FFF2-40B4-BE49-F238E27FC236}">
                    <a16:creationId xmlns:a16="http://schemas.microsoft.com/office/drawing/2014/main" id="{24AF66CC-3521-3655-87B6-E1741B7E7A04}"/>
                  </a:ext>
                </a:extLst>
              </p:cNvPr>
              <p:cNvSpPr/>
              <p:nvPr/>
            </p:nvSpPr>
            <p:spPr>
              <a:xfrm>
                <a:off x="12477599" y="3578540"/>
                <a:ext cx="10287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76200">
                    <a:moveTo>
                      <a:pt x="10397" y="67034"/>
                    </a:moveTo>
                    <a:lnTo>
                      <a:pt x="92594" y="67034"/>
                    </a:lnTo>
                    <a:lnTo>
                      <a:pt x="92594" y="76060"/>
                    </a:lnTo>
                    <a:lnTo>
                      <a:pt x="10397" y="76060"/>
                    </a:lnTo>
                    <a:lnTo>
                      <a:pt x="10397" y="67034"/>
                    </a:lnTo>
                    <a:close/>
                  </a:path>
                  <a:path w="102870" h="76200">
                    <a:moveTo>
                      <a:pt x="0" y="46406"/>
                    </a:moveTo>
                    <a:lnTo>
                      <a:pt x="102824" y="46406"/>
                    </a:lnTo>
                    <a:lnTo>
                      <a:pt x="102824" y="56354"/>
                    </a:lnTo>
                    <a:lnTo>
                      <a:pt x="0" y="56354"/>
                    </a:lnTo>
                    <a:lnTo>
                      <a:pt x="0" y="46406"/>
                    </a:lnTo>
                    <a:close/>
                  </a:path>
                  <a:path w="102870" h="76200">
                    <a:moveTo>
                      <a:pt x="77107" y="35758"/>
                    </a:moveTo>
                    <a:lnTo>
                      <a:pt x="25915" y="35758"/>
                    </a:lnTo>
                    <a:lnTo>
                      <a:pt x="25915" y="25831"/>
                    </a:lnTo>
                    <a:lnTo>
                      <a:pt x="77107" y="25831"/>
                    </a:lnTo>
                    <a:lnTo>
                      <a:pt x="77107" y="35758"/>
                    </a:lnTo>
                    <a:close/>
                  </a:path>
                  <a:path w="102870" h="76200">
                    <a:moveTo>
                      <a:pt x="15591" y="0"/>
                    </a:moveTo>
                    <a:lnTo>
                      <a:pt x="87442" y="0"/>
                    </a:lnTo>
                    <a:lnTo>
                      <a:pt x="87442" y="15099"/>
                    </a:lnTo>
                    <a:lnTo>
                      <a:pt x="15591" y="15099"/>
                    </a:lnTo>
                    <a:lnTo>
                      <a:pt x="15591" y="0"/>
                    </a:lnTo>
                    <a:close/>
                  </a:path>
                </a:pathLst>
              </a:custGeom>
              <a:ln w="338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85" name="object 33">
                <a:extLst>
                  <a:ext uri="{FF2B5EF4-FFF2-40B4-BE49-F238E27FC236}">
                    <a16:creationId xmlns:a16="http://schemas.microsoft.com/office/drawing/2014/main" id="{DD210C95-7B8D-5BF3-5310-0BF646995C9B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336530" y="3427042"/>
                <a:ext cx="127011" cy="126760"/>
              </a:xfrm>
              <a:prstGeom prst="rect">
                <a:avLst/>
              </a:prstGeom>
            </p:spPr>
          </p:pic>
          <p:sp>
            <p:nvSpPr>
              <p:cNvPr id="86" name="object 34">
                <a:extLst>
                  <a:ext uri="{FF2B5EF4-FFF2-40B4-BE49-F238E27FC236}">
                    <a16:creationId xmlns:a16="http://schemas.microsoft.com/office/drawing/2014/main" id="{11F12D34-4502-6E38-3A05-641A4FF1B3E6}"/>
                  </a:ext>
                </a:extLst>
              </p:cNvPr>
              <p:cNvSpPr/>
              <p:nvPr/>
            </p:nvSpPr>
            <p:spPr>
              <a:xfrm>
                <a:off x="12318232" y="3418409"/>
                <a:ext cx="299720" cy="245745"/>
              </a:xfrm>
              <a:custGeom>
                <a:avLst/>
                <a:gdLst/>
                <a:ahLst/>
                <a:cxnLst/>
                <a:rect l="l" t="t" r="r" b="b"/>
                <a:pathLst>
                  <a:path w="299720" h="245745">
                    <a:moveTo>
                      <a:pt x="55097" y="185617"/>
                    </a:moveTo>
                    <a:lnTo>
                      <a:pt x="50878" y="183271"/>
                    </a:lnTo>
                    <a:lnTo>
                      <a:pt x="46700" y="180978"/>
                    </a:lnTo>
                    <a:lnTo>
                      <a:pt x="42553" y="178675"/>
                    </a:lnTo>
                    <a:lnTo>
                      <a:pt x="41056" y="177837"/>
                    </a:lnTo>
                    <a:lnTo>
                      <a:pt x="39590" y="176937"/>
                    </a:lnTo>
                    <a:lnTo>
                      <a:pt x="38040" y="176183"/>
                    </a:lnTo>
                    <a:lnTo>
                      <a:pt x="35108" y="174759"/>
                    </a:lnTo>
                    <a:lnTo>
                      <a:pt x="32239" y="175617"/>
                    </a:lnTo>
                    <a:lnTo>
                      <a:pt x="30847" y="178214"/>
                    </a:lnTo>
                    <a:lnTo>
                      <a:pt x="29506" y="180727"/>
                    </a:lnTo>
                    <a:lnTo>
                      <a:pt x="30260" y="183481"/>
                    </a:lnTo>
                    <a:lnTo>
                      <a:pt x="32993" y="185104"/>
                    </a:lnTo>
                    <a:lnTo>
                      <a:pt x="37716" y="187879"/>
                    </a:lnTo>
                    <a:lnTo>
                      <a:pt x="42553" y="190465"/>
                    </a:lnTo>
                    <a:lnTo>
                      <a:pt x="47328" y="193135"/>
                    </a:lnTo>
                    <a:lnTo>
                      <a:pt x="48228" y="193638"/>
                    </a:lnTo>
                    <a:lnTo>
                      <a:pt x="49097" y="194203"/>
                    </a:lnTo>
                    <a:lnTo>
                      <a:pt x="50040" y="194768"/>
                    </a:lnTo>
                    <a:lnTo>
                      <a:pt x="43838" y="199221"/>
                    </a:lnTo>
                    <a:lnTo>
                      <a:pt x="36786" y="201078"/>
                    </a:lnTo>
                    <a:lnTo>
                      <a:pt x="29581" y="200315"/>
                    </a:lnTo>
                    <a:lnTo>
                      <a:pt x="22920" y="196904"/>
                    </a:lnTo>
                    <a:lnTo>
                      <a:pt x="17826" y="191262"/>
                    </a:lnTo>
                    <a:lnTo>
                      <a:pt x="15178" y="184449"/>
                    </a:lnTo>
                    <a:lnTo>
                      <a:pt x="15109" y="177150"/>
                    </a:lnTo>
                    <a:lnTo>
                      <a:pt x="17748" y="170047"/>
                    </a:lnTo>
                    <a:lnTo>
                      <a:pt x="22658" y="164421"/>
                    </a:lnTo>
                    <a:lnTo>
                      <a:pt x="29038" y="161009"/>
                    </a:lnTo>
                    <a:lnTo>
                      <a:pt x="36215" y="160029"/>
                    </a:lnTo>
                    <a:lnTo>
                      <a:pt x="43516" y="161701"/>
                    </a:lnTo>
                    <a:lnTo>
                      <a:pt x="49642" y="165777"/>
                    </a:lnTo>
                    <a:lnTo>
                      <a:pt x="53858" y="171562"/>
                    </a:lnTo>
                    <a:lnTo>
                      <a:pt x="55798" y="178396"/>
                    </a:lnTo>
                    <a:lnTo>
                      <a:pt x="55097" y="185617"/>
                    </a:lnTo>
                    <a:close/>
                  </a:path>
                  <a:path w="299720" h="245745">
                    <a:moveTo>
                      <a:pt x="4722" y="245626"/>
                    </a:moveTo>
                    <a:lnTo>
                      <a:pt x="294943" y="245626"/>
                    </a:lnTo>
                    <a:lnTo>
                      <a:pt x="297551" y="245626"/>
                    </a:lnTo>
                    <a:lnTo>
                      <a:pt x="299666" y="243510"/>
                    </a:lnTo>
                    <a:lnTo>
                      <a:pt x="299666" y="240914"/>
                    </a:lnTo>
                    <a:lnTo>
                      <a:pt x="299666" y="238306"/>
                    </a:lnTo>
                    <a:lnTo>
                      <a:pt x="297551" y="236191"/>
                    </a:lnTo>
                    <a:lnTo>
                      <a:pt x="294943" y="236191"/>
                    </a:lnTo>
                    <a:lnTo>
                      <a:pt x="262599" y="236191"/>
                    </a:lnTo>
                    <a:lnTo>
                      <a:pt x="262599" y="227019"/>
                    </a:lnTo>
                    <a:lnTo>
                      <a:pt x="263719" y="227019"/>
                    </a:lnTo>
                    <a:lnTo>
                      <a:pt x="264662" y="227029"/>
                    </a:lnTo>
                    <a:lnTo>
                      <a:pt x="265583" y="227019"/>
                    </a:lnTo>
                    <a:lnTo>
                      <a:pt x="271248" y="226977"/>
                    </a:lnTo>
                    <a:lnTo>
                      <a:pt x="272756" y="225448"/>
                    </a:lnTo>
                    <a:lnTo>
                      <a:pt x="272756" y="219668"/>
                    </a:lnTo>
                    <a:lnTo>
                      <a:pt x="272756" y="204192"/>
                    </a:lnTo>
                    <a:lnTo>
                      <a:pt x="272756" y="197323"/>
                    </a:lnTo>
                    <a:lnTo>
                      <a:pt x="271510" y="196056"/>
                    </a:lnTo>
                    <a:lnTo>
                      <a:pt x="264777" y="196056"/>
                    </a:lnTo>
                    <a:lnTo>
                      <a:pt x="247196" y="196056"/>
                    </a:lnTo>
                    <a:lnTo>
                      <a:pt x="247196" y="185711"/>
                    </a:lnTo>
                    <a:lnTo>
                      <a:pt x="248955" y="185711"/>
                    </a:lnTo>
                    <a:lnTo>
                      <a:pt x="250442" y="185784"/>
                    </a:lnTo>
                    <a:lnTo>
                      <a:pt x="251960" y="185711"/>
                    </a:lnTo>
                    <a:lnTo>
                      <a:pt x="257308" y="167665"/>
                    </a:lnTo>
                    <a:lnTo>
                      <a:pt x="257291" y="161296"/>
                    </a:lnTo>
                    <a:lnTo>
                      <a:pt x="257238" y="154927"/>
                    </a:lnTo>
                    <a:lnTo>
                      <a:pt x="257206" y="151681"/>
                    </a:lnTo>
                    <a:lnTo>
                      <a:pt x="255206" y="149786"/>
                    </a:lnTo>
                    <a:lnTo>
                      <a:pt x="251960" y="149618"/>
                    </a:lnTo>
                    <a:lnTo>
                      <a:pt x="250390" y="149524"/>
                    </a:lnTo>
                    <a:lnTo>
                      <a:pt x="248798" y="149597"/>
                    </a:lnTo>
                    <a:lnTo>
                      <a:pt x="247081" y="149597"/>
                    </a:lnTo>
                    <a:lnTo>
                      <a:pt x="246631" y="145367"/>
                    </a:lnTo>
                    <a:lnTo>
                      <a:pt x="248275" y="139744"/>
                    </a:lnTo>
                    <a:lnTo>
                      <a:pt x="242160" y="139461"/>
                    </a:lnTo>
                    <a:lnTo>
                      <a:pt x="235207" y="139137"/>
                    </a:lnTo>
                    <a:lnTo>
                      <a:pt x="237102" y="145367"/>
                    </a:lnTo>
                    <a:lnTo>
                      <a:pt x="236453" y="149356"/>
                    </a:lnTo>
                    <a:lnTo>
                      <a:pt x="185146" y="149356"/>
                    </a:lnTo>
                    <a:lnTo>
                      <a:pt x="184716" y="141534"/>
                    </a:lnTo>
                    <a:lnTo>
                      <a:pt x="183596" y="139126"/>
                    </a:lnTo>
                    <a:lnTo>
                      <a:pt x="180015" y="139346"/>
                    </a:lnTo>
                    <a:lnTo>
                      <a:pt x="173314" y="139765"/>
                    </a:lnTo>
                    <a:lnTo>
                      <a:pt x="175052" y="145294"/>
                    </a:lnTo>
                    <a:lnTo>
                      <a:pt x="174560" y="149597"/>
                    </a:lnTo>
                    <a:lnTo>
                      <a:pt x="173083" y="149597"/>
                    </a:lnTo>
                    <a:lnTo>
                      <a:pt x="171816" y="149576"/>
                    </a:lnTo>
                    <a:lnTo>
                      <a:pt x="170560" y="149597"/>
                    </a:lnTo>
                    <a:lnTo>
                      <a:pt x="166309" y="149670"/>
                    </a:lnTo>
                    <a:lnTo>
                      <a:pt x="164403" y="151471"/>
                    </a:lnTo>
                    <a:lnTo>
                      <a:pt x="164382" y="155660"/>
                    </a:lnTo>
                    <a:lnTo>
                      <a:pt x="164351" y="163628"/>
                    </a:lnTo>
                    <a:lnTo>
                      <a:pt x="164351" y="171575"/>
                    </a:lnTo>
                    <a:lnTo>
                      <a:pt x="164382" y="179544"/>
                    </a:lnTo>
                    <a:lnTo>
                      <a:pt x="164403" y="183784"/>
                    </a:lnTo>
                    <a:lnTo>
                      <a:pt x="166256" y="185638"/>
                    </a:lnTo>
                    <a:lnTo>
                      <a:pt x="170445" y="185711"/>
                    </a:lnTo>
                    <a:lnTo>
                      <a:pt x="171785" y="185753"/>
                    </a:lnTo>
                    <a:lnTo>
                      <a:pt x="173146" y="185732"/>
                    </a:lnTo>
                    <a:lnTo>
                      <a:pt x="174444" y="185732"/>
                    </a:lnTo>
                    <a:lnTo>
                      <a:pt x="174444" y="196056"/>
                    </a:lnTo>
                    <a:lnTo>
                      <a:pt x="167743" y="196056"/>
                    </a:lnTo>
                    <a:lnTo>
                      <a:pt x="161303" y="196014"/>
                    </a:lnTo>
                    <a:lnTo>
                      <a:pt x="154853" y="196056"/>
                    </a:lnTo>
                    <a:lnTo>
                      <a:pt x="148843" y="210475"/>
                    </a:lnTo>
                    <a:lnTo>
                      <a:pt x="148864" y="215051"/>
                    </a:lnTo>
                    <a:lnTo>
                      <a:pt x="148864" y="217260"/>
                    </a:lnTo>
                    <a:lnTo>
                      <a:pt x="148906" y="219459"/>
                    </a:lnTo>
                    <a:lnTo>
                      <a:pt x="148927" y="221689"/>
                    </a:lnTo>
                    <a:lnTo>
                      <a:pt x="148979" y="224935"/>
                    </a:lnTo>
                    <a:lnTo>
                      <a:pt x="150958" y="226830"/>
                    </a:lnTo>
                    <a:lnTo>
                      <a:pt x="154204" y="226998"/>
                    </a:lnTo>
                    <a:lnTo>
                      <a:pt x="155775" y="227092"/>
                    </a:lnTo>
                    <a:lnTo>
                      <a:pt x="157356" y="227019"/>
                    </a:lnTo>
                    <a:lnTo>
                      <a:pt x="158979" y="227019"/>
                    </a:lnTo>
                    <a:lnTo>
                      <a:pt x="158979" y="236191"/>
                    </a:lnTo>
                    <a:lnTo>
                      <a:pt x="87159" y="236191"/>
                    </a:lnTo>
                    <a:lnTo>
                      <a:pt x="87159" y="144299"/>
                    </a:lnTo>
                    <a:lnTo>
                      <a:pt x="101370" y="141700"/>
                    </a:lnTo>
                    <a:lnTo>
                      <a:pt x="114338" y="136739"/>
                    </a:lnTo>
                    <a:lnTo>
                      <a:pt x="144776" y="107662"/>
                    </a:lnTo>
                    <a:lnTo>
                      <a:pt x="153827" y="67013"/>
                    </a:lnTo>
                    <a:lnTo>
                      <a:pt x="147215" y="41504"/>
                    </a:lnTo>
                    <a:lnTo>
                      <a:pt x="132624" y="20733"/>
                    </a:lnTo>
                    <a:lnTo>
                      <a:pt x="111774" y="6349"/>
                    </a:lnTo>
                    <a:lnTo>
                      <a:pt x="86384" y="0"/>
                    </a:lnTo>
                    <a:lnTo>
                      <a:pt x="60736" y="2938"/>
                    </a:lnTo>
                    <a:lnTo>
                      <a:pt x="38383" y="14355"/>
                    </a:lnTo>
                    <a:lnTo>
                      <a:pt x="21233" y="32833"/>
                    </a:lnTo>
                    <a:lnTo>
                      <a:pt x="11193" y="56951"/>
                    </a:lnTo>
                    <a:lnTo>
                      <a:pt x="9476" y="69757"/>
                    </a:lnTo>
                    <a:lnTo>
                      <a:pt x="10053" y="82286"/>
                    </a:lnTo>
                    <a:lnTo>
                      <a:pt x="28969" y="121510"/>
                    </a:lnTo>
                    <a:lnTo>
                      <a:pt x="76416" y="144403"/>
                    </a:lnTo>
                    <a:lnTo>
                      <a:pt x="76416" y="197449"/>
                    </a:lnTo>
                    <a:lnTo>
                      <a:pt x="73107" y="195627"/>
                    </a:lnTo>
                    <a:lnTo>
                      <a:pt x="70207" y="193826"/>
                    </a:lnTo>
                    <a:lnTo>
                      <a:pt x="67128" y="192360"/>
                    </a:lnTo>
                    <a:lnTo>
                      <a:pt x="65087" y="191397"/>
                    </a:lnTo>
                    <a:lnTo>
                      <a:pt x="64689" y="190392"/>
                    </a:lnTo>
                    <a:lnTo>
                      <a:pt x="65254" y="188151"/>
                    </a:lnTo>
                    <a:lnTo>
                      <a:pt x="65109" y="171928"/>
                    </a:lnTo>
                    <a:lnTo>
                      <a:pt x="57400" y="158728"/>
                    </a:lnTo>
                    <a:lnTo>
                      <a:pt x="44317" y="150765"/>
                    </a:lnTo>
                    <a:lnTo>
                      <a:pt x="28051" y="150257"/>
                    </a:lnTo>
                    <a:lnTo>
                      <a:pt x="17254" y="155164"/>
                    </a:lnTo>
                    <a:lnTo>
                      <a:pt x="9236" y="163572"/>
                    </a:lnTo>
                    <a:lnTo>
                      <a:pt x="4793" y="174251"/>
                    </a:lnTo>
                    <a:lnTo>
                      <a:pt x="4722" y="185973"/>
                    </a:lnTo>
                    <a:lnTo>
                      <a:pt x="9393" y="197486"/>
                    </a:lnTo>
                    <a:lnTo>
                      <a:pt x="17570" y="205981"/>
                    </a:lnTo>
                    <a:lnTo>
                      <a:pt x="28228" y="210744"/>
                    </a:lnTo>
                    <a:lnTo>
                      <a:pt x="40344" y="211061"/>
                    </a:lnTo>
                    <a:lnTo>
                      <a:pt x="48082" y="209742"/>
                    </a:lnTo>
                    <a:lnTo>
                      <a:pt x="54364" y="205951"/>
                    </a:lnTo>
                    <a:lnTo>
                      <a:pt x="59537" y="199910"/>
                    </a:lnTo>
                    <a:lnTo>
                      <a:pt x="64877" y="202894"/>
                    </a:lnTo>
                    <a:lnTo>
                      <a:pt x="76625" y="213815"/>
                    </a:lnTo>
                    <a:lnTo>
                      <a:pt x="76625" y="215051"/>
                    </a:lnTo>
                    <a:lnTo>
                      <a:pt x="76657" y="217574"/>
                    </a:lnTo>
                    <a:lnTo>
                      <a:pt x="76625" y="220129"/>
                    </a:lnTo>
                    <a:lnTo>
                      <a:pt x="76625" y="222673"/>
                    </a:lnTo>
                    <a:lnTo>
                      <a:pt x="76625" y="236191"/>
                    </a:lnTo>
                    <a:lnTo>
                      <a:pt x="4722" y="236191"/>
                    </a:lnTo>
                    <a:lnTo>
                      <a:pt x="2115" y="236191"/>
                    </a:lnTo>
                    <a:lnTo>
                      <a:pt x="0" y="238306"/>
                    </a:lnTo>
                    <a:lnTo>
                      <a:pt x="0" y="240914"/>
                    </a:lnTo>
                    <a:lnTo>
                      <a:pt x="0" y="243510"/>
                    </a:lnTo>
                    <a:lnTo>
                      <a:pt x="2115" y="245626"/>
                    </a:lnTo>
                    <a:lnTo>
                      <a:pt x="4722" y="245626"/>
                    </a:lnTo>
                    <a:close/>
                  </a:path>
                </a:pathLst>
              </a:custGeom>
              <a:ln w="338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36" name="object 9">
              <a:extLst>
                <a:ext uri="{FF2B5EF4-FFF2-40B4-BE49-F238E27FC236}">
                  <a16:creationId xmlns:a16="http://schemas.microsoft.com/office/drawing/2014/main" id="{F478D15E-3512-6E41-961C-617114851C38}"/>
                </a:ext>
              </a:extLst>
            </p:cNvPr>
            <p:cNvSpPr txBox="1"/>
            <p:nvPr/>
          </p:nvSpPr>
          <p:spPr>
            <a:xfrm>
              <a:off x="4402788" y="1611048"/>
              <a:ext cx="91414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45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37" name="object 10">
              <a:extLst>
                <a:ext uri="{FF2B5EF4-FFF2-40B4-BE49-F238E27FC236}">
                  <a16:creationId xmlns:a16="http://schemas.microsoft.com/office/drawing/2014/main" id="{8F1C9FAC-D688-CA40-BF6F-41EE0F1DC957}"/>
                </a:ext>
              </a:extLst>
            </p:cNvPr>
            <p:cNvSpPr txBox="1"/>
            <p:nvPr/>
          </p:nvSpPr>
          <p:spPr>
            <a:xfrm>
              <a:off x="4360288" y="2272552"/>
              <a:ext cx="99914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94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38" name="object 11">
              <a:extLst>
                <a:ext uri="{FF2B5EF4-FFF2-40B4-BE49-F238E27FC236}">
                  <a16:creationId xmlns:a16="http://schemas.microsoft.com/office/drawing/2014/main" id="{FF05FB57-5C80-D04C-9364-83FA386AFA8A}"/>
                </a:ext>
              </a:extLst>
            </p:cNvPr>
            <p:cNvSpPr txBox="1"/>
            <p:nvPr/>
          </p:nvSpPr>
          <p:spPr>
            <a:xfrm>
              <a:off x="4444227" y="2984743"/>
              <a:ext cx="831265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s-ES" b="1" dirty="0">
                  <a:latin typeface="Century Gothic" panose="020B0502020202020204" pitchFamily="34" charset="0"/>
                  <a:cs typeface="Arial"/>
                </a:rPr>
                <a:t>0</a:t>
              </a:r>
              <a:endParaRPr b="1"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39" name="object 12">
              <a:extLst>
                <a:ext uri="{FF2B5EF4-FFF2-40B4-BE49-F238E27FC236}">
                  <a16:creationId xmlns:a16="http://schemas.microsoft.com/office/drawing/2014/main" id="{AEFAF2BC-3D68-2741-B33A-62BBCDF53E58}"/>
                </a:ext>
              </a:extLst>
            </p:cNvPr>
            <p:cNvSpPr txBox="1"/>
            <p:nvPr/>
          </p:nvSpPr>
          <p:spPr>
            <a:xfrm>
              <a:off x="4644416" y="3677671"/>
              <a:ext cx="430887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03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40" name="object 13">
              <a:extLst>
                <a:ext uri="{FF2B5EF4-FFF2-40B4-BE49-F238E27FC236}">
                  <a16:creationId xmlns:a16="http://schemas.microsoft.com/office/drawing/2014/main" id="{DA9BF841-2BF3-ED4E-B7DA-6E082F415932}"/>
                </a:ext>
              </a:extLst>
            </p:cNvPr>
            <p:cNvSpPr txBox="1"/>
            <p:nvPr/>
          </p:nvSpPr>
          <p:spPr>
            <a:xfrm>
              <a:off x="4464193" y="4401522"/>
              <a:ext cx="79133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s-E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41" name="object 25">
              <a:extLst>
                <a:ext uri="{FF2B5EF4-FFF2-40B4-BE49-F238E27FC236}">
                  <a16:creationId xmlns:a16="http://schemas.microsoft.com/office/drawing/2014/main" id="{7BE072E0-6FFC-4F45-9A2E-5AACC157079E}"/>
                </a:ext>
              </a:extLst>
            </p:cNvPr>
            <p:cNvSpPr txBox="1"/>
            <p:nvPr/>
          </p:nvSpPr>
          <p:spPr>
            <a:xfrm>
              <a:off x="4278219" y="5118857"/>
              <a:ext cx="1163280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s-ES" b="1" spc="121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43" name="object 9">
              <a:extLst>
                <a:ext uri="{FF2B5EF4-FFF2-40B4-BE49-F238E27FC236}">
                  <a16:creationId xmlns:a16="http://schemas.microsoft.com/office/drawing/2014/main" id="{43474CA9-8F70-654B-97CB-07E2D4D5D14A}"/>
                </a:ext>
              </a:extLst>
            </p:cNvPr>
            <p:cNvSpPr txBox="1"/>
            <p:nvPr/>
          </p:nvSpPr>
          <p:spPr>
            <a:xfrm>
              <a:off x="4402788" y="1103048"/>
              <a:ext cx="914143" cy="223220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sz="1400" b="1" spc="45" dirty="0">
                  <a:solidFill>
                    <a:schemeClr val="accent3"/>
                  </a:solidFill>
                  <a:latin typeface="Century Gothic" panose="020B0502020202020204" pitchFamily="34" charset="0"/>
                  <a:cs typeface="Arial"/>
                </a:rPr>
                <a:t>Meta</a:t>
              </a:r>
              <a:endParaRPr sz="1400" dirty="0">
                <a:solidFill>
                  <a:schemeClr val="accent3"/>
                </a:solidFill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44" name="object 9">
              <a:extLst>
                <a:ext uri="{FF2B5EF4-FFF2-40B4-BE49-F238E27FC236}">
                  <a16:creationId xmlns:a16="http://schemas.microsoft.com/office/drawing/2014/main" id="{B25C2B2E-AFA5-7C4C-A659-FE90BAC3FA59}"/>
                </a:ext>
              </a:extLst>
            </p:cNvPr>
            <p:cNvSpPr txBox="1"/>
            <p:nvPr/>
          </p:nvSpPr>
          <p:spPr>
            <a:xfrm>
              <a:off x="5743761" y="1611048"/>
              <a:ext cx="91414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45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45" name="object 10">
              <a:extLst>
                <a:ext uri="{FF2B5EF4-FFF2-40B4-BE49-F238E27FC236}">
                  <a16:creationId xmlns:a16="http://schemas.microsoft.com/office/drawing/2014/main" id="{6AE1DAA7-0FBF-2549-AF80-744A1F1EFD1C}"/>
                </a:ext>
              </a:extLst>
            </p:cNvPr>
            <p:cNvSpPr txBox="1"/>
            <p:nvPr/>
          </p:nvSpPr>
          <p:spPr>
            <a:xfrm>
              <a:off x="5701261" y="2272552"/>
              <a:ext cx="99914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94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46" name="object 11">
              <a:extLst>
                <a:ext uri="{FF2B5EF4-FFF2-40B4-BE49-F238E27FC236}">
                  <a16:creationId xmlns:a16="http://schemas.microsoft.com/office/drawing/2014/main" id="{66F94B1C-98A1-3149-BD62-5CF629C2685E}"/>
                </a:ext>
              </a:extLst>
            </p:cNvPr>
            <p:cNvSpPr txBox="1"/>
            <p:nvPr/>
          </p:nvSpPr>
          <p:spPr>
            <a:xfrm>
              <a:off x="5785200" y="2984743"/>
              <a:ext cx="831265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47" name="object 12">
              <a:extLst>
                <a:ext uri="{FF2B5EF4-FFF2-40B4-BE49-F238E27FC236}">
                  <a16:creationId xmlns:a16="http://schemas.microsoft.com/office/drawing/2014/main" id="{E06F6098-A073-114F-A499-2C1F7AC4A974}"/>
                </a:ext>
              </a:extLst>
            </p:cNvPr>
            <p:cNvSpPr txBox="1"/>
            <p:nvPr/>
          </p:nvSpPr>
          <p:spPr>
            <a:xfrm>
              <a:off x="5985389" y="3677671"/>
              <a:ext cx="430887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03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48" name="object 13">
              <a:extLst>
                <a:ext uri="{FF2B5EF4-FFF2-40B4-BE49-F238E27FC236}">
                  <a16:creationId xmlns:a16="http://schemas.microsoft.com/office/drawing/2014/main" id="{1C7195AF-F1F1-214A-99E3-2D3DA4280134}"/>
                </a:ext>
              </a:extLst>
            </p:cNvPr>
            <p:cNvSpPr txBox="1"/>
            <p:nvPr/>
          </p:nvSpPr>
          <p:spPr>
            <a:xfrm>
              <a:off x="5805166" y="4401522"/>
              <a:ext cx="79133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s-E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49" name="object 25">
              <a:extLst>
                <a:ext uri="{FF2B5EF4-FFF2-40B4-BE49-F238E27FC236}">
                  <a16:creationId xmlns:a16="http://schemas.microsoft.com/office/drawing/2014/main" id="{EA77931F-4553-8644-925D-E1F8B4BC3FF5}"/>
                </a:ext>
              </a:extLst>
            </p:cNvPr>
            <p:cNvSpPr txBox="1"/>
            <p:nvPr/>
          </p:nvSpPr>
          <p:spPr>
            <a:xfrm>
              <a:off x="5534792" y="5118857"/>
              <a:ext cx="1332080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s-ES" b="1" spc="121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50" name="object 9">
              <a:extLst>
                <a:ext uri="{FF2B5EF4-FFF2-40B4-BE49-F238E27FC236}">
                  <a16:creationId xmlns:a16="http://schemas.microsoft.com/office/drawing/2014/main" id="{038C2232-E62A-6F47-B566-CC0732261E94}"/>
                </a:ext>
              </a:extLst>
            </p:cNvPr>
            <p:cNvSpPr txBox="1"/>
            <p:nvPr/>
          </p:nvSpPr>
          <p:spPr>
            <a:xfrm>
              <a:off x="5534792" y="1103048"/>
              <a:ext cx="1332080" cy="223220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sz="1400" b="1" spc="45" dirty="0" err="1">
                  <a:solidFill>
                    <a:schemeClr val="accent3"/>
                  </a:solidFill>
                  <a:latin typeface="Century Gothic" panose="020B0502020202020204" pitchFamily="34" charset="0"/>
                  <a:cs typeface="Arial"/>
                </a:rPr>
                <a:t>Ejecutado</a:t>
              </a:r>
              <a:endParaRPr sz="1400" dirty="0">
                <a:solidFill>
                  <a:schemeClr val="accent3"/>
                </a:solidFill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51" name="object 9">
              <a:extLst>
                <a:ext uri="{FF2B5EF4-FFF2-40B4-BE49-F238E27FC236}">
                  <a16:creationId xmlns:a16="http://schemas.microsoft.com/office/drawing/2014/main" id="{B483D657-8691-D94F-BF68-90F8A323EB31}"/>
                </a:ext>
              </a:extLst>
            </p:cNvPr>
            <p:cNvSpPr txBox="1"/>
            <p:nvPr/>
          </p:nvSpPr>
          <p:spPr>
            <a:xfrm>
              <a:off x="7022297" y="1611048"/>
              <a:ext cx="91414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45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52" name="object 10">
              <a:extLst>
                <a:ext uri="{FF2B5EF4-FFF2-40B4-BE49-F238E27FC236}">
                  <a16:creationId xmlns:a16="http://schemas.microsoft.com/office/drawing/2014/main" id="{B0E92517-E5EB-7845-98EE-8CA8BCF75879}"/>
                </a:ext>
              </a:extLst>
            </p:cNvPr>
            <p:cNvSpPr txBox="1"/>
            <p:nvPr/>
          </p:nvSpPr>
          <p:spPr>
            <a:xfrm>
              <a:off x="6979797" y="2272552"/>
              <a:ext cx="99914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94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53" name="object 11">
              <a:extLst>
                <a:ext uri="{FF2B5EF4-FFF2-40B4-BE49-F238E27FC236}">
                  <a16:creationId xmlns:a16="http://schemas.microsoft.com/office/drawing/2014/main" id="{92093C91-76EE-124D-A5D1-7772D28BEF94}"/>
                </a:ext>
              </a:extLst>
            </p:cNvPr>
            <p:cNvSpPr txBox="1"/>
            <p:nvPr/>
          </p:nvSpPr>
          <p:spPr>
            <a:xfrm>
              <a:off x="7063736" y="2984743"/>
              <a:ext cx="831265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54" name="object 12">
              <a:extLst>
                <a:ext uri="{FF2B5EF4-FFF2-40B4-BE49-F238E27FC236}">
                  <a16:creationId xmlns:a16="http://schemas.microsoft.com/office/drawing/2014/main" id="{38408585-54EA-C74C-B4A7-4A16E0E54373}"/>
                </a:ext>
              </a:extLst>
            </p:cNvPr>
            <p:cNvSpPr txBox="1"/>
            <p:nvPr/>
          </p:nvSpPr>
          <p:spPr>
            <a:xfrm>
              <a:off x="7173813" y="3677671"/>
              <a:ext cx="611110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03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55" name="object 13">
              <a:extLst>
                <a:ext uri="{FF2B5EF4-FFF2-40B4-BE49-F238E27FC236}">
                  <a16:creationId xmlns:a16="http://schemas.microsoft.com/office/drawing/2014/main" id="{790B626F-BD1E-1445-8112-91DB1873038A}"/>
                </a:ext>
              </a:extLst>
            </p:cNvPr>
            <p:cNvSpPr txBox="1"/>
            <p:nvPr/>
          </p:nvSpPr>
          <p:spPr>
            <a:xfrm>
              <a:off x="7083702" y="4401522"/>
              <a:ext cx="79133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56" name="object 25">
              <a:extLst>
                <a:ext uri="{FF2B5EF4-FFF2-40B4-BE49-F238E27FC236}">
                  <a16:creationId xmlns:a16="http://schemas.microsoft.com/office/drawing/2014/main" id="{16D95D52-1A8A-5F49-830D-FF5ADC88E517}"/>
                </a:ext>
              </a:extLst>
            </p:cNvPr>
            <p:cNvSpPr txBox="1"/>
            <p:nvPr/>
          </p:nvSpPr>
          <p:spPr>
            <a:xfrm>
              <a:off x="6813328" y="5118857"/>
              <a:ext cx="1332080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21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57" name="object 9">
              <a:extLst>
                <a:ext uri="{FF2B5EF4-FFF2-40B4-BE49-F238E27FC236}">
                  <a16:creationId xmlns:a16="http://schemas.microsoft.com/office/drawing/2014/main" id="{279BBAB3-3450-9447-86ED-FCA1A1901ECC}"/>
                </a:ext>
              </a:extLst>
            </p:cNvPr>
            <p:cNvSpPr txBox="1"/>
            <p:nvPr/>
          </p:nvSpPr>
          <p:spPr>
            <a:xfrm>
              <a:off x="6813328" y="1103048"/>
              <a:ext cx="1332080" cy="223220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sz="1400" b="1" spc="45" dirty="0">
                  <a:solidFill>
                    <a:schemeClr val="accent3"/>
                  </a:solidFill>
                  <a:latin typeface="Century Gothic" panose="020B0502020202020204" pitchFamily="34" charset="0"/>
                  <a:cs typeface="Arial"/>
                </a:rPr>
                <a:t>% Anterior</a:t>
              </a:r>
              <a:endParaRPr sz="1400" dirty="0">
                <a:solidFill>
                  <a:schemeClr val="accent3"/>
                </a:solidFill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58" name="object 9">
              <a:extLst>
                <a:ext uri="{FF2B5EF4-FFF2-40B4-BE49-F238E27FC236}">
                  <a16:creationId xmlns:a16="http://schemas.microsoft.com/office/drawing/2014/main" id="{C7F14B14-0440-EB4D-96D7-E27F3B6F769A}"/>
                </a:ext>
              </a:extLst>
            </p:cNvPr>
            <p:cNvSpPr txBox="1"/>
            <p:nvPr/>
          </p:nvSpPr>
          <p:spPr>
            <a:xfrm>
              <a:off x="8206388" y="1611048"/>
              <a:ext cx="91414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45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87" name="object 10">
              <a:extLst>
                <a:ext uri="{FF2B5EF4-FFF2-40B4-BE49-F238E27FC236}">
                  <a16:creationId xmlns:a16="http://schemas.microsoft.com/office/drawing/2014/main" id="{A24CD06A-8063-B646-9336-F73E9988B0EC}"/>
                </a:ext>
              </a:extLst>
            </p:cNvPr>
            <p:cNvSpPr txBox="1"/>
            <p:nvPr/>
          </p:nvSpPr>
          <p:spPr>
            <a:xfrm>
              <a:off x="8163888" y="2272552"/>
              <a:ext cx="99914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94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88" name="object 11">
              <a:extLst>
                <a:ext uri="{FF2B5EF4-FFF2-40B4-BE49-F238E27FC236}">
                  <a16:creationId xmlns:a16="http://schemas.microsoft.com/office/drawing/2014/main" id="{0C4DADBC-4756-1645-9E96-78DB73B6C958}"/>
                </a:ext>
              </a:extLst>
            </p:cNvPr>
            <p:cNvSpPr txBox="1"/>
            <p:nvPr/>
          </p:nvSpPr>
          <p:spPr>
            <a:xfrm>
              <a:off x="8247827" y="2984743"/>
              <a:ext cx="831265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89" name="object 12">
              <a:extLst>
                <a:ext uri="{FF2B5EF4-FFF2-40B4-BE49-F238E27FC236}">
                  <a16:creationId xmlns:a16="http://schemas.microsoft.com/office/drawing/2014/main" id="{ED139D45-48EA-A846-9A02-CA71DC281E41}"/>
                </a:ext>
              </a:extLst>
            </p:cNvPr>
            <p:cNvSpPr txBox="1"/>
            <p:nvPr/>
          </p:nvSpPr>
          <p:spPr>
            <a:xfrm>
              <a:off x="8357904" y="3677671"/>
              <a:ext cx="611110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03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90" name="object 13">
              <a:extLst>
                <a:ext uri="{FF2B5EF4-FFF2-40B4-BE49-F238E27FC236}">
                  <a16:creationId xmlns:a16="http://schemas.microsoft.com/office/drawing/2014/main" id="{54FD57B7-5E93-6846-B518-592E5D75CD62}"/>
                </a:ext>
              </a:extLst>
            </p:cNvPr>
            <p:cNvSpPr txBox="1"/>
            <p:nvPr/>
          </p:nvSpPr>
          <p:spPr>
            <a:xfrm>
              <a:off x="8267793" y="4401522"/>
              <a:ext cx="79133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91" name="object 25">
              <a:extLst>
                <a:ext uri="{FF2B5EF4-FFF2-40B4-BE49-F238E27FC236}">
                  <a16:creationId xmlns:a16="http://schemas.microsoft.com/office/drawing/2014/main" id="{88AD3C46-19CF-E446-B900-23CADADA5E49}"/>
                </a:ext>
              </a:extLst>
            </p:cNvPr>
            <p:cNvSpPr txBox="1"/>
            <p:nvPr/>
          </p:nvSpPr>
          <p:spPr>
            <a:xfrm>
              <a:off x="7997419" y="5118857"/>
              <a:ext cx="1332080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21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0%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92" name="object 9">
              <a:extLst>
                <a:ext uri="{FF2B5EF4-FFF2-40B4-BE49-F238E27FC236}">
                  <a16:creationId xmlns:a16="http://schemas.microsoft.com/office/drawing/2014/main" id="{24B6FB0E-E17A-C14C-8C0A-47D879ABDA4A}"/>
                </a:ext>
              </a:extLst>
            </p:cNvPr>
            <p:cNvSpPr txBox="1"/>
            <p:nvPr/>
          </p:nvSpPr>
          <p:spPr>
            <a:xfrm>
              <a:off x="7997419" y="1103048"/>
              <a:ext cx="1332080" cy="223220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sz="1400" b="1" spc="45" dirty="0">
                  <a:solidFill>
                    <a:schemeClr val="accent3"/>
                  </a:solidFill>
                  <a:latin typeface="Century Gothic" panose="020B0502020202020204" pitchFamily="34" charset="0"/>
                  <a:cs typeface="Arial"/>
                </a:rPr>
                <a:t>% </a:t>
              </a:r>
              <a:r>
                <a:rPr lang="en-US" sz="1400" b="1" spc="45" dirty="0" err="1">
                  <a:solidFill>
                    <a:schemeClr val="accent3"/>
                  </a:solidFill>
                  <a:latin typeface="Century Gothic" panose="020B0502020202020204" pitchFamily="34" charset="0"/>
                  <a:cs typeface="Arial"/>
                </a:rPr>
                <a:t>Avance</a:t>
              </a:r>
              <a:endParaRPr sz="1400" dirty="0">
                <a:solidFill>
                  <a:schemeClr val="accent3"/>
                </a:solidFill>
                <a:latin typeface="Century Gothic" panose="020B0502020202020204" pitchFamily="34" charset="0"/>
                <a:cs typeface="Arial"/>
              </a:endParaRPr>
            </a:p>
          </p:txBody>
        </p:sp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2E98960C-3675-4C4C-BC12-C0211A7C0AA6}"/>
                </a:ext>
              </a:extLst>
            </p:cNvPr>
            <p:cNvGrpSpPr/>
            <p:nvPr/>
          </p:nvGrpSpPr>
          <p:grpSpPr>
            <a:xfrm>
              <a:off x="1536853" y="3534541"/>
              <a:ext cx="627284" cy="627284"/>
              <a:chOff x="4066693" y="3533688"/>
              <a:chExt cx="627284" cy="627284"/>
            </a:xfrm>
          </p:grpSpPr>
          <p:sp>
            <p:nvSpPr>
              <p:cNvPr id="102" name="object 22">
                <a:extLst>
                  <a:ext uri="{FF2B5EF4-FFF2-40B4-BE49-F238E27FC236}">
                    <a16:creationId xmlns:a16="http://schemas.microsoft.com/office/drawing/2014/main" id="{9F4ABA40-6B80-7340-8937-AC6F3EFCC162}"/>
                  </a:ext>
                </a:extLst>
              </p:cNvPr>
              <p:cNvSpPr/>
              <p:nvPr/>
            </p:nvSpPr>
            <p:spPr>
              <a:xfrm>
                <a:off x="4066693" y="3533688"/>
                <a:ext cx="627284" cy="627284"/>
              </a:xfrm>
              <a:custGeom>
                <a:avLst/>
                <a:gdLst/>
                <a:ahLst/>
                <a:cxnLst/>
                <a:rect l="l" t="t" r="r" b="b"/>
                <a:pathLst>
                  <a:path w="514984" h="514985">
                    <a:moveTo>
                      <a:pt x="514748" y="0"/>
                    </a:moveTo>
                    <a:lnTo>
                      <a:pt x="0" y="0"/>
                    </a:lnTo>
                    <a:lnTo>
                      <a:pt x="0" y="514748"/>
                    </a:lnTo>
                    <a:lnTo>
                      <a:pt x="514748" y="514748"/>
                    </a:lnTo>
                    <a:lnTo>
                      <a:pt x="514748" y="0"/>
                    </a:lnTo>
                    <a:close/>
                  </a:path>
                </a:pathLst>
              </a:custGeom>
              <a:solidFill>
                <a:srgbClr val="FFB708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7" name="object 33">
                <a:extLst>
                  <a:ext uri="{FF2B5EF4-FFF2-40B4-BE49-F238E27FC236}">
                    <a16:creationId xmlns:a16="http://schemas.microsoft.com/office/drawing/2014/main" id="{ADFCE36C-C5A5-F245-937A-045329C210B4}"/>
                  </a:ext>
                </a:extLst>
              </p:cNvPr>
              <p:cNvSpPr/>
              <p:nvPr/>
            </p:nvSpPr>
            <p:spPr>
              <a:xfrm>
                <a:off x="4162160" y="3663839"/>
                <a:ext cx="436351" cy="366982"/>
              </a:xfrm>
              <a:custGeom>
                <a:avLst/>
                <a:gdLst/>
                <a:ahLst/>
                <a:cxnLst/>
                <a:rect l="l" t="t" r="r" b="b"/>
                <a:pathLst>
                  <a:path w="990600" h="833120">
                    <a:moveTo>
                      <a:pt x="226288" y="202780"/>
                    </a:moveTo>
                    <a:lnTo>
                      <a:pt x="219532" y="197434"/>
                    </a:lnTo>
                    <a:lnTo>
                      <a:pt x="19088" y="197269"/>
                    </a:lnTo>
                    <a:lnTo>
                      <a:pt x="5384" y="201841"/>
                    </a:lnTo>
                    <a:lnTo>
                      <a:pt x="1257" y="211899"/>
                    </a:lnTo>
                    <a:lnTo>
                      <a:pt x="6210" y="221970"/>
                    </a:lnTo>
                    <a:lnTo>
                      <a:pt x="19710" y="226542"/>
                    </a:lnTo>
                    <a:lnTo>
                      <a:pt x="219176" y="226377"/>
                    </a:lnTo>
                    <a:lnTo>
                      <a:pt x="225996" y="221043"/>
                    </a:lnTo>
                    <a:lnTo>
                      <a:pt x="226288" y="202780"/>
                    </a:lnTo>
                    <a:close/>
                  </a:path>
                  <a:path w="990600" h="833120">
                    <a:moveTo>
                      <a:pt x="588810" y="598055"/>
                    </a:moveTo>
                    <a:lnTo>
                      <a:pt x="587578" y="581494"/>
                    </a:lnTo>
                    <a:lnTo>
                      <a:pt x="582676" y="577062"/>
                    </a:lnTo>
                    <a:lnTo>
                      <a:pt x="570318" y="576275"/>
                    </a:lnTo>
                    <a:lnTo>
                      <a:pt x="566153" y="576491"/>
                    </a:lnTo>
                    <a:lnTo>
                      <a:pt x="561975" y="576503"/>
                    </a:lnTo>
                    <a:lnTo>
                      <a:pt x="557504" y="576516"/>
                    </a:lnTo>
                    <a:lnTo>
                      <a:pt x="552996" y="576287"/>
                    </a:lnTo>
                    <a:lnTo>
                      <a:pt x="540258" y="577062"/>
                    </a:lnTo>
                    <a:lnTo>
                      <a:pt x="535419" y="581748"/>
                    </a:lnTo>
                    <a:lnTo>
                      <a:pt x="534352" y="598081"/>
                    </a:lnTo>
                    <a:lnTo>
                      <a:pt x="538835" y="603948"/>
                    </a:lnTo>
                    <a:lnTo>
                      <a:pt x="546773" y="604761"/>
                    </a:lnTo>
                    <a:lnTo>
                      <a:pt x="554177" y="605332"/>
                    </a:lnTo>
                    <a:lnTo>
                      <a:pt x="561632" y="605523"/>
                    </a:lnTo>
                    <a:lnTo>
                      <a:pt x="569074" y="605320"/>
                    </a:lnTo>
                    <a:lnTo>
                      <a:pt x="576478" y="604735"/>
                    </a:lnTo>
                    <a:lnTo>
                      <a:pt x="584403" y="603872"/>
                    </a:lnTo>
                    <a:lnTo>
                      <a:pt x="588810" y="598055"/>
                    </a:lnTo>
                    <a:close/>
                  </a:path>
                  <a:path w="990600" h="833120">
                    <a:moveTo>
                      <a:pt x="695960" y="597852"/>
                    </a:moveTo>
                    <a:lnTo>
                      <a:pt x="694690" y="581875"/>
                    </a:lnTo>
                    <a:lnTo>
                      <a:pt x="689838" y="576948"/>
                    </a:lnTo>
                    <a:lnTo>
                      <a:pt x="677303" y="576326"/>
                    </a:lnTo>
                    <a:lnTo>
                      <a:pt x="673138" y="576503"/>
                    </a:lnTo>
                    <a:lnTo>
                      <a:pt x="668972" y="576503"/>
                    </a:lnTo>
                    <a:lnTo>
                      <a:pt x="664489" y="576503"/>
                    </a:lnTo>
                    <a:lnTo>
                      <a:pt x="659980" y="576237"/>
                    </a:lnTo>
                    <a:lnTo>
                      <a:pt x="647344" y="577126"/>
                    </a:lnTo>
                    <a:lnTo>
                      <a:pt x="642416" y="581621"/>
                    </a:lnTo>
                    <a:lnTo>
                      <a:pt x="641273" y="598170"/>
                    </a:lnTo>
                    <a:lnTo>
                      <a:pt x="645795" y="603923"/>
                    </a:lnTo>
                    <a:lnTo>
                      <a:pt x="653707" y="604748"/>
                    </a:lnTo>
                    <a:lnTo>
                      <a:pt x="661111" y="605332"/>
                    </a:lnTo>
                    <a:lnTo>
                      <a:pt x="668566" y="605523"/>
                    </a:lnTo>
                    <a:lnTo>
                      <a:pt x="676021" y="605332"/>
                    </a:lnTo>
                    <a:lnTo>
                      <a:pt x="683412" y="604748"/>
                    </a:lnTo>
                    <a:lnTo>
                      <a:pt x="691349" y="603910"/>
                    </a:lnTo>
                    <a:lnTo>
                      <a:pt x="695960" y="597852"/>
                    </a:lnTo>
                    <a:close/>
                  </a:path>
                  <a:path w="990600" h="833120">
                    <a:moveTo>
                      <a:pt x="708456" y="356717"/>
                    </a:moveTo>
                    <a:lnTo>
                      <a:pt x="703313" y="349821"/>
                    </a:lnTo>
                    <a:lnTo>
                      <a:pt x="685990" y="346887"/>
                    </a:lnTo>
                    <a:lnTo>
                      <a:pt x="23012" y="257670"/>
                    </a:lnTo>
                    <a:lnTo>
                      <a:pt x="9347" y="260273"/>
                    </a:lnTo>
                    <a:lnTo>
                      <a:pt x="3225" y="269468"/>
                    </a:lnTo>
                    <a:lnTo>
                      <a:pt x="5283" y="279844"/>
                    </a:lnTo>
                    <a:lnTo>
                      <a:pt x="16090" y="285991"/>
                    </a:lnTo>
                    <a:lnTo>
                      <a:pt x="60058" y="292138"/>
                    </a:lnTo>
                    <a:lnTo>
                      <a:pt x="698334" y="377685"/>
                    </a:lnTo>
                    <a:lnTo>
                      <a:pt x="705256" y="373151"/>
                    </a:lnTo>
                    <a:lnTo>
                      <a:pt x="708456" y="356717"/>
                    </a:lnTo>
                    <a:close/>
                  </a:path>
                  <a:path w="990600" h="833120">
                    <a:moveTo>
                      <a:pt x="802703" y="597789"/>
                    </a:moveTo>
                    <a:lnTo>
                      <a:pt x="801763" y="582015"/>
                    </a:lnTo>
                    <a:lnTo>
                      <a:pt x="796963" y="577202"/>
                    </a:lnTo>
                    <a:lnTo>
                      <a:pt x="784567" y="576249"/>
                    </a:lnTo>
                    <a:lnTo>
                      <a:pt x="780376" y="576516"/>
                    </a:lnTo>
                    <a:lnTo>
                      <a:pt x="776198" y="576503"/>
                    </a:lnTo>
                    <a:lnTo>
                      <a:pt x="771702" y="576491"/>
                    </a:lnTo>
                    <a:lnTo>
                      <a:pt x="767207" y="576338"/>
                    </a:lnTo>
                    <a:lnTo>
                      <a:pt x="754418" y="576872"/>
                    </a:lnTo>
                    <a:lnTo>
                      <a:pt x="749427" y="581596"/>
                    </a:lnTo>
                    <a:lnTo>
                      <a:pt x="747877" y="597662"/>
                    </a:lnTo>
                    <a:lnTo>
                      <a:pt x="752360" y="603834"/>
                    </a:lnTo>
                    <a:lnTo>
                      <a:pt x="760310" y="604659"/>
                    </a:lnTo>
                    <a:lnTo>
                      <a:pt x="767956" y="605231"/>
                    </a:lnTo>
                    <a:lnTo>
                      <a:pt x="775639" y="605396"/>
                    </a:lnTo>
                    <a:lnTo>
                      <a:pt x="783336" y="605167"/>
                    </a:lnTo>
                    <a:lnTo>
                      <a:pt x="790968" y="604545"/>
                    </a:lnTo>
                    <a:lnTo>
                      <a:pt x="798525" y="603745"/>
                    </a:lnTo>
                    <a:lnTo>
                      <a:pt x="802703" y="597789"/>
                    </a:lnTo>
                    <a:close/>
                  </a:path>
                  <a:path w="990600" h="833120">
                    <a:moveTo>
                      <a:pt x="989787" y="749630"/>
                    </a:moveTo>
                    <a:lnTo>
                      <a:pt x="932129" y="725500"/>
                    </a:lnTo>
                    <a:lnTo>
                      <a:pt x="910463" y="720420"/>
                    </a:lnTo>
                    <a:lnTo>
                      <a:pt x="888746" y="714070"/>
                    </a:lnTo>
                    <a:lnTo>
                      <a:pt x="881126" y="712800"/>
                    </a:lnTo>
                    <a:lnTo>
                      <a:pt x="878674" y="708990"/>
                    </a:lnTo>
                    <a:lnTo>
                      <a:pt x="878738" y="703910"/>
                    </a:lnTo>
                    <a:lnTo>
                      <a:pt x="878827" y="692480"/>
                    </a:lnTo>
                    <a:lnTo>
                      <a:pt x="878916" y="677240"/>
                    </a:lnTo>
                    <a:lnTo>
                      <a:pt x="878967" y="559130"/>
                    </a:lnTo>
                    <a:lnTo>
                      <a:pt x="905103" y="557860"/>
                    </a:lnTo>
                    <a:lnTo>
                      <a:pt x="915416" y="556590"/>
                    </a:lnTo>
                    <a:lnTo>
                      <a:pt x="922172" y="550240"/>
                    </a:lnTo>
                    <a:lnTo>
                      <a:pt x="924648" y="541350"/>
                    </a:lnTo>
                    <a:lnTo>
                      <a:pt x="922388" y="532460"/>
                    </a:lnTo>
                    <a:lnTo>
                      <a:pt x="901052" y="490550"/>
                    </a:lnTo>
                    <a:lnTo>
                      <a:pt x="888212" y="466826"/>
                    </a:lnTo>
                    <a:lnTo>
                      <a:pt x="888212" y="528650"/>
                    </a:lnTo>
                    <a:lnTo>
                      <a:pt x="849083" y="528650"/>
                    </a:lnTo>
                    <a:lnTo>
                      <a:pt x="849083" y="559130"/>
                    </a:lnTo>
                    <a:lnTo>
                      <a:pt x="849083" y="703910"/>
                    </a:lnTo>
                    <a:lnTo>
                      <a:pt x="797966" y="692480"/>
                    </a:lnTo>
                    <a:lnTo>
                      <a:pt x="695286" y="672160"/>
                    </a:lnTo>
                    <a:lnTo>
                      <a:pt x="643686" y="663270"/>
                    </a:lnTo>
                    <a:lnTo>
                      <a:pt x="600519" y="656920"/>
                    </a:lnTo>
                    <a:lnTo>
                      <a:pt x="487641" y="642950"/>
                    </a:lnTo>
                    <a:lnTo>
                      <a:pt x="487641" y="639140"/>
                    </a:lnTo>
                    <a:lnTo>
                      <a:pt x="487641" y="559130"/>
                    </a:lnTo>
                    <a:lnTo>
                      <a:pt x="849083" y="559130"/>
                    </a:lnTo>
                    <a:lnTo>
                      <a:pt x="849083" y="528650"/>
                    </a:lnTo>
                    <a:lnTo>
                      <a:pt x="457733" y="528650"/>
                    </a:lnTo>
                    <a:lnTo>
                      <a:pt x="457733" y="559130"/>
                    </a:lnTo>
                    <a:lnTo>
                      <a:pt x="457733" y="639140"/>
                    </a:lnTo>
                    <a:lnTo>
                      <a:pt x="430898" y="637870"/>
                    </a:lnTo>
                    <a:lnTo>
                      <a:pt x="377342" y="634060"/>
                    </a:lnTo>
                    <a:lnTo>
                      <a:pt x="332549" y="631520"/>
                    </a:lnTo>
                    <a:lnTo>
                      <a:pt x="324205" y="630250"/>
                    </a:lnTo>
                    <a:lnTo>
                      <a:pt x="316484" y="628980"/>
                    </a:lnTo>
                    <a:lnTo>
                      <a:pt x="314109" y="627710"/>
                    </a:lnTo>
                    <a:lnTo>
                      <a:pt x="309346" y="625170"/>
                    </a:lnTo>
                    <a:lnTo>
                      <a:pt x="302729" y="620090"/>
                    </a:lnTo>
                    <a:lnTo>
                      <a:pt x="271678" y="592150"/>
                    </a:lnTo>
                    <a:lnTo>
                      <a:pt x="293776" y="583260"/>
                    </a:lnTo>
                    <a:lnTo>
                      <a:pt x="305384" y="574370"/>
                    </a:lnTo>
                    <a:lnTo>
                      <a:pt x="308660" y="564210"/>
                    </a:lnTo>
                    <a:lnTo>
                      <a:pt x="305777" y="550240"/>
                    </a:lnTo>
                    <a:lnTo>
                      <a:pt x="412750" y="532460"/>
                    </a:lnTo>
                    <a:lnTo>
                      <a:pt x="413296" y="545160"/>
                    </a:lnTo>
                    <a:lnTo>
                      <a:pt x="417118" y="552780"/>
                    </a:lnTo>
                    <a:lnTo>
                      <a:pt x="424649" y="556590"/>
                    </a:lnTo>
                    <a:lnTo>
                      <a:pt x="436333" y="559130"/>
                    </a:lnTo>
                    <a:lnTo>
                      <a:pt x="457733" y="559130"/>
                    </a:lnTo>
                    <a:lnTo>
                      <a:pt x="457733" y="528650"/>
                    </a:lnTo>
                    <a:lnTo>
                      <a:pt x="448818" y="528650"/>
                    </a:lnTo>
                    <a:lnTo>
                      <a:pt x="450850" y="524840"/>
                    </a:lnTo>
                    <a:lnTo>
                      <a:pt x="464362" y="499440"/>
                    </a:lnTo>
                    <a:lnTo>
                      <a:pt x="472033" y="485470"/>
                    </a:lnTo>
                    <a:lnTo>
                      <a:pt x="479844" y="471500"/>
                    </a:lnTo>
                    <a:lnTo>
                      <a:pt x="481253" y="468960"/>
                    </a:lnTo>
                    <a:lnTo>
                      <a:pt x="486854" y="467690"/>
                    </a:lnTo>
                    <a:lnTo>
                      <a:pt x="847902" y="467690"/>
                    </a:lnTo>
                    <a:lnTo>
                      <a:pt x="853300" y="466420"/>
                    </a:lnTo>
                    <a:lnTo>
                      <a:pt x="856551" y="468960"/>
                    </a:lnTo>
                    <a:lnTo>
                      <a:pt x="859155" y="474040"/>
                    </a:lnTo>
                    <a:lnTo>
                      <a:pt x="866152" y="486740"/>
                    </a:lnTo>
                    <a:lnTo>
                      <a:pt x="873340" y="500710"/>
                    </a:lnTo>
                    <a:lnTo>
                      <a:pt x="888212" y="528650"/>
                    </a:lnTo>
                    <a:lnTo>
                      <a:pt x="888212" y="466826"/>
                    </a:lnTo>
                    <a:lnTo>
                      <a:pt x="864552" y="438480"/>
                    </a:lnTo>
                    <a:lnTo>
                      <a:pt x="790536" y="438480"/>
                    </a:lnTo>
                    <a:lnTo>
                      <a:pt x="789381" y="437210"/>
                    </a:lnTo>
                    <a:lnTo>
                      <a:pt x="835875" y="418160"/>
                    </a:lnTo>
                    <a:lnTo>
                      <a:pt x="894207" y="392760"/>
                    </a:lnTo>
                    <a:lnTo>
                      <a:pt x="938644" y="372440"/>
                    </a:lnTo>
                    <a:lnTo>
                      <a:pt x="976807" y="354660"/>
                    </a:lnTo>
                    <a:lnTo>
                      <a:pt x="985964" y="345770"/>
                    </a:lnTo>
                    <a:lnTo>
                      <a:pt x="985850" y="340690"/>
                    </a:lnTo>
                    <a:lnTo>
                      <a:pt x="985799" y="338150"/>
                    </a:lnTo>
                    <a:lnTo>
                      <a:pt x="985710" y="334340"/>
                    </a:lnTo>
                    <a:lnTo>
                      <a:pt x="977811" y="327990"/>
                    </a:lnTo>
                    <a:lnTo>
                      <a:pt x="964018" y="329260"/>
                    </a:lnTo>
                    <a:lnTo>
                      <a:pt x="899909" y="359740"/>
                    </a:lnTo>
                    <a:lnTo>
                      <a:pt x="875195" y="371170"/>
                    </a:lnTo>
                    <a:lnTo>
                      <a:pt x="871118" y="372440"/>
                    </a:lnTo>
                    <a:lnTo>
                      <a:pt x="867537" y="372440"/>
                    </a:lnTo>
                    <a:lnTo>
                      <a:pt x="835964" y="367360"/>
                    </a:lnTo>
                    <a:lnTo>
                      <a:pt x="781392" y="359740"/>
                    </a:lnTo>
                    <a:lnTo>
                      <a:pt x="763193" y="358470"/>
                    </a:lnTo>
                    <a:lnTo>
                      <a:pt x="754176" y="357200"/>
                    </a:lnTo>
                    <a:lnTo>
                      <a:pt x="747382" y="362280"/>
                    </a:lnTo>
                    <a:lnTo>
                      <a:pt x="745109" y="378790"/>
                    </a:lnTo>
                    <a:lnTo>
                      <a:pt x="749642" y="383870"/>
                    </a:lnTo>
                    <a:lnTo>
                      <a:pt x="762254" y="387680"/>
                    </a:lnTo>
                    <a:lnTo>
                      <a:pt x="765797" y="387680"/>
                    </a:lnTo>
                    <a:lnTo>
                      <a:pt x="816394" y="394030"/>
                    </a:lnTo>
                    <a:lnTo>
                      <a:pt x="811263" y="396570"/>
                    </a:lnTo>
                    <a:lnTo>
                      <a:pt x="808520" y="397840"/>
                    </a:lnTo>
                    <a:lnTo>
                      <a:pt x="781888" y="406730"/>
                    </a:lnTo>
                    <a:lnTo>
                      <a:pt x="758164" y="415620"/>
                    </a:lnTo>
                    <a:lnTo>
                      <a:pt x="734441" y="423240"/>
                    </a:lnTo>
                    <a:lnTo>
                      <a:pt x="710742" y="432130"/>
                    </a:lnTo>
                    <a:lnTo>
                      <a:pt x="689825" y="437210"/>
                    </a:lnTo>
                    <a:lnTo>
                      <a:pt x="679132" y="438480"/>
                    </a:lnTo>
                    <a:lnTo>
                      <a:pt x="473075" y="438480"/>
                    </a:lnTo>
                    <a:lnTo>
                      <a:pt x="465950" y="442290"/>
                    </a:lnTo>
                    <a:lnTo>
                      <a:pt x="460133" y="447370"/>
                    </a:lnTo>
                    <a:lnTo>
                      <a:pt x="455485" y="453720"/>
                    </a:lnTo>
                    <a:lnTo>
                      <a:pt x="450545" y="463880"/>
                    </a:lnTo>
                    <a:lnTo>
                      <a:pt x="440296" y="482930"/>
                    </a:lnTo>
                    <a:lnTo>
                      <a:pt x="389521" y="507060"/>
                    </a:lnTo>
                    <a:lnTo>
                      <a:pt x="322338" y="518490"/>
                    </a:lnTo>
                    <a:lnTo>
                      <a:pt x="288734" y="523570"/>
                    </a:lnTo>
                    <a:lnTo>
                      <a:pt x="277291" y="524840"/>
                    </a:lnTo>
                    <a:lnTo>
                      <a:pt x="268986" y="522300"/>
                    </a:lnTo>
                    <a:lnTo>
                      <a:pt x="267550" y="520928"/>
                    </a:lnTo>
                    <a:lnTo>
                      <a:pt x="267550" y="562940"/>
                    </a:lnTo>
                    <a:lnTo>
                      <a:pt x="262890" y="564210"/>
                    </a:lnTo>
                    <a:lnTo>
                      <a:pt x="256171" y="565480"/>
                    </a:lnTo>
                    <a:lnTo>
                      <a:pt x="249567" y="568020"/>
                    </a:lnTo>
                    <a:lnTo>
                      <a:pt x="240982" y="571830"/>
                    </a:lnTo>
                    <a:lnTo>
                      <a:pt x="236220" y="579450"/>
                    </a:lnTo>
                    <a:lnTo>
                      <a:pt x="235699" y="585800"/>
                    </a:lnTo>
                    <a:lnTo>
                      <a:pt x="235597" y="587070"/>
                    </a:lnTo>
                    <a:lnTo>
                      <a:pt x="239433" y="595960"/>
                    </a:lnTo>
                    <a:lnTo>
                      <a:pt x="243243" y="602310"/>
                    </a:lnTo>
                    <a:lnTo>
                      <a:pt x="256082" y="617550"/>
                    </a:lnTo>
                    <a:lnTo>
                      <a:pt x="260464" y="621360"/>
                    </a:lnTo>
                    <a:lnTo>
                      <a:pt x="266115" y="627710"/>
                    </a:lnTo>
                    <a:lnTo>
                      <a:pt x="119672" y="627710"/>
                    </a:lnTo>
                    <a:lnTo>
                      <a:pt x="125793" y="620090"/>
                    </a:lnTo>
                    <a:lnTo>
                      <a:pt x="131686" y="613740"/>
                    </a:lnTo>
                    <a:lnTo>
                      <a:pt x="137375" y="607390"/>
                    </a:lnTo>
                    <a:lnTo>
                      <a:pt x="142824" y="599770"/>
                    </a:lnTo>
                    <a:lnTo>
                      <a:pt x="149085" y="588340"/>
                    </a:lnTo>
                    <a:lnTo>
                      <a:pt x="149072" y="583260"/>
                    </a:lnTo>
                    <a:lnTo>
                      <a:pt x="149059" y="578180"/>
                    </a:lnTo>
                    <a:lnTo>
                      <a:pt x="142925" y="570560"/>
                    </a:lnTo>
                    <a:lnTo>
                      <a:pt x="130886" y="565480"/>
                    </a:lnTo>
                    <a:lnTo>
                      <a:pt x="120992" y="562940"/>
                    </a:lnTo>
                    <a:lnTo>
                      <a:pt x="114604" y="561670"/>
                    </a:lnTo>
                    <a:lnTo>
                      <a:pt x="120357" y="556590"/>
                    </a:lnTo>
                    <a:lnTo>
                      <a:pt x="125704" y="552780"/>
                    </a:lnTo>
                    <a:lnTo>
                      <a:pt x="138455" y="538810"/>
                    </a:lnTo>
                    <a:lnTo>
                      <a:pt x="147002" y="529920"/>
                    </a:lnTo>
                    <a:lnTo>
                      <a:pt x="155295" y="519760"/>
                    </a:lnTo>
                    <a:lnTo>
                      <a:pt x="163169" y="510870"/>
                    </a:lnTo>
                    <a:lnTo>
                      <a:pt x="167068" y="501980"/>
                    </a:lnTo>
                    <a:lnTo>
                      <a:pt x="166179" y="493090"/>
                    </a:lnTo>
                    <a:lnTo>
                      <a:pt x="161036" y="486740"/>
                    </a:lnTo>
                    <a:lnTo>
                      <a:pt x="152171" y="481660"/>
                    </a:lnTo>
                    <a:lnTo>
                      <a:pt x="138544" y="479120"/>
                    </a:lnTo>
                    <a:lnTo>
                      <a:pt x="129870" y="476580"/>
                    </a:lnTo>
                    <a:lnTo>
                      <a:pt x="150876" y="457530"/>
                    </a:lnTo>
                    <a:lnTo>
                      <a:pt x="167919" y="435940"/>
                    </a:lnTo>
                    <a:lnTo>
                      <a:pt x="181584" y="411810"/>
                    </a:lnTo>
                    <a:lnTo>
                      <a:pt x="192481" y="386410"/>
                    </a:lnTo>
                    <a:lnTo>
                      <a:pt x="203479" y="411810"/>
                    </a:lnTo>
                    <a:lnTo>
                      <a:pt x="217131" y="435940"/>
                    </a:lnTo>
                    <a:lnTo>
                      <a:pt x="234213" y="457530"/>
                    </a:lnTo>
                    <a:lnTo>
                      <a:pt x="255473" y="476580"/>
                    </a:lnTo>
                    <a:lnTo>
                      <a:pt x="241503" y="479120"/>
                    </a:lnTo>
                    <a:lnTo>
                      <a:pt x="235419" y="481660"/>
                    </a:lnTo>
                    <a:lnTo>
                      <a:pt x="224891" y="485470"/>
                    </a:lnTo>
                    <a:lnTo>
                      <a:pt x="218960" y="493090"/>
                    </a:lnTo>
                    <a:lnTo>
                      <a:pt x="218859" y="494360"/>
                    </a:lnTo>
                    <a:lnTo>
                      <a:pt x="218744" y="495630"/>
                    </a:lnTo>
                    <a:lnTo>
                      <a:pt x="218643" y="496900"/>
                    </a:lnTo>
                    <a:lnTo>
                      <a:pt x="218528" y="498170"/>
                    </a:lnTo>
                    <a:lnTo>
                      <a:pt x="218414" y="499440"/>
                    </a:lnTo>
                    <a:lnTo>
                      <a:pt x="218313" y="500710"/>
                    </a:lnTo>
                    <a:lnTo>
                      <a:pt x="245008" y="537540"/>
                    </a:lnTo>
                    <a:lnTo>
                      <a:pt x="267550" y="562940"/>
                    </a:lnTo>
                    <a:lnTo>
                      <a:pt x="267550" y="520928"/>
                    </a:lnTo>
                    <a:lnTo>
                      <a:pt x="262394" y="515950"/>
                    </a:lnTo>
                    <a:lnTo>
                      <a:pt x="256095" y="507060"/>
                    </a:lnTo>
                    <a:lnTo>
                      <a:pt x="269532" y="501980"/>
                    </a:lnTo>
                    <a:lnTo>
                      <a:pt x="276275" y="500710"/>
                    </a:lnTo>
                    <a:lnTo>
                      <a:pt x="282778" y="496900"/>
                    </a:lnTo>
                    <a:lnTo>
                      <a:pt x="288048" y="494360"/>
                    </a:lnTo>
                    <a:lnTo>
                      <a:pt x="291820" y="488010"/>
                    </a:lnTo>
                    <a:lnTo>
                      <a:pt x="293865" y="481660"/>
                    </a:lnTo>
                    <a:lnTo>
                      <a:pt x="293814" y="474040"/>
                    </a:lnTo>
                    <a:lnTo>
                      <a:pt x="291592" y="467690"/>
                    </a:lnTo>
                    <a:lnTo>
                      <a:pt x="287413" y="462610"/>
                    </a:lnTo>
                    <a:lnTo>
                      <a:pt x="281520" y="458800"/>
                    </a:lnTo>
                    <a:lnTo>
                      <a:pt x="264363" y="446100"/>
                    </a:lnTo>
                    <a:lnTo>
                      <a:pt x="237820" y="415620"/>
                    </a:lnTo>
                    <a:lnTo>
                      <a:pt x="220535" y="376250"/>
                    </a:lnTo>
                    <a:lnTo>
                      <a:pt x="213626" y="354660"/>
                    </a:lnTo>
                    <a:lnTo>
                      <a:pt x="208800" y="345770"/>
                    </a:lnTo>
                    <a:lnTo>
                      <a:pt x="201739" y="340690"/>
                    </a:lnTo>
                    <a:lnTo>
                      <a:pt x="193217" y="338150"/>
                    </a:lnTo>
                    <a:lnTo>
                      <a:pt x="183997" y="340690"/>
                    </a:lnTo>
                    <a:lnTo>
                      <a:pt x="175387" y="343230"/>
                    </a:lnTo>
                    <a:lnTo>
                      <a:pt x="172364" y="350850"/>
                    </a:lnTo>
                    <a:lnTo>
                      <a:pt x="170129" y="359740"/>
                    </a:lnTo>
                    <a:lnTo>
                      <a:pt x="160108" y="390220"/>
                    </a:lnTo>
                    <a:lnTo>
                      <a:pt x="146024" y="416890"/>
                    </a:lnTo>
                    <a:lnTo>
                      <a:pt x="126720" y="441020"/>
                    </a:lnTo>
                    <a:lnTo>
                      <a:pt x="101066" y="460070"/>
                    </a:lnTo>
                    <a:lnTo>
                      <a:pt x="93472" y="465150"/>
                    </a:lnTo>
                    <a:lnTo>
                      <a:pt x="90030" y="472770"/>
                    </a:lnTo>
                    <a:lnTo>
                      <a:pt x="92125" y="490550"/>
                    </a:lnTo>
                    <a:lnTo>
                      <a:pt x="97536" y="495630"/>
                    </a:lnTo>
                    <a:lnTo>
                      <a:pt x="113830" y="501980"/>
                    </a:lnTo>
                    <a:lnTo>
                      <a:pt x="129286" y="507060"/>
                    </a:lnTo>
                    <a:lnTo>
                      <a:pt x="130543" y="509600"/>
                    </a:lnTo>
                    <a:lnTo>
                      <a:pt x="111226" y="524840"/>
                    </a:lnTo>
                    <a:lnTo>
                      <a:pt x="101536" y="533730"/>
                    </a:lnTo>
                    <a:lnTo>
                      <a:pt x="91757" y="541350"/>
                    </a:lnTo>
                    <a:lnTo>
                      <a:pt x="87058" y="545160"/>
                    </a:lnTo>
                    <a:lnTo>
                      <a:pt x="81826" y="548970"/>
                    </a:lnTo>
                    <a:lnTo>
                      <a:pt x="76339" y="550240"/>
                    </a:lnTo>
                    <a:lnTo>
                      <a:pt x="19685" y="555320"/>
                    </a:lnTo>
                    <a:lnTo>
                      <a:pt x="5181" y="561670"/>
                    </a:lnTo>
                    <a:lnTo>
                      <a:pt x="660" y="573100"/>
                    </a:lnTo>
                    <a:lnTo>
                      <a:pt x="5740" y="581990"/>
                    </a:lnTo>
                    <a:lnTo>
                      <a:pt x="20015" y="585800"/>
                    </a:lnTo>
                    <a:lnTo>
                      <a:pt x="34607" y="583260"/>
                    </a:lnTo>
                    <a:lnTo>
                      <a:pt x="60058" y="583260"/>
                    </a:lnTo>
                    <a:lnTo>
                      <a:pt x="88836" y="585800"/>
                    </a:lnTo>
                    <a:lnTo>
                      <a:pt x="113449" y="593420"/>
                    </a:lnTo>
                    <a:lnTo>
                      <a:pt x="81762" y="620090"/>
                    </a:lnTo>
                    <a:lnTo>
                      <a:pt x="69456" y="628980"/>
                    </a:lnTo>
                    <a:lnTo>
                      <a:pt x="66395" y="628980"/>
                    </a:lnTo>
                    <a:lnTo>
                      <a:pt x="63919" y="630250"/>
                    </a:lnTo>
                    <a:lnTo>
                      <a:pt x="42265" y="630250"/>
                    </a:lnTo>
                    <a:lnTo>
                      <a:pt x="31445" y="631520"/>
                    </a:lnTo>
                    <a:lnTo>
                      <a:pt x="20612" y="631520"/>
                    </a:lnTo>
                    <a:lnTo>
                      <a:pt x="7010" y="636600"/>
                    </a:lnTo>
                    <a:lnTo>
                      <a:pt x="1752" y="646760"/>
                    </a:lnTo>
                    <a:lnTo>
                      <a:pt x="5791" y="655650"/>
                    </a:lnTo>
                    <a:lnTo>
                      <a:pt x="20091" y="660730"/>
                    </a:lnTo>
                    <a:lnTo>
                      <a:pt x="45935" y="660730"/>
                    </a:lnTo>
                    <a:lnTo>
                      <a:pt x="123431" y="656920"/>
                    </a:lnTo>
                    <a:lnTo>
                      <a:pt x="227609" y="656920"/>
                    </a:lnTo>
                    <a:lnTo>
                      <a:pt x="331622" y="659460"/>
                    </a:lnTo>
                    <a:lnTo>
                      <a:pt x="435470" y="667080"/>
                    </a:lnTo>
                    <a:lnTo>
                      <a:pt x="539115" y="677240"/>
                    </a:lnTo>
                    <a:lnTo>
                      <a:pt x="642797" y="692480"/>
                    </a:lnTo>
                    <a:lnTo>
                      <a:pt x="745731" y="710260"/>
                    </a:lnTo>
                    <a:lnTo>
                      <a:pt x="796836" y="721690"/>
                    </a:lnTo>
                    <a:lnTo>
                      <a:pt x="839698" y="733120"/>
                    </a:lnTo>
                    <a:lnTo>
                      <a:pt x="882459" y="743280"/>
                    </a:lnTo>
                    <a:lnTo>
                      <a:pt x="967892" y="766140"/>
                    </a:lnTo>
                    <a:lnTo>
                      <a:pt x="975829" y="766140"/>
                    </a:lnTo>
                    <a:lnTo>
                      <a:pt x="982230" y="764870"/>
                    </a:lnTo>
                    <a:lnTo>
                      <a:pt x="986904" y="761060"/>
                    </a:lnTo>
                    <a:lnTo>
                      <a:pt x="989584" y="755980"/>
                    </a:lnTo>
                    <a:lnTo>
                      <a:pt x="989787" y="749630"/>
                    </a:lnTo>
                    <a:close/>
                  </a:path>
                  <a:path w="990600" h="833120">
                    <a:moveTo>
                      <a:pt x="990003" y="826490"/>
                    </a:moveTo>
                    <a:lnTo>
                      <a:pt x="989838" y="810145"/>
                    </a:lnTo>
                    <a:lnTo>
                      <a:pt x="984021" y="804583"/>
                    </a:lnTo>
                    <a:lnTo>
                      <a:pt x="972515" y="803529"/>
                    </a:lnTo>
                    <a:lnTo>
                      <a:pt x="12979" y="803529"/>
                    </a:lnTo>
                    <a:lnTo>
                      <a:pt x="5359" y="804976"/>
                    </a:lnTo>
                    <a:lnTo>
                      <a:pt x="0" y="812647"/>
                    </a:lnTo>
                    <a:lnTo>
                      <a:pt x="0" y="824242"/>
                    </a:lnTo>
                    <a:lnTo>
                      <a:pt x="5753" y="831291"/>
                    </a:lnTo>
                    <a:lnTo>
                      <a:pt x="13258" y="832764"/>
                    </a:lnTo>
                    <a:lnTo>
                      <a:pt x="972108" y="832675"/>
                    </a:lnTo>
                    <a:lnTo>
                      <a:pt x="983869" y="832104"/>
                    </a:lnTo>
                    <a:lnTo>
                      <a:pt x="990003" y="826490"/>
                    </a:lnTo>
                    <a:close/>
                  </a:path>
                  <a:path w="990600" h="833120">
                    <a:moveTo>
                      <a:pt x="990460" y="217614"/>
                    </a:moveTo>
                    <a:lnTo>
                      <a:pt x="989050" y="203276"/>
                    </a:lnTo>
                    <a:lnTo>
                      <a:pt x="984770" y="198666"/>
                    </a:lnTo>
                    <a:lnTo>
                      <a:pt x="975575" y="197421"/>
                    </a:lnTo>
                    <a:lnTo>
                      <a:pt x="851522" y="197421"/>
                    </a:lnTo>
                    <a:lnTo>
                      <a:pt x="851522" y="196875"/>
                    </a:lnTo>
                    <a:lnTo>
                      <a:pt x="851522" y="161226"/>
                    </a:lnTo>
                    <a:lnTo>
                      <a:pt x="858888" y="161226"/>
                    </a:lnTo>
                    <a:lnTo>
                      <a:pt x="862584" y="161366"/>
                    </a:lnTo>
                    <a:lnTo>
                      <a:pt x="865936" y="161226"/>
                    </a:lnTo>
                    <a:lnTo>
                      <a:pt x="867448" y="161226"/>
                    </a:lnTo>
                    <a:lnTo>
                      <a:pt x="882726" y="157238"/>
                    </a:lnTo>
                    <a:lnTo>
                      <a:pt x="882891" y="157238"/>
                    </a:lnTo>
                    <a:lnTo>
                      <a:pt x="894270" y="147713"/>
                    </a:lnTo>
                    <a:lnTo>
                      <a:pt x="900112" y="134442"/>
                    </a:lnTo>
                    <a:lnTo>
                      <a:pt x="900036" y="133311"/>
                    </a:lnTo>
                    <a:lnTo>
                      <a:pt x="899960" y="132359"/>
                    </a:lnTo>
                    <a:lnTo>
                      <a:pt x="899007" y="119037"/>
                    </a:lnTo>
                    <a:lnTo>
                      <a:pt x="890625" y="93624"/>
                    </a:lnTo>
                    <a:lnTo>
                      <a:pt x="881951" y="68605"/>
                    </a:lnTo>
                    <a:lnTo>
                      <a:pt x="873188" y="44183"/>
                    </a:lnTo>
                    <a:lnTo>
                      <a:pt x="872578" y="42519"/>
                    </a:lnTo>
                    <a:lnTo>
                      <a:pt x="872578" y="130238"/>
                    </a:lnTo>
                    <a:lnTo>
                      <a:pt x="869594" y="132359"/>
                    </a:lnTo>
                    <a:lnTo>
                      <a:pt x="802601" y="132359"/>
                    </a:lnTo>
                    <a:lnTo>
                      <a:pt x="799820" y="130238"/>
                    </a:lnTo>
                    <a:lnTo>
                      <a:pt x="799604" y="130238"/>
                    </a:lnTo>
                    <a:lnTo>
                      <a:pt x="834872" y="30035"/>
                    </a:lnTo>
                    <a:lnTo>
                      <a:pt x="837425" y="30035"/>
                    </a:lnTo>
                    <a:lnTo>
                      <a:pt x="862457" y="101295"/>
                    </a:lnTo>
                    <a:lnTo>
                      <a:pt x="872578" y="130238"/>
                    </a:lnTo>
                    <a:lnTo>
                      <a:pt x="872578" y="42519"/>
                    </a:lnTo>
                    <a:lnTo>
                      <a:pt x="853274" y="4635"/>
                    </a:lnTo>
                    <a:lnTo>
                      <a:pt x="845934" y="1358"/>
                    </a:lnTo>
                    <a:lnTo>
                      <a:pt x="847128" y="1358"/>
                    </a:lnTo>
                    <a:lnTo>
                      <a:pt x="836358" y="0"/>
                    </a:lnTo>
                    <a:lnTo>
                      <a:pt x="825030" y="1358"/>
                    </a:lnTo>
                    <a:lnTo>
                      <a:pt x="826477" y="1358"/>
                    </a:lnTo>
                    <a:lnTo>
                      <a:pt x="819073" y="4635"/>
                    </a:lnTo>
                    <a:lnTo>
                      <a:pt x="799515" y="43129"/>
                    </a:lnTo>
                    <a:lnTo>
                      <a:pt x="781748" y="93446"/>
                    </a:lnTo>
                    <a:lnTo>
                      <a:pt x="772515" y="129070"/>
                    </a:lnTo>
                    <a:lnTo>
                      <a:pt x="772452" y="129781"/>
                    </a:lnTo>
                    <a:lnTo>
                      <a:pt x="772350" y="131089"/>
                    </a:lnTo>
                    <a:lnTo>
                      <a:pt x="772248" y="132359"/>
                    </a:lnTo>
                    <a:lnTo>
                      <a:pt x="772121" y="133959"/>
                    </a:lnTo>
                    <a:lnTo>
                      <a:pt x="777760" y="147167"/>
                    </a:lnTo>
                    <a:lnTo>
                      <a:pt x="777836" y="147358"/>
                    </a:lnTo>
                    <a:lnTo>
                      <a:pt x="789063" y="157022"/>
                    </a:lnTo>
                    <a:lnTo>
                      <a:pt x="804481" y="161226"/>
                    </a:lnTo>
                    <a:lnTo>
                      <a:pt x="806348" y="161226"/>
                    </a:lnTo>
                    <a:lnTo>
                      <a:pt x="809739" y="161391"/>
                    </a:lnTo>
                    <a:lnTo>
                      <a:pt x="813790" y="161226"/>
                    </a:lnTo>
                    <a:lnTo>
                      <a:pt x="820902" y="161226"/>
                    </a:lnTo>
                    <a:lnTo>
                      <a:pt x="820902" y="196875"/>
                    </a:lnTo>
                    <a:lnTo>
                      <a:pt x="686689" y="196875"/>
                    </a:lnTo>
                    <a:lnTo>
                      <a:pt x="686689" y="161226"/>
                    </a:lnTo>
                    <a:lnTo>
                      <a:pt x="701548" y="161226"/>
                    </a:lnTo>
                    <a:lnTo>
                      <a:pt x="717816" y="157238"/>
                    </a:lnTo>
                    <a:lnTo>
                      <a:pt x="729551" y="147497"/>
                    </a:lnTo>
                    <a:lnTo>
                      <a:pt x="735291" y="133959"/>
                    </a:lnTo>
                    <a:lnTo>
                      <a:pt x="735304" y="132359"/>
                    </a:lnTo>
                    <a:lnTo>
                      <a:pt x="734136" y="119037"/>
                    </a:lnTo>
                    <a:lnTo>
                      <a:pt x="734072" y="118325"/>
                    </a:lnTo>
                    <a:lnTo>
                      <a:pt x="733996" y="117398"/>
                    </a:lnTo>
                    <a:lnTo>
                      <a:pt x="725576" y="92430"/>
                    </a:lnTo>
                    <a:lnTo>
                      <a:pt x="717245" y="68605"/>
                    </a:lnTo>
                    <a:lnTo>
                      <a:pt x="708494" y="44183"/>
                    </a:lnTo>
                    <a:lnTo>
                      <a:pt x="707809" y="42303"/>
                    </a:lnTo>
                    <a:lnTo>
                      <a:pt x="707809" y="129781"/>
                    </a:lnTo>
                    <a:lnTo>
                      <a:pt x="707656" y="129781"/>
                    </a:lnTo>
                    <a:lnTo>
                      <a:pt x="705396" y="132359"/>
                    </a:lnTo>
                    <a:lnTo>
                      <a:pt x="639203" y="132359"/>
                    </a:lnTo>
                    <a:lnTo>
                      <a:pt x="634606" y="131089"/>
                    </a:lnTo>
                    <a:lnTo>
                      <a:pt x="644969" y="101295"/>
                    </a:lnTo>
                    <a:lnTo>
                      <a:pt x="656501" y="68605"/>
                    </a:lnTo>
                    <a:lnTo>
                      <a:pt x="670153" y="30035"/>
                    </a:lnTo>
                    <a:lnTo>
                      <a:pt x="672604" y="30035"/>
                    </a:lnTo>
                    <a:lnTo>
                      <a:pt x="707809" y="129781"/>
                    </a:lnTo>
                    <a:lnTo>
                      <a:pt x="707809" y="42303"/>
                    </a:lnTo>
                    <a:lnTo>
                      <a:pt x="703338" y="30035"/>
                    </a:lnTo>
                    <a:lnTo>
                      <a:pt x="699363" y="19126"/>
                    </a:lnTo>
                    <a:lnTo>
                      <a:pt x="695045" y="10985"/>
                    </a:lnTo>
                    <a:lnTo>
                      <a:pt x="689051" y="5156"/>
                    </a:lnTo>
                    <a:lnTo>
                      <a:pt x="688086" y="4635"/>
                    </a:lnTo>
                    <a:lnTo>
                      <a:pt x="681177" y="1358"/>
                    </a:lnTo>
                    <a:lnTo>
                      <a:pt x="671944" y="0"/>
                    </a:lnTo>
                    <a:lnTo>
                      <a:pt x="671779" y="0"/>
                    </a:lnTo>
                    <a:lnTo>
                      <a:pt x="659879" y="1358"/>
                    </a:lnTo>
                    <a:lnTo>
                      <a:pt x="661847" y="1358"/>
                    </a:lnTo>
                    <a:lnTo>
                      <a:pt x="654481" y="4635"/>
                    </a:lnTo>
                    <a:lnTo>
                      <a:pt x="634758" y="43129"/>
                    </a:lnTo>
                    <a:lnTo>
                      <a:pt x="616978" y="93446"/>
                    </a:lnTo>
                    <a:lnTo>
                      <a:pt x="607656" y="129781"/>
                    </a:lnTo>
                    <a:lnTo>
                      <a:pt x="607542" y="131089"/>
                    </a:lnTo>
                    <a:lnTo>
                      <a:pt x="607441" y="133959"/>
                    </a:lnTo>
                    <a:lnTo>
                      <a:pt x="612965" y="147167"/>
                    </a:lnTo>
                    <a:lnTo>
                      <a:pt x="624154" y="157022"/>
                    </a:lnTo>
                    <a:lnTo>
                      <a:pt x="624433" y="157022"/>
                    </a:lnTo>
                    <a:lnTo>
                      <a:pt x="639483" y="161226"/>
                    </a:lnTo>
                    <a:lnTo>
                      <a:pt x="641388" y="161226"/>
                    </a:lnTo>
                    <a:lnTo>
                      <a:pt x="644753" y="161391"/>
                    </a:lnTo>
                    <a:lnTo>
                      <a:pt x="648716" y="161226"/>
                    </a:lnTo>
                    <a:lnTo>
                      <a:pt x="656259" y="161226"/>
                    </a:lnTo>
                    <a:lnTo>
                      <a:pt x="656259" y="196875"/>
                    </a:lnTo>
                    <a:lnTo>
                      <a:pt x="521817" y="196875"/>
                    </a:lnTo>
                    <a:lnTo>
                      <a:pt x="521817" y="161226"/>
                    </a:lnTo>
                    <a:lnTo>
                      <a:pt x="536676" y="161226"/>
                    </a:lnTo>
                    <a:lnTo>
                      <a:pt x="553021" y="157238"/>
                    </a:lnTo>
                    <a:lnTo>
                      <a:pt x="553389" y="157022"/>
                    </a:lnTo>
                    <a:lnTo>
                      <a:pt x="564845" y="147358"/>
                    </a:lnTo>
                    <a:lnTo>
                      <a:pt x="564946" y="147167"/>
                    </a:lnTo>
                    <a:lnTo>
                      <a:pt x="570280" y="133959"/>
                    </a:lnTo>
                    <a:lnTo>
                      <a:pt x="570395" y="133705"/>
                    </a:lnTo>
                    <a:lnTo>
                      <a:pt x="570496" y="132359"/>
                    </a:lnTo>
                    <a:lnTo>
                      <a:pt x="569163" y="119037"/>
                    </a:lnTo>
                    <a:lnTo>
                      <a:pt x="569087" y="118325"/>
                    </a:lnTo>
                    <a:lnTo>
                      <a:pt x="568998" y="117398"/>
                    </a:lnTo>
                    <a:lnTo>
                      <a:pt x="552386" y="68605"/>
                    </a:lnTo>
                    <a:lnTo>
                      <a:pt x="542798" y="41643"/>
                    </a:lnTo>
                    <a:lnTo>
                      <a:pt x="542798" y="129070"/>
                    </a:lnTo>
                    <a:lnTo>
                      <a:pt x="541235" y="132359"/>
                    </a:lnTo>
                    <a:lnTo>
                      <a:pt x="472960" y="132359"/>
                    </a:lnTo>
                    <a:lnTo>
                      <a:pt x="470319" y="129781"/>
                    </a:lnTo>
                    <a:lnTo>
                      <a:pt x="482968" y="93624"/>
                    </a:lnTo>
                    <a:lnTo>
                      <a:pt x="505358" y="30035"/>
                    </a:lnTo>
                    <a:lnTo>
                      <a:pt x="507847" y="30035"/>
                    </a:lnTo>
                    <a:lnTo>
                      <a:pt x="542798" y="129070"/>
                    </a:lnTo>
                    <a:lnTo>
                      <a:pt x="542798" y="41643"/>
                    </a:lnTo>
                    <a:lnTo>
                      <a:pt x="538632" y="30035"/>
                    </a:lnTo>
                    <a:lnTo>
                      <a:pt x="535076" y="20116"/>
                    </a:lnTo>
                    <a:lnTo>
                      <a:pt x="530440" y="11366"/>
                    </a:lnTo>
                    <a:lnTo>
                      <a:pt x="524002" y="5156"/>
                    </a:lnTo>
                    <a:lnTo>
                      <a:pt x="524141" y="5156"/>
                    </a:lnTo>
                    <a:lnTo>
                      <a:pt x="516039" y="1358"/>
                    </a:lnTo>
                    <a:lnTo>
                      <a:pt x="516877" y="1358"/>
                    </a:lnTo>
                    <a:lnTo>
                      <a:pt x="506336" y="0"/>
                    </a:lnTo>
                    <a:lnTo>
                      <a:pt x="506183" y="0"/>
                    </a:lnTo>
                    <a:lnTo>
                      <a:pt x="469874" y="43129"/>
                    </a:lnTo>
                    <a:lnTo>
                      <a:pt x="452158" y="93446"/>
                    </a:lnTo>
                    <a:lnTo>
                      <a:pt x="442925" y="129781"/>
                    </a:lnTo>
                    <a:lnTo>
                      <a:pt x="442798" y="131089"/>
                    </a:lnTo>
                    <a:lnTo>
                      <a:pt x="442683" y="132359"/>
                    </a:lnTo>
                    <a:lnTo>
                      <a:pt x="442595" y="133311"/>
                    </a:lnTo>
                    <a:lnTo>
                      <a:pt x="448233" y="147167"/>
                    </a:lnTo>
                    <a:lnTo>
                      <a:pt x="459549" y="157022"/>
                    </a:lnTo>
                    <a:lnTo>
                      <a:pt x="475488" y="161226"/>
                    </a:lnTo>
                    <a:lnTo>
                      <a:pt x="476986" y="161226"/>
                    </a:lnTo>
                    <a:lnTo>
                      <a:pt x="480529" y="161378"/>
                    </a:lnTo>
                    <a:lnTo>
                      <a:pt x="484936" y="161226"/>
                    </a:lnTo>
                    <a:lnTo>
                      <a:pt x="491528" y="161226"/>
                    </a:lnTo>
                    <a:lnTo>
                      <a:pt x="491528" y="197421"/>
                    </a:lnTo>
                    <a:lnTo>
                      <a:pt x="279527" y="197421"/>
                    </a:lnTo>
                    <a:lnTo>
                      <a:pt x="270281" y="198513"/>
                    </a:lnTo>
                    <a:lnTo>
                      <a:pt x="265976" y="203098"/>
                    </a:lnTo>
                    <a:lnTo>
                      <a:pt x="264312" y="217424"/>
                    </a:lnTo>
                    <a:lnTo>
                      <a:pt x="267703" y="222923"/>
                    </a:lnTo>
                    <a:lnTo>
                      <a:pt x="278739" y="226301"/>
                    </a:lnTo>
                    <a:lnTo>
                      <a:pt x="976020" y="226301"/>
                    </a:lnTo>
                    <a:lnTo>
                      <a:pt x="987005" y="223075"/>
                    </a:lnTo>
                    <a:lnTo>
                      <a:pt x="990460" y="21761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/>
              <a:lstStyle/>
              <a:p>
                <a:endParaRPr sz="1092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41A3D8A-7C38-684E-A613-C1FA897D8058}"/>
                </a:ext>
              </a:extLst>
            </p:cNvPr>
            <p:cNvGrpSpPr/>
            <p:nvPr/>
          </p:nvGrpSpPr>
          <p:grpSpPr>
            <a:xfrm>
              <a:off x="1536853" y="2833141"/>
              <a:ext cx="627284" cy="627284"/>
              <a:chOff x="4066693" y="2861163"/>
              <a:chExt cx="627284" cy="627284"/>
            </a:xfrm>
          </p:grpSpPr>
          <p:sp>
            <p:nvSpPr>
              <p:cNvPr id="99" name="object 22">
                <a:extLst>
                  <a:ext uri="{FF2B5EF4-FFF2-40B4-BE49-F238E27FC236}">
                    <a16:creationId xmlns:a16="http://schemas.microsoft.com/office/drawing/2014/main" id="{B75B0E88-9879-AC42-81B1-F3229FF41C9C}"/>
                  </a:ext>
                </a:extLst>
              </p:cNvPr>
              <p:cNvSpPr/>
              <p:nvPr/>
            </p:nvSpPr>
            <p:spPr>
              <a:xfrm>
                <a:off x="4066693" y="2861163"/>
                <a:ext cx="627284" cy="627284"/>
              </a:xfrm>
              <a:custGeom>
                <a:avLst/>
                <a:gdLst/>
                <a:ahLst/>
                <a:cxnLst/>
                <a:rect l="l" t="t" r="r" b="b"/>
                <a:pathLst>
                  <a:path w="514984" h="514985">
                    <a:moveTo>
                      <a:pt x="514748" y="0"/>
                    </a:moveTo>
                    <a:lnTo>
                      <a:pt x="0" y="0"/>
                    </a:lnTo>
                    <a:lnTo>
                      <a:pt x="0" y="514748"/>
                    </a:lnTo>
                    <a:lnTo>
                      <a:pt x="514748" y="514748"/>
                    </a:lnTo>
                    <a:lnTo>
                      <a:pt x="514748" y="0"/>
                    </a:lnTo>
                    <a:close/>
                  </a:path>
                </a:pathLst>
              </a:custGeom>
              <a:solidFill>
                <a:srgbClr val="FFB708"/>
              </a:solidFill>
            </p:spPr>
            <p:txBody>
              <a:bodyPr wrap="square" lIns="0" tIns="0" rIns="0" bIns="0" rtlCol="0"/>
              <a:lstStyle/>
              <a:p>
                <a:endParaRPr sz="1092">
                  <a:latin typeface="Century Gothic" panose="020B0502020202020204" pitchFamily="34" charset="0"/>
                </a:endParaRPr>
              </a:p>
            </p:txBody>
          </p:sp>
          <p:grpSp>
            <p:nvGrpSpPr>
              <p:cNvPr id="93" name="object 27">
                <a:extLst>
                  <a:ext uri="{FF2B5EF4-FFF2-40B4-BE49-F238E27FC236}">
                    <a16:creationId xmlns:a16="http://schemas.microsoft.com/office/drawing/2014/main" id="{E976D0A6-4915-CF42-AFFE-4B516EBCE39F}"/>
                  </a:ext>
                </a:extLst>
              </p:cNvPr>
              <p:cNvGrpSpPr/>
              <p:nvPr/>
            </p:nvGrpSpPr>
            <p:grpSpPr>
              <a:xfrm>
                <a:off x="4187617" y="2980966"/>
                <a:ext cx="385436" cy="387679"/>
                <a:chOff x="10107473" y="5190661"/>
                <a:chExt cx="982344" cy="988060"/>
              </a:xfrm>
              <a:solidFill>
                <a:schemeClr val="bg1"/>
              </a:solidFill>
            </p:grpSpPr>
            <p:sp>
              <p:nvSpPr>
                <p:cNvPr id="94" name="object 28">
                  <a:extLst>
                    <a:ext uri="{FF2B5EF4-FFF2-40B4-BE49-F238E27FC236}">
                      <a16:creationId xmlns:a16="http://schemas.microsoft.com/office/drawing/2014/main" id="{2A762B15-CCE3-6D41-AAEE-40B2581ECC82}"/>
                    </a:ext>
                  </a:extLst>
                </p:cNvPr>
                <p:cNvSpPr/>
                <p:nvPr/>
              </p:nvSpPr>
              <p:spPr>
                <a:xfrm>
                  <a:off x="10107473" y="5190661"/>
                  <a:ext cx="982344" cy="9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345" h="988060">
                      <a:moveTo>
                        <a:pt x="981798" y="497840"/>
                      </a:moveTo>
                      <a:lnTo>
                        <a:pt x="980643" y="492760"/>
                      </a:lnTo>
                      <a:lnTo>
                        <a:pt x="980071" y="490220"/>
                      </a:lnTo>
                      <a:lnTo>
                        <a:pt x="975525" y="483870"/>
                      </a:lnTo>
                      <a:lnTo>
                        <a:pt x="968362" y="480060"/>
                      </a:lnTo>
                      <a:lnTo>
                        <a:pt x="958824" y="478790"/>
                      </a:lnTo>
                      <a:lnTo>
                        <a:pt x="890219" y="482600"/>
                      </a:lnTo>
                      <a:lnTo>
                        <a:pt x="867384" y="485140"/>
                      </a:lnTo>
                      <a:lnTo>
                        <a:pt x="834517" y="487680"/>
                      </a:lnTo>
                      <a:lnTo>
                        <a:pt x="800595" y="492760"/>
                      </a:lnTo>
                      <a:lnTo>
                        <a:pt x="800506" y="482600"/>
                      </a:lnTo>
                      <a:lnTo>
                        <a:pt x="800430" y="477520"/>
                      </a:lnTo>
                      <a:lnTo>
                        <a:pt x="800303" y="469900"/>
                      </a:lnTo>
                      <a:lnTo>
                        <a:pt x="800227" y="464820"/>
                      </a:lnTo>
                      <a:lnTo>
                        <a:pt x="800125" y="458470"/>
                      </a:lnTo>
                      <a:lnTo>
                        <a:pt x="800061" y="454660"/>
                      </a:lnTo>
                      <a:lnTo>
                        <a:pt x="802284" y="449580"/>
                      </a:lnTo>
                      <a:lnTo>
                        <a:pt x="808202" y="444500"/>
                      </a:lnTo>
                      <a:lnTo>
                        <a:pt x="810463" y="441960"/>
                      </a:lnTo>
                      <a:lnTo>
                        <a:pt x="838809" y="412750"/>
                      </a:lnTo>
                      <a:lnTo>
                        <a:pt x="861745" y="382270"/>
                      </a:lnTo>
                      <a:lnTo>
                        <a:pt x="884923" y="341630"/>
                      </a:lnTo>
                      <a:lnTo>
                        <a:pt x="900201" y="298450"/>
                      </a:lnTo>
                      <a:lnTo>
                        <a:pt x="907453" y="254000"/>
                      </a:lnTo>
                      <a:lnTo>
                        <a:pt x="906526" y="208280"/>
                      </a:lnTo>
                      <a:lnTo>
                        <a:pt x="897293" y="161290"/>
                      </a:lnTo>
                      <a:lnTo>
                        <a:pt x="877468" y="111760"/>
                      </a:lnTo>
                      <a:lnTo>
                        <a:pt x="868654" y="98018"/>
                      </a:lnTo>
                      <a:lnTo>
                        <a:pt x="868654" y="238760"/>
                      </a:lnTo>
                      <a:lnTo>
                        <a:pt x="864057" y="279400"/>
                      </a:lnTo>
                      <a:lnTo>
                        <a:pt x="851471" y="321310"/>
                      </a:lnTo>
                      <a:lnTo>
                        <a:pt x="830605" y="359410"/>
                      </a:lnTo>
                      <a:lnTo>
                        <a:pt x="801192" y="396240"/>
                      </a:lnTo>
                      <a:lnTo>
                        <a:pt x="801192" y="394970"/>
                      </a:lnTo>
                      <a:lnTo>
                        <a:pt x="801192" y="262890"/>
                      </a:lnTo>
                      <a:lnTo>
                        <a:pt x="800049" y="250190"/>
                      </a:lnTo>
                      <a:lnTo>
                        <a:pt x="796569" y="240030"/>
                      </a:lnTo>
                      <a:lnTo>
                        <a:pt x="790638" y="234950"/>
                      </a:lnTo>
                      <a:lnTo>
                        <a:pt x="782129" y="232410"/>
                      </a:lnTo>
                      <a:lnTo>
                        <a:pt x="773163" y="234950"/>
                      </a:lnTo>
                      <a:lnTo>
                        <a:pt x="766813" y="240030"/>
                      </a:lnTo>
                      <a:lnTo>
                        <a:pt x="763028" y="250190"/>
                      </a:lnTo>
                      <a:lnTo>
                        <a:pt x="761784" y="262890"/>
                      </a:lnTo>
                      <a:lnTo>
                        <a:pt x="761784" y="394970"/>
                      </a:lnTo>
                      <a:lnTo>
                        <a:pt x="734568" y="363220"/>
                      </a:lnTo>
                      <a:lnTo>
                        <a:pt x="714006" y="327660"/>
                      </a:lnTo>
                      <a:lnTo>
                        <a:pt x="700379" y="289560"/>
                      </a:lnTo>
                      <a:lnTo>
                        <a:pt x="694016" y="248920"/>
                      </a:lnTo>
                      <a:lnTo>
                        <a:pt x="695159" y="208280"/>
                      </a:lnTo>
                      <a:lnTo>
                        <a:pt x="704240" y="166370"/>
                      </a:lnTo>
                      <a:lnTo>
                        <a:pt x="721436" y="125730"/>
                      </a:lnTo>
                      <a:lnTo>
                        <a:pt x="747090" y="87630"/>
                      </a:lnTo>
                      <a:lnTo>
                        <a:pt x="781519" y="52070"/>
                      </a:lnTo>
                      <a:lnTo>
                        <a:pt x="812698" y="83820"/>
                      </a:lnTo>
                      <a:lnTo>
                        <a:pt x="837285" y="119380"/>
                      </a:lnTo>
                      <a:lnTo>
                        <a:pt x="854989" y="157480"/>
                      </a:lnTo>
                      <a:lnTo>
                        <a:pt x="865543" y="196850"/>
                      </a:lnTo>
                      <a:lnTo>
                        <a:pt x="868565" y="237490"/>
                      </a:lnTo>
                      <a:lnTo>
                        <a:pt x="868654" y="238760"/>
                      </a:lnTo>
                      <a:lnTo>
                        <a:pt x="868654" y="98018"/>
                      </a:lnTo>
                      <a:lnTo>
                        <a:pt x="836396" y="52070"/>
                      </a:lnTo>
                      <a:lnTo>
                        <a:pt x="792289" y="5080"/>
                      </a:lnTo>
                      <a:lnTo>
                        <a:pt x="786460" y="0"/>
                      </a:lnTo>
                      <a:lnTo>
                        <a:pt x="777824" y="0"/>
                      </a:lnTo>
                      <a:lnTo>
                        <a:pt x="748004" y="27940"/>
                      </a:lnTo>
                      <a:lnTo>
                        <a:pt x="704634" y="80010"/>
                      </a:lnTo>
                      <a:lnTo>
                        <a:pt x="668997" y="151130"/>
                      </a:lnTo>
                      <a:lnTo>
                        <a:pt x="658075" y="195580"/>
                      </a:lnTo>
                      <a:lnTo>
                        <a:pt x="655332" y="237490"/>
                      </a:lnTo>
                      <a:lnTo>
                        <a:pt x="655243" y="238760"/>
                      </a:lnTo>
                      <a:lnTo>
                        <a:pt x="660323" y="284480"/>
                      </a:lnTo>
                      <a:lnTo>
                        <a:pt x="673658" y="330200"/>
                      </a:lnTo>
                      <a:lnTo>
                        <a:pt x="706818" y="391160"/>
                      </a:lnTo>
                      <a:lnTo>
                        <a:pt x="753491" y="443230"/>
                      </a:lnTo>
                      <a:lnTo>
                        <a:pt x="757478" y="447040"/>
                      </a:lnTo>
                      <a:lnTo>
                        <a:pt x="761517" y="453390"/>
                      </a:lnTo>
                      <a:lnTo>
                        <a:pt x="762050" y="458470"/>
                      </a:lnTo>
                      <a:lnTo>
                        <a:pt x="762736" y="467360"/>
                      </a:lnTo>
                      <a:lnTo>
                        <a:pt x="762635" y="490220"/>
                      </a:lnTo>
                      <a:lnTo>
                        <a:pt x="762304" y="496570"/>
                      </a:lnTo>
                      <a:lnTo>
                        <a:pt x="762241" y="497840"/>
                      </a:lnTo>
                      <a:lnTo>
                        <a:pt x="750138" y="500380"/>
                      </a:lnTo>
                      <a:lnTo>
                        <a:pt x="720953" y="509270"/>
                      </a:lnTo>
                      <a:lnTo>
                        <a:pt x="685444" y="519430"/>
                      </a:lnTo>
                      <a:lnTo>
                        <a:pt x="654316" y="529590"/>
                      </a:lnTo>
                      <a:lnTo>
                        <a:pt x="654443" y="477520"/>
                      </a:lnTo>
                      <a:lnTo>
                        <a:pt x="654558" y="454660"/>
                      </a:lnTo>
                      <a:lnTo>
                        <a:pt x="654685" y="440690"/>
                      </a:lnTo>
                      <a:lnTo>
                        <a:pt x="654773" y="430530"/>
                      </a:lnTo>
                      <a:lnTo>
                        <a:pt x="654177" y="421640"/>
                      </a:lnTo>
                      <a:lnTo>
                        <a:pt x="652056" y="414020"/>
                      </a:lnTo>
                      <a:lnTo>
                        <a:pt x="648322" y="407670"/>
                      </a:lnTo>
                      <a:lnTo>
                        <a:pt x="644664" y="402590"/>
                      </a:lnTo>
                      <a:lnTo>
                        <a:pt x="642848" y="400050"/>
                      </a:lnTo>
                      <a:lnTo>
                        <a:pt x="615962" y="373519"/>
                      </a:lnTo>
                      <a:lnTo>
                        <a:pt x="615962" y="443230"/>
                      </a:lnTo>
                      <a:lnTo>
                        <a:pt x="615848" y="447040"/>
                      </a:lnTo>
                      <a:lnTo>
                        <a:pt x="615772" y="449580"/>
                      </a:lnTo>
                      <a:lnTo>
                        <a:pt x="615657" y="453390"/>
                      </a:lnTo>
                      <a:lnTo>
                        <a:pt x="615581" y="534670"/>
                      </a:lnTo>
                      <a:lnTo>
                        <a:pt x="615721" y="541020"/>
                      </a:lnTo>
                      <a:lnTo>
                        <a:pt x="615772" y="543560"/>
                      </a:lnTo>
                      <a:lnTo>
                        <a:pt x="613537" y="547370"/>
                      </a:lnTo>
                      <a:lnTo>
                        <a:pt x="605205" y="552450"/>
                      </a:lnTo>
                      <a:lnTo>
                        <a:pt x="554101" y="576580"/>
                      </a:lnTo>
                      <a:lnTo>
                        <a:pt x="529031" y="589280"/>
                      </a:lnTo>
                      <a:lnTo>
                        <a:pt x="503402" y="601980"/>
                      </a:lnTo>
                      <a:lnTo>
                        <a:pt x="496544" y="605790"/>
                      </a:lnTo>
                      <a:lnTo>
                        <a:pt x="491731" y="605790"/>
                      </a:lnTo>
                      <a:lnTo>
                        <a:pt x="484911" y="601980"/>
                      </a:lnTo>
                      <a:lnTo>
                        <a:pt x="479259" y="598170"/>
                      </a:lnTo>
                      <a:lnTo>
                        <a:pt x="472262" y="594360"/>
                      </a:lnTo>
                      <a:lnTo>
                        <a:pt x="459295" y="588010"/>
                      </a:lnTo>
                      <a:lnTo>
                        <a:pt x="435749" y="575310"/>
                      </a:lnTo>
                      <a:lnTo>
                        <a:pt x="435800" y="557530"/>
                      </a:lnTo>
                      <a:lnTo>
                        <a:pt x="435914" y="529590"/>
                      </a:lnTo>
                      <a:lnTo>
                        <a:pt x="436041" y="509270"/>
                      </a:lnTo>
                      <a:lnTo>
                        <a:pt x="436156" y="488950"/>
                      </a:lnTo>
                      <a:lnTo>
                        <a:pt x="436283" y="464820"/>
                      </a:lnTo>
                      <a:lnTo>
                        <a:pt x="436359" y="441960"/>
                      </a:lnTo>
                      <a:lnTo>
                        <a:pt x="441566" y="440690"/>
                      </a:lnTo>
                      <a:lnTo>
                        <a:pt x="613029" y="440690"/>
                      </a:lnTo>
                      <a:lnTo>
                        <a:pt x="615962" y="443230"/>
                      </a:lnTo>
                      <a:lnTo>
                        <a:pt x="615962" y="373519"/>
                      </a:lnTo>
                      <a:lnTo>
                        <a:pt x="589686" y="347586"/>
                      </a:lnTo>
                      <a:lnTo>
                        <a:pt x="589686" y="401320"/>
                      </a:lnTo>
                      <a:lnTo>
                        <a:pt x="571665" y="402590"/>
                      </a:lnTo>
                      <a:lnTo>
                        <a:pt x="529488" y="401320"/>
                      </a:lnTo>
                      <a:lnTo>
                        <a:pt x="427050" y="401320"/>
                      </a:lnTo>
                      <a:lnTo>
                        <a:pt x="423964" y="400050"/>
                      </a:lnTo>
                      <a:lnTo>
                        <a:pt x="420878" y="398780"/>
                      </a:lnTo>
                      <a:lnTo>
                        <a:pt x="414845" y="392430"/>
                      </a:lnTo>
                      <a:lnTo>
                        <a:pt x="400507" y="378460"/>
                      </a:lnTo>
                      <a:lnTo>
                        <a:pt x="395109" y="372872"/>
                      </a:lnTo>
                      <a:lnTo>
                        <a:pt x="395109" y="440690"/>
                      </a:lnTo>
                      <a:lnTo>
                        <a:pt x="395109" y="557530"/>
                      </a:lnTo>
                      <a:lnTo>
                        <a:pt x="382816" y="554990"/>
                      </a:lnTo>
                      <a:lnTo>
                        <a:pt x="375373" y="551180"/>
                      </a:lnTo>
                      <a:lnTo>
                        <a:pt x="371703" y="543560"/>
                      </a:lnTo>
                      <a:lnTo>
                        <a:pt x="370941" y="534670"/>
                      </a:lnTo>
                      <a:lnTo>
                        <a:pt x="370827" y="533400"/>
                      </a:lnTo>
                      <a:lnTo>
                        <a:pt x="370713" y="532130"/>
                      </a:lnTo>
                      <a:lnTo>
                        <a:pt x="370738" y="506730"/>
                      </a:lnTo>
                      <a:lnTo>
                        <a:pt x="370611" y="490220"/>
                      </a:lnTo>
                      <a:lnTo>
                        <a:pt x="349783" y="464820"/>
                      </a:lnTo>
                      <a:lnTo>
                        <a:pt x="329895" y="464820"/>
                      </a:lnTo>
                      <a:lnTo>
                        <a:pt x="329895" y="506730"/>
                      </a:lnTo>
                      <a:lnTo>
                        <a:pt x="329895" y="532130"/>
                      </a:lnTo>
                      <a:lnTo>
                        <a:pt x="318973" y="529590"/>
                      </a:lnTo>
                      <a:lnTo>
                        <a:pt x="306870" y="527050"/>
                      </a:lnTo>
                      <a:lnTo>
                        <a:pt x="294894" y="523240"/>
                      </a:lnTo>
                      <a:lnTo>
                        <a:pt x="284327" y="519430"/>
                      </a:lnTo>
                      <a:lnTo>
                        <a:pt x="284327" y="508000"/>
                      </a:lnTo>
                      <a:lnTo>
                        <a:pt x="284327" y="506730"/>
                      </a:lnTo>
                      <a:lnTo>
                        <a:pt x="329895" y="506730"/>
                      </a:lnTo>
                      <a:lnTo>
                        <a:pt x="329895" y="464820"/>
                      </a:lnTo>
                      <a:lnTo>
                        <a:pt x="268376" y="464820"/>
                      </a:lnTo>
                      <a:lnTo>
                        <a:pt x="259613" y="467360"/>
                      </a:lnTo>
                      <a:lnTo>
                        <a:pt x="253149" y="471170"/>
                      </a:lnTo>
                      <a:lnTo>
                        <a:pt x="249047" y="478790"/>
                      </a:lnTo>
                      <a:lnTo>
                        <a:pt x="247370" y="487680"/>
                      </a:lnTo>
                      <a:lnTo>
                        <a:pt x="247269" y="490220"/>
                      </a:lnTo>
                      <a:lnTo>
                        <a:pt x="247154" y="492760"/>
                      </a:lnTo>
                      <a:lnTo>
                        <a:pt x="247103" y="494030"/>
                      </a:lnTo>
                      <a:lnTo>
                        <a:pt x="246761" y="505460"/>
                      </a:lnTo>
                      <a:lnTo>
                        <a:pt x="246684" y="508000"/>
                      </a:lnTo>
                      <a:lnTo>
                        <a:pt x="229793" y="505460"/>
                      </a:lnTo>
                      <a:lnTo>
                        <a:pt x="222021" y="500380"/>
                      </a:lnTo>
                      <a:lnTo>
                        <a:pt x="220243" y="494030"/>
                      </a:lnTo>
                      <a:lnTo>
                        <a:pt x="219900" y="492760"/>
                      </a:lnTo>
                      <a:lnTo>
                        <a:pt x="219951" y="440690"/>
                      </a:lnTo>
                      <a:lnTo>
                        <a:pt x="395109" y="440690"/>
                      </a:lnTo>
                      <a:lnTo>
                        <a:pt x="395109" y="372872"/>
                      </a:lnTo>
                      <a:lnTo>
                        <a:pt x="385787" y="363220"/>
                      </a:lnTo>
                      <a:lnTo>
                        <a:pt x="368160" y="345440"/>
                      </a:lnTo>
                      <a:lnTo>
                        <a:pt x="363664" y="340906"/>
                      </a:lnTo>
                      <a:lnTo>
                        <a:pt x="363664" y="400050"/>
                      </a:lnTo>
                      <a:lnTo>
                        <a:pt x="252107" y="400050"/>
                      </a:lnTo>
                      <a:lnTo>
                        <a:pt x="308927" y="345440"/>
                      </a:lnTo>
                      <a:lnTo>
                        <a:pt x="363664" y="400050"/>
                      </a:lnTo>
                      <a:lnTo>
                        <a:pt x="363664" y="340906"/>
                      </a:lnTo>
                      <a:lnTo>
                        <a:pt x="354317" y="331470"/>
                      </a:lnTo>
                      <a:lnTo>
                        <a:pt x="434200" y="331470"/>
                      </a:lnTo>
                      <a:lnTo>
                        <a:pt x="458698" y="332740"/>
                      </a:lnTo>
                      <a:lnTo>
                        <a:pt x="483171" y="332740"/>
                      </a:lnTo>
                      <a:lnTo>
                        <a:pt x="507644" y="334010"/>
                      </a:lnTo>
                      <a:lnTo>
                        <a:pt x="514426" y="334010"/>
                      </a:lnTo>
                      <a:lnTo>
                        <a:pt x="522389" y="336550"/>
                      </a:lnTo>
                      <a:lnTo>
                        <a:pt x="527469" y="341630"/>
                      </a:lnTo>
                      <a:lnTo>
                        <a:pt x="542861" y="355600"/>
                      </a:lnTo>
                      <a:lnTo>
                        <a:pt x="558800" y="370840"/>
                      </a:lnTo>
                      <a:lnTo>
                        <a:pt x="574611" y="387350"/>
                      </a:lnTo>
                      <a:lnTo>
                        <a:pt x="589686" y="401320"/>
                      </a:lnTo>
                      <a:lnTo>
                        <a:pt x="589686" y="347586"/>
                      </a:lnTo>
                      <a:lnTo>
                        <a:pt x="575932" y="334010"/>
                      </a:lnTo>
                      <a:lnTo>
                        <a:pt x="573519" y="331470"/>
                      </a:lnTo>
                      <a:lnTo>
                        <a:pt x="553059" y="309880"/>
                      </a:lnTo>
                      <a:lnTo>
                        <a:pt x="542874" y="303530"/>
                      </a:lnTo>
                      <a:lnTo>
                        <a:pt x="530301" y="298450"/>
                      </a:lnTo>
                      <a:lnTo>
                        <a:pt x="499579" y="295910"/>
                      </a:lnTo>
                      <a:lnTo>
                        <a:pt x="379768" y="295910"/>
                      </a:lnTo>
                      <a:lnTo>
                        <a:pt x="337566" y="297180"/>
                      </a:lnTo>
                      <a:lnTo>
                        <a:pt x="319887" y="297180"/>
                      </a:lnTo>
                      <a:lnTo>
                        <a:pt x="282727" y="312420"/>
                      </a:lnTo>
                      <a:lnTo>
                        <a:pt x="222885" y="370840"/>
                      </a:lnTo>
                      <a:lnTo>
                        <a:pt x="194348" y="402590"/>
                      </a:lnTo>
                      <a:lnTo>
                        <a:pt x="181241" y="435610"/>
                      </a:lnTo>
                      <a:lnTo>
                        <a:pt x="181330" y="467360"/>
                      </a:lnTo>
                      <a:lnTo>
                        <a:pt x="181444" y="472440"/>
                      </a:lnTo>
                      <a:lnTo>
                        <a:pt x="181546" y="477520"/>
                      </a:lnTo>
                      <a:lnTo>
                        <a:pt x="181660" y="485140"/>
                      </a:lnTo>
                      <a:lnTo>
                        <a:pt x="181775" y="494030"/>
                      </a:lnTo>
                      <a:lnTo>
                        <a:pt x="141109" y="487680"/>
                      </a:lnTo>
                      <a:lnTo>
                        <a:pt x="140995" y="453390"/>
                      </a:lnTo>
                      <a:lnTo>
                        <a:pt x="140868" y="426720"/>
                      </a:lnTo>
                      <a:lnTo>
                        <a:pt x="140843" y="419100"/>
                      </a:lnTo>
                      <a:lnTo>
                        <a:pt x="144310" y="415290"/>
                      </a:lnTo>
                      <a:lnTo>
                        <a:pt x="152742" y="407670"/>
                      </a:lnTo>
                      <a:lnTo>
                        <a:pt x="183451" y="372110"/>
                      </a:lnTo>
                      <a:lnTo>
                        <a:pt x="189268" y="361950"/>
                      </a:lnTo>
                      <a:lnTo>
                        <a:pt x="205244" y="334010"/>
                      </a:lnTo>
                      <a:lnTo>
                        <a:pt x="218135" y="292100"/>
                      </a:lnTo>
                      <a:lnTo>
                        <a:pt x="222161" y="250190"/>
                      </a:lnTo>
                      <a:lnTo>
                        <a:pt x="217309" y="207010"/>
                      </a:lnTo>
                      <a:lnTo>
                        <a:pt x="203619" y="166370"/>
                      </a:lnTo>
                      <a:lnTo>
                        <a:pt x="181978" y="129743"/>
                      </a:lnTo>
                      <a:lnTo>
                        <a:pt x="181978" y="271780"/>
                      </a:lnTo>
                      <a:lnTo>
                        <a:pt x="169570" y="317500"/>
                      </a:lnTo>
                      <a:lnTo>
                        <a:pt x="141808" y="361950"/>
                      </a:lnTo>
                      <a:lnTo>
                        <a:pt x="141808" y="359410"/>
                      </a:lnTo>
                      <a:lnTo>
                        <a:pt x="141884" y="242570"/>
                      </a:lnTo>
                      <a:lnTo>
                        <a:pt x="141986" y="240030"/>
                      </a:lnTo>
                      <a:lnTo>
                        <a:pt x="140030" y="224790"/>
                      </a:lnTo>
                      <a:lnTo>
                        <a:pt x="133807" y="218440"/>
                      </a:lnTo>
                      <a:lnTo>
                        <a:pt x="116433" y="218440"/>
                      </a:lnTo>
                      <a:lnTo>
                        <a:pt x="110515" y="220980"/>
                      </a:lnTo>
                      <a:lnTo>
                        <a:pt x="106133" y="226060"/>
                      </a:lnTo>
                      <a:lnTo>
                        <a:pt x="103416" y="233680"/>
                      </a:lnTo>
                      <a:lnTo>
                        <a:pt x="102362" y="237490"/>
                      </a:lnTo>
                      <a:lnTo>
                        <a:pt x="102438" y="359410"/>
                      </a:lnTo>
                      <a:lnTo>
                        <a:pt x="78816" y="327660"/>
                      </a:lnTo>
                      <a:lnTo>
                        <a:pt x="64427" y="289560"/>
                      </a:lnTo>
                      <a:lnTo>
                        <a:pt x="60375" y="246380"/>
                      </a:lnTo>
                      <a:lnTo>
                        <a:pt x="67805" y="203200"/>
                      </a:lnTo>
                      <a:lnTo>
                        <a:pt x="87820" y="160020"/>
                      </a:lnTo>
                      <a:lnTo>
                        <a:pt x="121539" y="121920"/>
                      </a:lnTo>
                      <a:lnTo>
                        <a:pt x="148818" y="149860"/>
                      </a:lnTo>
                      <a:lnTo>
                        <a:pt x="169430" y="185420"/>
                      </a:lnTo>
                      <a:lnTo>
                        <a:pt x="181216" y="227330"/>
                      </a:lnTo>
                      <a:lnTo>
                        <a:pt x="181978" y="271780"/>
                      </a:lnTo>
                      <a:lnTo>
                        <a:pt x="181978" y="129743"/>
                      </a:lnTo>
                      <a:lnTo>
                        <a:pt x="181114" y="128270"/>
                      </a:lnTo>
                      <a:lnTo>
                        <a:pt x="175310" y="121920"/>
                      </a:lnTo>
                      <a:lnTo>
                        <a:pt x="149796" y="93980"/>
                      </a:lnTo>
                      <a:lnTo>
                        <a:pt x="133527" y="80010"/>
                      </a:lnTo>
                      <a:lnTo>
                        <a:pt x="121932" y="74930"/>
                      </a:lnTo>
                      <a:lnTo>
                        <a:pt x="110439" y="80010"/>
                      </a:lnTo>
                      <a:lnTo>
                        <a:pt x="66294" y="124460"/>
                      </a:lnTo>
                      <a:lnTo>
                        <a:pt x="44526" y="158750"/>
                      </a:lnTo>
                      <a:lnTo>
                        <a:pt x="29845" y="196850"/>
                      </a:lnTo>
                      <a:lnTo>
                        <a:pt x="22948" y="238760"/>
                      </a:lnTo>
                      <a:lnTo>
                        <a:pt x="25171" y="284480"/>
                      </a:lnTo>
                      <a:lnTo>
                        <a:pt x="25285" y="287020"/>
                      </a:lnTo>
                      <a:lnTo>
                        <a:pt x="38290" y="331470"/>
                      </a:lnTo>
                      <a:lnTo>
                        <a:pt x="61099" y="372110"/>
                      </a:lnTo>
                      <a:lnTo>
                        <a:pt x="92862" y="408940"/>
                      </a:lnTo>
                      <a:lnTo>
                        <a:pt x="102158" y="416560"/>
                      </a:lnTo>
                      <a:lnTo>
                        <a:pt x="102273" y="419100"/>
                      </a:lnTo>
                      <a:lnTo>
                        <a:pt x="102374" y="421640"/>
                      </a:lnTo>
                      <a:lnTo>
                        <a:pt x="102819" y="435610"/>
                      </a:lnTo>
                      <a:lnTo>
                        <a:pt x="102793" y="480060"/>
                      </a:lnTo>
                      <a:lnTo>
                        <a:pt x="14439" y="480060"/>
                      </a:lnTo>
                      <a:lnTo>
                        <a:pt x="6819" y="483870"/>
                      </a:lnTo>
                      <a:lnTo>
                        <a:pt x="1955" y="488950"/>
                      </a:lnTo>
                      <a:lnTo>
                        <a:pt x="0" y="496570"/>
                      </a:lnTo>
                      <a:lnTo>
                        <a:pt x="1181" y="505460"/>
                      </a:lnTo>
                      <a:lnTo>
                        <a:pt x="5638" y="511810"/>
                      </a:lnTo>
                      <a:lnTo>
                        <a:pt x="13258" y="515620"/>
                      </a:lnTo>
                      <a:lnTo>
                        <a:pt x="23926" y="516890"/>
                      </a:lnTo>
                      <a:lnTo>
                        <a:pt x="37287" y="518160"/>
                      </a:lnTo>
                      <a:lnTo>
                        <a:pt x="64020" y="518160"/>
                      </a:lnTo>
                      <a:lnTo>
                        <a:pt x="77368" y="519430"/>
                      </a:lnTo>
                      <a:lnTo>
                        <a:pt x="125082" y="524510"/>
                      </a:lnTo>
                      <a:lnTo>
                        <a:pt x="172161" y="530860"/>
                      </a:lnTo>
                      <a:lnTo>
                        <a:pt x="218592" y="541020"/>
                      </a:lnTo>
                      <a:lnTo>
                        <a:pt x="264350" y="552450"/>
                      </a:lnTo>
                      <a:lnTo>
                        <a:pt x="309448" y="567690"/>
                      </a:lnTo>
                      <a:lnTo>
                        <a:pt x="353847" y="584200"/>
                      </a:lnTo>
                      <a:lnTo>
                        <a:pt x="397548" y="604520"/>
                      </a:lnTo>
                      <a:lnTo>
                        <a:pt x="411619" y="612140"/>
                      </a:lnTo>
                      <a:lnTo>
                        <a:pt x="425615" y="618490"/>
                      </a:lnTo>
                      <a:lnTo>
                        <a:pt x="453910" y="633730"/>
                      </a:lnTo>
                      <a:lnTo>
                        <a:pt x="412978" y="665480"/>
                      </a:lnTo>
                      <a:lnTo>
                        <a:pt x="393039" y="680720"/>
                      </a:lnTo>
                      <a:lnTo>
                        <a:pt x="373430" y="695960"/>
                      </a:lnTo>
                      <a:lnTo>
                        <a:pt x="366039" y="702310"/>
                      </a:lnTo>
                      <a:lnTo>
                        <a:pt x="360680" y="703580"/>
                      </a:lnTo>
                      <a:lnTo>
                        <a:pt x="352221" y="698500"/>
                      </a:lnTo>
                      <a:lnTo>
                        <a:pt x="310527" y="679450"/>
                      </a:lnTo>
                      <a:lnTo>
                        <a:pt x="267868" y="662940"/>
                      </a:lnTo>
                      <a:lnTo>
                        <a:pt x="224282" y="650240"/>
                      </a:lnTo>
                      <a:lnTo>
                        <a:pt x="179768" y="638810"/>
                      </a:lnTo>
                      <a:lnTo>
                        <a:pt x="141630" y="631190"/>
                      </a:lnTo>
                      <a:lnTo>
                        <a:pt x="103276" y="626110"/>
                      </a:lnTo>
                      <a:lnTo>
                        <a:pt x="64681" y="622300"/>
                      </a:lnTo>
                      <a:lnTo>
                        <a:pt x="25831" y="621030"/>
                      </a:lnTo>
                      <a:lnTo>
                        <a:pt x="15049" y="622300"/>
                      </a:lnTo>
                      <a:lnTo>
                        <a:pt x="7073" y="626110"/>
                      </a:lnTo>
                      <a:lnTo>
                        <a:pt x="2019" y="632460"/>
                      </a:lnTo>
                      <a:lnTo>
                        <a:pt x="0" y="640080"/>
                      </a:lnTo>
                      <a:lnTo>
                        <a:pt x="1346" y="648970"/>
                      </a:lnTo>
                      <a:lnTo>
                        <a:pt x="6146" y="655320"/>
                      </a:lnTo>
                      <a:lnTo>
                        <a:pt x="14173" y="659130"/>
                      </a:lnTo>
                      <a:lnTo>
                        <a:pt x="25146" y="661670"/>
                      </a:lnTo>
                      <a:lnTo>
                        <a:pt x="28968" y="661670"/>
                      </a:lnTo>
                      <a:lnTo>
                        <a:pt x="75958" y="662940"/>
                      </a:lnTo>
                      <a:lnTo>
                        <a:pt x="122377" y="668020"/>
                      </a:lnTo>
                      <a:lnTo>
                        <a:pt x="168249" y="676910"/>
                      </a:lnTo>
                      <a:lnTo>
                        <a:pt x="213575" y="688340"/>
                      </a:lnTo>
                      <a:lnTo>
                        <a:pt x="258343" y="702310"/>
                      </a:lnTo>
                      <a:lnTo>
                        <a:pt x="276872" y="709930"/>
                      </a:lnTo>
                      <a:lnTo>
                        <a:pt x="295211" y="716280"/>
                      </a:lnTo>
                      <a:lnTo>
                        <a:pt x="331635" y="731520"/>
                      </a:lnTo>
                      <a:lnTo>
                        <a:pt x="312039" y="754380"/>
                      </a:lnTo>
                      <a:lnTo>
                        <a:pt x="292417" y="774700"/>
                      </a:lnTo>
                      <a:lnTo>
                        <a:pt x="272973" y="796290"/>
                      </a:lnTo>
                      <a:lnTo>
                        <a:pt x="253873" y="816610"/>
                      </a:lnTo>
                      <a:lnTo>
                        <a:pt x="238696" y="810260"/>
                      </a:lnTo>
                      <a:lnTo>
                        <a:pt x="194932" y="797560"/>
                      </a:lnTo>
                      <a:lnTo>
                        <a:pt x="125209" y="783590"/>
                      </a:lnTo>
                      <a:lnTo>
                        <a:pt x="32194" y="775970"/>
                      </a:lnTo>
                      <a:lnTo>
                        <a:pt x="18605" y="777240"/>
                      </a:lnTo>
                      <a:lnTo>
                        <a:pt x="8661" y="779780"/>
                      </a:lnTo>
                      <a:lnTo>
                        <a:pt x="2438" y="786130"/>
                      </a:lnTo>
                      <a:lnTo>
                        <a:pt x="0" y="795020"/>
                      </a:lnTo>
                      <a:lnTo>
                        <a:pt x="1600" y="802640"/>
                      </a:lnTo>
                      <a:lnTo>
                        <a:pt x="7277" y="810260"/>
                      </a:lnTo>
                      <a:lnTo>
                        <a:pt x="16840" y="814070"/>
                      </a:lnTo>
                      <a:lnTo>
                        <a:pt x="30099" y="816610"/>
                      </a:lnTo>
                      <a:lnTo>
                        <a:pt x="87007" y="821690"/>
                      </a:lnTo>
                      <a:lnTo>
                        <a:pt x="115366" y="825500"/>
                      </a:lnTo>
                      <a:lnTo>
                        <a:pt x="143535" y="830580"/>
                      </a:lnTo>
                      <a:lnTo>
                        <a:pt x="185039" y="840740"/>
                      </a:lnTo>
                      <a:lnTo>
                        <a:pt x="205892" y="847090"/>
                      </a:lnTo>
                      <a:lnTo>
                        <a:pt x="227177" y="854710"/>
                      </a:lnTo>
                      <a:lnTo>
                        <a:pt x="223253" y="859790"/>
                      </a:lnTo>
                      <a:lnTo>
                        <a:pt x="221170" y="863600"/>
                      </a:lnTo>
                      <a:lnTo>
                        <a:pt x="191173" y="910590"/>
                      </a:lnTo>
                      <a:lnTo>
                        <a:pt x="177228" y="932180"/>
                      </a:lnTo>
                      <a:lnTo>
                        <a:pt x="163347" y="955040"/>
                      </a:lnTo>
                      <a:lnTo>
                        <a:pt x="159321" y="963930"/>
                      </a:lnTo>
                      <a:lnTo>
                        <a:pt x="158864" y="972820"/>
                      </a:lnTo>
                      <a:lnTo>
                        <a:pt x="161810" y="980440"/>
                      </a:lnTo>
                      <a:lnTo>
                        <a:pt x="168021" y="985520"/>
                      </a:lnTo>
                      <a:lnTo>
                        <a:pt x="175463" y="988060"/>
                      </a:lnTo>
                      <a:lnTo>
                        <a:pt x="182867" y="988060"/>
                      </a:lnTo>
                      <a:lnTo>
                        <a:pt x="207391" y="957580"/>
                      </a:lnTo>
                      <a:lnTo>
                        <a:pt x="218274" y="939800"/>
                      </a:lnTo>
                      <a:lnTo>
                        <a:pt x="245465" y="897890"/>
                      </a:lnTo>
                      <a:lnTo>
                        <a:pt x="274764" y="857250"/>
                      </a:lnTo>
                      <a:lnTo>
                        <a:pt x="306235" y="817880"/>
                      </a:lnTo>
                      <a:lnTo>
                        <a:pt x="339877" y="781050"/>
                      </a:lnTo>
                      <a:lnTo>
                        <a:pt x="375742" y="746760"/>
                      </a:lnTo>
                      <a:lnTo>
                        <a:pt x="413867" y="713740"/>
                      </a:lnTo>
                      <a:lnTo>
                        <a:pt x="427342" y="703580"/>
                      </a:lnTo>
                      <a:lnTo>
                        <a:pt x="452602" y="684530"/>
                      </a:lnTo>
                      <a:lnTo>
                        <a:pt x="492442" y="656590"/>
                      </a:lnTo>
                      <a:lnTo>
                        <a:pt x="533400" y="631190"/>
                      </a:lnTo>
                      <a:lnTo>
                        <a:pt x="575487" y="608330"/>
                      </a:lnTo>
                      <a:lnTo>
                        <a:pt x="618705" y="588010"/>
                      </a:lnTo>
                      <a:lnTo>
                        <a:pt x="663067" y="570230"/>
                      </a:lnTo>
                      <a:lnTo>
                        <a:pt x="708596" y="554990"/>
                      </a:lnTo>
                      <a:lnTo>
                        <a:pt x="755269" y="542290"/>
                      </a:lnTo>
                      <a:lnTo>
                        <a:pt x="803109" y="533400"/>
                      </a:lnTo>
                      <a:lnTo>
                        <a:pt x="826452" y="529590"/>
                      </a:lnTo>
                      <a:lnTo>
                        <a:pt x="842010" y="527050"/>
                      </a:lnTo>
                      <a:lnTo>
                        <a:pt x="881214" y="523240"/>
                      </a:lnTo>
                      <a:lnTo>
                        <a:pt x="920572" y="520700"/>
                      </a:lnTo>
                      <a:lnTo>
                        <a:pt x="959891" y="516890"/>
                      </a:lnTo>
                      <a:lnTo>
                        <a:pt x="969314" y="514350"/>
                      </a:lnTo>
                      <a:lnTo>
                        <a:pt x="976249" y="510540"/>
                      </a:lnTo>
                      <a:lnTo>
                        <a:pt x="980490" y="505460"/>
                      </a:lnTo>
                      <a:lnTo>
                        <a:pt x="981798" y="497840"/>
                      </a:lnTo>
                      <a:close/>
                    </a:path>
                    <a:path w="982345" h="988060">
                      <a:moveTo>
                        <a:pt x="982256" y="785914"/>
                      </a:moveTo>
                      <a:lnTo>
                        <a:pt x="977303" y="778700"/>
                      </a:lnTo>
                      <a:lnTo>
                        <a:pt x="959827" y="774890"/>
                      </a:lnTo>
                      <a:lnTo>
                        <a:pt x="952169" y="774598"/>
                      </a:lnTo>
                      <a:lnTo>
                        <a:pt x="944638" y="773722"/>
                      </a:lnTo>
                      <a:lnTo>
                        <a:pt x="897242" y="777798"/>
                      </a:lnTo>
                      <a:lnTo>
                        <a:pt x="850557" y="785101"/>
                      </a:lnTo>
                      <a:lnTo>
                        <a:pt x="804570" y="795845"/>
                      </a:lnTo>
                      <a:lnTo>
                        <a:pt x="759320" y="810196"/>
                      </a:lnTo>
                      <a:lnTo>
                        <a:pt x="710031" y="830338"/>
                      </a:lnTo>
                      <a:lnTo>
                        <a:pt x="663130" y="854290"/>
                      </a:lnTo>
                      <a:lnTo>
                        <a:pt x="618617" y="882065"/>
                      </a:lnTo>
                      <a:lnTo>
                        <a:pt x="576491" y="913663"/>
                      </a:lnTo>
                      <a:lnTo>
                        <a:pt x="536765" y="949083"/>
                      </a:lnTo>
                      <a:lnTo>
                        <a:pt x="525741" y="966520"/>
                      </a:lnTo>
                      <a:lnTo>
                        <a:pt x="526567" y="974369"/>
                      </a:lnTo>
                      <a:lnTo>
                        <a:pt x="531545" y="981900"/>
                      </a:lnTo>
                      <a:lnTo>
                        <a:pt x="538467" y="986929"/>
                      </a:lnTo>
                      <a:lnTo>
                        <a:pt x="546023" y="987933"/>
                      </a:lnTo>
                      <a:lnTo>
                        <a:pt x="554342" y="984910"/>
                      </a:lnTo>
                      <a:lnTo>
                        <a:pt x="563587" y="977849"/>
                      </a:lnTo>
                      <a:lnTo>
                        <a:pt x="583425" y="960005"/>
                      </a:lnTo>
                      <a:lnTo>
                        <a:pt x="624027" y="927277"/>
                      </a:lnTo>
                      <a:lnTo>
                        <a:pt x="666432" y="898613"/>
                      </a:lnTo>
                      <a:lnTo>
                        <a:pt x="710653" y="874052"/>
                      </a:lnTo>
                      <a:lnTo>
                        <a:pt x="756716" y="853630"/>
                      </a:lnTo>
                      <a:lnTo>
                        <a:pt x="804621" y="837399"/>
                      </a:lnTo>
                      <a:lnTo>
                        <a:pt x="854379" y="825373"/>
                      </a:lnTo>
                      <a:lnTo>
                        <a:pt x="906018" y="817613"/>
                      </a:lnTo>
                      <a:lnTo>
                        <a:pt x="950671" y="814209"/>
                      </a:lnTo>
                      <a:lnTo>
                        <a:pt x="975067" y="811974"/>
                      </a:lnTo>
                      <a:lnTo>
                        <a:pt x="980948" y="805662"/>
                      </a:lnTo>
                      <a:lnTo>
                        <a:pt x="982256" y="7859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  <p:sp>
              <p:nvSpPr>
                <p:cNvPr id="96" name="object 30">
                  <a:extLst>
                    <a:ext uri="{FF2B5EF4-FFF2-40B4-BE49-F238E27FC236}">
                      <a16:creationId xmlns:a16="http://schemas.microsoft.com/office/drawing/2014/main" id="{FEB153FD-D442-AE4E-85CC-917DBA034664}"/>
                    </a:ext>
                  </a:extLst>
                </p:cNvPr>
                <p:cNvSpPr/>
                <p:nvPr/>
              </p:nvSpPr>
              <p:spPr>
                <a:xfrm>
                  <a:off x="10716527" y="5349957"/>
                  <a:ext cx="372745" cy="58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745" h="581025">
                      <a:moveTo>
                        <a:pt x="39243" y="561073"/>
                      </a:moveTo>
                      <a:lnTo>
                        <a:pt x="37592" y="553821"/>
                      </a:lnTo>
                      <a:lnTo>
                        <a:pt x="33248" y="547636"/>
                      </a:lnTo>
                      <a:lnTo>
                        <a:pt x="26974" y="543280"/>
                      </a:lnTo>
                      <a:lnTo>
                        <a:pt x="19570" y="541553"/>
                      </a:lnTo>
                      <a:lnTo>
                        <a:pt x="12319" y="543052"/>
                      </a:lnTo>
                      <a:lnTo>
                        <a:pt x="6083" y="547357"/>
                      </a:lnTo>
                      <a:lnTo>
                        <a:pt x="1701" y="553618"/>
                      </a:lnTo>
                      <a:lnTo>
                        <a:pt x="0" y="561022"/>
                      </a:lnTo>
                      <a:lnTo>
                        <a:pt x="1422" y="569087"/>
                      </a:lnTo>
                      <a:lnTo>
                        <a:pt x="5575" y="575348"/>
                      </a:lnTo>
                      <a:lnTo>
                        <a:pt x="11976" y="579348"/>
                      </a:lnTo>
                      <a:lnTo>
                        <a:pt x="20142" y="580631"/>
                      </a:lnTo>
                      <a:lnTo>
                        <a:pt x="27724" y="578980"/>
                      </a:lnTo>
                      <a:lnTo>
                        <a:pt x="33794" y="574789"/>
                      </a:lnTo>
                      <a:lnTo>
                        <a:pt x="37807" y="568642"/>
                      </a:lnTo>
                      <a:lnTo>
                        <a:pt x="39243" y="561073"/>
                      </a:lnTo>
                      <a:close/>
                    </a:path>
                    <a:path w="372745" h="581025">
                      <a:moveTo>
                        <a:pt x="191833" y="18948"/>
                      </a:moveTo>
                      <a:lnTo>
                        <a:pt x="190068" y="11493"/>
                      </a:lnTo>
                      <a:lnTo>
                        <a:pt x="185699" y="5397"/>
                      </a:lnTo>
                      <a:lnTo>
                        <a:pt x="179438" y="1346"/>
                      </a:lnTo>
                      <a:lnTo>
                        <a:pt x="171983" y="0"/>
                      </a:lnTo>
                      <a:lnTo>
                        <a:pt x="164757" y="1854"/>
                      </a:lnTo>
                      <a:lnTo>
                        <a:pt x="158673" y="6388"/>
                      </a:lnTo>
                      <a:lnTo>
                        <a:pt x="154520" y="12750"/>
                      </a:lnTo>
                      <a:lnTo>
                        <a:pt x="153073" y="20116"/>
                      </a:lnTo>
                      <a:lnTo>
                        <a:pt x="154825" y="27432"/>
                      </a:lnTo>
                      <a:lnTo>
                        <a:pt x="159219" y="33426"/>
                      </a:lnTo>
                      <a:lnTo>
                        <a:pt x="165569" y="37426"/>
                      </a:lnTo>
                      <a:lnTo>
                        <a:pt x="173164" y="38798"/>
                      </a:lnTo>
                      <a:lnTo>
                        <a:pt x="180619" y="37109"/>
                      </a:lnTo>
                      <a:lnTo>
                        <a:pt x="186613" y="32829"/>
                      </a:lnTo>
                      <a:lnTo>
                        <a:pt x="190550" y="26555"/>
                      </a:lnTo>
                      <a:lnTo>
                        <a:pt x="191833" y="18948"/>
                      </a:lnTo>
                      <a:close/>
                    </a:path>
                    <a:path w="372745" h="581025">
                      <a:moveTo>
                        <a:pt x="372656" y="482422"/>
                      </a:moveTo>
                      <a:lnTo>
                        <a:pt x="371259" y="473481"/>
                      </a:lnTo>
                      <a:lnTo>
                        <a:pt x="366661" y="466788"/>
                      </a:lnTo>
                      <a:lnTo>
                        <a:pt x="359003" y="462737"/>
                      </a:lnTo>
                      <a:lnTo>
                        <a:pt x="348475" y="461746"/>
                      </a:lnTo>
                      <a:lnTo>
                        <a:pt x="293763" y="464604"/>
                      </a:lnTo>
                      <a:lnTo>
                        <a:pt x="239560" y="470712"/>
                      </a:lnTo>
                      <a:lnTo>
                        <a:pt x="173316" y="485546"/>
                      </a:lnTo>
                      <a:lnTo>
                        <a:pt x="98577" y="505002"/>
                      </a:lnTo>
                      <a:lnTo>
                        <a:pt x="89090" y="519798"/>
                      </a:lnTo>
                      <a:lnTo>
                        <a:pt x="90030" y="531202"/>
                      </a:lnTo>
                      <a:lnTo>
                        <a:pt x="96126" y="539127"/>
                      </a:lnTo>
                      <a:lnTo>
                        <a:pt x="106222" y="542645"/>
                      </a:lnTo>
                      <a:lnTo>
                        <a:pt x="119113" y="540829"/>
                      </a:lnTo>
                      <a:lnTo>
                        <a:pt x="164477" y="526808"/>
                      </a:lnTo>
                      <a:lnTo>
                        <a:pt x="210451" y="515785"/>
                      </a:lnTo>
                      <a:lnTo>
                        <a:pt x="257035" y="507834"/>
                      </a:lnTo>
                      <a:lnTo>
                        <a:pt x="304266" y="502996"/>
                      </a:lnTo>
                      <a:lnTo>
                        <a:pt x="344081" y="500126"/>
                      </a:lnTo>
                      <a:lnTo>
                        <a:pt x="366979" y="497776"/>
                      </a:lnTo>
                      <a:lnTo>
                        <a:pt x="371894" y="491045"/>
                      </a:lnTo>
                      <a:lnTo>
                        <a:pt x="372656" y="4824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wrap="square" lIns="0" tIns="0" rIns="0" bIns="0" rtlCol="0"/>
                <a:lstStyle/>
                <a:p>
                  <a:endParaRPr sz="1092"/>
                </a:p>
              </p:txBody>
            </p:sp>
          </p:grpSp>
        </p:grpSp>
        <p:sp>
          <p:nvSpPr>
            <p:cNvPr id="104" name="object 20">
              <a:extLst>
                <a:ext uri="{FF2B5EF4-FFF2-40B4-BE49-F238E27FC236}">
                  <a16:creationId xmlns:a16="http://schemas.microsoft.com/office/drawing/2014/main" id="{E0583946-2ECC-D142-891B-6CEB396A5EAD}"/>
                </a:ext>
              </a:extLst>
            </p:cNvPr>
            <p:cNvSpPr/>
            <p:nvPr/>
          </p:nvSpPr>
          <p:spPr>
            <a:xfrm>
              <a:off x="2341738" y="2098504"/>
              <a:ext cx="8702181" cy="129530"/>
            </a:xfrm>
            <a:custGeom>
              <a:avLst/>
              <a:gdLst/>
              <a:ahLst/>
              <a:cxnLst/>
              <a:rect l="l" t="t" r="r" b="b"/>
              <a:pathLst>
                <a:path w="7303769">
                  <a:moveTo>
                    <a:pt x="0" y="0"/>
                  </a:moveTo>
                  <a:lnTo>
                    <a:pt x="7303421" y="0"/>
                  </a:lnTo>
                </a:path>
              </a:pathLst>
            </a:custGeom>
            <a:ln w="9172"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5" name="object 20">
              <a:extLst>
                <a:ext uri="{FF2B5EF4-FFF2-40B4-BE49-F238E27FC236}">
                  <a16:creationId xmlns:a16="http://schemas.microsoft.com/office/drawing/2014/main" id="{8EFF5C06-730C-1A49-ABB9-F21C47712D93}"/>
                </a:ext>
              </a:extLst>
            </p:cNvPr>
            <p:cNvSpPr/>
            <p:nvPr/>
          </p:nvSpPr>
          <p:spPr>
            <a:xfrm>
              <a:off x="2341738" y="2756426"/>
              <a:ext cx="8702181" cy="129530"/>
            </a:xfrm>
            <a:custGeom>
              <a:avLst/>
              <a:gdLst/>
              <a:ahLst/>
              <a:cxnLst/>
              <a:rect l="l" t="t" r="r" b="b"/>
              <a:pathLst>
                <a:path w="7303769">
                  <a:moveTo>
                    <a:pt x="0" y="0"/>
                  </a:moveTo>
                  <a:lnTo>
                    <a:pt x="7303421" y="0"/>
                  </a:lnTo>
                </a:path>
              </a:pathLst>
            </a:custGeom>
            <a:ln w="9172"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6" name="object 20">
              <a:extLst>
                <a:ext uri="{FF2B5EF4-FFF2-40B4-BE49-F238E27FC236}">
                  <a16:creationId xmlns:a16="http://schemas.microsoft.com/office/drawing/2014/main" id="{A622B205-47E4-5747-85A4-F8261E424BD2}"/>
                </a:ext>
              </a:extLst>
            </p:cNvPr>
            <p:cNvSpPr/>
            <p:nvPr/>
          </p:nvSpPr>
          <p:spPr>
            <a:xfrm>
              <a:off x="2341738" y="3458953"/>
              <a:ext cx="8702181" cy="129530"/>
            </a:xfrm>
            <a:custGeom>
              <a:avLst/>
              <a:gdLst/>
              <a:ahLst/>
              <a:cxnLst/>
              <a:rect l="l" t="t" r="r" b="b"/>
              <a:pathLst>
                <a:path w="7303769">
                  <a:moveTo>
                    <a:pt x="0" y="0"/>
                  </a:moveTo>
                  <a:lnTo>
                    <a:pt x="7303421" y="0"/>
                  </a:lnTo>
                </a:path>
              </a:pathLst>
            </a:custGeom>
            <a:ln w="9172"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7" name="object 20">
              <a:extLst>
                <a:ext uri="{FF2B5EF4-FFF2-40B4-BE49-F238E27FC236}">
                  <a16:creationId xmlns:a16="http://schemas.microsoft.com/office/drawing/2014/main" id="{70C29CAC-1710-D844-817A-5B816B55963C}"/>
                </a:ext>
              </a:extLst>
            </p:cNvPr>
            <p:cNvSpPr/>
            <p:nvPr/>
          </p:nvSpPr>
          <p:spPr>
            <a:xfrm>
              <a:off x="2341738" y="4161480"/>
              <a:ext cx="8702181" cy="129530"/>
            </a:xfrm>
            <a:custGeom>
              <a:avLst/>
              <a:gdLst/>
              <a:ahLst/>
              <a:cxnLst/>
              <a:rect l="l" t="t" r="r" b="b"/>
              <a:pathLst>
                <a:path w="7303769">
                  <a:moveTo>
                    <a:pt x="0" y="0"/>
                  </a:moveTo>
                  <a:lnTo>
                    <a:pt x="7303421" y="0"/>
                  </a:lnTo>
                </a:path>
              </a:pathLst>
            </a:custGeom>
            <a:ln w="9172"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8" name="object 20">
              <a:extLst>
                <a:ext uri="{FF2B5EF4-FFF2-40B4-BE49-F238E27FC236}">
                  <a16:creationId xmlns:a16="http://schemas.microsoft.com/office/drawing/2014/main" id="{5E6D3222-C304-E940-951F-ACCC80F1296B}"/>
                </a:ext>
              </a:extLst>
            </p:cNvPr>
            <p:cNvSpPr/>
            <p:nvPr/>
          </p:nvSpPr>
          <p:spPr>
            <a:xfrm>
              <a:off x="2341738" y="4886309"/>
              <a:ext cx="8702181" cy="129530"/>
            </a:xfrm>
            <a:custGeom>
              <a:avLst/>
              <a:gdLst/>
              <a:ahLst/>
              <a:cxnLst/>
              <a:rect l="l" t="t" r="r" b="b"/>
              <a:pathLst>
                <a:path w="7303769">
                  <a:moveTo>
                    <a:pt x="0" y="0"/>
                  </a:moveTo>
                  <a:lnTo>
                    <a:pt x="7303421" y="0"/>
                  </a:lnTo>
                </a:path>
              </a:pathLst>
            </a:custGeom>
            <a:ln w="9172">
              <a:solidFill>
                <a:schemeClr val="bg2">
                  <a:lumMod val="40000"/>
                  <a:lumOff val="6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8" name="object 9">
              <a:extLst>
                <a:ext uri="{FF2B5EF4-FFF2-40B4-BE49-F238E27FC236}">
                  <a16:creationId xmlns:a16="http://schemas.microsoft.com/office/drawing/2014/main" id="{295FD19A-E38D-1545-806D-51041338D24D}"/>
                </a:ext>
              </a:extLst>
            </p:cNvPr>
            <p:cNvSpPr txBox="1"/>
            <p:nvPr/>
          </p:nvSpPr>
          <p:spPr>
            <a:xfrm>
              <a:off x="9454069" y="1611048"/>
              <a:ext cx="1332080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45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 </a:t>
              </a:r>
              <a:r>
                <a:rPr lang="en-US" b="1" spc="194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m</a:t>
              </a:r>
              <a:r>
                <a:rPr lang="en-US" b="1" spc="194" baseline="30000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2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100" name="object 10">
              <a:extLst>
                <a:ext uri="{FF2B5EF4-FFF2-40B4-BE49-F238E27FC236}">
                  <a16:creationId xmlns:a16="http://schemas.microsoft.com/office/drawing/2014/main" id="{A5DD2A7C-81D3-C34E-BAB6-97009EBAF6BC}"/>
                </a:ext>
              </a:extLst>
            </p:cNvPr>
            <p:cNvSpPr txBox="1"/>
            <p:nvPr/>
          </p:nvSpPr>
          <p:spPr>
            <a:xfrm>
              <a:off x="9330333" y="2272552"/>
              <a:ext cx="1579552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94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 m</a:t>
              </a:r>
              <a:r>
                <a:rPr lang="en-US" b="1" spc="194" baseline="30000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2</a:t>
              </a:r>
              <a:endParaRPr baseline="30000"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101" name="object 11">
              <a:extLst>
                <a:ext uri="{FF2B5EF4-FFF2-40B4-BE49-F238E27FC236}">
                  <a16:creationId xmlns:a16="http://schemas.microsoft.com/office/drawing/2014/main" id="{83882D33-E5C1-394F-9C16-ED5FF010CF3C}"/>
                </a:ext>
              </a:extLst>
            </p:cNvPr>
            <p:cNvSpPr txBox="1"/>
            <p:nvPr/>
          </p:nvSpPr>
          <p:spPr>
            <a:xfrm>
              <a:off x="9454069" y="2984743"/>
              <a:ext cx="1332080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 </a:t>
              </a:r>
              <a:r>
                <a:rPr lang="en-US" b="1" spc="194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m</a:t>
              </a:r>
              <a:r>
                <a:rPr lang="en-US" b="1" spc="194" baseline="30000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2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103" name="object 12">
              <a:extLst>
                <a:ext uri="{FF2B5EF4-FFF2-40B4-BE49-F238E27FC236}">
                  <a16:creationId xmlns:a16="http://schemas.microsoft.com/office/drawing/2014/main" id="{1EBA5ADA-FE91-574A-9AC3-1A1050D5B4E2}"/>
                </a:ext>
              </a:extLst>
            </p:cNvPr>
            <p:cNvSpPr txBox="1"/>
            <p:nvPr/>
          </p:nvSpPr>
          <p:spPr>
            <a:xfrm>
              <a:off x="9509108" y="3677671"/>
              <a:ext cx="1222003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 </a:t>
              </a:r>
              <a:r>
                <a:rPr lang="en-US" b="1" spc="194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m</a:t>
              </a:r>
              <a:r>
                <a:rPr lang="en-US" b="1" spc="194" baseline="30000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2</a:t>
              </a:r>
              <a:endParaRPr lang="en-US"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109" name="object 13">
              <a:extLst>
                <a:ext uri="{FF2B5EF4-FFF2-40B4-BE49-F238E27FC236}">
                  <a16:creationId xmlns:a16="http://schemas.microsoft.com/office/drawing/2014/main" id="{AEA7E5C8-05BF-D142-8DC4-46AC58783C87}"/>
                </a:ext>
              </a:extLst>
            </p:cNvPr>
            <p:cNvSpPr txBox="1"/>
            <p:nvPr/>
          </p:nvSpPr>
          <p:spPr>
            <a:xfrm>
              <a:off x="9454069" y="4401522"/>
              <a:ext cx="1332080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 </a:t>
              </a:r>
              <a:r>
                <a:rPr lang="en-US" b="1" spc="194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m</a:t>
              </a:r>
              <a:r>
                <a:rPr lang="en-US" b="1" spc="194" baseline="30000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2</a:t>
              </a:r>
              <a:endParaRPr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110" name="object 25">
              <a:extLst>
                <a:ext uri="{FF2B5EF4-FFF2-40B4-BE49-F238E27FC236}">
                  <a16:creationId xmlns:a16="http://schemas.microsoft.com/office/drawing/2014/main" id="{6CFE62CE-8990-D046-AD67-4ACCB58F2A7F}"/>
                </a:ext>
              </a:extLst>
            </p:cNvPr>
            <p:cNvSpPr txBox="1"/>
            <p:nvPr/>
          </p:nvSpPr>
          <p:spPr>
            <a:xfrm>
              <a:off x="9351583" y="5118857"/>
              <a:ext cx="1537052" cy="284775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b="1" spc="149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0 </a:t>
              </a:r>
              <a:r>
                <a:rPr lang="en-US" b="1" spc="194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m</a:t>
              </a:r>
              <a:r>
                <a:rPr lang="en-US" b="1" spc="194" baseline="30000" dirty="0">
                  <a:solidFill>
                    <a:srgbClr val="606060"/>
                  </a:solidFill>
                  <a:latin typeface="Century Gothic" panose="020B0502020202020204" pitchFamily="34" charset="0"/>
                  <a:cs typeface="Arial"/>
                </a:rPr>
                <a:t>2</a:t>
              </a:r>
              <a:endParaRPr lang="en-US" dirty="0"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111" name="object 9">
              <a:extLst>
                <a:ext uri="{FF2B5EF4-FFF2-40B4-BE49-F238E27FC236}">
                  <a16:creationId xmlns:a16="http://schemas.microsoft.com/office/drawing/2014/main" id="{C05A2F36-CB1A-064F-9737-CA713F6E16BC}"/>
                </a:ext>
              </a:extLst>
            </p:cNvPr>
            <p:cNvSpPr txBox="1"/>
            <p:nvPr/>
          </p:nvSpPr>
          <p:spPr>
            <a:xfrm>
              <a:off x="9454069" y="1103048"/>
              <a:ext cx="1332080" cy="223220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algn="ctr">
                <a:spcBef>
                  <a:spcPts val="61"/>
                </a:spcBef>
              </a:pPr>
              <a:r>
                <a:rPr lang="en-US" sz="1400" b="1" spc="45" dirty="0">
                  <a:solidFill>
                    <a:schemeClr val="accent3"/>
                  </a:solidFill>
                  <a:latin typeface="Century Gothic" panose="020B0502020202020204" pitchFamily="34" charset="0"/>
                  <a:cs typeface="Arial"/>
                </a:rPr>
                <a:t>m</a:t>
              </a:r>
              <a:r>
                <a:rPr lang="en-US" sz="1400" b="1" spc="45" baseline="30000" dirty="0">
                  <a:solidFill>
                    <a:schemeClr val="accent3"/>
                  </a:solidFill>
                  <a:latin typeface="Century Gothic" panose="020B0502020202020204" pitchFamily="34" charset="0"/>
                  <a:cs typeface="Arial"/>
                </a:rPr>
                <a:t>2</a:t>
              </a:r>
              <a:endParaRPr sz="1400" baseline="30000" dirty="0">
                <a:solidFill>
                  <a:schemeClr val="accent3"/>
                </a:solidFill>
                <a:latin typeface="Century Gothic" panose="020B0502020202020204" pitchFamily="34" charset="0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7DC50-971C-9BB0-B1C5-871220B18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8CA4AE4C-C0DE-407E-3DA3-D2F61A440BCD}"/>
              </a:ext>
            </a:extLst>
          </p:cNvPr>
          <p:cNvGrpSpPr/>
          <p:nvPr/>
        </p:nvGrpSpPr>
        <p:grpSpPr>
          <a:xfrm>
            <a:off x="494564" y="2074873"/>
            <a:ext cx="3435635" cy="595901"/>
            <a:chOff x="550738" y="1818527"/>
            <a:chExt cx="3435635" cy="595901"/>
          </a:xfrm>
          <a:noFill/>
        </p:grpSpPr>
        <p:sp>
          <p:nvSpPr>
            <p:cNvPr id="2" name="Rectángulo redondeado 1">
              <a:extLst>
                <a:ext uri="{FF2B5EF4-FFF2-40B4-BE49-F238E27FC236}">
                  <a16:creationId xmlns:a16="http://schemas.microsoft.com/office/drawing/2014/main" id="{85F4DA68-ABBB-B24C-E508-E0EC82203E01}"/>
                </a:ext>
              </a:extLst>
            </p:cNvPr>
            <p:cNvSpPr/>
            <p:nvPr/>
          </p:nvSpPr>
          <p:spPr>
            <a:xfrm>
              <a:off x="550738" y="1818527"/>
              <a:ext cx="3435635" cy="595901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>
                <a:solidFill>
                  <a:schemeClr val="tx1"/>
                </a:solidFill>
              </a:endParaRP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B6F8C6A-285E-C198-3436-CAA8432CDAA8}"/>
                </a:ext>
              </a:extLst>
            </p:cNvPr>
            <p:cNvSpPr txBox="1"/>
            <p:nvPr/>
          </p:nvSpPr>
          <p:spPr>
            <a:xfrm>
              <a:off x="675526" y="1916422"/>
              <a:ext cx="3130500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s-MX" sz="1100" b="1" dirty="0">
                  <a:latin typeface="Century Gothic" panose="020B0502020202020204" pitchFamily="34" charset="0"/>
                  <a:cs typeface="Arial"/>
                </a:rPr>
                <a:t>Texto</a:t>
              </a:r>
              <a:endParaRPr lang="es-419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C799F81-3445-FF22-EF65-B164F1B4E39C}"/>
              </a:ext>
            </a:extLst>
          </p:cNvPr>
          <p:cNvGrpSpPr/>
          <p:nvPr/>
        </p:nvGrpSpPr>
        <p:grpSpPr>
          <a:xfrm>
            <a:off x="494564" y="2768669"/>
            <a:ext cx="3435635" cy="595901"/>
            <a:chOff x="550738" y="2512323"/>
            <a:chExt cx="3435635" cy="595901"/>
          </a:xfrm>
          <a:noFill/>
        </p:grpSpPr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20F44B85-2B67-CBA8-6C9A-39A7B886D8EB}"/>
                </a:ext>
              </a:extLst>
            </p:cNvPr>
            <p:cNvSpPr/>
            <p:nvPr/>
          </p:nvSpPr>
          <p:spPr>
            <a:xfrm>
              <a:off x="550738" y="2512323"/>
              <a:ext cx="3435635" cy="595901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D7B03D4-2570-67BF-C639-607646A0F731}"/>
                </a:ext>
              </a:extLst>
            </p:cNvPr>
            <p:cNvSpPr txBox="1"/>
            <p:nvPr/>
          </p:nvSpPr>
          <p:spPr>
            <a:xfrm>
              <a:off x="669639" y="2661205"/>
              <a:ext cx="3053994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s-MX" sz="1100" b="1" dirty="0">
                  <a:latin typeface="Century Gothic" panose="020B0502020202020204" pitchFamily="34" charset="0"/>
                  <a:cs typeface="Arial"/>
                </a:rPr>
                <a:t>Texto</a:t>
              </a:r>
              <a:endParaRPr lang="es-419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53D89D4B-F4CC-E1EB-9229-A23BAC54922C}"/>
              </a:ext>
            </a:extLst>
          </p:cNvPr>
          <p:cNvGrpSpPr/>
          <p:nvPr/>
        </p:nvGrpSpPr>
        <p:grpSpPr>
          <a:xfrm>
            <a:off x="494564" y="3466346"/>
            <a:ext cx="3435635" cy="595901"/>
            <a:chOff x="550738" y="3210000"/>
            <a:chExt cx="3435635" cy="595901"/>
          </a:xfrm>
          <a:noFill/>
        </p:grpSpPr>
        <p:sp>
          <p:nvSpPr>
            <p:cNvPr id="7" name="Rectángulo redondeado 6">
              <a:extLst>
                <a:ext uri="{FF2B5EF4-FFF2-40B4-BE49-F238E27FC236}">
                  <a16:creationId xmlns:a16="http://schemas.microsoft.com/office/drawing/2014/main" id="{A4A55B2E-1A4C-67BD-4FFA-3E866AB0B55A}"/>
                </a:ext>
              </a:extLst>
            </p:cNvPr>
            <p:cNvSpPr/>
            <p:nvPr/>
          </p:nvSpPr>
          <p:spPr>
            <a:xfrm>
              <a:off x="550738" y="3210000"/>
              <a:ext cx="3435635" cy="595901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3C239FB-A6CB-EE20-AC3E-256A27981E76}"/>
                </a:ext>
              </a:extLst>
            </p:cNvPr>
            <p:cNvSpPr txBox="1"/>
            <p:nvPr/>
          </p:nvSpPr>
          <p:spPr>
            <a:xfrm>
              <a:off x="704265" y="3414418"/>
              <a:ext cx="2901379" cy="276999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s-MX" sz="1200" b="1" dirty="0">
                  <a:latin typeface="Century Gothic" panose="020B0502020202020204" pitchFamily="34" charset="0"/>
                  <a:cs typeface="Arial"/>
                </a:rPr>
                <a:t>Texto</a:t>
              </a:r>
              <a:endParaRPr lang="es-419" sz="12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D7E4D6F6-085E-8E15-D332-5B853950D805}"/>
              </a:ext>
            </a:extLst>
          </p:cNvPr>
          <p:cNvGrpSpPr/>
          <p:nvPr/>
        </p:nvGrpSpPr>
        <p:grpSpPr>
          <a:xfrm>
            <a:off x="494564" y="4225907"/>
            <a:ext cx="3466457" cy="595901"/>
            <a:chOff x="530190" y="3908643"/>
            <a:chExt cx="3466457" cy="595901"/>
          </a:xfrm>
          <a:noFill/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32563DB6-ED8D-D638-EE1C-3B37F69E04D2}"/>
                </a:ext>
              </a:extLst>
            </p:cNvPr>
            <p:cNvSpPr/>
            <p:nvPr/>
          </p:nvSpPr>
          <p:spPr>
            <a:xfrm>
              <a:off x="530190" y="3908643"/>
              <a:ext cx="3466457" cy="595901"/>
            </a:xfrm>
            <a:prstGeom prst="roundRect">
              <a:avLst/>
            </a:prstGeom>
            <a:grp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E39A2AC-A520-04D9-CDCD-43682A778A60}"/>
                </a:ext>
              </a:extLst>
            </p:cNvPr>
            <p:cNvSpPr txBox="1"/>
            <p:nvPr/>
          </p:nvSpPr>
          <p:spPr>
            <a:xfrm>
              <a:off x="664502" y="4023169"/>
              <a:ext cx="3229404" cy="26161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s-MX" sz="1100" b="1" dirty="0">
                  <a:latin typeface="Century Gothic" panose="020B0502020202020204" pitchFamily="34" charset="0"/>
                  <a:cs typeface="Arial"/>
                </a:rPr>
                <a:t>Texto</a:t>
              </a:r>
              <a:endParaRPr lang="es-419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5" name="Rectángulo redondeado 24">
            <a:extLst>
              <a:ext uri="{FF2B5EF4-FFF2-40B4-BE49-F238E27FC236}">
                <a16:creationId xmlns:a16="http://schemas.microsoft.com/office/drawing/2014/main" id="{53F3BFB6-AEF3-6418-1503-A0D6E8D17F1F}"/>
              </a:ext>
            </a:extLst>
          </p:cNvPr>
          <p:cNvSpPr/>
          <p:nvPr/>
        </p:nvSpPr>
        <p:spPr>
          <a:xfrm>
            <a:off x="4098028" y="2074872"/>
            <a:ext cx="1650697" cy="5959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93F289B8-743E-153A-EE8C-F433BA5A5B89}"/>
              </a:ext>
            </a:extLst>
          </p:cNvPr>
          <p:cNvSpPr txBox="1"/>
          <p:nvPr/>
        </p:nvSpPr>
        <p:spPr>
          <a:xfrm>
            <a:off x="494564" y="1869753"/>
            <a:ext cx="700355" cy="303618"/>
          </a:xfrm>
          <a:prstGeom prst="rect">
            <a:avLst/>
          </a:prstGeom>
          <a:solidFill>
            <a:srgbClr val="FF112C"/>
          </a:solidFill>
        </p:spPr>
        <p:txBody>
          <a:bodyPr vert="horz" wrap="square" lIns="0" tIns="43661" rIns="0" bIns="43661" rtlCol="0">
            <a:spAutoFit/>
          </a:bodyPr>
          <a:lstStyle/>
          <a:p>
            <a:pPr marL="246056">
              <a:spcBef>
                <a:spcPts val="491"/>
              </a:spcBef>
            </a:pPr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Tahoma"/>
              </a:rPr>
              <a:t>7858: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DD6AA084-2FB1-AF09-D879-B914879E040C}"/>
              </a:ext>
            </a:extLst>
          </p:cNvPr>
          <p:cNvSpPr txBox="1"/>
          <p:nvPr/>
        </p:nvSpPr>
        <p:spPr>
          <a:xfrm>
            <a:off x="494563" y="2618583"/>
            <a:ext cx="700355" cy="303618"/>
          </a:xfrm>
          <a:prstGeom prst="rect">
            <a:avLst/>
          </a:prstGeom>
          <a:solidFill>
            <a:srgbClr val="FF112C"/>
          </a:solidFill>
        </p:spPr>
        <p:txBody>
          <a:bodyPr vert="horz" wrap="square" lIns="0" tIns="43661" rIns="0" bIns="43661" rtlCol="0">
            <a:spAutoFit/>
          </a:bodyPr>
          <a:lstStyle/>
          <a:p>
            <a:pPr marL="246056">
              <a:spcBef>
                <a:spcPts val="491"/>
              </a:spcBef>
            </a:pPr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Tahoma"/>
              </a:rPr>
              <a:t>7903: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60E5DA9E-9A8A-A560-3A2E-E298B0E758D7}"/>
              </a:ext>
            </a:extLst>
          </p:cNvPr>
          <p:cNvSpPr txBox="1"/>
          <p:nvPr/>
        </p:nvSpPr>
        <p:spPr>
          <a:xfrm>
            <a:off x="494562" y="3359042"/>
            <a:ext cx="700355" cy="303618"/>
          </a:xfrm>
          <a:prstGeom prst="rect">
            <a:avLst/>
          </a:prstGeom>
          <a:solidFill>
            <a:srgbClr val="FF112C"/>
          </a:solidFill>
        </p:spPr>
        <p:txBody>
          <a:bodyPr vert="horz" wrap="square" lIns="0" tIns="43661" rIns="0" bIns="43661" rtlCol="0">
            <a:spAutoFit/>
          </a:bodyPr>
          <a:lstStyle/>
          <a:p>
            <a:pPr marL="246056">
              <a:spcBef>
                <a:spcPts val="491"/>
              </a:spcBef>
            </a:pPr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Tahoma"/>
              </a:rPr>
              <a:t>7859: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29531ECA-9270-1598-6A5B-321B3CC97152}"/>
              </a:ext>
            </a:extLst>
          </p:cNvPr>
          <p:cNvSpPr txBox="1"/>
          <p:nvPr/>
        </p:nvSpPr>
        <p:spPr>
          <a:xfrm>
            <a:off x="494561" y="4029593"/>
            <a:ext cx="700355" cy="303618"/>
          </a:xfrm>
          <a:prstGeom prst="rect">
            <a:avLst/>
          </a:prstGeom>
          <a:solidFill>
            <a:srgbClr val="FF112C"/>
          </a:solidFill>
        </p:spPr>
        <p:txBody>
          <a:bodyPr vert="horz" wrap="square" lIns="0" tIns="43661" rIns="0" bIns="43661" rtlCol="0">
            <a:spAutoFit/>
          </a:bodyPr>
          <a:lstStyle/>
          <a:p>
            <a:pPr marL="246056">
              <a:spcBef>
                <a:spcPts val="491"/>
              </a:spcBef>
            </a:pPr>
            <a:r>
              <a:rPr lang="es-ES" sz="1400" dirty="0">
                <a:solidFill>
                  <a:schemeClr val="bg1"/>
                </a:solidFill>
                <a:latin typeface="Century Gothic" panose="020B0502020202020204" pitchFamily="34" charset="0"/>
                <a:cs typeface="Tahoma"/>
              </a:rPr>
              <a:t>7860:</a:t>
            </a:r>
            <a:endParaRPr sz="1400" dirty="0">
              <a:solidFill>
                <a:schemeClr val="bg1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1" name="Rectángulo redondeado 30">
            <a:extLst>
              <a:ext uri="{FF2B5EF4-FFF2-40B4-BE49-F238E27FC236}">
                <a16:creationId xmlns:a16="http://schemas.microsoft.com/office/drawing/2014/main" id="{EC1F9CDC-53D3-73B8-00B4-A7279D3B880B}"/>
              </a:ext>
            </a:extLst>
          </p:cNvPr>
          <p:cNvSpPr/>
          <p:nvPr/>
        </p:nvSpPr>
        <p:spPr>
          <a:xfrm>
            <a:off x="4098028" y="2763241"/>
            <a:ext cx="1650697" cy="5959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3FD74500-8F42-5422-BFF7-ECF002B6AC35}"/>
              </a:ext>
            </a:extLst>
          </p:cNvPr>
          <p:cNvSpPr/>
          <p:nvPr/>
        </p:nvSpPr>
        <p:spPr>
          <a:xfrm>
            <a:off x="4098028" y="3451609"/>
            <a:ext cx="1650697" cy="5959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33" name="Rectángulo redondeado 32">
            <a:extLst>
              <a:ext uri="{FF2B5EF4-FFF2-40B4-BE49-F238E27FC236}">
                <a16:creationId xmlns:a16="http://schemas.microsoft.com/office/drawing/2014/main" id="{D0D865BD-7FE7-A65C-BF30-2E42398F388C}"/>
              </a:ext>
            </a:extLst>
          </p:cNvPr>
          <p:cNvSpPr/>
          <p:nvPr/>
        </p:nvSpPr>
        <p:spPr>
          <a:xfrm>
            <a:off x="4098028" y="4232445"/>
            <a:ext cx="1650697" cy="5959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35" name="object 38">
            <a:extLst>
              <a:ext uri="{FF2B5EF4-FFF2-40B4-BE49-F238E27FC236}">
                <a16:creationId xmlns:a16="http://schemas.microsoft.com/office/drawing/2014/main" id="{8D1E8D1F-0366-9754-3E42-202F30FC25D2}"/>
              </a:ext>
            </a:extLst>
          </p:cNvPr>
          <p:cNvSpPr txBox="1"/>
          <p:nvPr/>
        </p:nvSpPr>
        <p:spPr>
          <a:xfrm>
            <a:off x="4486154" y="2246212"/>
            <a:ext cx="874444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6" name="object 38">
            <a:extLst>
              <a:ext uri="{FF2B5EF4-FFF2-40B4-BE49-F238E27FC236}">
                <a16:creationId xmlns:a16="http://schemas.microsoft.com/office/drawing/2014/main" id="{79382BFA-3710-1FAA-9662-09F70E84A110}"/>
              </a:ext>
            </a:extLst>
          </p:cNvPr>
          <p:cNvSpPr txBox="1"/>
          <p:nvPr/>
        </p:nvSpPr>
        <p:spPr>
          <a:xfrm>
            <a:off x="4566056" y="2924306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7" name="object 38">
            <a:extLst>
              <a:ext uri="{FF2B5EF4-FFF2-40B4-BE49-F238E27FC236}">
                <a16:creationId xmlns:a16="http://schemas.microsoft.com/office/drawing/2014/main" id="{4FB0944E-4AF4-51E7-02CB-AF9F3155A5BE}"/>
              </a:ext>
            </a:extLst>
          </p:cNvPr>
          <p:cNvSpPr txBox="1"/>
          <p:nvPr/>
        </p:nvSpPr>
        <p:spPr>
          <a:xfrm>
            <a:off x="4501566" y="3602400"/>
            <a:ext cx="843621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3962FE8C-CE2E-7A61-0DDF-98AF430C897F}"/>
              </a:ext>
            </a:extLst>
          </p:cNvPr>
          <p:cNvSpPr txBox="1"/>
          <p:nvPr/>
        </p:nvSpPr>
        <p:spPr>
          <a:xfrm>
            <a:off x="4566056" y="4383236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40" name="object 34">
            <a:extLst>
              <a:ext uri="{FF2B5EF4-FFF2-40B4-BE49-F238E27FC236}">
                <a16:creationId xmlns:a16="http://schemas.microsoft.com/office/drawing/2014/main" id="{DF75C454-CD77-C0F0-C15F-89B7C8646F62}"/>
              </a:ext>
            </a:extLst>
          </p:cNvPr>
          <p:cNvSpPr txBox="1"/>
          <p:nvPr/>
        </p:nvSpPr>
        <p:spPr>
          <a:xfrm>
            <a:off x="1930253" y="1592040"/>
            <a:ext cx="997137" cy="23565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lang="es-ES" sz="1486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Proyecto</a:t>
            </a:r>
            <a:endParaRPr sz="1486" dirty="0"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41" name="object 36">
            <a:extLst>
              <a:ext uri="{FF2B5EF4-FFF2-40B4-BE49-F238E27FC236}">
                <a16:creationId xmlns:a16="http://schemas.microsoft.com/office/drawing/2014/main" id="{655C51A2-D43D-F565-539C-316F7A89B72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2174" y="1669679"/>
            <a:ext cx="80366" cy="80372"/>
          </a:xfrm>
          <a:prstGeom prst="rect">
            <a:avLst/>
          </a:prstGeom>
        </p:spPr>
      </p:pic>
      <p:sp>
        <p:nvSpPr>
          <p:cNvPr id="43" name="object 34">
            <a:extLst>
              <a:ext uri="{FF2B5EF4-FFF2-40B4-BE49-F238E27FC236}">
                <a16:creationId xmlns:a16="http://schemas.microsoft.com/office/drawing/2014/main" id="{7BFD303B-5270-D3A8-0048-FDFD52F70617}"/>
              </a:ext>
            </a:extLst>
          </p:cNvPr>
          <p:cNvSpPr txBox="1"/>
          <p:nvPr/>
        </p:nvSpPr>
        <p:spPr>
          <a:xfrm>
            <a:off x="4248053" y="1614033"/>
            <a:ext cx="1393912" cy="19166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ES" sz="1200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Valor Neto</a:t>
            </a:r>
            <a:endParaRPr sz="1200" dirty="0"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44" name="object 36">
            <a:extLst>
              <a:ext uri="{FF2B5EF4-FFF2-40B4-BE49-F238E27FC236}">
                <a16:creationId xmlns:a16="http://schemas.microsoft.com/office/drawing/2014/main" id="{A7BEF8DE-2561-086B-EE3D-5CE9546EAAA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95853" y="1669679"/>
            <a:ext cx="80366" cy="80372"/>
          </a:xfrm>
          <a:prstGeom prst="rect">
            <a:avLst/>
          </a:prstGeom>
        </p:spPr>
      </p:pic>
      <p:sp>
        <p:nvSpPr>
          <p:cNvPr id="69" name="Rectángulo redondeado 68">
            <a:extLst>
              <a:ext uri="{FF2B5EF4-FFF2-40B4-BE49-F238E27FC236}">
                <a16:creationId xmlns:a16="http://schemas.microsoft.com/office/drawing/2014/main" id="{F63C34EA-D6EC-4551-5A82-12CE95E817E4}"/>
              </a:ext>
            </a:extLst>
          </p:cNvPr>
          <p:cNvSpPr/>
          <p:nvPr/>
        </p:nvSpPr>
        <p:spPr>
          <a:xfrm>
            <a:off x="5878775" y="2074972"/>
            <a:ext cx="1200020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70" name="Rectángulo redondeado 69">
            <a:extLst>
              <a:ext uri="{FF2B5EF4-FFF2-40B4-BE49-F238E27FC236}">
                <a16:creationId xmlns:a16="http://schemas.microsoft.com/office/drawing/2014/main" id="{FFE484AC-5550-545C-A523-52E9D63A9B47}"/>
              </a:ext>
            </a:extLst>
          </p:cNvPr>
          <p:cNvSpPr/>
          <p:nvPr/>
        </p:nvSpPr>
        <p:spPr>
          <a:xfrm>
            <a:off x="5878775" y="2763341"/>
            <a:ext cx="1200020" cy="60503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71" name="Rectángulo redondeado 70">
            <a:extLst>
              <a:ext uri="{FF2B5EF4-FFF2-40B4-BE49-F238E27FC236}">
                <a16:creationId xmlns:a16="http://schemas.microsoft.com/office/drawing/2014/main" id="{0501A4AE-062A-EDF0-C19C-BB3449C20AB1}"/>
              </a:ext>
            </a:extLst>
          </p:cNvPr>
          <p:cNvSpPr/>
          <p:nvPr/>
        </p:nvSpPr>
        <p:spPr>
          <a:xfrm>
            <a:off x="5878775" y="3451709"/>
            <a:ext cx="1200020" cy="58721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72" name="Rectángulo redondeado 71">
            <a:extLst>
              <a:ext uri="{FF2B5EF4-FFF2-40B4-BE49-F238E27FC236}">
                <a16:creationId xmlns:a16="http://schemas.microsoft.com/office/drawing/2014/main" id="{C66C8BA7-C367-B652-95E9-7AE3708BC75C}"/>
              </a:ext>
            </a:extLst>
          </p:cNvPr>
          <p:cNvSpPr/>
          <p:nvPr/>
        </p:nvSpPr>
        <p:spPr>
          <a:xfrm>
            <a:off x="5878775" y="4232545"/>
            <a:ext cx="1200020" cy="58721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74" name="object 38">
            <a:extLst>
              <a:ext uri="{FF2B5EF4-FFF2-40B4-BE49-F238E27FC236}">
                <a16:creationId xmlns:a16="http://schemas.microsoft.com/office/drawing/2014/main" id="{92C16E9D-E64E-4A54-409E-29FEC9494A6F}"/>
              </a:ext>
            </a:extLst>
          </p:cNvPr>
          <p:cNvSpPr txBox="1"/>
          <p:nvPr/>
        </p:nvSpPr>
        <p:spPr>
          <a:xfrm>
            <a:off x="6041563" y="2246312"/>
            <a:ext cx="874444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75" name="object 38">
            <a:extLst>
              <a:ext uri="{FF2B5EF4-FFF2-40B4-BE49-F238E27FC236}">
                <a16:creationId xmlns:a16="http://schemas.microsoft.com/office/drawing/2014/main" id="{DB5B4CDA-27DF-2092-4E55-0F35CA8F248B}"/>
              </a:ext>
            </a:extLst>
          </p:cNvPr>
          <p:cNvSpPr txBox="1"/>
          <p:nvPr/>
        </p:nvSpPr>
        <p:spPr>
          <a:xfrm>
            <a:off x="6121465" y="2924406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76" name="object 38">
            <a:extLst>
              <a:ext uri="{FF2B5EF4-FFF2-40B4-BE49-F238E27FC236}">
                <a16:creationId xmlns:a16="http://schemas.microsoft.com/office/drawing/2014/main" id="{2847813A-306D-4EFF-F6BD-D435C152DBC7}"/>
              </a:ext>
            </a:extLst>
          </p:cNvPr>
          <p:cNvSpPr txBox="1"/>
          <p:nvPr/>
        </p:nvSpPr>
        <p:spPr>
          <a:xfrm>
            <a:off x="6056975" y="3602500"/>
            <a:ext cx="843621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77" name="object 38">
            <a:extLst>
              <a:ext uri="{FF2B5EF4-FFF2-40B4-BE49-F238E27FC236}">
                <a16:creationId xmlns:a16="http://schemas.microsoft.com/office/drawing/2014/main" id="{83E5FFCE-4F4C-8858-F584-21216BFF855C}"/>
              </a:ext>
            </a:extLst>
          </p:cNvPr>
          <p:cNvSpPr txBox="1"/>
          <p:nvPr/>
        </p:nvSpPr>
        <p:spPr>
          <a:xfrm>
            <a:off x="6121465" y="4383336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79" name="object 34">
            <a:extLst>
              <a:ext uri="{FF2B5EF4-FFF2-40B4-BE49-F238E27FC236}">
                <a16:creationId xmlns:a16="http://schemas.microsoft.com/office/drawing/2014/main" id="{537768FA-9275-6C98-88FF-22312C0A05BD}"/>
              </a:ext>
            </a:extLst>
          </p:cNvPr>
          <p:cNvSpPr txBox="1"/>
          <p:nvPr/>
        </p:nvSpPr>
        <p:spPr>
          <a:xfrm>
            <a:off x="6319225" y="1614033"/>
            <a:ext cx="447052" cy="19166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lang="es-ES" sz="1200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Giros</a:t>
            </a:r>
            <a:endParaRPr sz="1200" dirty="0"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80" name="object 36">
            <a:extLst>
              <a:ext uri="{FF2B5EF4-FFF2-40B4-BE49-F238E27FC236}">
                <a16:creationId xmlns:a16="http://schemas.microsoft.com/office/drawing/2014/main" id="{5A285630-CBA0-5EFA-8D64-9F94A733DC6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3087" y="1669679"/>
            <a:ext cx="80366" cy="80372"/>
          </a:xfrm>
          <a:prstGeom prst="rect">
            <a:avLst/>
          </a:prstGeom>
        </p:spPr>
      </p:pic>
      <p:sp>
        <p:nvSpPr>
          <p:cNvPr id="81" name="Rectángulo redondeado 80">
            <a:extLst>
              <a:ext uri="{FF2B5EF4-FFF2-40B4-BE49-F238E27FC236}">
                <a16:creationId xmlns:a16="http://schemas.microsoft.com/office/drawing/2014/main" id="{7F41376E-0D61-2D73-98C3-01F274A2AD2F}"/>
              </a:ext>
            </a:extLst>
          </p:cNvPr>
          <p:cNvSpPr/>
          <p:nvPr/>
        </p:nvSpPr>
        <p:spPr>
          <a:xfrm>
            <a:off x="7239320" y="2074972"/>
            <a:ext cx="1065639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82" name="Rectángulo redondeado 81">
            <a:extLst>
              <a:ext uri="{FF2B5EF4-FFF2-40B4-BE49-F238E27FC236}">
                <a16:creationId xmlns:a16="http://schemas.microsoft.com/office/drawing/2014/main" id="{489CA1EB-65CF-6EE8-9E4A-55E3CBBAA382}"/>
              </a:ext>
            </a:extLst>
          </p:cNvPr>
          <p:cNvSpPr/>
          <p:nvPr/>
        </p:nvSpPr>
        <p:spPr>
          <a:xfrm>
            <a:off x="7239320" y="2763341"/>
            <a:ext cx="1065639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83" name="Rectángulo redondeado 82">
            <a:extLst>
              <a:ext uri="{FF2B5EF4-FFF2-40B4-BE49-F238E27FC236}">
                <a16:creationId xmlns:a16="http://schemas.microsoft.com/office/drawing/2014/main" id="{8726C92E-8B88-F358-DE9C-B23897026990}"/>
              </a:ext>
            </a:extLst>
          </p:cNvPr>
          <p:cNvSpPr/>
          <p:nvPr/>
        </p:nvSpPr>
        <p:spPr>
          <a:xfrm>
            <a:off x="7239320" y="3451709"/>
            <a:ext cx="1065639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84" name="Rectángulo redondeado 83">
            <a:extLst>
              <a:ext uri="{FF2B5EF4-FFF2-40B4-BE49-F238E27FC236}">
                <a16:creationId xmlns:a16="http://schemas.microsoft.com/office/drawing/2014/main" id="{DF2A674C-BA6E-F5E9-4B23-13C1317D1B29}"/>
              </a:ext>
            </a:extLst>
          </p:cNvPr>
          <p:cNvSpPr/>
          <p:nvPr/>
        </p:nvSpPr>
        <p:spPr>
          <a:xfrm>
            <a:off x="7239320" y="4232545"/>
            <a:ext cx="1065639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86" name="object 38">
            <a:extLst>
              <a:ext uri="{FF2B5EF4-FFF2-40B4-BE49-F238E27FC236}">
                <a16:creationId xmlns:a16="http://schemas.microsoft.com/office/drawing/2014/main" id="{14874A9F-10C6-83AB-0637-2FE66ED39BB3}"/>
              </a:ext>
            </a:extLst>
          </p:cNvPr>
          <p:cNvSpPr txBox="1"/>
          <p:nvPr/>
        </p:nvSpPr>
        <p:spPr>
          <a:xfrm>
            <a:off x="7334917" y="2246312"/>
            <a:ext cx="874444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0%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87" name="object 38">
            <a:extLst>
              <a:ext uri="{FF2B5EF4-FFF2-40B4-BE49-F238E27FC236}">
                <a16:creationId xmlns:a16="http://schemas.microsoft.com/office/drawing/2014/main" id="{B4F4B2DC-1439-B067-DDA4-6DF7769986D1}"/>
              </a:ext>
            </a:extLst>
          </p:cNvPr>
          <p:cNvSpPr txBox="1"/>
          <p:nvPr/>
        </p:nvSpPr>
        <p:spPr>
          <a:xfrm>
            <a:off x="7414819" y="2924406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0%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88" name="object 38">
            <a:extLst>
              <a:ext uri="{FF2B5EF4-FFF2-40B4-BE49-F238E27FC236}">
                <a16:creationId xmlns:a16="http://schemas.microsoft.com/office/drawing/2014/main" id="{9817AB06-4D77-F54B-D806-5701298AB83A}"/>
              </a:ext>
            </a:extLst>
          </p:cNvPr>
          <p:cNvSpPr txBox="1"/>
          <p:nvPr/>
        </p:nvSpPr>
        <p:spPr>
          <a:xfrm>
            <a:off x="7350329" y="3602500"/>
            <a:ext cx="843621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0%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89" name="object 38">
            <a:extLst>
              <a:ext uri="{FF2B5EF4-FFF2-40B4-BE49-F238E27FC236}">
                <a16:creationId xmlns:a16="http://schemas.microsoft.com/office/drawing/2014/main" id="{A425A07B-C2FC-BFE7-82E2-AF16ABF32876}"/>
              </a:ext>
            </a:extLst>
          </p:cNvPr>
          <p:cNvSpPr txBox="1"/>
          <p:nvPr/>
        </p:nvSpPr>
        <p:spPr>
          <a:xfrm>
            <a:off x="7414819" y="4383336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0%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91" name="object 34">
            <a:extLst>
              <a:ext uri="{FF2B5EF4-FFF2-40B4-BE49-F238E27FC236}">
                <a16:creationId xmlns:a16="http://schemas.microsoft.com/office/drawing/2014/main" id="{9BD7855B-D13D-7C6F-1CE3-DD041915437A}"/>
              </a:ext>
            </a:extLst>
          </p:cNvPr>
          <p:cNvSpPr txBox="1"/>
          <p:nvPr/>
        </p:nvSpPr>
        <p:spPr>
          <a:xfrm>
            <a:off x="7496466" y="1614033"/>
            <a:ext cx="632993" cy="19166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lang="es-ES" sz="1200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% Giros</a:t>
            </a:r>
            <a:endParaRPr sz="1200" dirty="0"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92" name="object 36">
            <a:extLst>
              <a:ext uri="{FF2B5EF4-FFF2-40B4-BE49-F238E27FC236}">
                <a16:creationId xmlns:a16="http://schemas.microsoft.com/office/drawing/2014/main" id="{8BD554DB-9D31-27B5-D114-4E3B7273EC8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50329" y="1669679"/>
            <a:ext cx="80366" cy="80372"/>
          </a:xfrm>
          <a:prstGeom prst="rect">
            <a:avLst/>
          </a:prstGeom>
        </p:spPr>
      </p:pic>
      <p:sp>
        <p:nvSpPr>
          <p:cNvPr id="93" name="Rectángulo redondeado 92">
            <a:extLst>
              <a:ext uri="{FF2B5EF4-FFF2-40B4-BE49-F238E27FC236}">
                <a16:creationId xmlns:a16="http://schemas.microsoft.com/office/drawing/2014/main" id="{43A4B178-6F46-08DC-6B8E-72A22057AE27}"/>
              </a:ext>
            </a:extLst>
          </p:cNvPr>
          <p:cNvSpPr/>
          <p:nvPr/>
        </p:nvSpPr>
        <p:spPr>
          <a:xfrm>
            <a:off x="4098028" y="4979137"/>
            <a:ext cx="1650697" cy="59590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94" name="object 38">
            <a:extLst>
              <a:ext uri="{FF2B5EF4-FFF2-40B4-BE49-F238E27FC236}">
                <a16:creationId xmlns:a16="http://schemas.microsoft.com/office/drawing/2014/main" id="{BB31335E-2F6B-1AED-BD7D-5C4925D5D6EA}"/>
              </a:ext>
            </a:extLst>
          </p:cNvPr>
          <p:cNvSpPr txBox="1"/>
          <p:nvPr/>
        </p:nvSpPr>
        <p:spPr>
          <a:xfrm>
            <a:off x="4494372" y="5150477"/>
            <a:ext cx="876598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99" name="Rectángulo redondeado 98">
            <a:extLst>
              <a:ext uri="{FF2B5EF4-FFF2-40B4-BE49-F238E27FC236}">
                <a16:creationId xmlns:a16="http://schemas.microsoft.com/office/drawing/2014/main" id="{D0D8201D-A3A9-AD2E-6A1E-3EEA2F223BB5}"/>
              </a:ext>
            </a:extLst>
          </p:cNvPr>
          <p:cNvSpPr/>
          <p:nvPr/>
        </p:nvSpPr>
        <p:spPr>
          <a:xfrm>
            <a:off x="5878775" y="4983852"/>
            <a:ext cx="1200020" cy="60513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100" name="object 38">
            <a:extLst>
              <a:ext uri="{FF2B5EF4-FFF2-40B4-BE49-F238E27FC236}">
                <a16:creationId xmlns:a16="http://schemas.microsoft.com/office/drawing/2014/main" id="{480A85F2-DBF5-04D9-86EA-BFB39F4294FD}"/>
              </a:ext>
            </a:extLst>
          </p:cNvPr>
          <p:cNvSpPr txBox="1"/>
          <p:nvPr/>
        </p:nvSpPr>
        <p:spPr>
          <a:xfrm>
            <a:off x="6121465" y="5159807"/>
            <a:ext cx="794542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01" name="Rectángulo redondeado 100">
            <a:extLst>
              <a:ext uri="{FF2B5EF4-FFF2-40B4-BE49-F238E27FC236}">
                <a16:creationId xmlns:a16="http://schemas.microsoft.com/office/drawing/2014/main" id="{326578E5-1786-DAB1-6E33-1FCE3CC413D2}"/>
              </a:ext>
            </a:extLst>
          </p:cNvPr>
          <p:cNvSpPr/>
          <p:nvPr/>
        </p:nvSpPr>
        <p:spPr>
          <a:xfrm>
            <a:off x="7239320" y="4988517"/>
            <a:ext cx="1065639" cy="59580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102" name="object 38">
            <a:extLst>
              <a:ext uri="{FF2B5EF4-FFF2-40B4-BE49-F238E27FC236}">
                <a16:creationId xmlns:a16="http://schemas.microsoft.com/office/drawing/2014/main" id="{0A680D93-5910-8D21-D33B-BA1E952E21EB}"/>
              </a:ext>
            </a:extLst>
          </p:cNvPr>
          <p:cNvSpPr txBox="1"/>
          <p:nvPr/>
        </p:nvSpPr>
        <p:spPr>
          <a:xfrm>
            <a:off x="7414819" y="5159807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0%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D341584C-DFE8-CD09-3D83-33D3B0833C62}"/>
              </a:ext>
            </a:extLst>
          </p:cNvPr>
          <p:cNvSpPr/>
          <p:nvPr/>
        </p:nvSpPr>
        <p:spPr>
          <a:xfrm>
            <a:off x="8427356" y="2072694"/>
            <a:ext cx="1570796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11" name="Rectángulo redondeado 10">
            <a:extLst>
              <a:ext uri="{FF2B5EF4-FFF2-40B4-BE49-F238E27FC236}">
                <a16:creationId xmlns:a16="http://schemas.microsoft.com/office/drawing/2014/main" id="{50A04236-2209-ABD1-6939-19AA7D471C3F}"/>
              </a:ext>
            </a:extLst>
          </p:cNvPr>
          <p:cNvSpPr/>
          <p:nvPr/>
        </p:nvSpPr>
        <p:spPr>
          <a:xfrm>
            <a:off x="8427356" y="2761063"/>
            <a:ext cx="1570796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CA70CDDF-743A-FCF8-A77B-185FA4BAF75B}"/>
              </a:ext>
            </a:extLst>
          </p:cNvPr>
          <p:cNvSpPr/>
          <p:nvPr/>
        </p:nvSpPr>
        <p:spPr>
          <a:xfrm>
            <a:off x="8427356" y="3449431"/>
            <a:ext cx="1570796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42" name="Rectángulo redondeado 41">
            <a:extLst>
              <a:ext uri="{FF2B5EF4-FFF2-40B4-BE49-F238E27FC236}">
                <a16:creationId xmlns:a16="http://schemas.microsoft.com/office/drawing/2014/main" id="{9258A407-C1D9-EAD9-252C-5AC79E6456C8}"/>
              </a:ext>
            </a:extLst>
          </p:cNvPr>
          <p:cNvSpPr/>
          <p:nvPr/>
        </p:nvSpPr>
        <p:spPr>
          <a:xfrm>
            <a:off x="8427356" y="4230267"/>
            <a:ext cx="1570796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104" name="object 38">
            <a:extLst>
              <a:ext uri="{FF2B5EF4-FFF2-40B4-BE49-F238E27FC236}">
                <a16:creationId xmlns:a16="http://schemas.microsoft.com/office/drawing/2014/main" id="{ABDDB45F-311B-29C4-BBC7-02D4F52515C4}"/>
              </a:ext>
            </a:extLst>
          </p:cNvPr>
          <p:cNvSpPr txBox="1"/>
          <p:nvPr/>
        </p:nvSpPr>
        <p:spPr>
          <a:xfrm>
            <a:off x="8775532" y="2244034"/>
            <a:ext cx="874444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05" name="object 38">
            <a:extLst>
              <a:ext uri="{FF2B5EF4-FFF2-40B4-BE49-F238E27FC236}">
                <a16:creationId xmlns:a16="http://schemas.microsoft.com/office/drawing/2014/main" id="{17168332-510A-069C-40EE-0D7027D5ECD3}"/>
              </a:ext>
            </a:extLst>
          </p:cNvPr>
          <p:cNvSpPr txBox="1"/>
          <p:nvPr/>
        </p:nvSpPr>
        <p:spPr>
          <a:xfrm>
            <a:off x="8855434" y="2922128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lang="es-CO"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06" name="object 38">
            <a:extLst>
              <a:ext uri="{FF2B5EF4-FFF2-40B4-BE49-F238E27FC236}">
                <a16:creationId xmlns:a16="http://schemas.microsoft.com/office/drawing/2014/main" id="{2CD8801A-AD02-20F8-186A-7D187F4231A1}"/>
              </a:ext>
            </a:extLst>
          </p:cNvPr>
          <p:cNvSpPr txBox="1"/>
          <p:nvPr/>
        </p:nvSpPr>
        <p:spPr>
          <a:xfrm>
            <a:off x="8790944" y="3600222"/>
            <a:ext cx="843621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lang="es-CO"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07" name="object 38">
            <a:extLst>
              <a:ext uri="{FF2B5EF4-FFF2-40B4-BE49-F238E27FC236}">
                <a16:creationId xmlns:a16="http://schemas.microsoft.com/office/drawing/2014/main" id="{9A806E6E-6510-1FD7-2ED8-0590F40FC007}"/>
              </a:ext>
            </a:extLst>
          </p:cNvPr>
          <p:cNvSpPr txBox="1"/>
          <p:nvPr/>
        </p:nvSpPr>
        <p:spPr>
          <a:xfrm>
            <a:off x="8855434" y="4381058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lang="es-CO"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09" name="object 34">
            <a:extLst>
              <a:ext uri="{FF2B5EF4-FFF2-40B4-BE49-F238E27FC236}">
                <a16:creationId xmlns:a16="http://schemas.microsoft.com/office/drawing/2014/main" id="{3BBC55A8-D0B0-8C36-8E9D-DD7B103C93B0}"/>
              </a:ext>
            </a:extLst>
          </p:cNvPr>
          <p:cNvSpPr txBox="1"/>
          <p:nvPr/>
        </p:nvSpPr>
        <p:spPr>
          <a:xfrm>
            <a:off x="8717858" y="1614033"/>
            <a:ext cx="1352815" cy="19166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lang="es-ES" sz="1200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Por ejecutar</a:t>
            </a:r>
            <a:endParaRPr sz="1200" dirty="0"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110" name="object 36">
            <a:extLst>
              <a:ext uri="{FF2B5EF4-FFF2-40B4-BE49-F238E27FC236}">
                <a16:creationId xmlns:a16="http://schemas.microsoft.com/office/drawing/2014/main" id="{67952DA0-62A3-1753-A19A-D07114434DB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rot="4221940">
            <a:off x="8546117" y="1669679"/>
            <a:ext cx="80366" cy="80372"/>
          </a:xfrm>
          <a:prstGeom prst="rect">
            <a:avLst/>
          </a:prstGeom>
        </p:spPr>
      </p:pic>
      <p:sp>
        <p:nvSpPr>
          <p:cNvPr id="111" name="Rectángulo redondeado 110">
            <a:extLst>
              <a:ext uri="{FF2B5EF4-FFF2-40B4-BE49-F238E27FC236}">
                <a16:creationId xmlns:a16="http://schemas.microsoft.com/office/drawing/2014/main" id="{26D00469-53A7-899A-44AD-EEEAC7114A1C}"/>
              </a:ext>
            </a:extLst>
          </p:cNvPr>
          <p:cNvSpPr/>
          <p:nvPr/>
        </p:nvSpPr>
        <p:spPr>
          <a:xfrm>
            <a:off x="10100559" y="2071610"/>
            <a:ext cx="1570796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112" name="Rectángulo redondeado 111">
            <a:extLst>
              <a:ext uri="{FF2B5EF4-FFF2-40B4-BE49-F238E27FC236}">
                <a16:creationId xmlns:a16="http://schemas.microsoft.com/office/drawing/2014/main" id="{3F2A8E27-B4DB-1AB3-F555-6A5D9A2483AA}"/>
              </a:ext>
            </a:extLst>
          </p:cNvPr>
          <p:cNvSpPr/>
          <p:nvPr/>
        </p:nvSpPr>
        <p:spPr>
          <a:xfrm>
            <a:off x="10100559" y="2759979"/>
            <a:ext cx="1570796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113" name="Rectángulo redondeado 112">
            <a:extLst>
              <a:ext uri="{FF2B5EF4-FFF2-40B4-BE49-F238E27FC236}">
                <a16:creationId xmlns:a16="http://schemas.microsoft.com/office/drawing/2014/main" id="{AD5471A6-6929-3347-DCB5-47C46DBD11CC}"/>
              </a:ext>
            </a:extLst>
          </p:cNvPr>
          <p:cNvSpPr/>
          <p:nvPr/>
        </p:nvSpPr>
        <p:spPr>
          <a:xfrm>
            <a:off x="10100559" y="3448347"/>
            <a:ext cx="1570796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114" name="Rectángulo redondeado 113">
            <a:extLst>
              <a:ext uri="{FF2B5EF4-FFF2-40B4-BE49-F238E27FC236}">
                <a16:creationId xmlns:a16="http://schemas.microsoft.com/office/drawing/2014/main" id="{74E8AA8F-0124-6DD7-3A46-4C21B2676C4B}"/>
              </a:ext>
            </a:extLst>
          </p:cNvPr>
          <p:cNvSpPr/>
          <p:nvPr/>
        </p:nvSpPr>
        <p:spPr>
          <a:xfrm>
            <a:off x="10100559" y="4229183"/>
            <a:ext cx="1570796" cy="59580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116" name="object 38">
            <a:extLst>
              <a:ext uri="{FF2B5EF4-FFF2-40B4-BE49-F238E27FC236}">
                <a16:creationId xmlns:a16="http://schemas.microsoft.com/office/drawing/2014/main" id="{2A703A6C-0280-7D38-29D3-A263F9DDE94E}"/>
              </a:ext>
            </a:extLst>
          </p:cNvPr>
          <p:cNvSpPr txBox="1"/>
          <p:nvPr/>
        </p:nvSpPr>
        <p:spPr>
          <a:xfrm>
            <a:off x="10448735" y="2242950"/>
            <a:ext cx="874444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0%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17" name="object 38">
            <a:extLst>
              <a:ext uri="{FF2B5EF4-FFF2-40B4-BE49-F238E27FC236}">
                <a16:creationId xmlns:a16="http://schemas.microsoft.com/office/drawing/2014/main" id="{FB5039E9-373F-95ED-31C4-D6D43C692B39}"/>
              </a:ext>
            </a:extLst>
          </p:cNvPr>
          <p:cNvSpPr txBox="1"/>
          <p:nvPr/>
        </p:nvSpPr>
        <p:spPr>
          <a:xfrm>
            <a:off x="10528637" y="2921044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0%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18" name="object 38">
            <a:extLst>
              <a:ext uri="{FF2B5EF4-FFF2-40B4-BE49-F238E27FC236}">
                <a16:creationId xmlns:a16="http://schemas.microsoft.com/office/drawing/2014/main" id="{A46A0360-8BF6-062F-A4D0-518E958D69B6}"/>
              </a:ext>
            </a:extLst>
          </p:cNvPr>
          <p:cNvSpPr txBox="1"/>
          <p:nvPr/>
        </p:nvSpPr>
        <p:spPr>
          <a:xfrm>
            <a:off x="10464147" y="3599138"/>
            <a:ext cx="843621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0%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19" name="object 38">
            <a:extLst>
              <a:ext uri="{FF2B5EF4-FFF2-40B4-BE49-F238E27FC236}">
                <a16:creationId xmlns:a16="http://schemas.microsoft.com/office/drawing/2014/main" id="{E9540A06-F431-3662-CB01-A44EE6E73945}"/>
              </a:ext>
            </a:extLst>
          </p:cNvPr>
          <p:cNvSpPr txBox="1"/>
          <p:nvPr/>
        </p:nvSpPr>
        <p:spPr>
          <a:xfrm>
            <a:off x="10528637" y="4379974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0%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21" name="object 34">
            <a:extLst>
              <a:ext uri="{FF2B5EF4-FFF2-40B4-BE49-F238E27FC236}">
                <a16:creationId xmlns:a16="http://schemas.microsoft.com/office/drawing/2014/main" id="{D6AE21E3-9871-F8A5-97DC-0B778A9F6D32}"/>
              </a:ext>
            </a:extLst>
          </p:cNvPr>
          <p:cNvSpPr txBox="1"/>
          <p:nvPr/>
        </p:nvSpPr>
        <p:spPr>
          <a:xfrm>
            <a:off x="10318540" y="1614033"/>
            <a:ext cx="1492065" cy="19166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lang="es-ES" sz="1200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% Por ejecutar</a:t>
            </a:r>
            <a:endParaRPr sz="1200" dirty="0"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122" name="object 36">
            <a:extLst>
              <a:ext uri="{FF2B5EF4-FFF2-40B4-BE49-F238E27FC236}">
                <a16:creationId xmlns:a16="http://schemas.microsoft.com/office/drawing/2014/main" id="{4CE61ABC-52A7-56D4-FE61-FD7D749BD7C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80461" y="1669679"/>
            <a:ext cx="80366" cy="80372"/>
          </a:xfrm>
          <a:prstGeom prst="rect">
            <a:avLst/>
          </a:prstGeom>
        </p:spPr>
      </p:pic>
      <p:sp>
        <p:nvSpPr>
          <p:cNvPr id="123" name="Rectángulo redondeado 122">
            <a:extLst>
              <a:ext uri="{FF2B5EF4-FFF2-40B4-BE49-F238E27FC236}">
                <a16:creationId xmlns:a16="http://schemas.microsoft.com/office/drawing/2014/main" id="{B1666200-6E12-E61D-83DE-2BC28CE9F196}"/>
              </a:ext>
            </a:extLst>
          </p:cNvPr>
          <p:cNvSpPr/>
          <p:nvPr/>
        </p:nvSpPr>
        <p:spPr>
          <a:xfrm>
            <a:off x="8427356" y="4982496"/>
            <a:ext cx="1570796" cy="59580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124" name="object 38">
            <a:extLst>
              <a:ext uri="{FF2B5EF4-FFF2-40B4-BE49-F238E27FC236}">
                <a16:creationId xmlns:a16="http://schemas.microsoft.com/office/drawing/2014/main" id="{85DDB2E2-478E-C7AC-E4F3-B1B0372141D9}"/>
              </a:ext>
            </a:extLst>
          </p:cNvPr>
          <p:cNvSpPr txBox="1"/>
          <p:nvPr/>
        </p:nvSpPr>
        <p:spPr>
          <a:xfrm>
            <a:off x="8796118" y="5153786"/>
            <a:ext cx="817047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$0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25" name="Rectángulo redondeado 124">
            <a:extLst>
              <a:ext uri="{FF2B5EF4-FFF2-40B4-BE49-F238E27FC236}">
                <a16:creationId xmlns:a16="http://schemas.microsoft.com/office/drawing/2014/main" id="{1D8F3EBE-C514-137C-5ECF-78A14DE4733C}"/>
              </a:ext>
            </a:extLst>
          </p:cNvPr>
          <p:cNvSpPr/>
          <p:nvPr/>
        </p:nvSpPr>
        <p:spPr>
          <a:xfrm>
            <a:off x="10100559" y="4982496"/>
            <a:ext cx="1570796" cy="595801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accent3"/>
              </a:solidFill>
            </a:endParaRPr>
          </a:p>
        </p:txBody>
      </p:sp>
      <p:sp>
        <p:nvSpPr>
          <p:cNvPr id="126" name="object 38">
            <a:extLst>
              <a:ext uri="{FF2B5EF4-FFF2-40B4-BE49-F238E27FC236}">
                <a16:creationId xmlns:a16="http://schemas.microsoft.com/office/drawing/2014/main" id="{01133277-18AB-F52E-54E2-9E779D508EB6}"/>
              </a:ext>
            </a:extLst>
          </p:cNvPr>
          <p:cNvSpPr txBox="1"/>
          <p:nvPr/>
        </p:nvSpPr>
        <p:spPr>
          <a:xfrm>
            <a:off x="10528637" y="5153786"/>
            <a:ext cx="71464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algn="ctr">
              <a:spcBef>
                <a:spcPts val="55"/>
              </a:spcBef>
            </a:pPr>
            <a:r>
              <a:rPr lang="es-CO" sz="16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</a:rPr>
              <a:t>0%</a:t>
            </a:r>
            <a:endParaRPr sz="1600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27" name="object 40">
            <a:extLst>
              <a:ext uri="{FF2B5EF4-FFF2-40B4-BE49-F238E27FC236}">
                <a16:creationId xmlns:a16="http://schemas.microsoft.com/office/drawing/2014/main" id="{97ABAB1A-13CA-C8CC-AC1B-D7285D4483FB}"/>
              </a:ext>
            </a:extLst>
          </p:cNvPr>
          <p:cNvSpPr txBox="1"/>
          <p:nvPr/>
        </p:nvSpPr>
        <p:spPr>
          <a:xfrm>
            <a:off x="4060540" y="886714"/>
            <a:ext cx="4070921" cy="378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 algn="ctr">
              <a:spcBef>
                <a:spcPts val="69"/>
              </a:spcBef>
            </a:pPr>
            <a:r>
              <a:rPr lang="es-CO" sz="2400" b="1" kern="0" dirty="0">
                <a:solidFill>
                  <a:schemeClr val="bg2"/>
                </a:solidFill>
                <a:latin typeface="Century Gothic" panose="020B0502020202020204" pitchFamily="34" charset="0"/>
                <a:cs typeface="Arial"/>
              </a:rPr>
              <a:t>SUBTÍTULO</a:t>
            </a:r>
            <a:endParaRPr sz="2304" dirty="0">
              <a:solidFill>
                <a:schemeClr val="bg2"/>
              </a:solidFill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423621C6-D8D9-D26D-4F83-645092D91B8F}"/>
              </a:ext>
            </a:extLst>
          </p:cNvPr>
          <p:cNvGrpSpPr/>
          <p:nvPr/>
        </p:nvGrpSpPr>
        <p:grpSpPr>
          <a:xfrm>
            <a:off x="3392460" y="392904"/>
            <a:ext cx="5407081" cy="457707"/>
            <a:chOff x="1987172" y="233089"/>
            <a:chExt cx="5407081" cy="457707"/>
          </a:xfrm>
        </p:grpSpPr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1023EB2E-F686-FC3B-4DC3-9181A28F9218}"/>
                </a:ext>
              </a:extLst>
            </p:cNvPr>
            <p:cNvSpPr txBox="1"/>
            <p:nvPr/>
          </p:nvSpPr>
          <p:spPr>
            <a:xfrm>
              <a:off x="1987172" y="234059"/>
              <a:ext cx="4289823" cy="456737"/>
            </a:xfrm>
            <a:prstGeom prst="rect">
              <a:avLst/>
            </a:prstGeom>
            <a:solidFill>
              <a:srgbClr val="FF9D00"/>
            </a:solidFill>
          </p:spPr>
          <p:txBody>
            <a:bodyPr vert="horz" wrap="square" lIns="0" tIns="43661" rIns="0" bIns="43661" rtlCol="0">
              <a:spAutoFit/>
            </a:bodyPr>
            <a:lstStyle/>
            <a:p>
              <a:pPr marL="221027" algn="ctr">
                <a:spcBef>
                  <a:spcPts val="491"/>
                </a:spcBef>
              </a:pPr>
              <a:r>
                <a:rPr lang="es-CO" sz="2395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TÍTULO</a:t>
              </a:r>
              <a:endParaRPr lang="es-ES" sz="2395" b="1" dirty="0">
                <a:latin typeface="Century Gothic" panose="020B0502020202020204" pitchFamily="34" charset="0"/>
                <a:cs typeface="Tahoma"/>
              </a:endParaRPr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045BBDBE-8EDC-3F48-C88E-69202EED441B}"/>
                </a:ext>
              </a:extLst>
            </p:cNvPr>
            <p:cNvSpPr txBox="1"/>
            <p:nvPr/>
          </p:nvSpPr>
          <p:spPr>
            <a:xfrm>
              <a:off x="6276995" y="233089"/>
              <a:ext cx="1117258" cy="456737"/>
            </a:xfrm>
            <a:prstGeom prst="rect">
              <a:avLst/>
            </a:prstGeom>
            <a:solidFill>
              <a:srgbClr val="FF112C"/>
            </a:solidFill>
          </p:spPr>
          <p:txBody>
            <a:bodyPr vert="horz" wrap="square" lIns="0" tIns="43661" rIns="0" bIns="43661" rtlCol="0">
              <a:spAutoFit/>
            </a:bodyPr>
            <a:lstStyle/>
            <a:p>
              <a:pPr marL="246056">
                <a:spcBef>
                  <a:spcPts val="491"/>
                </a:spcBef>
              </a:pPr>
              <a:r>
                <a:rPr lang="es-ES" sz="2395" b="1" dirty="0">
                  <a:solidFill>
                    <a:srgbClr val="FFFFFF"/>
                  </a:solidFill>
                  <a:latin typeface="Century Gothic" panose="020B0502020202020204" pitchFamily="34" charset="0"/>
                  <a:cs typeface="Tahoma"/>
                </a:rPr>
                <a:t>2025</a:t>
              </a:r>
              <a:endParaRPr sz="2395" dirty="0">
                <a:latin typeface="Century Gothic" panose="020B0502020202020204" pitchFamily="34" charset="0"/>
                <a:cs typeface="Tahoma"/>
              </a:endParaRPr>
            </a:p>
          </p:txBody>
        </p:sp>
      </p:grpSp>
      <p:sp>
        <p:nvSpPr>
          <p:cNvPr id="90" name="CuadroTexto 89">
            <a:extLst>
              <a:ext uri="{FF2B5EF4-FFF2-40B4-BE49-F238E27FC236}">
                <a16:creationId xmlns:a16="http://schemas.microsoft.com/office/drawing/2014/main" id="{0343B3D0-F437-C74C-801D-C00DD52675CF}"/>
              </a:ext>
            </a:extLst>
          </p:cNvPr>
          <p:cNvSpPr txBox="1"/>
          <p:nvPr/>
        </p:nvSpPr>
        <p:spPr>
          <a:xfrm>
            <a:off x="707093" y="5159720"/>
            <a:ext cx="3048806" cy="506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8">
              <a:defRPr/>
            </a:pPr>
            <a:r>
              <a:rPr lang="es-CO" sz="800" dirty="0">
                <a:solidFill>
                  <a:srgbClr val="929292"/>
                </a:solidFill>
                <a:latin typeface="Century Gothic" panose="020B0502020202020204" pitchFamily="34" charset="0"/>
                <a:cs typeface="Arial"/>
              </a:rPr>
              <a:t>Cifras en millones de pesos </a:t>
            </a:r>
            <a:r>
              <a:rPr lang="es-MX" sz="800" dirty="0">
                <a:solidFill>
                  <a:srgbClr val="929292"/>
                </a:solidFill>
                <a:latin typeface="Century Gothic" panose="020B0502020202020204" pitchFamily="34" charset="0"/>
                <a:cs typeface="Arial"/>
              </a:rPr>
              <a:t>Corte: </a:t>
            </a:r>
            <a:r>
              <a:rPr lang="es-CO" sz="800" dirty="0">
                <a:solidFill>
                  <a:srgbClr val="929292"/>
                </a:solidFill>
                <a:latin typeface="Century Gothic" panose="020B0502020202020204" pitchFamily="34" charset="0"/>
                <a:cs typeface="Arial"/>
              </a:rPr>
              <a:t>XXXXXXXX 2025</a:t>
            </a:r>
            <a:endParaRPr lang="es-MX" sz="800" dirty="0">
              <a:solidFill>
                <a:srgbClr val="929292"/>
              </a:solidFill>
              <a:latin typeface="Century Gothic" panose="020B0502020202020204" pitchFamily="34" charset="0"/>
              <a:cs typeface="Arial"/>
            </a:endParaRPr>
          </a:p>
          <a:p>
            <a:pPr defTabSz="914358">
              <a:defRPr/>
            </a:pPr>
            <a:r>
              <a:rPr lang="es-MX" sz="800" dirty="0">
                <a:solidFill>
                  <a:srgbClr val="929292"/>
                </a:solidFill>
                <a:latin typeface="Century Gothic" panose="020B0502020202020204" pitchFamily="34" charset="0"/>
                <a:cs typeface="Arial"/>
              </a:rPr>
              <a:t>Fuente: </a:t>
            </a:r>
            <a:r>
              <a:rPr lang="es-MX" sz="800" dirty="0" err="1">
                <a:solidFill>
                  <a:srgbClr val="929292"/>
                </a:solidFill>
                <a:latin typeface="Century Gothic" panose="020B0502020202020204" pitchFamily="34" charset="0"/>
                <a:cs typeface="Arial"/>
              </a:rPr>
              <a:t>BogData</a:t>
            </a:r>
            <a:endParaRPr lang="es-MX" sz="800" dirty="0">
              <a:solidFill>
                <a:srgbClr val="929292"/>
              </a:solidFill>
              <a:latin typeface="Century Gothic" panose="020B0502020202020204" pitchFamily="34" charset="0"/>
              <a:cs typeface="Arial"/>
            </a:endParaRPr>
          </a:p>
          <a:p>
            <a:pPr defTabSz="554492">
              <a:defRPr/>
            </a:pPr>
            <a:endParaRPr lang="es-419" sz="1092" kern="0" dirty="0">
              <a:solidFill>
                <a:sysClr val="windowText" lastClr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891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9D69038-E013-9742-B706-AEC84B6E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6374" y="3726748"/>
            <a:ext cx="9466447" cy="2269791"/>
          </a:xfrm>
        </p:spPr>
        <p:txBody>
          <a:bodyPr/>
          <a:lstStyle/>
          <a:p>
            <a:pPr marL="38121" marR="26184">
              <a:lnSpc>
                <a:spcPct val="150000"/>
              </a:lnSpc>
              <a:spcBef>
                <a:spcPts val="3"/>
              </a:spcBef>
            </a:pPr>
            <a:r>
              <a:rPr lang="es-ES" sz="2800" spc="-6" dirty="0">
                <a:latin typeface="Century Gothic" panose="020B0502020202020204" pitchFamily="34" charset="0"/>
                <a:cs typeface="Arial" panose="020B0604020202020204" pitchFamily="34" charset="0"/>
              </a:rPr>
              <a:t>Estrategias para el mejoramiento de la seguridad vial</a:t>
            </a:r>
            <a:br>
              <a:rPr lang="es-ES" sz="2800" spc="-6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ES" sz="2800" spc="-6" dirty="0">
                <a:latin typeface="Century Gothic" panose="020B0502020202020204" pitchFamily="34" charset="0"/>
                <a:cs typeface="Arial" panose="020B0604020202020204" pitchFamily="34" charset="0"/>
              </a:rPr>
              <a:t>Mujeres como actores viales en el sector movilidad</a:t>
            </a:r>
            <a:br>
              <a:rPr lang="es-ES" sz="2800" spc="-6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r>
              <a:rPr lang="es-ES" sz="2800" spc="-6" dirty="0">
                <a:latin typeface="Century Gothic" panose="020B0502020202020204" pitchFamily="34" charset="0"/>
                <a:cs typeface="Arial" panose="020B0604020202020204" pitchFamily="34" charset="0"/>
              </a:rPr>
              <a:t>Procesos judiciales</a:t>
            </a:r>
            <a:br>
              <a:rPr lang="es-CO" sz="2800" dirty="0"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es-CO" sz="28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B18DF4-2F8C-A84D-A698-B72F83979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769" y="2781752"/>
            <a:ext cx="3235857" cy="1475840"/>
          </a:xfrm>
        </p:spPr>
        <p:txBody>
          <a:bodyPr>
            <a:normAutofit/>
          </a:bodyPr>
          <a:lstStyle/>
          <a:p>
            <a:r>
              <a:rPr lang="es-ES" spc="-6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Índice</a:t>
            </a:r>
          </a:p>
          <a:p>
            <a:endParaRPr lang="es-CO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05380A96-322B-3E43-A029-0168FED899B3}"/>
              </a:ext>
            </a:extLst>
          </p:cNvPr>
          <p:cNvSpPr/>
          <p:nvPr/>
        </p:nvSpPr>
        <p:spPr>
          <a:xfrm>
            <a:off x="2100483" y="3955853"/>
            <a:ext cx="140445" cy="322059"/>
          </a:xfrm>
          <a:custGeom>
            <a:avLst/>
            <a:gdLst/>
            <a:ahLst/>
            <a:cxnLst/>
            <a:rect l="l" t="t" r="r" b="b"/>
            <a:pathLst>
              <a:path w="379095" h="869315">
                <a:moveTo>
                  <a:pt x="115" y="0"/>
                </a:moveTo>
                <a:lnTo>
                  <a:pt x="0" y="869271"/>
                </a:lnTo>
                <a:lnTo>
                  <a:pt x="378868" y="436196"/>
                </a:lnTo>
                <a:lnTo>
                  <a:pt x="115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AC6494AB-FB34-D142-85C8-EDB4C065DEFF}"/>
              </a:ext>
            </a:extLst>
          </p:cNvPr>
          <p:cNvSpPr/>
          <p:nvPr/>
        </p:nvSpPr>
        <p:spPr>
          <a:xfrm>
            <a:off x="2506883" y="4606093"/>
            <a:ext cx="140445" cy="322059"/>
          </a:xfrm>
          <a:custGeom>
            <a:avLst/>
            <a:gdLst/>
            <a:ahLst/>
            <a:cxnLst/>
            <a:rect l="l" t="t" r="r" b="b"/>
            <a:pathLst>
              <a:path w="379095" h="869315">
                <a:moveTo>
                  <a:pt x="115" y="0"/>
                </a:moveTo>
                <a:lnTo>
                  <a:pt x="0" y="869271"/>
                </a:lnTo>
                <a:lnTo>
                  <a:pt x="378868" y="436196"/>
                </a:lnTo>
                <a:lnTo>
                  <a:pt x="115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B255EEFB-6AF4-0641-A261-A45C47B6F6F0}"/>
              </a:ext>
            </a:extLst>
          </p:cNvPr>
          <p:cNvSpPr/>
          <p:nvPr/>
        </p:nvSpPr>
        <p:spPr>
          <a:xfrm>
            <a:off x="8153717" y="5246173"/>
            <a:ext cx="140445" cy="322059"/>
          </a:xfrm>
          <a:custGeom>
            <a:avLst/>
            <a:gdLst/>
            <a:ahLst/>
            <a:cxnLst/>
            <a:rect l="l" t="t" r="r" b="b"/>
            <a:pathLst>
              <a:path w="379095" h="869315">
                <a:moveTo>
                  <a:pt x="115" y="0"/>
                </a:moveTo>
                <a:lnTo>
                  <a:pt x="0" y="869271"/>
                </a:lnTo>
                <a:lnTo>
                  <a:pt x="378868" y="436196"/>
                </a:lnTo>
                <a:lnTo>
                  <a:pt x="115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7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/>
          <p:nvPr/>
        </p:nvSpPr>
        <p:spPr>
          <a:xfrm>
            <a:off x="4157381" y="-399614"/>
            <a:ext cx="15760800" cy="15760800"/>
          </a:xfrm>
          <a:prstGeom prst="ellipse">
            <a:avLst/>
          </a:prstGeom>
          <a:noFill/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3" name="Google Shape;173;p23"/>
          <p:cNvSpPr txBox="1"/>
          <p:nvPr/>
        </p:nvSpPr>
        <p:spPr>
          <a:xfrm>
            <a:off x="5657435" y="5187037"/>
            <a:ext cx="20128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rgbClr val="FF0000"/>
                </a:solidFill>
                <a:latin typeface="Century Gothic" panose="020B0502020202020204" pitchFamily="34" charset="0"/>
                <a:ea typeface="Paytone One"/>
                <a:cs typeface="Arial" panose="020B0604020202020204" pitchFamily="34" charset="0"/>
                <a:sym typeface="Paytone One"/>
              </a:rPr>
              <a:t>2010</a:t>
            </a:r>
            <a:endParaRPr sz="4800" b="1" dirty="0">
              <a:solidFill>
                <a:srgbClr val="FF0000"/>
              </a:solidFill>
              <a:latin typeface="Century Gothic" panose="020B0502020202020204" pitchFamily="34" charset="0"/>
              <a:ea typeface="Paytone One"/>
              <a:cs typeface="Arial" panose="020B0604020202020204" pitchFamily="34" charset="0"/>
              <a:sym typeface="Paytone One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770529" y="5365927"/>
            <a:ext cx="25428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-US" sz="1467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Cuerpo</a:t>
            </a:r>
            <a:r>
              <a:rPr lang="en-US" sz="1467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 de </a:t>
            </a:r>
            <a:r>
              <a:rPr lang="en-US" sz="1467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texto</a:t>
            </a:r>
            <a:endParaRPr lang="en-US" sz="1467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Source Sans Pro Light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6586973" y="3089968"/>
            <a:ext cx="17912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rgbClr val="FF0000"/>
                </a:solidFill>
                <a:latin typeface="Century Gothic" panose="020B0502020202020204" pitchFamily="34" charset="0"/>
                <a:ea typeface="Paytone One"/>
                <a:cs typeface="Arial" panose="020B0604020202020204" pitchFamily="34" charset="0"/>
                <a:sym typeface="Paytone One"/>
              </a:rPr>
              <a:t>2008</a:t>
            </a:r>
            <a:endParaRPr sz="4800" b="1" dirty="0">
              <a:solidFill>
                <a:srgbClr val="FF0000"/>
              </a:solidFill>
              <a:latin typeface="Century Gothic" panose="020B0502020202020204" pitchFamily="34" charset="0"/>
              <a:ea typeface="Paytone One"/>
              <a:cs typeface="Arial" panose="020B0604020202020204" pitchFamily="34" charset="0"/>
              <a:sym typeface="Paytone One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3603619" y="1188689"/>
            <a:ext cx="25428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-US" sz="1467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Cuerpo</a:t>
            </a:r>
            <a:r>
              <a:rPr lang="en-US" sz="1467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 de </a:t>
            </a:r>
            <a:r>
              <a:rPr lang="en-US" sz="1467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texto</a:t>
            </a:r>
            <a:endParaRPr sz="1467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Source Sans Pro Light"/>
              <a:cs typeface="Arial" panose="020B0604020202020204" pitchFamily="34" charset="0"/>
              <a:sym typeface="Source Sans Pro Light"/>
            </a:endParaRPr>
          </a:p>
          <a:p>
            <a:pPr algn="r">
              <a:spcBef>
                <a:spcPts val="2133"/>
              </a:spcBef>
            </a:pPr>
            <a:endParaRPr sz="1467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Source Sans Pro Light"/>
              <a:cs typeface="Source Sans Pro Light"/>
              <a:sym typeface="Source Sans Pro Light"/>
            </a:endParaRPr>
          </a:p>
          <a:p>
            <a:pPr algn="r">
              <a:spcBef>
                <a:spcPts val="2133"/>
              </a:spcBef>
              <a:spcAft>
                <a:spcPts val="2133"/>
              </a:spcAft>
            </a:pPr>
            <a:endParaRPr sz="1467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8488648" y="1008533"/>
            <a:ext cx="21688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rgbClr val="FF0000"/>
                </a:solidFill>
                <a:latin typeface="Century Gothic" panose="020B0502020202020204" pitchFamily="34" charset="0"/>
                <a:ea typeface="Paytone One"/>
                <a:cs typeface="Paytone One"/>
                <a:sym typeface="Paytone One"/>
              </a:rPr>
              <a:t>2005</a:t>
            </a:r>
            <a:endParaRPr sz="4800" b="1" dirty="0">
              <a:solidFill>
                <a:srgbClr val="FF0000"/>
              </a:solidFill>
              <a:latin typeface="Century Gothic" panose="020B0502020202020204" pitchFamily="34" charset="0"/>
              <a:ea typeface="Paytone One"/>
              <a:cs typeface="Paytone One"/>
              <a:sym typeface="Paytone One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1706908" y="3269489"/>
            <a:ext cx="25428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-US" sz="1467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Cuerpo</a:t>
            </a:r>
            <a:r>
              <a:rPr lang="en-US" sz="1467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 de </a:t>
            </a:r>
            <a:r>
              <a:rPr lang="en-US" sz="1467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texto</a:t>
            </a:r>
            <a:endParaRPr lang="en-US" sz="1467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Source Sans Pro Light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1742629" y="5024285"/>
            <a:ext cx="15708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spcAft>
                <a:spcPts val="2133"/>
              </a:spcAft>
            </a:pPr>
            <a:r>
              <a:rPr lang="es-CO" sz="2133" b="1" dirty="0">
                <a:solidFill>
                  <a:schemeClr val="accent6"/>
                </a:solidFill>
                <a:latin typeface="Century Gothic" panose="020B0502020202020204" pitchFamily="34" charset="0"/>
                <a:ea typeface="Paytone One"/>
                <a:cs typeface="Arial" panose="020B0604020202020204" pitchFamily="34" charset="0"/>
                <a:sym typeface="Paytone One"/>
              </a:rPr>
              <a:t>TÍTULO</a:t>
            </a:r>
          </a:p>
        </p:txBody>
      </p:sp>
      <p:sp>
        <p:nvSpPr>
          <p:cNvPr id="180" name="Google Shape;180;p23"/>
          <p:cNvSpPr txBox="1"/>
          <p:nvPr/>
        </p:nvSpPr>
        <p:spPr>
          <a:xfrm>
            <a:off x="4800219" y="842467"/>
            <a:ext cx="1346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spcAft>
                <a:spcPts val="2133"/>
              </a:spcAft>
            </a:pPr>
            <a:r>
              <a:rPr lang="en" sz="2133" b="1" dirty="0">
                <a:solidFill>
                  <a:schemeClr val="accent6"/>
                </a:solidFill>
                <a:latin typeface="Century Gothic" panose="020B0502020202020204" pitchFamily="34" charset="0"/>
                <a:ea typeface="Paytone One"/>
                <a:cs typeface="Arial" panose="020B0604020202020204" pitchFamily="34" charset="0"/>
                <a:sym typeface="Paytone One"/>
              </a:rPr>
              <a:t>TÍTULO</a:t>
            </a:r>
            <a:endParaRPr sz="2133" b="1" dirty="0">
              <a:solidFill>
                <a:schemeClr val="accent6"/>
              </a:solidFill>
              <a:latin typeface="Century Gothic" panose="020B0502020202020204" pitchFamily="34" charset="0"/>
              <a:ea typeface="Paytone One"/>
              <a:cs typeface="Arial" panose="020B0604020202020204" pitchFamily="34" charset="0"/>
              <a:sym typeface="Paytone One"/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2914650" y="2926827"/>
            <a:ext cx="1335054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spcAft>
                <a:spcPts val="2133"/>
              </a:spcAft>
            </a:pPr>
            <a:r>
              <a:rPr lang="es-CO" sz="2133" b="1" dirty="0">
                <a:solidFill>
                  <a:schemeClr val="accent6"/>
                </a:solidFill>
                <a:latin typeface="Century Gothic" panose="020B0502020202020204" pitchFamily="34" charset="0"/>
                <a:ea typeface="Paytone One"/>
                <a:cs typeface="Arial" panose="020B0604020202020204" pitchFamily="34" charset="0"/>
                <a:sym typeface="Paytone One"/>
              </a:rPr>
              <a:t>TÍTULO</a:t>
            </a:r>
          </a:p>
        </p:txBody>
      </p:sp>
      <p:sp>
        <p:nvSpPr>
          <p:cNvPr id="183" name="Google Shape;183;p23"/>
          <p:cNvSpPr/>
          <p:nvPr/>
        </p:nvSpPr>
        <p:spPr>
          <a:xfrm>
            <a:off x="5324528" y="3122233"/>
            <a:ext cx="187600" cy="18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4" name="Google Shape;184;p23"/>
          <p:cNvSpPr/>
          <p:nvPr/>
        </p:nvSpPr>
        <p:spPr>
          <a:xfrm>
            <a:off x="7231167" y="1037933"/>
            <a:ext cx="187600" cy="18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5" name="Google Shape;185;p23"/>
          <p:cNvSpPr/>
          <p:nvPr/>
        </p:nvSpPr>
        <p:spPr>
          <a:xfrm>
            <a:off x="4391617" y="5215387"/>
            <a:ext cx="187600" cy="18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18CDF661-221F-AE41-BA85-02AB329D529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093720" cy="13255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467">
                <a:solidFill>
                  <a:schemeClr val="accent1"/>
                </a:solidFill>
              </a:defRPr>
            </a:lvl9pPr>
          </a:lstStyle>
          <a:p>
            <a:pPr algn="l"/>
            <a:r>
              <a:rPr lang="en" sz="3200" b="1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Línea</a:t>
            </a:r>
            <a:r>
              <a:rPr lang="en" sz="32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 de </a:t>
            </a:r>
            <a:r>
              <a:rPr lang="en" sz="3200" b="1"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Tiempo</a:t>
            </a:r>
            <a:endParaRPr lang="es-CO" sz="3200" dirty="0">
              <a:solidFill>
                <a:schemeClr val="accent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5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4"/>
          <p:cNvSpPr/>
          <p:nvPr/>
        </p:nvSpPr>
        <p:spPr>
          <a:xfrm>
            <a:off x="4168267" y="-8603533"/>
            <a:ext cx="15760800" cy="15760800"/>
          </a:xfrm>
          <a:prstGeom prst="ellipse">
            <a:avLst/>
          </a:prstGeom>
          <a:noFill/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2" name="Google Shape;192;p24"/>
          <p:cNvSpPr txBox="1"/>
          <p:nvPr/>
        </p:nvSpPr>
        <p:spPr>
          <a:xfrm>
            <a:off x="6391800" y="3097103"/>
            <a:ext cx="17912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rgbClr val="FF0000"/>
                </a:solidFill>
                <a:latin typeface="Century Gothic" panose="020B0502020202020204" pitchFamily="34" charset="0"/>
                <a:ea typeface="Paytone One"/>
                <a:cs typeface="Arial" panose="020B0604020202020204" pitchFamily="34" charset="0"/>
                <a:sym typeface="Paytone One"/>
              </a:rPr>
              <a:t>2018</a:t>
            </a:r>
          </a:p>
        </p:txBody>
      </p:sp>
      <p:sp>
        <p:nvSpPr>
          <p:cNvPr id="193" name="Google Shape;193;p24"/>
          <p:cNvSpPr txBox="1"/>
          <p:nvPr/>
        </p:nvSpPr>
        <p:spPr>
          <a:xfrm>
            <a:off x="5578485" y="1020500"/>
            <a:ext cx="21688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800" b="1" dirty="0">
                <a:solidFill>
                  <a:srgbClr val="FF0000"/>
                </a:solidFill>
                <a:latin typeface="Century Gothic" panose="020B0502020202020204" pitchFamily="34" charset="0"/>
                <a:ea typeface="Paytone One"/>
                <a:cs typeface="Arial" panose="020B0604020202020204" pitchFamily="34" charset="0"/>
                <a:sym typeface="Paytone One"/>
              </a:rPr>
              <a:t>2012</a:t>
            </a:r>
          </a:p>
        </p:txBody>
      </p:sp>
      <p:sp>
        <p:nvSpPr>
          <p:cNvPr id="195" name="Google Shape;195;p24"/>
          <p:cNvSpPr txBox="1"/>
          <p:nvPr/>
        </p:nvSpPr>
        <p:spPr>
          <a:xfrm>
            <a:off x="2846217" y="5138092"/>
            <a:ext cx="3567132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Unidad de </a:t>
            </a:r>
            <a:r>
              <a:rPr lang="en-US" sz="2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Mantenimiento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Vial</a:t>
            </a:r>
          </a:p>
        </p:txBody>
      </p:sp>
      <p:sp>
        <p:nvSpPr>
          <p:cNvPr id="196" name="Google Shape;196;p24"/>
          <p:cNvSpPr txBox="1"/>
          <p:nvPr/>
        </p:nvSpPr>
        <p:spPr>
          <a:xfrm>
            <a:off x="677284" y="1188689"/>
            <a:ext cx="25428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-US" sz="1467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Cuerpo</a:t>
            </a:r>
            <a:r>
              <a:rPr lang="en-US" sz="1467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 de </a:t>
            </a:r>
            <a:r>
              <a:rPr lang="en-US" sz="1467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texto</a:t>
            </a:r>
            <a:endParaRPr sz="1467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Source Sans Pro Light"/>
              <a:cs typeface="Source Sans Pro Light"/>
              <a:sym typeface="Source Sans Pro Light"/>
            </a:endParaRPr>
          </a:p>
          <a:p>
            <a:pPr algn="r">
              <a:spcBef>
                <a:spcPts val="2133"/>
              </a:spcBef>
              <a:spcAft>
                <a:spcPts val="2133"/>
              </a:spcAft>
            </a:pPr>
            <a:endParaRPr sz="1467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Source Sans Pro Light"/>
              <a:cs typeface="Source Sans Pro Light"/>
              <a:sym typeface="Source Sans Pro Light"/>
            </a:endParaRPr>
          </a:p>
        </p:txBody>
      </p:sp>
      <p:sp>
        <p:nvSpPr>
          <p:cNvPr id="197" name="Google Shape;197;p24"/>
          <p:cNvSpPr txBox="1"/>
          <p:nvPr/>
        </p:nvSpPr>
        <p:spPr>
          <a:xfrm>
            <a:off x="1522360" y="3269489"/>
            <a:ext cx="25428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/>
            <a:r>
              <a:rPr lang="en-US" sz="1467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Cuerpo</a:t>
            </a:r>
            <a:r>
              <a:rPr lang="en-US" sz="1467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 de </a:t>
            </a:r>
            <a:r>
              <a:rPr lang="en-US" sz="1467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Source Sans Pro Light"/>
                <a:cs typeface="Arial" panose="020B0604020202020204" pitchFamily="34" charset="0"/>
                <a:sym typeface="Source Sans Pro Light"/>
              </a:rPr>
              <a:t>texto</a:t>
            </a:r>
            <a:endParaRPr lang="en-US" sz="1467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Source Sans Pro Light"/>
              <a:cs typeface="Arial" panose="020B0604020202020204" pitchFamily="34" charset="0"/>
              <a:sym typeface="Source Sans Pro Light"/>
            </a:endParaRPr>
          </a:p>
        </p:txBody>
      </p:sp>
      <p:sp>
        <p:nvSpPr>
          <p:cNvPr id="198" name="Google Shape;198;p24"/>
          <p:cNvSpPr txBox="1"/>
          <p:nvPr/>
        </p:nvSpPr>
        <p:spPr>
          <a:xfrm>
            <a:off x="1785735" y="842467"/>
            <a:ext cx="14340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spcAft>
                <a:spcPts val="2133"/>
              </a:spcAft>
            </a:pPr>
            <a:r>
              <a:rPr lang="es-CO" sz="2133" b="1" dirty="0">
                <a:solidFill>
                  <a:schemeClr val="accent6"/>
                </a:solidFill>
                <a:latin typeface="Century Gothic" panose="020B0502020202020204" pitchFamily="34" charset="0"/>
                <a:ea typeface="Paytone One"/>
                <a:cs typeface="Arial" panose="020B0604020202020204" pitchFamily="34" charset="0"/>
                <a:sym typeface="Paytone One"/>
              </a:rPr>
              <a:t>TÍTULO</a:t>
            </a:r>
          </a:p>
        </p:txBody>
      </p:sp>
      <p:sp>
        <p:nvSpPr>
          <p:cNvPr id="199" name="Google Shape;199;p24"/>
          <p:cNvSpPr txBox="1"/>
          <p:nvPr/>
        </p:nvSpPr>
        <p:spPr>
          <a:xfrm>
            <a:off x="2273972" y="2926833"/>
            <a:ext cx="17912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r">
              <a:spcAft>
                <a:spcPts val="2133"/>
              </a:spcAft>
            </a:pPr>
            <a:r>
              <a:rPr lang="es-CO" sz="2133" b="1" dirty="0">
                <a:solidFill>
                  <a:schemeClr val="accent6"/>
                </a:solidFill>
                <a:latin typeface="Century Gothic" panose="020B0502020202020204" pitchFamily="34" charset="0"/>
                <a:ea typeface="Paytone One"/>
                <a:cs typeface="Arial" panose="020B0604020202020204" pitchFamily="34" charset="0"/>
                <a:sym typeface="Paytone One"/>
              </a:rPr>
              <a:t>TÍTULO</a:t>
            </a:r>
          </a:p>
        </p:txBody>
      </p:sp>
      <p:sp>
        <p:nvSpPr>
          <p:cNvPr id="200" name="Google Shape;200;p24"/>
          <p:cNvSpPr/>
          <p:nvPr/>
        </p:nvSpPr>
        <p:spPr>
          <a:xfrm>
            <a:off x="5139981" y="3122233"/>
            <a:ext cx="187600" cy="18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1" name="Google Shape;201;p24"/>
          <p:cNvSpPr/>
          <p:nvPr/>
        </p:nvSpPr>
        <p:spPr>
          <a:xfrm>
            <a:off x="4305500" y="1037933"/>
            <a:ext cx="187600" cy="18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6887684" y="5205519"/>
            <a:ext cx="187600" cy="18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89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redondeado 13">
            <a:extLst>
              <a:ext uri="{FF2B5EF4-FFF2-40B4-BE49-F238E27FC236}">
                <a16:creationId xmlns:a16="http://schemas.microsoft.com/office/drawing/2014/main" id="{4F4191B9-1B65-D92B-42BD-F6F939479C53}"/>
              </a:ext>
            </a:extLst>
          </p:cNvPr>
          <p:cNvSpPr/>
          <p:nvPr/>
        </p:nvSpPr>
        <p:spPr>
          <a:xfrm>
            <a:off x="980270" y="1530915"/>
            <a:ext cx="2515762" cy="30346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Malla vial</a:t>
            </a:r>
            <a:endParaRPr lang="es-419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1307D07A-0FB3-D616-88F0-348B70B8234B}"/>
              </a:ext>
            </a:extLst>
          </p:cNvPr>
          <p:cNvSpPr/>
          <p:nvPr/>
        </p:nvSpPr>
        <p:spPr>
          <a:xfrm>
            <a:off x="968237" y="1476404"/>
            <a:ext cx="393168" cy="391270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Gráfico 11">
            <a:extLst>
              <a:ext uri="{FF2B5EF4-FFF2-40B4-BE49-F238E27FC236}">
                <a16:creationId xmlns:a16="http://schemas.microsoft.com/office/drawing/2014/main" id="{52287641-1707-BE99-EC58-6CD83FC6F1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605" y="1577672"/>
            <a:ext cx="181280" cy="188731"/>
          </a:xfrm>
          <a:prstGeom prst="rect">
            <a:avLst/>
          </a:prstGeom>
          <a:ln>
            <a:noFill/>
          </a:ln>
        </p:spPr>
      </p:pic>
      <p:sp>
        <p:nvSpPr>
          <p:cNvPr id="37" name="Rectángulo redondeado 26">
            <a:extLst>
              <a:ext uri="{FF2B5EF4-FFF2-40B4-BE49-F238E27FC236}">
                <a16:creationId xmlns:a16="http://schemas.microsoft.com/office/drawing/2014/main" id="{312903CB-6124-1FA7-CEE1-3AC11D1E2E34}"/>
              </a:ext>
            </a:extLst>
          </p:cNvPr>
          <p:cNvSpPr/>
          <p:nvPr/>
        </p:nvSpPr>
        <p:spPr>
          <a:xfrm>
            <a:off x="8339625" y="1530915"/>
            <a:ext cx="2515762" cy="30346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Ciclorrutas</a:t>
            </a:r>
            <a:endParaRPr lang="es-419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8327593" y="1476404"/>
            <a:ext cx="393168" cy="391270"/>
            <a:chOff x="9396423" y="1024354"/>
            <a:chExt cx="393168" cy="391270"/>
          </a:xfrm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1072F484-787F-4B12-FA03-D60999443C9C}"/>
                </a:ext>
              </a:extLst>
            </p:cNvPr>
            <p:cNvSpPr/>
            <p:nvPr/>
          </p:nvSpPr>
          <p:spPr>
            <a:xfrm>
              <a:off x="9396423" y="1024354"/>
              <a:ext cx="393168" cy="391270"/>
            </a:xfrm>
            <a:prstGeom prst="ellipse">
              <a:avLst/>
            </a:prstGeom>
            <a:solidFill>
              <a:schemeClr val="accent3"/>
            </a:solidFill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Gráfico 10">
              <a:extLst>
                <a:ext uri="{FF2B5EF4-FFF2-40B4-BE49-F238E27FC236}">
                  <a16:creationId xmlns:a16="http://schemas.microsoft.com/office/drawing/2014/main" id="{B0F6AA26-AC29-9935-5FE7-0AB587FA2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90873" y="1098638"/>
              <a:ext cx="218180" cy="222422"/>
            </a:xfrm>
            <a:prstGeom prst="rect">
              <a:avLst/>
            </a:prstGeom>
          </p:spPr>
        </p:pic>
      </p:grpSp>
      <p:sp>
        <p:nvSpPr>
          <p:cNvPr id="38" name="Rectángulo redondeado 27">
            <a:extLst>
              <a:ext uri="{FF2B5EF4-FFF2-40B4-BE49-F238E27FC236}">
                <a16:creationId xmlns:a16="http://schemas.microsoft.com/office/drawing/2014/main" id="{8BD9B663-195A-9028-4F53-BE250C1282F1}"/>
              </a:ext>
            </a:extLst>
          </p:cNvPr>
          <p:cNvSpPr/>
          <p:nvPr/>
        </p:nvSpPr>
        <p:spPr>
          <a:xfrm>
            <a:off x="4633044" y="1530915"/>
            <a:ext cx="2515762" cy="303463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419" b="1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Espacio público</a:t>
            </a:r>
            <a:endParaRPr lang="es-419" dirty="0">
              <a:solidFill>
                <a:schemeClr val="bg2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9B7159A9-6232-D0C6-2B34-1D26DFC31407}"/>
              </a:ext>
            </a:extLst>
          </p:cNvPr>
          <p:cNvSpPr/>
          <p:nvPr/>
        </p:nvSpPr>
        <p:spPr>
          <a:xfrm>
            <a:off x="4621012" y="1476404"/>
            <a:ext cx="393168" cy="391270"/>
          </a:xfrm>
          <a:prstGeom prst="ellipse">
            <a:avLst/>
          </a:prstGeom>
          <a:solidFill>
            <a:schemeClr val="accent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Gráfico 9">
            <a:extLst>
              <a:ext uri="{FF2B5EF4-FFF2-40B4-BE49-F238E27FC236}">
                <a16:creationId xmlns:a16="http://schemas.microsoft.com/office/drawing/2014/main" id="{C52D80F9-E562-97E4-7B09-3C133D1DC8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590" y="1560835"/>
            <a:ext cx="223501" cy="222422"/>
          </a:xfrm>
          <a:prstGeom prst="rect">
            <a:avLst/>
          </a:prstGeom>
        </p:spPr>
      </p:pic>
      <p:sp>
        <p:nvSpPr>
          <p:cNvPr id="48" name="Rectángulo redondeado 31">
            <a:extLst>
              <a:ext uri="{FF2B5EF4-FFF2-40B4-BE49-F238E27FC236}">
                <a16:creationId xmlns:a16="http://schemas.microsoft.com/office/drawing/2014/main" id="{1BE9359E-1BB0-42B8-5DF1-C4156E9DE69E}"/>
              </a:ext>
            </a:extLst>
          </p:cNvPr>
          <p:cNvSpPr/>
          <p:nvPr/>
        </p:nvSpPr>
        <p:spPr>
          <a:xfrm>
            <a:off x="1145225" y="1852159"/>
            <a:ext cx="2205701" cy="20268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Inventario extensión</a:t>
            </a:r>
          </a:p>
        </p:txBody>
      </p:sp>
      <p:sp>
        <p:nvSpPr>
          <p:cNvPr id="49" name="Rectángulo redondeado 32">
            <a:extLst>
              <a:ext uri="{FF2B5EF4-FFF2-40B4-BE49-F238E27FC236}">
                <a16:creationId xmlns:a16="http://schemas.microsoft.com/office/drawing/2014/main" id="{5B7A2F93-B50C-3F03-021D-37136F5FBC2B}"/>
              </a:ext>
            </a:extLst>
          </p:cNvPr>
          <p:cNvSpPr/>
          <p:nvPr/>
        </p:nvSpPr>
        <p:spPr>
          <a:xfrm>
            <a:off x="8530401" y="1852159"/>
            <a:ext cx="2205701" cy="20268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Inventario extensión</a:t>
            </a:r>
          </a:p>
        </p:txBody>
      </p:sp>
      <p:sp>
        <p:nvSpPr>
          <p:cNvPr id="50" name="Rectángulo redondeado 33">
            <a:extLst>
              <a:ext uri="{FF2B5EF4-FFF2-40B4-BE49-F238E27FC236}">
                <a16:creationId xmlns:a16="http://schemas.microsoft.com/office/drawing/2014/main" id="{956E0DF7-7077-CBA1-F4E3-E9F38053F811}"/>
              </a:ext>
            </a:extLst>
          </p:cNvPr>
          <p:cNvSpPr/>
          <p:nvPr/>
        </p:nvSpPr>
        <p:spPr>
          <a:xfrm>
            <a:off x="4872792" y="1852159"/>
            <a:ext cx="2205701" cy="20268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Inventario extensión</a:t>
            </a:r>
          </a:p>
        </p:txBody>
      </p:sp>
      <p:sp>
        <p:nvSpPr>
          <p:cNvPr id="54" name="Rectángulo redondeado 57">
            <a:extLst>
              <a:ext uri="{FF2B5EF4-FFF2-40B4-BE49-F238E27FC236}">
                <a16:creationId xmlns:a16="http://schemas.microsoft.com/office/drawing/2014/main" id="{DED14DFD-AFE3-3C9C-1891-8C39CCD8F788}"/>
              </a:ext>
            </a:extLst>
          </p:cNvPr>
          <p:cNvSpPr/>
          <p:nvPr/>
        </p:nvSpPr>
        <p:spPr>
          <a:xfrm>
            <a:off x="980268" y="2092003"/>
            <a:ext cx="2605058" cy="3034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14.644,6</a:t>
            </a:r>
            <a:r>
              <a:rPr lang="es-419" sz="1600" b="1" dirty="0">
                <a:solidFill>
                  <a:srgbClr val="222A3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419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km/carril</a:t>
            </a:r>
          </a:p>
        </p:txBody>
      </p:sp>
      <p:sp>
        <p:nvSpPr>
          <p:cNvPr id="55" name="Rectángulo redondeado 58">
            <a:extLst>
              <a:ext uri="{FF2B5EF4-FFF2-40B4-BE49-F238E27FC236}">
                <a16:creationId xmlns:a16="http://schemas.microsoft.com/office/drawing/2014/main" id="{DD5D1CA2-2CB7-74E4-8570-1B0822642FFC}"/>
              </a:ext>
            </a:extLst>
          </p:cNvPr>
          <p:cNvSpPr/>
          <p:nvPr/>
        </p:nvSpPr>
        <p:spPr>
          <a:xfrm>
            <a:off x="1024916" y="2355626"/>
            <a:ext cx="2515763" cy="3034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51.256.100 </a:t>
            </a:r>
            <a:r>
              <a:rPr lang="es-419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s-419" sz="1600" b="1" baseline="300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Rectángulo redondeado 62">
            <a:extLst>
              <a:ext uri="{FF2B5EF4-FFF2-40B4-BE49-F238E27FC236}">
                <a16:creationId xmlns:a16="http://schemas.microsoft.com/office/drawing/2014/main" id="{1138728B-3DFD-7998-32FF-91A1C7E4AAF1}"/>
              </a:ext>
            </a:extLst>
          </p:cNvPr>
          <p:cNvSpPr/>
          <p:nvPr/>
        </p:nvSpPr>
        <p:spPr>
          <a:xfrm>
            <a:off x="8363832" y="2092003"/>
            <a:ext cx="2513423" cy="3034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677,5</a:t>
            </a:r>
            <a:r>
              <a:rPr lang="es-419" sz="1600" b="1" dirty="0">
                <a:solidFill>
                  <a:srgbClr val="222A35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419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km</a:t>
            </a:r>
          </a:p>
        </p:txBody>
      </p:sp>
      <p:sp>
        <p:nvSpPr>
          <p:cNvPr id="57" name="Rectángulo redondeado 63">
            <a:extLst>
              <a:ext uri="{FF2B5EF4-FFF2-40B4-BE49-F238E27FC236}">
                <a16:creationId xmlns:a16="http://schemas.microsoft.com/office/drawing/2014/main" id="{1DD713EC-A13D-03E8-2245-09FEA83EB6E2}"/>
              </a:ext>
            </a:extLst>
          </p:cNvPr>
          <p:cNvSpPr/>
          <p:nvPr/>
        </p:nvSpPr>
        <p:spPr>
          <a:xfrm>
            <a:off x="8363832" y="2355626"/>
            <a:ext cx="2513423" cy="3034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1.135.584,8</a:t>
            </a:r>
            <a:r>
              <a:rPr lang="es-419" sz="1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s-419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es-419" sz="1600" b="1" baseline="300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Rectángulo redondeado 68">
            <a:extLst>
              <a:ext uri="{FF2B5EF4-FFF2-40B4-BE49-F238E27FC236}">
                <a16:creationId xmlns:a16="http://schemas.microsoft.com/office/drawing/2014/main" id="{D5AB4127-9616-8929-D821-904147E38683}"/>
              </a:ext>
            </a:extLst>
          </p:cNvPr>
          <p:cNvSpPr/>
          <p:nvPr/>
        </p:nvSpPr>
        <p:spPr>
          <a:xfrm>
            <a:off x="4633043" y="2197643"/>
            <a:ext cx="2513070" cy="30346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>
                <a:solidFill>
                  <a:schemeClr val="bg2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36.502.287,1</a:t>
            </a:r>
            <a:r>
              <a:rPr lang="es-419" sz="1600" b="1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m</a:t>
            </a:r>
            <a:r>
              <a:rPr lang="es-419" sz="1600" b="1" baseline="30000" dirty="0">
                <a:solidFill>
                  <a:schemeClr val="accent6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2" name="Forma libre 8">
            <a:extLst>
              <a:ext uri="{FF2B5EF4-FFF2-40B4-BE49-F238E27FC236}">
                <a16:creationId xmlns:a16="http://schemas.microsoft.com/office/drawing/2014/main" id="{B740B01E-C2D6-D901-2BEE-C88E10A9F737}"/>
              </a:ext>
            </a:extLst>
          </p:cNvPr>
          <p:cNvSpPr/>
          <p:nvPr/>
        </p:nvSpPr>
        <p:spPr>
          <a:xfrm>
            <a:off x="1030691" y="3620075"/>
            <a:ext cx="2511846" cy="0"/>
          </a:xfrm>
          <a:custGeom>
            <a:avLst/>
            <a:gdLst>
              <a:gd name="connsiteX0" fmla="*/ 0 w 2511846"/>
              <a:gd name="connsiteY0" fmla="*/ 0 h 0"/>
              <a:gd name="connsiteX1" fmla="*/ 2511846 w 251184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1846">
                <a:moveTo>
                  <a:pt x="0" y="0"/>
                </a:moveTo>
                <a:lnTo>
                  <a:pt x="2511846" y="0"/>
                </a:lnTo>
              </a:path>
            </a:pathLst>
          </a:cu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5" name="Grupo 64">
            <a:extLst>
              <a:ext uri="{FF2B5EF4-FFF2-40B4-BE49-F238E27FC236}">
                <a16:creationId xmlns:a16="http://schemas.microsoft.com/office/drawing/2014/main" id="{013E3AE2-8EF7-FCDA-7E50-0FD9FFC1781B}"/>
              </a:ext>
            </a:extLst>
          </p:cNvPr>
          <p:cNvGrpSpPr/>
          <p:nvPr/>
        </p:nvGrpSpPr>
        <p:grpSpPr>
          <a:xfrm>
            <a:off x="421612" y="2769700"/>
            <a:ext cx="3582725" cy="607383"/>
            <a:chOff x="225202" y="2419930"/>
            <a:chExt cx="3036092" cy="658862"/>
          </a:xfrm>
        </p:grpSpPr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B40D7BA7-57DE-C52E-8B76-C2A25EDDAC72}"/>
                </a:ext>
              </a:extLst>
            </p:cNvPr>
            <p:cNvSpPr txBox="1"/>
            <p:nvPr/>
          </p:nvSpPr>
          <p:spPr>
            <a:xfrm>
              <a:off x="225202" y="2419930"/>
              <a:ext cx="1488697" cy="651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s-CO" sz="1100" dirty="0">
                  <a:solidFill>
                    <a:schemeClr val="bg2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Malla vial intermedia:</a:t>
              </a:r>
            </a:p>
            <a:p>
              <a:pPr algn="r"/>
              <a:r>
                <a:rPr lang="es-CO" sz="1100" dirty="0">
                  <a:solidFill>
                    <a:schemeClr val="bg2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Malla vial local:</a:t>
              </a:r>
            </a:p>
            <a:p>
              <a:pPr algn="r"/>
              <a:r>
                <a:rPr lang="es-CO" sz="1100" dirty="0">
                  <a:solidFill>
                    <a:schemeClr val="bg2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Malla rural: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90C67E89-103E-4E0D-A709-D3E55D8466C5}"/>
                </a:ext>
              </a:extLst>
            </p:cNvPr>
            <p:cNvSpPr txBox="1"/>
            <p:nvPr/>
          </p:nvSpPr>
          <p:spPr>
            <a:xfrm>
              <a:off x="1631348" y="2427761"/>
              <a:ext cx="1629946" cy="651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ctr"/>
              <a:r>
                <a:rPr lang="es-CO" sz="1100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3.217,1 km Carril</a:t>
              </a:r>
            </a:p>
            <a:p>
              <a:r>
                <a:rPr lang="es-CO" sz="1100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6.219,3 km Carril</a:t>
              </a:r>
            </a:p>
            <a:p>
              <a:r>
                <a:rPr lang="es-CO" sz="1100" b="1" dirty="0">
                  <a:solidFill>
                    <a:schemeClr val="bg2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1.271,3 km Carril</a:t>
              </a:r>
            </a:p>
          </p:txBody>
        </p:sp>
      </p:grpSp>
      <p:sp>
        <p:nvSpPr>
          <p:cNvPr id="74" name="Forma libre 70">
            <a:extLst>
              <a:ext uri="{FF2B5EF4-FFF2-40B4-BE49-F238E27FC236}">
                <a16:creationId xmlns:a16="http://schemas.microsoft.com/office/drawing/2014/main" id="{A1843CB1-8C23-AC31-07C6-B6B1317F39A6}"/>
              </a:ext>
            </a:extLst>
          </p:cNvPr>
          <p:cNvSpPr/>
          <p:nvPr/>
        </p:nvSpPr>
        <p:spPr>
          <a:xfrm>
            <a:off x="4840077" y="3620075"/>
            <a:ext cx="2511846" cy="0"/>
          </a:xfrm>
          <a:custGeom>
            <a:avLst/>
            <a:gdLst>
              <a:gd name="connsiteX0" fmla="*/ 0 w 2511846"/>
              <a:gd name="connsiteY0" fmla="*/ 0 h 0"/>
              <a:gd name="connsiteX1" fmla="*/ 2511846 w 251184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1846">
                <a:moveTo>
                  <a:pt x="0" y="0"/>
                </a:moveTo>
                <a:lnTo>
                  <a:pt x="2511846" y="0"/>
                </a:lnTo>
              </a:path>
            </a:pathLst>
          </a:cu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orma libre 108">
            <a:extLst>
              <a:ext uri="{FF2B5EF4-FFF2-40B4-BE49-F238E27FC236}">
                <a16:creationId xmlns:a16="http://schemas.microsoft.com/office/drawing/2014/main" id="{7AAAA812-5D42-E34F-4490-34018703BCB1}"/>
              </a:ext>
            </a:extLst>
          </p:cNvPr>
          <p:cNvSpPr/>
          <p:nvPr/>
        </p:nvSpPr>
        <p:spPr>
          <a:xfrm>
            <a:off x="8326919" y="3620075"/>
            <a:ext cx="2511846" cy="0"/>
          </a:xfrm>
          <a:custGeom>
            <a:avLst/>
            <a:gdLst>
              <a:gd name="connsiteX0" fmla="*/ 0 w 2511846"/>
              <a:gd name="connsiteY0" fmla="*/ 0 h 0"/>
              <a:gd name="connsiteX1" fmla="*/ 2511846 w 251184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11846">
                <a:moveTo>
                  <a:pt x="0" y="0"/>
                </a:moveTo>
                <a:lnTo>
                  <a:pt x="2511846" y="0"/>
                </a:lnTo>
              </a:path>
            </a:pathLst>
          </a:custGeom>
          <a:noFill/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0" name="Grupo 89">
            <a:extLst>
              <a:ext uri="{FF2B5EF4-FFF2-40B4-BE49-F238E27FC236}">
                <a16:creationId xmlns:a16="http://schemas.microsoft.com/office/drawing/2014/main" id="{883DE432-FD4A-47FA-7CAC-60511A9F31C3}"/>
              </a:ext>
            </a:extLst>
          </p:cNvPr>
          <p:cNvGrpSpPr/>
          <p:nvPr/>
        </p:nvGrpSpPr>
        <p:grpSpPr>
          <a:xfrm>
            <a:off x="8095717" y="3914944"/>
            <a:ext cx="2847660" cy="1890755"/>
            <a:chOff x="12000341" y="4806987"/>
            <a:chExt cx="2847660" cy="2051011"/>
          </a:xfrm>
        </p:grpSpPr>
        <p:grpSp>
          <p:nvGrpSpPr>
            <p:cNvPr id="91" name="Grupo 90">
              <a:extLst>
                <a:ext uri="{FF2B5EF4-FFF2-40B4-BE49-F238E27FC236}">
                  <a16:creationId xmlns:a16="http://schemas.microsoft.com/office/drawing/2014/main" id="{08682736-FDB1-7102-C3AC-6D9385C990D5}"/>
                </a:ext>
              </a:extLst>
            </p:cNvPr>
            <p:cNvGrpSpPr/>
            <p:nvPr/>
          </p:nvGrpSpPr>
          <p:grpSpPr>
            <a:xfrm>
              <a:off x="12583513" y="5778539"/>
              <a:ext cx="2208762" cy="1079459"/>
              <a:chOff x="8561748" y="1707349"/>
              <a:chExt cx="4311120" cy="677795"/>
            </a:xfrm>
          </p:grpSpPr>
          <p:sp>
            <p:nvSpPr>
              <p:cNvPr id="116" name="CuadroTexto 115">
                <a:extLst>
                  <a:ext uri="{FF2B5EF4-FFF2-40B4-BE49-F238E27FC236}">
                    <a16:creationId xmlns:a16="http://schemas.microsoft.com/office/drawing/2014/main" id="{43EEB78C-D5BB-7119-7295-7BCB8248EC48}"/>
                  </a:ext>
                </a:extLst>
              </p:cNvPr>
              <p:cNvSpPr txBox="1"/>
              <p:nvPr/>
            </p:nvSpPr>
            <p:spPr>
              <a:xfrm rot="16200000">
                <a:off x="8519378" y="1749719"/>
                <a:ext cx="445176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BUENO</a:t>
                </a:r>
                <a:endParaRPr lang="es-CO" sz="600" b="1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CuadroTexto 116">
                <a:extLst>
                  <a:ext uri="{FF2B5EF4-FFF2-40B4-BE49-F238E27FC236}">
                    <a16:creationId xmlns:a16="http://schemas.microsoft.com/office/drawing/2014/main" id="{01187262-F9A6-2EA7-AF3C-CF51E35E6B0B}"/>
                  </a:ext>
                </a:extLst>
              </p:cNvPr>
              <p:cNvSpPr txBox="1"/>
              <p:nvPr/>
            </p:nvSpPr>
            <p:spPr>
              <a:xfrm rot="16200000">
                <a:off x="9087520" y="1867106"/>
                <a:ext cx="675641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SATISFACTORIO</a:t>
                </a:r>
                <a:endParaRPr lang="es-CO" sz="600" b="1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CuadroTexto 117">
                <a:extLst>
                  <a:ext uri="{FF2B5EF4-FFF2-40B4-BE49-F238E27FC236}">
                    <a16:creationId xmlns:a16="http://schemas.microsoft.com/office/drawing/2014/main" id="{7A72861F-DB07-DBED-3AB7-538673CB56AC}"/>
                  </a:ext>
                </a:extLst>
              </p:cNvPr>
              <p:cNvSpPr txBox="1"/>
              <p:nvPr/>
            </p:nvSpPr>
            <p:spPr>
              <a:xfrm rot="16200000">
                <a:off x="9779346" y="1765369"/>
                <a:ext cx="472168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ACEPTABLE</a:t>
                </a:r>
                <a:endParaRPr lang="es-CO" sz="600" b="1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CuadroTexto 118">
                <a:extLst>
                  <a:ext uri="{FF2B5EF4-FFF2-40B4-BE49-F238E27FC236}">
                    <a16:creationId xmlns:a16="http://schemas.microsoft.com/office/drawing/2014/main" id="{4C26C31F-96BA-20A1-35D7-FC42DA2D4613}"/>
                  </a:ext>
                </a:extLst>
              </p:cNvPr>
              <p:cNvSpPr txBox="1"/>
              <p:nvPr/>
            </p:nvSpPr>
            <p:spPr>
              <a:xfrm rot="16200000">
                <a:off x="10513444" y="1746790"/>
                <a:ext cx="435010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POBRE</a:t>
                </a:r>
                <a:endParaRPr lang="es-CO" sz="600" b="1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CuadroTexto 119">
                <a:extLst>
                  <a:ext uri="{FF2B5EF4-FFF2-40B4-BE49-F238E27FC236}">
                    <a16:creationId xmlns:a16="http://schemas.microsoft.com/office/drawing/2014/main" id="{DC66599A-BA8C-92DA-387A-A4A7E7035023}"/>
                  </a:ext>
                </a:extLst>
              </p:cNvPr>
              <p:cNvSpPr txBox="1"/>
              <p:nvPr/>
            </p:nvSpPr>
            <p:spPr>
              <a:xfrm rot="16200000">
                <a:off x="11016989" y="1867106"/>
                <a:ext cx="675641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MUY POBRE</a:t>
                </a:r>
                <a:endParaRPr lang="es-CO" sz="600" b="1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CuadroTexto 120">
                <a:extLst>
                  <a:ext uri="{FF2B5EF4-FFF2-40B4-BE49-F238E27FC236}">
                    <a16:creationId xmlns:a16="http://schemas.microsoft.com/office/drawing/2014/main" id="{5F415C85-1907-B6D4-73E1-028417A6E382}"/>
                  </a:ext>
                </a:extLst>
              </p:cNvPr>
              <p:cNvSpPr txBox="1"/>
              <p:nvPr/>
            </p:nvSpPr>
            <p:spPr>
              <a:xfrm rot="16200000">
                <a:off x="11837202" y="1745987"/>
                <a:ext cx="433408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GRAVE</a:t>
                </a:r>
                <a:endParaRPr lang="es-CO" sz="600" b="1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CuadroTexto 121">
                <a:extLst>
                  <a:ext uri="{FF2B5EF4-FFF2-40B4-BE49-F238E27FC236}">
                    <a16:creationId xmlns:a16="http://schemas.microsoft.com/office/drawing/2014/main" id="{0AEA0ED0-2429-C359-7BDC-3927C5A75F67}"/>
                  </a:ext>
                </a:extLst>
              </p:cNvPr>
              <p:cNvSpPr txBox="1"/>
              <p:nvPr/>
            </p:nvSpPr>
            <p:spPr>
              <a:xfrm rot="16200000">
                <a:off x="12464049" y="1755733"/>
                <a:ext cx="457201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FALLADO</a:t>
                </a:r>
                <a:endParaRPr lang="es-CO" sz="600" b="1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" name="Rectángulo 91">
              <a:extLst>
                <a:ext uri="{FF2B5EF4-FFF2-40B4-BE49-F238E27FC236}">
                  <a16:creationId xmlns:a16="http://schemas.microsoft.com/office/drawing/2014/main" id="{AA799999-29C7-0814-C2B0-02E7CD7E6BB1}"/>
                </a:ext>
              </a:extLst>
            </p:cNvPr>
            <p:cNvSpPr/>
            <p:nvPr/>
          </p:nvSpPr>
          <p:spPr>
            <a:xfrm>
              <a:off x="12538769" y="5027766"/>
              <a:ext cx="290678" cy="7519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52BB1899-6333-6FCA-5BC9-9335DD6EBE99}"/>
                </a:ext>
              </a:extLst>
            </p:cNvPr>
            <p:cNvSpPr/>
            <p:nvPr/>
          </p:nvSpPr>
          <p:spPr>
            <a:xfrm>
              <a:off x="12866363" y="5588026"/>
              <a:ext cx="290678" cy="191716"/>
            </a:xfrm>
            <a:prstGeom prst="rect">
              <a:avLst/>
            </a:prstGeom>
            <a:solidFill>
              <a:srgbClr val="91C2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ángulo 93">
              <a:extLst>
                <a:ext uri="{FF2B5EF4-FFF2-40B4-BE49-F238E27FC236}">
                  <a16:creationId xmlns:a16="http://schemas.microsoft.com/office/drawing/2014/main" id="{44BB76D5-D4BF-353A-CFED-51F7970DED68}"/>
                </a:ext>
              </a:extLst>
            </p:cNvPr>
            <p:cNvSpPr/>
            <p:nvPr/>
          </p:nvSpPr>
          <p:spPr>
            <a:xfrm>
              <a:off x="13193958" y="5710254"/>
              <a:ext cx="290678" cy="69489"/>
            </a:xfrm>
            <a:prstGeom prst="rect">
              <a:avLst/>
            </a:prstGeom>
            <a:solidFill>
              <a:srgbClr val="FCBD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ángulo 94">
              <a:extLst>
                <a:ext uri="{FF2B5EF4-FFF2-40B4-BE49-F238E27FC236}">
                  <a16:creationId xmlns:a16="http://schemas.microsoft.com/office/drawing/2014/main" id="{29ACD776-F969-ACA7-3367-672225F0FAD7}"/>
                </a:ext>
              </a:extLst>
            </p:cNvPr>
            <p:cNvSpPr/>
            <p:nvPr/>
          </p:nvSpPr>
          <p:spPr>
            <a:xfrm>
              <a:off x="13521552" y="5734895"/>
              <a:ext cx="290678" cy="44847"/>
            </a:xfrm>
            <a:prstGeom prst="rect">
              <a:avLst/>
            </a:prstGeom>
            <a:solidFill>
              <a:srgbClr val="D49D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ángulo 95">
              <a:extLst>
                <a:ext uri="{FF2B5EF4-FFF2-40B4-BE49-F238E27FC236}">
                  <a16:creationId xmlns:a16="http://schemas.microsoft.com/office/drawing/2014/main" id="{02E875FD-4CF8-2D15-0697-ABF5783DC50B}"/>
                </a:ext>
              </a:extLst>
            </p:cNvPr>
            <p:cNvSpPr/>
            <p:nvPr/>
          </p:nvSpPr>
          <p:spPr>
            <a:xfrm>
              <a:off x="13849146" y="5744378"/>
              <a:ext cx="290678" cy="343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ángulo 96">
              <a:extLst>
                <a:ext uri="{FF2B5EF4-FFF2-40B4-BE49-F238E27FC236}">
                  <a16:creationId xmlns:a16="http://schemas.microsoft.com/office/drawing/2014/main" id="{FC17ADFE-1946-63BD-5D29-035A623D8513}"/>
                </a:ext>
              </a:extLst>
            </p:cNvPr>
            <p:cNvSpPr/>
            <p:nvPr/>
          </p:nvSpPr>
          <p:spPr>
            <a:xfrm>
              <a:off x="14176741" y="5757407"/>
              <a:ext cx="290678" cy="22335"/>
            </a:xfrm>
            <a:prstGeom prst="rect">
              <a:avLst/>
            </a:prstGeom>
            <a:solidFill>
              <a:srgbClr val="941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ángulo 97">
              <a:extLst>
                <a:ext uri="{FF2B5EF4-FFF2-40B4-BE49-F238E27FC236}">
                  <a16:creationId xmlns:a16="http://schemas.microsoft.com/office/drawing/2014/main" id="{7C82A8CE-6842-8718-07A3-104520850313}"/>
                </a:ext>
              </a:extLst>
            </p:cNvPr>
            <p:cNvSpPr/>
            <p:nvPr/>
          </p:nvSpPr>
          <p:spPr>
            <a:xfrm>
              <a:off x="14504335" y="5757407"/>
              <a:ext cx="290678" cy="22335"/>
            </a:xfrm>
            <a:prstGeom prst="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9" name="Grupo 98">
              <a:extLst>
                <a:ext uri="{FF2B5EF4-FFF2-40B4-BE49-F238E27FC236}">
                  <a16:creationId xmlns:a16="http://schemas.microsoft.com/office/drawing/2014/main" id="{D89D6259-DA02-4F51-ED01-ED43F141534A}"/>
                </a:ext>
              </a:extLst>
            </p:cNvPr>
            <p:cNvGrpSpPr/>
            <p:nvPr/>
          </p:nvGrpSpPr>
          <p:grpSpPr>
            <a:xfrm>
              <a:off x="12000341" y="4834439"/>
              <a:ext cx="519477" cy="1040376"/>
              <a:chOff x="8722760" y="864169"/>
              <a:chExt cx="445177" cy="2087200"/>
            </a:xfrm>
          </p:grpSpPr>
          <p:sp>
            <p:nvSpPr>
              <p:cNvPr id="107" name="CuadroTexto 106">
                <a:extLst>
                  <a:ext uri="{FF2B5EF4-FFF2-40B4-BE49-F238E27FC236}">
                    <a16:creationId xmlns:a16="http://schemas.microsoft.com/office/drawing/2014/main" id="{B09F8358-1ADB-C73A-08C7-171F7719FEDA}"/>
                  </a:ext>
                </a:extLst>
              </p:cNvPr>
              <p:cNvSpPr txBox="1"/>
              <p:nvPr/>
            </p:nvSpPr>
            <p:spPr>
              <a:xfrm>
                <a:off x="8722760" y="2549491"/>
                <a:ext cx="445177" cy="401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0,00%</a:t>
                </a:r>
                <a:endParaRPr lang="es-CO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CuadroTexto 107">
                <a:extLst>
                  <a:ext uri="{FF2B5EF4-FFF2-40B4-BE49-F238E27FC236}">
                    <a16:creationId xmlns:a16="http://schemas.microsoft.com/office/drawing/2014/main" id="{C04314AC-9C63-03F2-A88A-A5130B130694}"/>
                  </a:ext>
                </a:extLst>
              </p:cNvPr>
              <p:cNvSpPr txBox="1"/>
              <p:nvPr/>
            </p:nvSpPr>
            <p:spPr>
              <a:xfrm>
                <a:off x="8722760" y="2340701"/>
                <a:ext cx="445177" cy="401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10,00%</a:t>
                </a:r>
                <a:endParaRPr lang="es-CO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CuadroTexto 108">
                <a:extLst>
                  <a:ext uri="{FF2B5EF4-FFF2-40B4-BE49-F238E27FC236}">
                    <a16:creationId xmlns:a16="http://schemas.microsoft.com/office/drawing/2014/main" id="{83384564-4E06-1DFE-D1D7-F94A1CC713BD}"/>
                  </a:ext>
                </a:extLst>
              </p:cNvPr>
              <p:cNvSpPr txBox="1"/>
              <p:nvPr/>
            </p:nvSpPr>
            <p:spPr>
              <a:xfrm>
                <a:off x="8722760" y="2131911"/>
                <a:ext cx="445177" cy="401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20,00%</a:t>
                </a:r>
                <a:endParaRPr lang="es-CO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CuadroTexto 109">
                <a:extLst>
                  <a:ext uri="{FF2B5EF4-FFF2-40B4-BE49-F238E27FC236}">
                    <a16:creationId xmlns:a16="http://schemas.microsoft.com/office/drawing/2014/main" id="{916326C8-B3A2-4625-AFAF-9D5B56D90BA7}"/>
                  </a:ext>
                </a:extLst>
              </p:cNvPr>
              <p:cNvSpPr txBox="1"/>
              <p:nvPr/>
            </p:nvSpPr>
            <p:spPr>
              <a:xfrm>
                <a:off x="8722760" y="1921216"/>
                <a:ext cx="445177" cy="401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30,00%</a:t>
                </a:r>
                <a:endParaRPr lang="es-CO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CuadroTexto 110">
                <a:extLst>
                  <a:ext uri="{FF2B5EF4-FFF2-40B4-BE49-F238E27FC236}">
                    <a16:creationId xmlns:a16="http://schemas.microsoft.com/office/drawing/2014/main" id="{337828A7-00A4-031E-E16F-CE7C28A4CC2C}"/>
                  </a:ext>
                </a:extLst>
              </p:cNvPr>
              <p:cNvSpPr txBox="1"/>
              <p:nvPr/>
            </p:nvSpPr>
            <p:spPr>
              <a:xfrm>
                <a:off x="8722760" y="1710519"/>
                <a:ext cx="445177" cy="401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40,00%</a:t>
                </a:r>
                <a:endParaRPr lang="es-CO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CuadroTexto 111">
                <a:extLst>
                  <a:ext uri="{FF2B5EF4-FFF2-40B4-BE49-F238E27FC236}">
                    <a16:creationId xmlns:a16="http://schemas.microsoft.com/office/drawing/2014/main" id="{C47E326A-E454-DBEF-9730-368E860459EA}"/>
                  </a:ext>
                </a:extLst>
              </p:cNvPr>
              <p:cNvSpPr txBox="1"/>
              <p:nvPr/>
            </p:nvSpPr>
            <p:spPr>
              <a:xfrm>
                <a:off x="8722760" y="1497283"/>
                <a:ext cx="445177" cy="401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50,00%</a:t>
                </a:r>
                <a:endParaRPr lang="es-CO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CuadroTexto 112">
                <a:extLst>
                  <a:ext uri="{FF2B5EF4-FFF2-40B4-BE49-F238E27FC236}">
                    <a16:creationId xmlns:a16="http://schemas.microsoft.com/office/drawing/2014/main" id="{AC94C497-6B52-DDC4-DE21-EA6F338388EA}"/>
                  </a:ext>
                </a:extLst>
              </p:cNvPr>
              <p:cNvSpPr txBox="1"/>
              <p:nvPr/>
            </p:nvSpPr>
            <p:spPr>
              <a:xfrm>
                <a:off x="8722760" y="1284048"/>
                <a:ext cx="445177" cy="401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60,00%</a:t>
                </a:r>
                <a:endParaRPr lang="es-CO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CuadroTexto 113">
                <a:extLst>
                  <a:ext uri="{FF2B5EF4-FFF2-40B4-BE49-F238E27FC236}">
                    <a16:creationId xmlns:a16="http://schemas.microsoft.com/office/drawing/2014/main" id="{B55A0EB2-DABB-DD64-A73D-4F66C3495C50}"/>
                  </a:ext>
                </a:extLst>
              </p:cNvPr>
              <p:cNvSpPr txBox="1"/>
              <p:nvPr/>
            </p:nvSpPr>
            <p:spPr>
              <a:xfrm>
                <a:off x="8722760" y="1070814"/>
                <a:ext cx="445177" cy="401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70,00%</a:t>
                </a:r>
                <a:endParaRPr lang="es-CO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CuadroTexto 114">
                <a:extLst>
                  <a:ext uri="{FF2B5EF4-FFF2-40B4-BE49-F238E27FC236}">
                    <a16:creationId xmlns:a16="http://schemas.microsoft.com/office/drawing/2014/main" id="{F8A96D0A-0B21-4D5A-75FE-4E721947E454}"/>
                  </a:ext>
                </a:extLst>
              </p:cNvPr>
              <p:cNvSpPr txBox="1"/>
              <p:nvPr/>
            </p:nvSpPr>
            <p:spPr>
              <a:xfrm>
                <a:off x="8722760" y="864169"/>
                <a:ext cx="445177" cy="4018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dirty="0">
                    <a:solidFill>
                      <a:srgbClr val="393E16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80,00%</a:t>
                </a:r>
                <a:endParaRPr lang="es-CO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B16F6746-B464-3B83-1F7E-9D90FB69BE4C}"/>
                </a:ext>
              </a:extLst>
            </p:cNvPr>
            <p:cNvSpPr txBox="1"/>
            <p:nvPr/>
          </p:nvSpPr>
          <p:spPr>
            <a:xfrm>
              <a:off x="12458701" y="4806987"/>
              <a:ext cx="434584" cy="20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74,5%</a:t>
              </a:r>
              <a:endParaRPr lang="es-CO" sz="6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CuadroTexto 100">
              <a:extLst>
                <a:ext uri="{FF2B5EF4-FFF2-40B4-BE49-F238E27FC236}">
                  <a16:creationId xmlns:a16="http://schemas.microsoft.com/office/drawing/2014/main" id="{E4FBCB7D-636D-816D-F09A-14749CE2FA47}"/>
                </a:ext>
              </a:extLst>
            </p:cNvPr>
            <p:cNvSpPr txBox="1"/>
            <p:nvPr/>
          </p:nvSpPr>
          <p:spPr>
            <a:xfrm>
              <a:off x="12794105" y="5337244"/>
              <a:ext cx="409969" cy="20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18,2%</a:t>
              </a:r>
              <a:endParaRPr lang="es-CO" sz="6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1C1A7CC2-801B-0AF4-6FC0-E392BDDAE95F}"/>
                </a:ext>
              </a:extLst>
            </p:cNvPr>
            <p:cNvSpPr txBox="1"/>
            <p:nvPr/>
          </p:nvSpPr>
          <p:spPr>
            <a:xfrm>
              <a:off x="13133186" y="5428331"/>
              <a:ext cx="411127" cy="20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4,4%</a:t>
              </a:r>
              <a:endParaRPr lang="es-CO" sz="6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5D61B97D-B0CA-8FB3-8431-A833107A4BE6}"/>
                </a:ext>
              </a:extLst>
            </p:cNvPr>
            <p:cNvSpPr txBox="1"/>
            <p:nvPr/>
          </p:nvSpPr>
          <p:spPr>
            <a:xfrm>
              <a:off x="13471313" y="5494761"/>
              <a:ext cx="406408" cy="20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1,5%</a:t>
              </a:r>
              <a:endParaRPr lang="es-CO" sz="6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4C00CEE6-CCFC-BEBC-713E-08F14DE56C6B}"/>
                </a:ext>
              </a:extLst>
            </p:cNvPr>
            <p:cNvSpPr txBox="1"/>
            <p:nvPr/>
          </p:nvSpPr>
          <p:spPr>
            <a:xfrm>
              <a:off x="13783787" y="5527133"/>
              <a:ext cx="409969" cy="20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0,8%</a:t>
              </a:r>
              <a:endParaRPr lang="es-CO" sz="6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CuadroTexto 104">
              <a:extLst>
                <a:ext uri="{FF2B5EF4-FFF2-40B4-BE49-F238E27FC236}">
                  <a16:creationId xmlns:a16="http://schemas.microsoft.com/office/drawing/2014/main" id="{A412B753-BF2E-7567-618E-189541722A12}"/>
                </a:ext>
              </a:extLst>
            </p:cNvPr>
            <p:cNvSpPr txBox="1"/>
            <p:nvPr/>
          </p:nvSpPr>
          <p:spPr>
            <a:xfrm>
              <a:off x="14125363" y="5548277"/>
              <a:ext cx="379657" cy="20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0,6%</a:t>
              </a:r>
              <a:endParaRPr lang="es-CO" sz="6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CuadroTexto 105">
              <a:extLst>
                <a:ext uri="{FF2B5EF4-FFF2-40B4-BE49-F238E27FC236}">
                  <a16:creationId xmlns:a16="http://schemas.microsoft.com/office/drawing/2014/main" id="{2ACEE95D-71AE-0D24-7234-8452D7443624}"/>
                </a:ext>
              </a:extLst>
            </p:cNvPr>
            <p:cNvSpPr txBox="1"/>
            <p:nvPr/>
          </p:nvSpPr>
          <p:spPr>
            <a:xfrm>
              <a:off x="14458141" y="5578911"/>
              <a:ext cx="389860" cy="20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0,1%</a:t>
              </a:r>
              <a:endParaRPr lang="es-CO" sz="6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Grupo 122">
            <a:extLst>
              <a:ext uri="{FF2B5EF4-FFF2-40B4-BE49-F238E27FC236}">
                <a16:creationId xmlns:a16="http://schemas.microsoft.com/office/drawing/2014/main" id="{E8AB832A-8B35-2383-9DB3-34FB840BA9B2}"/>
              </a:ext>
            </a:extLst>
          </p:cNvPr>
          <p:cNvGrpSpPr/>
          <p:nvPr/>
        </p:nvGrpSpPr>
        <p:grpSpPr>
          <a:xfrm>
            <a:off x="1031283" y="3913149"/>
            <a:ext cx="2561260" cy="1890755"/>
            <a:chOff x="-3049414" y="3355006"/>
            <a:chExt cx="2561260" cy="2051011"/>
          </a:xfrm>
        </p:grpSpPr>
        <p:grpSp>
          <p:nvGrpSpPr>
            <p:cNvPr id="124" name="Grupo 123">
              <a:extLst>
                <a:ext uri="{FF2B5EF4-FFF2-40B4-BE49-F238E27FC236}">
                  <a16:creationId xmlns:a16="http://schemas.microsoft.com/office/drawing/2014/main" id="{BF656DCC-7AB4-8799-766E-41FD3CB54FB7}"/>
                </a:ext>
              </a:extLst>
            </p:cNvPr>
            <p:cNvGrpSpPr/>
            <p:nvPr/>
          </p:nvGrpSpPr>
          <p:grpSpPr>
            <a:xfrm>
              <a:off x="-2752643" y="4326558"/>
              <a:ext cx="2208763" cy="1079459"/>
              <a:chOff x="8561747" y="1707349"/>
              <a:chExt cx="4311122" cy="677795"/>
            </a:xfrm>
          </p:grpSpPr>
          <p:sp>
            <p:nvSpPr>
              <p:cNvPr id="140" name="CuadroTexto 139">
                <a:extLst>
                  <a:ext uri="{FF2B5EF4-FFF2-40B4-BE49-F238E27FC236}">
                    <a16:creationId xmlns:a16="http://schemas.microsoft.com/office/drawing/2014/main" id="{C2930A14-9A55-BA3B-7E82-2DF801FED4FB}"/>
                  </a:ext>
                </a:extLst>
              </p:cNvPr>
              <p:cNvSpPr txBox="1"/>
              <p:nvPr/>
            </p:nvSpPr>
            <p:spPr>
              <a:xfrm rot="16200000">
                <a:off x="8519377" y="1749719"/>
                <a:ext cx="445176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BUENO</a:t>
                </a:r>
                <a:endParaRPr lang="es-CO" sz="600" b="1" dirty="0"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CuadroTexto 140">
                <a:extLst>
                  <a:ext uri="{FF2B5EF4-FFF2-40B4-BE49-F238E27FC236}">
                    <a16:creationId xmlns:a16="http://schemas.microsoft.com/office/drawing/2014/main" id="{FDF75265-5488-E76F-C7D0-A76AD05FFE2B}"/>
                  </a:ext>
                </a:extLst>
              </p:cNvPr>
              <p:cNvSpPr txBox="1"/>
              <p:nvPr/>
            </p:nvSpPr>
            <p:spPr>
              <a:xfrm rot="16200000">
                <a:off x="9141640" y="1812987"/>
                <a:ext cx="567402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SATISFACTORIO</a:t>
                </a:r>
                <a:endParaRPr lang="es-CO" sz="600" b="1" dirty="0"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CuadroTexto 141">
                <a:extLst>
                  <a:ext uri="{FF2B5EF4-FFF2-40B4-BE49-F238E27FC236}">
                    <a16:creationId xmlns:a16="http://schemas.microsoft.com/office/drawing/2014/main" id="{327EC602-9833-73AB-9CE1-C292EF3C8592}"/>
                  </a:ext>
                </a:extLst>
              </p:cNvPr>
              <p:cNvSpPr txBox="1"/>
              <p:nvPr/>
            </p:nvSpPr>
            <p:spPr>
              <a:xfrm rot="16200000">
                <a:off x="9731731" y="1812987"/>
                <a:ext cx="567403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ACEPTABLE</a:t>
                </a:r>
                <a:endParaRPr lang="es-CO" sz="600" b="1" dirty="0"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CuadroTexto 142">
                <a:extLst>
                  <a:ext uri="{FF2B5EF4-FFF2-40B4-BE49-F238E27FC236}">
                    <a16:creationId xmlns:a16="http://schemas.microsoft.com/office/drawing/2014/main" id="{C3E3A94C-B569-9F2C-1590-559FF2B248F9}"/>
                  </a:ext>
                </a:extLst>
              </p:cNvPr>
              <p:cNvSpPr txBox="1"/>
              <p:nvPr/>
            </p:nvSpPr>
            <p:spPr>
              <a:xfrm rot="16200000">
                <a:off x="10513445" y="1746790"/>
                <a:ext cx="435010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POBRE</a:t>
                </a:r>
                <a:endParaRPr lang="es-CO" sz="600" b="1" dirty="0"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CuadroTexto 143">
                <a:extLst>
                  <a:ext uri="{FF2B5EF4-FFF2-40B4-BE49-F238E27FC236}">
                    <a16:creationId xmlns:a16="http://schemas.microsoft.com/office/drawing/2014/main" id="{12602FA2-C73C-F0A2-A132-CA44405AAA8E}"/>
                  </a:ext>
                </a:extLst>
              </p:cNvPr>
              <p:cNvSpPr txBox="1"/>
              <p:nvPr/>
            </p:nvSpPr>
            <p:spPr>
              <a:xfrm rot="16200000">
                <a:off x="11016990" y="1867106"/>
                <a:ext cx="675641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MUY POBRE</a:t>
                </a:r>
                <a:endParaRPr lang="es-CO" sz="600" b="1" dirty="0"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CuadroTexto 144">
                <a:extLst>
                  <a:ext uri="{FF2B5EF4-FFF2-40B4-BE49-F238E27FC236}">
                    <a16:creationId xmlns:a16="http://schemas.microsoft.com/office/drawing/2014/main" id="{AEA0D12C-28BB-245B-CAF3-2AE6BC751FD3}"/>
                  </a:ext>
                </a:extLst>
              </p:cNvPr>
              <p:cNvSpPr txBox="1"/>
              <p:nvPr/>
            </p:nvSpPr>
            <p:spPr>
              <a:xfrm rot="16200000">
                <a:off x="11837203" y="1745987"/>
                <a:ext cx="433408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GRAVE</a:t>
                </a:r>
                <a:endParaRPr lang="es-CO" sz="600" b="1" dirty="0"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CuadroTexto 145">
                <a:extLst>
                  <a:ext uri="{FF2B5EF4-FFF2-40B4-BE49-F238E27FC236}">
                    <a16:creationId xmlns:a16="http://schemas.microsoft.com/office/drawing/2014/main" id="{6226461F-F69E-7E6D-E22A-E6DCC07430DE}"/>
                  </a:ext>
                </a:extLst>
              </p:cNvPr>
              <p:cNvSpPr txBox="1"/>
              <p:nvPr/>
            </p:nvSpPr>
            <p:spPr>
              <a:xfrm rot="16200000">
                <a:off x="12464050" y="1755733"/>
                <a:ext cx="457201" cy="3604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MX" sz="600" b="1" dirty="0">
                    <a:latin typeface="Century Gothic" panose="020B0502020202020204" pitchFamily="34" charset="0"/>
                    <a:cs typeface="Arial" panose="020B0604020202020204" pitchFamily="34" charset="0"/>
                  </a:rPr>
                  <a:t>FALLADO</a:t>
                </a:r>
                <a:endParaRPr lang="es-CO" sz="600" b="1" dirty="0"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ángulo 124">
              <a:extLst>
                <a:ext uri="{FF2B5EF4-FFF2-40B4-BE49-F238E27FC236}">
                  <a16:creationId xmlns:a16="http://schemas.microsoft.com/office/drawing/2014/main" id="{99939D5D-8F01-519A-308A-BEF0D5E1597D}"/>
                </a:ext>
              </a:extLst>
            </p:cNvPr>
            <p:cNvSpPr/>
            <p:nvPr/>
          </p:nvSpPr>
          <p:spPr>
            <a:xfrm>
              <a:off x="-2797386" y="3575785"/>
              <a:ext cx="290678" cy="7519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ángulo 125">
              <a:extLst>
                <a:ext uri="{FF2B5EF4-FFF2-40B4-BE49-F238E27FC236}">
                  <a16:creationId xmlns:a16="http://schemas.microsoft.com/office/drawing/2014/main" id="{79BB7872-643C-102F-D016-3A0A0A10CE30}"/>
                </a:ext>
              </a:extLst>
            </p:cNvPr>
            <p:cNvSpPr/>
            <p:nvPr/>
          </p:nvSpPr>
          <p:spPr>
            <a:xfrm>
              <a:off x="-2469792" y="3871583"/>
              <a:ext cx="290678" cy="456178"/>
            </a:xfrm>
            <a:prstGeom prst="rect">
              <a:avLst/>
            </a:prstGeom>
            <a:solidFill>
              <a:srgbClr val="91C25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55F99B12-4077-BEE1-8C83-46415D1EFAFF}"/>
                </a:ext>
              </a:extLst>
            </p:cNvPr>
            <p:cNvSpPr/>
            <p:nvPr/>
          </p:nvSpPr>
          <p:spPr>
            <a:xfrm>
              <a:off x="-2142197" y="4057685"/>
              <a:ext cx="290678" cy="270078"/>
            </a:xfrm>
            <a:prstGeom prst="rect">
              <a:avLst/>
            </a:prstGeom>
            <a:solidFill>
              <a:srgbClr val="FCBD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ángulo 127">
              <a:extLst>
                <a:ext uri="{FF2B5EF4-FFF2-40B4-BE49-F238E27FC236}">
                  <a16:creationId xmlns:a16="http://schemas.microsoft.com/office/drawing/2014/main" id="{4C178ABE-5869-8AD3-F799-69AD409294B6}"/>
                </a:ext>
              </a:extLst>
            </p:cNvPr>
            <p:cNvSpPr/>
            <p:nvPr/>
          </p:nvSpPr>
          <p:spPr>
            <a:xfrm>
              <a:off x="-1814603" y="4143096"/>
              <a:ext cx="290678" cy="184665"/>
            </a:xfrm>
            <a:prstGeom prst="rect">
              <a:avLst/>
            </a:prstGeom>
            <a:solidFill>
              <a:srgbClr val="D49DC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1AFCBC71-9D1E-6373-E23C-4F2FFB4EEC71}"/>
                </a:ext>
              </a:extLst>
            </p:cNvPr>
            <p:cNvSpPr/>
            <p:nvPr/>
          </p:nvSpPr>
          <p:spPr>
            <a:xfrm>
              <a:off x="-1487009" y="4164155"/>
              <a:ext cx="290678" cy="16255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88841D77-A408-B675-5DC9-9A1AD665C1D3}"/>
                </a:ext>
              </a:extLst>
            </p:cNvPr>
            <p:cNvSpPr/>
            <p:nvPr/>
          </p:nvSpPr>
          <p:spPr>
            <a:xfrm>
              <a:off x="-1159414" y="4251244"/>
              <a:ext cx="290678" cy="76517"/>
            </a:xfrm>
            <a:prstGeom prst="rect">
              <a:avLst/>
            </a:prstGeom>
            <a:solidFill>
              <a:srgbClr val="9411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ángulo 130">
              <a:extLst>
                <a:ext uri="{FF2B5EF4-FFF2-40B4-BE49-F238E27FC236}">
                  <a16:creationId xmlns:a16="http://schemas.microsoft.com/office/drawing/2014/main" id="{5A5A2ABA-D500-0279-D5A3-BB420E48EB6D}"/>
                </a:ext>
              </a:extLst>
            </p:cNvPr>
            <p:cNvSpPr/>
            <p:nvPr/>
          </p:nvSpPr>
          <p:spPr>
            <a:xfrm>
              <a:off x="-831820" y="4164156"/>
              <a:ext cx="290678" cy="163606"/>
            </a:xfrm>
            <a:prstGeom prst="rect">
              <a:avLst/>
            </a:prstGeom>
            <a:solidFill>
              <a:srgbClr val="15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4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39E204BC-434E-E923-AD68-0CD7EDA682B0}"/>
                </a:ext>
              </a:extLst>
            </p:cNvPr>
            <p:cNvSpPr txBox="1"/>
            <p:nvPr/>
          </p:nvSpPr>
          <p:spPr>
            <a:xfrm rot="16200000">
              <a:off x="-3327944" y="3755981"/>
              <a:ext cx="8340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latin typeface="Century Gothic" panose="020B0502020202020204" pitchFamily="34" charset="0"/>
                  <a:cs typeface="Arial" panose="020B0604020202020204" pitchFamily="34" charset="0"/>
                </a:rPr>
                <a:t>PORCENTAJE (%)</a:t>
              </a:r>
              <a:endParaRPr lang="es-CO" sz="6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CuadroTexto 132">
              <a:extLst>
                <a:ext uri="{FF2B5EF4-FFF2-40B4-BE49-F238E27FC236}">
                  <a16:creationId xmlns:a16="http://schemas.microsoft.com/office/drawing/2014/main" id="{A47D2FF4-8577-2497-4065-E118A0DA5086}"/>
                </a:ext>
              </a:extLst>
            </p:cNvPr>
            <p:cNvSpPr txBox="1"/>
            <p:nvPr/>
          </p:nvSpPr>
          <p:spPr>
            <a:xfrm>
              <a:off x="-2877454" y="3355006"/>
              <a:ext cx="434584" cy="21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00" dirty="0">
                  <a:latin typeface="Century Gothic" panose="020B0502020202020204" pitchFamily="34" charset="0"/>
                  <a:cs typeface="Arial" panose="020B0604020202020204" pitchFamily="34" charset="0"/>
                </a:rPr>
                <a:t>37%</a:t>
              </a:r>
              <a:endParaRPr lang="es-CO" sz="7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CuadroTexto 133">
              <a:extLst>
                <a:ext uri="{FF2B5EF4-FFF2-40B4-BE49-F238E27FC236}">
                  <a16:creationId xmlns:a16="http://schemas.microsoft.com/office/drawing/2014/main" id="{31F68E0B-D169-C7D9-E8B0-2BC596E9632E}"/>
                </a:ext>
              </a:extLst>
            </p:cNvPr>
            <p:cNvSpPr txBox="1"/>
            <p:nvPr/>
          </p:nvSpPr>
          <p:spPr>
            <a:xfrm>
              <a:off x="-2542050" y="3631351"/>
              <a:ext cx="409969" cy="21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00" dirty="0">
                  <a:latin typeface="Century Gothic" panose="020B0502020202020204" pitchFamily="34" charset="0"/>
                  <a:cs typeface="Arial" panose="020B0604020202020204" pitchFamily="34" charset="0"/>
                </a:rPr>
                <a:t>26%</a:t>
              </a:r>
              <a:endParaRPr lang="es-CO" sz="7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CuadroTexto 134">
              <a:extLst>
                <a:ext uri="{FF2B5EF4-FFF2-40B4-BE49-F238E27FC236}">
                  <a16:creationId xmlns:a16="http://schemas.microsoft.com/office/drawing/2014/main" id="{DEE3A3BA-16A2-D8EF-966B-2FE2B4DB3CF0}"/>
                </a:ext>
              </a:extLst>
            </p:cNvPr>
            <p:cNvSpPr txBox="1"/>
            <p:nvPr/>
          </p:nvSpPr>
          <p:spPr>
            <a:xfrm>
              <a:off x="-2202969" y="3722438"/>
              <a:ext cx="411127" cy="21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00" dirty="0">
                  <a:latin typeface="Century Gothic" panose="020B0502020202020204" pitchFamily="34" charset="0"/>
                  <a:cs typeface="Arial" panose="020B0604020202020204" pitchFamily="34" charset="0"/>
                </a:rPr>
                <a:t>12%</a:t>
              </a:r>
              <a:endParaRPr lang="es-CO" sz="7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C87F1AF7-35E7-0F20-D667-6013AB96BD5A}"/>
                </a:ext>
              </a:extLst>
            </p:cNvPr>
            <p:cNvSpPr txBox="1"/>
            <p:nvPr/>
          </p:nvSpPr>
          <p:spPr>
            <a:xfrm>
              <a:off x="-1864842" y="3788868"/>
              <a:ext cx="406408" cy="21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00" dirty="0">
                  <a:latin typeface="Century Gothic" panose="020B0502020202020204" pitchFamily="34" charset="0"/>
                  <a:cs typeface="Arial" panose="020B0604020202020204" pitchFamily="34" charset="0"/>
                </a:rPr>
                <a:t>8%</a:t>
              </a:r>
              <a:endParaRPr lang="es-CO" sz="7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CuadroTexto 136">
              <a:extLst>
                <a:ext uri="{FF2B5EF4-FFF2-40B4-BE49-F238E27FC236}">
                  <a16:creationId xmlns:a16="http://schemas.microsoft.com/office/drawing/2014/main" id="{8DC453B3-796E-DB55-E9F2-BA3F83BAA80E}"/>
                </a:ext>
              </a:extLst>
            </p:cNvPr>
            <p:cNvSpPr txBox="1"/>
            <p:nvPr/>
          </p:nvSpPr>
          <p:spPr>
            <a:xfrm>
              <a:off x="-1552368" y="3821240"/>
              <a:ext cx="409969" cy="21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00" dirty="0">
                  <a:latin typeface="Century Gothic" panose="020B0502020202020204" pitchFamily="34" charset="0"/>
                  <a:cs typeface="Arial" panose="020B0604020202020204" pitchFamily="34" charset="0"/>
                </a:rPr>
                <a:t>6%</a:t>
              </a:r>
              <a:endParaRPr lang="es-CO" sz="7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CuadroTexto 137">
              <a:extLst>
                <a:ext uri="{FF2B5EF4-FFF2-40B4-BE49-F238E27FC236}">
                  <a16:creationId xmlns:a16="http://schemas.microsoft.com/office/drawing/2014/main" id="{38D4C27C-A79D-0CCE-7145-D23488127F61}"/>
                </a:ext>
              </a:extLst>
            </p:cNvPr>
            <p:cNvSpPr txBox="1"/>
            <p:nvPr/>
          </p:nvSpPr>
          <p:spPr>
            <a:xfrm>
              <a:off x="-1210792" y="3842384"/>
              <a:ext cx="379657" cy="21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00" dirty="0">
                  <a:latin typeface="Century Gothic" panose="020B0502020202020204" pitchFamily="34" charset="0"/>
                  <a:cs typeface="Arial" panose="020B0604020202020204" pitchFamily="34" charset="0"/>
                </a:rPr>
                <a:t>5%</a:t>
              </a:r>
              <a:endParaRPr lang="es-CO" sz="7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CuadroTexto 138">
              <a:extLst>
                <a:ext uri="{FF2B5EF4-FFF2-40B4-BE49-F238E27FC236}">
                  <a16:creationId xmlns:a16="http://schemas.microsoft.com/office/drawing/2014/main" id="{67C632F2-F7B3-A7B6-A398-27F4F77079DC}"/>
                </a:ext>
              </a:extLst>
            </p:cNvPr>
            <p:cNvSpPr txBox="1"/>
            <p:nvPr/>
          </p:nvSpPr>
          <p:spPr>
            <a:xfrm>
              <a:off x="-878014" y="3873018"/>
              <a:ext cx="389860" cy="217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700" dirty="0">
                  <a:latin typeface="Century Gothic" panose="020B0502020202020204" pitchFamily="34" charset="0"/>
                  <a:cs typeface="Arial" panose="020B0604020202020204" pitchFamily="34" charset="0"/>
                </a:rPr>
                <a:t>6%</a:t>
              </a:r>
              <a:endParaRPr lang="es-CO" sz="7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7" name="CuadroTexto 146">
            <a:extLst>
              <a:ext uri="{FF2B5EF4-FFF2-40B4-BE49-F238E27FC236}">
                <a16:creationId xmlns:a16="http://schemas.microsoft.com/office/drawing/2014/main" id="{F1468A84-F17B-E99F-3367-CDAF10D55F89}"/>
              </a:ext>
            </a:extLst>
          </p:cNvPr>
          <p:cNvSpPr txBox="1"/>
          <p:nvPr/>
        </p:nvSpPr>
        <p:spPr>
          <a:xfrm>
            <a:off x="9108129" y="1176228"/>
            <a:ext cx="1099881" cy="35157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Corte 2</a:t>
            </a:r>
            <a:r>
              <a:rPr lang="es-CO" sz="1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024-lI</a:t>
            </a:r>
          </a:p>
        </p:txBody>
      </p:sp>
      <p:sp>
        <p:nvSpPr>
          <p:cNvPr id="148" name="CuadroTexto 147">
            <a:extLst>
              <a:ext uri="{FF2B5EF4-FFF2-40B4-BE49-F238E27FC236}">
                <a16:creationId xmlns:a16="http://schemas.microsoft.com/office/drawing/2014/main" id="{695668F1-BEA1-ED0F-188F-26AAE12BA130}"/>
              </a:ext>
            </a:extLst>
          </p:cNvPr>
          <p:cNvSpPr txBox="1"/>
          <p:nvPr/>
        </p:nvSpPr>
        <p:spPr>
          <a:xfrm>
            <a:off x="1715541" y="1176452"/>
            <a:ext cx="1099881" cy="35112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Corte 2</a:t>
            </a:r>
            <a:r>
              <a:rPr lang="es-CO" sz="1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024- II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5108373" y="4006115"/>
            <a:ext cx="1975255" cy="1088714"/>
            <a:chOff x="3435138" y="4753665"/>
            <a:chExt cx="1975255" cy="1088714"/>
          </a:xfrm>
        </p:grpSpPr>
        <p:sp>
          <p:nvSpPr>
            <p:cNvPr id="149" name="CuadroTexto 148">
              <a:extLst>
                <a:ext uri="{FF2B5EF4-FFF2-40B4-BE49-F238E27FC236}">
                  <a16:creationId xmlns:a16="http://schemas.microsoft.com/office/drawing/2014/main" id="{54E7F5D7-E66B-856D-BA08-846631093484}"/>
                </a:ext>
              </a:extLst>
            </p:cNvPr>
            <p:cNvSpPr txBox="1"/>
            <p:nvPr/>
          </p:nvSpPr>
          <p:spPr>
            <a:xfrm>
              <a:off x="3694876" y="5643769"/>
              <a:ext cx="708989" cy="198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7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BUENO</a:t>
              </a:r>
              <a:endParaRPr lang="es-CO" sz="7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ángulo 149">
              <a:extLst>
                <a:ext uri="{FF2B5EF4-FFF2-40B4-BE49-F238E27FC236}">
                  <a16:creationId xmlns:a16="http://schemas.microsoft.com/office/drawing/2014/main" id="{99941058-D029-DCD8-DE39-6EEFE955ADC8}"/>
                </a:ext>
              </a:extLst>
            </p:cNvPr>
            <p:cNvSpPr/>
            <p:nvPr/>
          </p:nvSpPr>
          <p:spPr>
            <a:xfrm>
              <a:off x="3973566" y="4931887"/>
              <a:ext cx="387950" cy="69322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ángulo 150">
              <a:extLst>
                <a:ext uri="{FF2B5EF4-FFF2-40B4-BE49-F238E27FC236}">
                  <a16:creationId xmlns:a16="http://schemas.microsoft.com/office/drawing/2014/main" id="{D3A44430-4B86-325F-AC02-39634673ECF2}"/>
                </a:ext>
              </a:extLst>
            </p:cNvPr>
            <p:cNvSpPr/>
            <p:nvPr/>
          </p:nvSpPr>
          <p:spPr>
            <a:xfrm>
              <a:off x="4465631" y="5323264"/>
              <a:ext cx="395311" cy="301843"/>
            </a:xfrm>
            <a:prstGeom prst="rect">
              <a:avLst/>
            </a:prstGeom>
            <a:solidFill>
              <a:srgbClr val="FCBD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ángulo 151">
              <a:extLst>
                <a:ext uri="{FF2B5EF4-FFF2-40B4-BE49-F238E27FC236}">
                  <a16:creationId xmlns:a16="http://schemas.microsoft.com/office/drawing/2014/main" id="{F3C7B25F-C4F3-C076-1050-1A08C25059C0}"/>
                </a:ext>
              </a:extLst>
            </p:cNvPr>
            <p:cNvSpPr/>
            <p:nvPr/>
          </p:nvSpPr>
          <p:spPr>
            <a:xfrm>
              <a:off x="4983127" y="5453900"/>
              <a:ext cx="380898" cy="1702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2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CuadroTexto 152">
              <a:extLst>
                <a:ext uri="{FF2B5EF4-FFF2-40B4-BE49-F238E27FC236}">
                  <a16:creationId xmlns:a16="http://schemas.microsoft.com/office/drawing/2014/main" id="{D0EA1474-B47F-160F-C798-FF64C5CC9C45}"/>
                </a:ext>
              </a:extLst>
            </p:cNvPr>
            <p:cNvSpPr txBox="1"/>
            <p:nvPr/>
          </p:nvSpPr>
          <p:spPr>
            <a:xfrm>
              <a:off x="3435138" y="5528084"/>
              <a:ext cx="519477" cy="17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5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0,00%</a:t>
              </a:r>
              <a:endParaRPr lang="es-CO" sz="5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CuadroTexto 153">
              <a:extLst>
                <a:ext uri="{FF2B5EF4-FFF2-40B4-BE49-F238E27FC236}">
                  <a16:creationId xmlns:a16="http://schemas.microsoft.com/office/drawing/2014/main" id="{52AAE40B-8210-8BE3-707F-867B55514866}"/>
                </a:ext>
              </a:extLst>
            </p:cNvPr>
            <p:cNvSpPr txBox="1"/>
            <p:nvPr/>
          </p:nvSpPr>
          <p:spPr>
            <a:xfrm>
              <a:off x="3435138" y="5336203"/>
              <a:ext cx="519477" cy="17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5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20,00%</a:t>
              </a:r>
              <a:endParaRPr lang="es-CO" sz="5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CuadroTexto 154">
              <a:extLst>
                <a:ext uri="{FF2B5EF4-FFF2-40B4-BE49-F238E27FC236}">
                  <a16:creationId xmlns:a16="http://schemas.microsoft.com/office/drawing/2014/main" id="{409FF44A-7C5F-8F0F-DF32-A32210C28A91}"/>
                </a:ext>
              </a:extLst>
            </p:cNvPr>
            <p:cNvSpPr txBox="1"/>
            <p:nvPr/>
          </p:nvSpPr>
          <p:spPr>
            <a:xfrm>
              <a:off x="3435138" y="5142570"/>
              <a:ext cx="519477" cy="17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5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40,00%</a:t>
              </a:r>
              <a:endParaRPr lang="es-CO" sz="5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CuadroTexto 155">
              <a:extLst>
                <a:ext uri="{FF2B5EF4-FFF2-40B4-BE49-F238E27FC236}">
                  <a16:creationId xmlns:a16="http://schemas.microsoft.com/office/drawing/2014/main" id="{8B1B0D08-5B6B-C428-14E3-EBD9F2718BE9}"/>
                </a:ext>
              </a:extLst>
            </p:cNvPr>
            <p:cNvSpPr txBox="1"/>
            <p:nvPr/>
          </p:nvSpPr>
          <p:spPr>
            <a:xfrm>
              <a:off x="3435138" y="4946603"/>
              <a:ext cx="519477" cy="17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5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60,00%</a:t>
              </a:r>
              <a:endParaRPr lang="es-CO" sz="5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CuadroTexto 156">
              <a:extLst>
                <a:ext uri="{FF2B5EF4-FFF2-40B4-BE49-F238E27FC236}">
                  <a16:creationId xmlns:a16="http://schemas.microsoft.com/office/drawing/2014/main" id="{E58E13AC-BA17-3158-DC55-674F1704F7A6}"/>
                </a:ext>
              </a:extLst>
            </p:cNvPr>
            <p:cNvSpPr txBox="1"/>
            <p:nvPr/>
          </p:nvSpPr>
          <p:spPr>
            <a:xfrm>
              <a:off x="3435138" y="4753665"/>
              <a:ext cx="519477" cy="17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5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80,00%</a:t>
              </a:r>
              <a:endParaRPr lang="es-CO" sz="5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CuadroTexto 157">
              <a:extLst>
                <a:ext uri="{FF2B5EF4-FFF2-40B4-BE49-F238E27FC236}">
                  <a16:creationId xmlns:a16="http://schemas.microsoft.com/office/drawing/2014/main" id="{D9249EE5-C490-EE17-1E72-883634ECE9F0}"/>
                </a:ext>
              </a:extLst>
            </p:cNvPr>
            <p:cNvSpPr txBox="1"/>
            <p:nvPr/>
          </p:nvSpPr>
          <p:spPr>
            <a:xfrm>
              <a:off x="3954615" y="4761649"/>
              <a:ext cx="434584" cy="184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58,8 %</a:t>
              </a:r>
              <a:endParaRPr lang="es-CO" sz="6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CuadroTexto 158">
              <a:extLst>
                <a:ext uri="{FF2B5EF4-FFF2-40B4-BE49-F238E27FC236}">
                  <a16:creationId xmlns:a16="http://schemas.microsoft.com/office/drawing/2014/main" id="{C52918D5-F0FC-DC96-E34F-C3DA37513B2B}"/>
                </a:ext>
              </a:extLst>
            </p:cNvPr>
            <p:cNvSpPr txBox="1"/>
            <p:nvPr/>
          </p:nvSpPr>
          <p:spPr>
            <a:xfrm>
              <a:off x="4455010" y="5163771"/>
              <a:ext cx="409969" cy="184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29,1%</a:t>
              </a:r>
              <a:endParaRPr lang="es-CO" sz="6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CuadroTexto 159">
              <a:extLst>
                <a:ext uri="{FF2B5EF4-FFF2-40B4-BE49-F238E27FC236}">
                  <a16:creationId xmlns:a16="http://schemas.microsoft.com/office/drawing/2014/main" id="{B0D7469A-AAAD-2D6A-50E6-7432EE871799}"/>
                </a:ext>
              </a:extLst>
            </p:cNvPr>
            <p:cNvSpPr txBox="1"/>
            <p:nvPr/>
          </p:nvSpPr>
          <p:spPr>
            <a:xfrm>
              <a:off x="4968591" y="5264030"/>
              <a:ext cx="409969" cy="184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6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12,1%</a:t>
              </a:r>
              <a:endParaRPr lang="es-CO" sz="6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CuadroTexto 160">
              <a:extLst>
                <a:ext uri="{FF2B5EF4-FFF2-40B4-BE49-F238E27FC236}">
                  <a16:creationId xmlns:a16="http://schemas.microsoft.com/office/drawing/2014/main" id="{16AD1181-0B12-F63B-E4BE-2ED4832A9F26}"/>
                </a:ext>
              </a:extLst>
            </p:cNvPr>
            <p:cNvSpPr txBox="1"/>
            <p:nvPr/>
          </p:nvSpPr>
          <p:spPr>
            <a:xfrm>
              <a:off x="4236118" y="5643769"/>
              <a:ext cx="708989" cy="198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7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REGULAR</a:t>
              </a:r>
              <a:endParaRPr lang="es-CO" sz="7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CuadroTexto 161">
              <a:extLst>
                <a:ext uri="{FF2B5EF4-FFF2-40B4-BE49-F238E27FC236}">
                  <a16:creationId xmlns:a16="http://schemas.microsoft.com/office/drawing/2014/main" id="{0D0D457C-44D2-178A-333D-1174263C39D7}"/>
                </a:ext>
              </a:extLst>
            </p:cNvPr>
            <p:cNvSpPr txBox="1"/>
            <p:nvPr/>
          </p:nvSpPr>
          <p:spPr>
            <a:xfrm>
              <a:off x="4701404" y="5643769"/>
              <a:ext cx="708989" cy="198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MX" sz="700" dirty="0">
                  <a:solidFill>
                    <a:srgbClr val="393E16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MALO</a:t>
              </a:r>
              <a:endParaRPr lang="es-CO" sz="700" dirty="0">
                <a:solidFill>
                  <a:srgbClr val="393E16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4" name="CuadroTexto 163">
            <a:extLst>
              <a:ext uri="{FF2B5EF4-FFF2-40B4-BE49-F238E27FC236}">
                <a16:creationId xmlns:a16="http://schemas.microsoft.com/office/drawing/2014/main" id="{D11315B4-C9D6-A346-DBA4-0DC6E6A10E8E}"/>
              </a:ext>
            </a:extLst>
          </p:cNvPr>
          <p:cNvSpPr txBox="1"/>
          <p:nvPr/>
        </p:nvSpPr>
        <p:spPr>
          <a:xfrm>
            <a:off x="5411835" y="1176228"/>
            <a:ext cx="1099881" cy="35157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s-MX" sz="1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Corte 2</a:t>
            </a:r>
            <a:r>
              <a:rPr lang="es-CO" sz="1000" b="1" dirty="0">
                <a:solidFill>
                  <a:schemeClr val="bg2"/>
                </a:solidFill>
                <a:latin typeface="Century Gothic" panose="020B0502020202020204" pitchFamily="34" charset="0"/>
              </a:rPr>
              <a:t>024-ll</a:t>
            </a:r>
          </a:p>
        </p:txBody>
      </p:sp>
      <p:sp>
        <p:nvSpPr>
          <p:cNvPr id="163" name="object 6">
            <a:extLst>
              <a:ext uri="{FF2B5EF4-FFF2-40B4-BE49-F238E27FC236}">
                <a16:creationId xmlns:a16="http://schemas.microsoft.com/office/drawing/2014/main" id="{12027D97-731A-3A43-8C9B-58B3B8E426C9}"/>
              </a:ext>
            </a:extLst>
          </p:cNvPr>
          <p:cNvSpPr txBox="1"/>
          <p:nvPr/>
        </p:nvSpPr>
        <p:spPr>
          <a:xfrm>
            <a:off x="645169" y="233089"/>
            <a:ext cx="6536520" cy="456737"/>
          </a:xfrm>
          <a:prstGeom prst="rect">
            <a:avLst/>
          </a:prstGeom>
          <a:solidFill>
            <a:srgbClr val="FF9D00"/>
          </a:solidFill>
        </p:spPr>
        <p:txBody>
          <a:bodyPr vert="horz" wrap="square" lIns="0" tIns="43661" rIns="0" bIns="43661" rtlCol="0">
            <a:spAutoFit/>
          </a:bodyPr>
          <a:lstStyle/>
          <a:p>
            <a:pPr marL="221027" algn="ctr">
              <a:spcBef>
                <a:spcPts val="491"/>
              </a:spcBef>
            </a:pPr>
            <a:r>
              <a:rPr lang="es-CO" sz="2395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INVENTARIO Y DIAGNÓSTICO MALLA VIAL</a:t>
            </a:r>
            <a:endParaRPr lang="es-ES" sz="2395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66" name="object 7">
            <a:extLst>
              <a:ext uri="{FF2B5EF4-FFF2-40B4-BE49-F238E27FC236}">
                <a16:creationId xmlns:a16="http://schemas.microsoft.com/office/drawing/2014/main" id="{A2B8E296-3210-544A-9003-97CC2DF549B7}"/>
              </a:ext>
            </a:extLst>
          </p:cNvPr>
          <p:cNvSpPr txBox="1"/>
          <p:nvPr/>
        </p:nvSpPr>
        <p:spPr>
          <a:xfrm>
            <a:off x="7181605" y="233089"/>
            <a:ext cx="3815990" cy="456737"/>
          </a:xfrm>
          <a:prstGeom prst="rect">
            <a:avLst/>
          </a:prstGeom>
          <a:solidFill>
            <a:srgbClr val="FF112C"/>
          </a:solidFill>
        </p:spPr>
        <p:txBody>
          <a:bodyPr vert="horz" wrap="square" lIns="0" tIns="43661" rIns="0" bIns="43661" rtlCol="0">
            <a:spAutoFit/>
          </a:bodyPr>
          <a:lstStyle/>
          <a:p>
            <a:pPr marL="246056" algn="ctr">
              <a:spcBef>
                <a:spcPts val="491"/>
              </a:spcBef>
            </a:pPr>
            <a:r>
              <a:rPr lang="es-ES" sz="2395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ESTADÍSTICAS BOGOTÁ</a:t>
            </a:r>
            <a:endParaRPr sz="2395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67" name="object 6">
            <a:extLst>
              <a:ext uri="{FF2B5EF4-FFF2-40B4-BE49-F238E27FC236}">
                <a16:creationId xmlns:a16="http://schemas.microsoft.com/office/drawing/2014/main" id="{CF874474-3B98-914E-BEB9-27A7FDBF8BB7}"/>
              </a:ext>
            </a:extLst>
          </p:cNvPr>
          <p:cNvSpPr txBox="1"/>
          <p:nvPr/>
        </p:nvSpPr>
        <p:spPr>
          <a:xfrm>
            <a:off x="4400501" y="5560808"/>
            <a:ext cx="3390998" cy="334396"/>
          </a:xfrm>
          <a:prstGeom prst="rect">
            <a:avLst/>
          </a:prstGeom>
          <a:solidFill>
            <a:srgbClr val="FF9D00"/>
          </a:solidFill>
        </p:spPr>
        <p:txBody>
          <a:bodyPr vert="horz" wrap="square" lIns="0" tIns="43661" rIns="0" bIns="43661" rtlCol="0" anchor="ctr" anchorCtr="0">
            <a:spAutoFit/>
          </a:bodyPr>
          <a:lstStyle/>
          <a:p>
            <a:pPr marL="221027">
              <a:spcBef>
                <a:spcPts val="491"/>
              </a:spcBef>
            </a:pPr>
            <a:r>
              <a:rPr lang="es-ES" sz="1600" b="1" dirty="0">
                <a:solidFill>
                  <a:schemeClr val="bg1"/>
                </a:solidFill>
                <a:latin typeface="Century Gothic" panose="020B0502020202020204" pitchFamily="34" charset="0"/>
                <a:cs typeface="Tahoma"/>
              </a:rPr>
              <a:t>Total Bogotá = 88.802.096,9 m</a:t>
            </a:r>
            <a:r>
              <a:rPr lang="es-ES" sz="1600" b="1" baseline="30000" dirty="0">
                <a:solidFill>
                  <a:schemeClr val="bg1"/>
                </a:solidFill>
                <a:latin typeface="Century Gothic" panose="020B0502020202020204" pitchFamily="34" charset="0"/>
                <a:cs typeface="Tahoma"/>
              </a:rPr>
              <a:t>2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FADC146-6090-2AB4-47A5-4D305988CE8F}"/>
              </a:ext>
            </a:extLst>
          </p:cNvPr>
          <p:cNvGrpSpPr/>
          <p:nvPr/>
        </p:nvGrpSpPr>
        <p:grpSpPr>
          <a:xfrm>
            <a:off x="4335517" y="1345221"/>
            <a:ext cx="3520966" cy="4071449"/>
            <a:chOff x="4323560" y="888484"/>
            <a:chExt cx="3520966" cy="5316108"/>
          </a:xfrm>
        </p:grpSpPr>
        <p:cxnSp>
          <p:nvCxnSpPr>
            <p:cNvPr id="172" name="Conector recto 171">
              <a:extLst>
                <a:ext uri="{FF2B5EF4-FFF2-40B4-BE49-F238E27FC236}">
                  <a16:creationId xmlns:a16="http://schemas.microsoft.com/office/drawing/2014/main" id="{B129AF64-F806-C068-9E0C-D3A8E9FA19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4526" y="888484"/>
              <a:ext cx="0" cy="531610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" name="Conector recto 1">
              <a:extLst>
                <a:ext uri="{FF2B5EF4-FFF2-40B4-BE49-F238E27FC236}">
                  <a16:creationId xmlns:a16="http://schemas.microsoft.com/office/drawing/2014/main" id="{A24BBB8D-DF73-8BB0-B212-09115C995A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3560" y="888484"/>
              <a:ext cx="0" cy="5316108"/>
            </a:xfrm>
            <a:prstGeom prst="line">
              <a:avLst/>
            </a:prstGeom>
            <a:ln w="9525" cap="flat" cmpd="sng" algn="ctr">
              <a:solidFill>
                <a:schemeClr val="bg1">
                  <a:lumMod val="65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5151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B55697C6-064E-BB2F-E7A6-33BCFE79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38" r="4711"/>
          <a:stretch>
            <a:fillRect/>
          </a:stretch>
        </p:blipFill>
        <p:spPr>
          <a:xfrm>
            <a:off x="0" y="0"/>
            <a:ext cx="6093778" cy="63504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264105" y="1883435"/>
            <a:ext cx="4219152" cy="23207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455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Materiales para las </a:t>
            </a:r>
            <a:r>
              <a:rPr sz="1455" b="1" dirty="0" err="1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intervenciones</a:t>
            </a:r>
            <a:endParaRPr sz="1334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792304" y="1808937"/>
            <a:ext cx="420491" cy="420491"/>
            <a:chOff x="11200307" y="2983071"/>
            <a:chExt cx="693420" cy="693420"/>
          </a:xfrm>
        </p:grpSpPr>
        <p:sp>
          <p:nvSpPr>
            <p:cNvPr id="4" name="object 4"/>
            <p:cNvSpPr/>
            <p:nvPr/>
          </p:nvSpPr>
          <p:spPr>
            <a:xfrm>
              <a:off x="11200307" y="2983071"/>
              <a:ext cx="693420" cy="693420"/>
            </a:xfrm>
            <a:custGeom>
              <a:avLst/>
              <a:gdLst/>
              <a:ahLst/>
              <a:cxnLst/>
              <a:rect l="l" t="t" r="r" b="b"/>
              <a:pathLst>
                <a:path w="693420" h="693420">
                  <a:moveTo>
                    <a:pt x="693361" y="0"/>
                  </a:moveTo>
                  <a:lnTo>
                    <a:pt x="0" y="0"/>
                  </a:lnTo>
                  <a:lnTo>
                    <a:pt x="0" y="693361"/>
                  </a:lnTo>
                  <a:lnTo>
                    <a:pt x="693361" y="693361"/>
                  </a:lnTo>
                  <a:lnTo>
                    <a:pt x="693361" y="0"/>
                  </a:lnTo>
                  <a:close/>
                </a:path>
              </a:pathLst>
            </a:custGeom>
            <a:solidFill>
              <a:srgbClr val="FFB708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1297215" y="3079484"/>
              <a:ext cx="499109" cy="501015"/>
            </a:xfrm>
            <a:custGeom>
              <a:avLst/>
              <a:gdLst/>
              <a:ahLst/>
              <a:cxnLst/>
              <a:rect l="l" t="t" r="r" b="b"/>
              <a:pathLst>
                <a:path w="499109" h="501014">
                  <a:moveTo>
                    <a:pt x="294853" y="85464"/>
                  </a:moveTo>
                  <a:lnTo>
                    <a:pt x="251795" y="101782"/>
                  </a:lnTo>
                  <a:lnTo>
                    <a:pt x="223732" y="133981"/>
                  </a:lnTo>
                  <a:lnTo>
                    <a:pt x="182142" y="185440"/>
                  </a:lnTo>
                  <a:lnTo>
                    <a:pt x="160832" y="210671"/>
                  </a:lnTo>
                  <a:lnTo>
                    <a:pt x="11580" y="250471"/>
                  </a:lnTo>
                  <a:lnTo>
                    <a:pt x="5026" y="251727"/>
                  </a:lnTo>
                  <a:lnTo>
                    <a:pt x="0" y="255089"/>
                  </a:lnTo>
                  <a:lnTo>
                    <a:pt x="37" y="260219"/>
                  </a:lnTo>
                  <a:lnTo>
                    <a:pt x="157" y="413157"/>
                  </a:lnTo>
                  <a:lnTo>
                    <a:pt x="130594" y="487060"/>
                  </a:lnTo>
                  <a:lnTo>
                    <a:pt x="156466" y="500694"/>
                  </a:lnTo>
                  <a:lnTo>
                    <a:pt x="235180" y="476276"/>
                  </a:lnTo>
                  <a:lnTo>
                    <a:pt x="166738" y="476276"/>
                  </a:lnTo>
                  <a:lnTo>
                    <a:pt x="166738" y="471407"/>
                  </a:lnTo>
                  <a:lnTo>
                    <a:pt x="145294" y="471407"/>
                  </a:lnTo>
                  <a:lnTo>
                    <a:pt x="20554" y="401241"/>
                  </a:lnTo>
                  <a:lnTo>
                    <a:pt x="20554" y="280407"/>
                  </a:lnTo>
                  <a:lnTo>
                    <a:pt x="63829" y="280407"/>
                  </a:lnTo>
                  <a:lnTo>
                    <a:pt x="38103" y="265769"/>
                  </a:lnTo>
                  <a:lnTo>
                    <a:pt x="136471" y="238513"/>
                  </a:lnTo>
                  <a:lnTo>
                    <a:pt x="164412" y="238513"/>
                  </a:lnTo>
                  <a:lnTo>
                    <a:pt x="261290" y="122077"/>
                  </a:lnTo>
                  <a:lnTo>
                    <a:pt x="266065" y="117396"/>
                  </a:lnTo>
                  <a:lnTo>
                    <a:pt x="270316" y="111952"/>
                  </a:lnTo>
                  <a:lnTo>
                    <a:pt x="276483" y="109009"/>
                  </a:lnTo>
                  <a:lnTo>
                    <a:pt x="292283" y="105841"/>
                  </a:lnTo>
                  <a:lnTo>
                    <a:pt x="366744" y="105841"/>
                  </a:lnTo>
                  <a:lnTo>
                    <a:pt x="367050" y="104988"/>
                  </a:lnTo>
                  <a:lnTo>
                    <a:pt x="345057" y="104988"/>
                  </a:lnTo>
                  <a:lnTo>
                    <a:pt x="327915" y="96717"/>
                  </a:lnTo>
                  <a:lnTo>
                    <a:pt x="311960" y="89460"/>
                  </a:lnTo>
                  <a:lnTo>
                    <a:pt x="312155" y="89460"/>
                  </a:lnTo>
                  <a:lnTo>
                    <a:pt x="294853" y="85464"/>
                  </a:lnTo>
                  <a:close/>
                </a:path>
                <a:path w="499109" h="501014">
                  <a:moveTo>
                    <a:pt x="499018" y="255089"/>
                  </a:moveTo>
                  <a:lnTo>
                    <a:pt x="478571" y="255089"/>
                  </a:lnTo>
                  <a:lnTo>
                    <a:pt x="478571" y="378834"/>
                  </a:lnTo>
                  <a:lnTo>
                    <a:pt x="166738" y="476276"/>
                  </a:lnTo>
                  <a:lnTo>
                    <a:pt x="235180" y="476276"/>
                  </a:lnTo>
                  <a:lnTo>
                    <a:pt x="498832" y="394487"/>
                  </a:lnTo>
                  <a:lnTo>
                    <a:pt x="498958" y="300384"/>
                  </a:lnTo>
                  <a:lnTo>
                    <a:pt x="499018" y="255089"/>
                  </a:lnTo>
                  <a:close/>
                </a:path>
                <a:path w="499109" h="501014">
                  <a:moveTo>
                    <a:pt x="63829" y="280407"/>
                  </a:moveTo>
                  <a:lnTo>
                    <a:pt x="20554" y="280407"/>
                  </a:lnTo>
                  <a:lnTo>
                    <a:pt x="145294" y="351054"/>
                  </a:lnTo>
                  <a:lnTo>
                    <a:pt x="145294" y="471407"/>
                  </a:lnTo>
                  <a:lnTo>
                    <a:pt x="166738" y="471407"/>
                  </a:lnTo>
                  <a:lnTo>
                    <a:pt x="166738" y="353002"/>
                  </a:lnTo>
                  <a:lnTo>
                    <a:pt x="230452" y="332992"/>
                  </a:lnTo>
                  <a:lnTo>
                    <a:pt x="158351" y="332992"/>
                  </a:lnTo>
                  <a:lnTo>
                    <a:pt x="151461" y="330270"/>
                  </a:lnTo>
                  <a:lnTo>
                    <a:pt x="63829" y="280407"/>
                  </a:lnTo>
                  <a:close/>
                </a:path>
                <a:path w="499109" h="501014">
                  <a:moveTo>
                    <a:pt x="465775" y="216263"/>
                  </a:moveTo>
                  <a:lnTo>
                    <a:pt x="424238" y="216263"/>
                  </a:lnTo>
                  <a:lnTo>
                    <a:pt x="459267" y="236880"/>
                  </a:lnTo>
                  <a:lnTo>
                    <a:pt x="461939" y="238513"/>
                  </a:lnTo>
                  <a:lnTo>
                    <a:pt x="158351" y="332992"/>
                  </a:lnTo>
                  <a:lnTo>
                    <a:pt x="230452" y="332992"/>
                  </a:lnTo>
                  <a:lnTo>
                    <a:pt x="478505" y="255089"/>
                  </a:lnTo>
                  <a:lnTo>
                    <a:pt x="499018" y="255089"/>
                  </a:lnTo>
                  <a:lnTo>
                    <a:pt x="499042" y="236880"/>
                  </a:lnTo>
                  <a:lnTo>
                    <a:pt x="465775" y="216263"/>
                  </a:lnTo>
                  <a:close/>
                </a:path>
                <a:path w="499109" h="501014">
                  <a:moveTo>
                    <a:pt x="194950" y="283821"/>
                  </a:moveTo>
                  <a:lnTo>
                    <a:pt x="152236" y="283821"/>
                  </a:lnTo>
                  <a:lnTo>
                    <a:pt x="159539" y="287895"/>
                  </a:lnTo>
                  <a:lnTo>
                    <a:pt x="167182" y="293063"/>
                  </a:lnTo>
                  <a:lnTo>
                    <a:pt x="174775" y="298090"/>
                  </a:lnTo>
                  <a:lnTo>
                    <a:pt x="181931" y="301747"/>
                  </a:lnTo>
                  <a:lnTo>
                    <a:pt x="188792" y="302660"/>
                  </a:lnTo>
                  <a:lnTo>
                    <a:pt x="194185" y="300384"/>
                  </a:lnTo>
                  <a:lnTo>
                    <a:pt x="197139" y="295593"/>
                  </a:lnTo>
                  <a:lnTo>
                    <a:pt x="196685" y="288962"/>
                  </a:lnTo>
                  <a:lnTo>
                    <a:pt x="194950" y="283821"/>
                  </a:lnTo>
                  <a:close/>
                </a:path>
                <a:path w="499109" h="501014">
                  <a:moveTo>
                    <a:pt x="164412" y="238513"/>
                  </a:moveTo>
                  <a:lnTo>
                    <a:pt x="136500" y="238513"/>
                  </a:lnTo>
                  <a:lnTo>
                    <a:pt x="105106" y="277727"/>
                  </a:lnTo>
                  <a:lnTo>
                    <a:pt x="102028" y="285821"/>
                  </a:lnTo>
                  <a:lnTo>
                    <a:pt x="107001" y="292491"/>
                  </a:lnTo>
                  <a:lnTo>
                    <a:pt x="115326" y="292857"/>
                  </a:lnTo>
                  <a:lnTo>
                    <a:pt x="152236" y="283821"/>
                  </a:lnTo>
                  <a:lnTo>
                    <a:pt x="194950" y="283821"/>
                  </a:lnTo>
                  <a:lnTo>
                    <a:pt x="194653" y="282941"/>
                  </a:lnTo>
                  <a:lnTo>
                    <a:pt x="182308" y="276009"/>
                  </a:lnTo>
                  <a:lnTo>
                    <a:pt x="219794" y="266806"/>
                  </a:lnTo>
                  <a:lnTo>
                    <a:pt x="257903" y="266806"/>
                  </a:lnTo>
                  <a:lnTo>
                    <a:pt x="255398" y="263832"/>
                  </a:lnTo>
                  <a:lnTo>
                    <a:pt x="143346" y="263832"/>
                  </a:lnTo>
                  <a:lnTo>
                    <a:pt x="164412" y="238513"/>
                  </a:lnTo>
                  <a:close/>
                </a:path>
                <a:path w="499109" h="501014">
                  <a:moveTo>
                    <a:pt x="257903" y="266806"/>
                  </a:moveTo>
                  <a:lnTo>
                    <a:pt x="219794" y="266806"/>
                  </a:lnTo>
                  <a:lnTo>
                    <a:pt x="228592" y="271261"/>
                  </a:lnTo>
                  <a:lnTo>
                    <a:pt x="238802" y="277856"/>
                  </a:lnTo>
                  <a:lnTo>
                    <a:pt x="248909" y="281968"/>
                  </a:lnTo>
                  <a:lnTo>
                    <a:pt x="257395" y="278973"/>
                  </a:lnTo>
                  <a:lnTo>
                    <a:pt x="260072" y="273088"/>
                  </a:lnTo>
                  <a:lnTo>
                    <a:pt x="258571" y="267599"/>
                  </a:lnTo>
                  <a:lnTo>
                    <a:pt x="257903" y="266806"/>
                  </a:lnTo>
                  <a:close/>
                </a:path>
                <a:path w="499109" h="501014">
                  <a:moveTo>
                    <a:pt x="403227" y="134223"/>
                  </a:moveTo>
                  <a:lnTo>
                    <a:pt x="354816" y="134223"/>
                  </a:lnTo>
                  <a:lnTo>
                    <a:pt x="432719" y="172777"/>
                  </a:lnTo>
                  <a:lnTo>
                    <a:pt x="436419" y="178761"/>
                  </a:lnTo>
                  <a:lnTo>
                    <a:pt x="436143" y="185061"/>
                  </a:lnTo>
                  <a:lnTo>
                    <a:pt x="432569" y="190427"/>
                  </a:lnTo>
                  <a:lnTo>
                    <a:pt x="426374" y="193614"/>
                  </a:lnTo>
                  <a:lnTo>
                    <a:pt x="143346" y="263832"/>
                  </a:lnTo>
                  <a:lnTo>
                    <a:pt x="255398" y="263832"/>
                  </a:lnTo>
                  <a:lnTo>
                    <a:pt x="254525" y="262796"/>
                  </a:lnTo>
                  <a:lnTo>
                    <a:pt x="249563" y="258973"/>
                  </a:lnTo>
                  <a:lnTo>
                    <a:pt x="288253" y="249455"/>
                  </a:lnTo>
                  <a:lnTo>
                    <a:pt x="321941" y="249455"/>
                  </a:lnTo>
                  <a:lnTo>
                    <a:pt x="320691" y="245979"/>
                  </a:lnTo>
                  <a:lnTo>
                    <a:pt x="317163" y="242806"/>
                  </a:lnTo>
                  <a:lnTo>
                    <a:pt x="318733" y="241895"/>
                  </a:lnTo>
                  <a:lnTo>
                    <a:pt x="356303" y="232629"/>
                  </a:lnTo>
                  <a:lnTo>
                    <a:pt x="385990" y="232629"/>
                  </a:lnTo>
                  <a:lnTo>
                    <a:pt x="383150" y="226681"/>
                  </a:lnTo>
                  <a:lnTo>
                    <a:pt x="385003" y="225330"/>
                  </a:lnTo>
                  <a:lnTo>
                    <a:pt x="424238" y="216263"/>
                  </a:lnTo>
                  <a:lnTo>
                    <a:pt x="465775" y="216263"/>
                  </a:lnTo>
                  <a:lnTo>
                    <a:pt x="447604" y="205001"/>
                  </a:lnTo>
                  <a:lnTo>
                    <a:pt x="447333" y="205001"/>
                  </a:lnTo>
                  <a:lnTo>
                    <a:pt x="455582" y="192028"/>
                  </a:lnTo>
                  <a:lnTo>
                    <a:pt x="456968" y="178761"/>
                  </a:lnTo>
                  <a:lnTo>
                    <a:pt x="457025" y="177437"/>
                  </a:lnTo>
                  <a:lnTo>
                    <a:pt x="452213" y="163993"/>
                  </a:lnTo>
                  <a:lnTo>
                    <a:pt x="441243" y="153531"/>
                  </a:lnTo>
                  <a:lnTo>
                    <a:pt x="403227" y="134223"/>
                  </a:lnTo>
                  <a:close/>
                </a:path>
                <a:path w="499109" h="501014">
                  <a:moveTo>
                    <a:pt x="321941" y="249455"/>
                  </a:moveTo>
                  <a:lnTo>
                    <a:pt x="288253" y="249455"/>
                  </a:lnTo>
                  <a:lnTo>
                    <a:pt x="294243" y="252579"/>
                  </a:lnTo>
                  <a:lnTo>
                    <a:pt x="300755" y="256841"/>
                  </a:lnTo>
                  <a:lnTo>
                    <a:pt x="307377" y="260371"/>
                  </a:lnTo>
                  <a:lnTo>
                    <a:pt x="313697" y="261298"/>
                  </a:lnTo>
                  <a:lnTo>
                    <a:pt x="320304" y="260219"/>
                  </a:lnTo>
                  <a:lnTo>
                    <a:pt x="323676" y="254282"/>
                  </a:lnTo>
                  <a:lnTo>
                    <a:pt x="321941" y="249455"/>
                  </a:lnTo>
                  <a:close/>
                </a:path>
                <a:path w="499109" h="501014">
                  <a:moveTo>
                    <a:pt x="385990" y="232629"/>
                  </a:moveTo>
                  <a:lnTo>
                    <a:pt x="356303" y="232629"/>
                  </a:lnTo>
                  <a:lnTo>
                    <a:pt x="362252" y="235266"/>
                  </a:lnTo>
                  <a:lnTo>
                    <a:pt x="368212" y="238795"/>
                  </a:lnTo>
                  <a:lnTo>
                    <a:pt x="374304" y="240711"/>
                  </a:lnTo>
                  <a:lnTo>
                    <a:pt x="380648" y="238513"/>
                  </a:lnTo>
                  <a:lnTo>
                    <a:pt x="386585" y="233875"/>
                  </a:lnTo>
                  <a:lnTo>
                    <a:pt x="385990" y="232629"/>
                  </a:lnTo>
                  <a:close/>
                </a:path>
                <a:path w="499109" h="501014">
                  <a:moveTo>
                    <a:pt x="366744" y="105841"/>
                  </a:moveTo>
                  <a:lnTo>
                    <a:pt x="292283" y="105841"/>
                  </a:lnTo>
                  <a:lnTo>
                    <a:pt x="307241" y="109584"/>
                  </a:lnTo>
                  <a:lnTo>
                    <a:pt x="336178" y="123627"/>
                  </a:lnTo>
                  <a:lnTo>
                    <a:pt x="335570" y="128150"/>
                  </a:lnTo>
                  <a:lnTo>
                    <a:pt x="233511" y="190776"/>
                  </a:lnTo>
                  <a:lnTo>
                    <a:pt x="228997" y="198141"/>
                  </a:lnTo>
                  <a:lnTo>
                    <a:pt x="230297" y="205001"/>
                  </a:lnTo>
                  <a:lnTo>
                    <a:pt x="236492" y="208767"/>
                  </a:lnTo>
                  <a:lnTo>
                    <a:pt x="246662" y="206849"/>
                  </a:lnTo>
                  <a:lnTo>
                    <a:pt x="271479" y="193251"/>
                  </a:lnTo>
                  <a:lnTo>
                    <a:pt x="321076" y="161441"/>
                  </a:lnTo>
                  <a:lnTo>
                    <a:pt x="345958" y="147301"/>
                  </a:lnTo>
                  <a:lnTo>
                    <a:pt x="350952" y="144767"/>
                  </a:lnTo>
                  <a:lnTo>
                    <a:pt x="354104" y="139783"/>
                  </a:lnTo>
                  <a:lnTo>
                    <a:pt x="354816" y="134223"/>
                  </a:lnTo>
                  <a:lnTo>
                    <a:pt x="403227" y="134223"/>
                  </a:lnTo>
                  <a:lnTo>
                    <a:pt x="363706" y="114150"/>
                  </a:lnTo>
                  <a:lnTo>
                    <a:pt x="366744" y="105841"/>
                  </a:lnTo>
                  <a:close/>
                </a:path>
                <a:path w="499109" h="501014">
                  <a:moveTo>
                    <a:pt x="456555" y="0"/>
                  </a:moveTo>
                  <a:lnTo>
                    <a:pt x="408702" y="28212"/>
                  </a:lnTo>
                  <a:lnTo>
                    <a:pt x="378658" y="53315"/>
                  </a:lnTo>
                  <a:lnTo>
                    <a:pt x="367475" y="71366"/>
                  </a:lnTo>
                  <a:lnTo>
                    <a:pt x="361737" y="74026"/>
                  </a:lnTo>
                  <a:lnTo>
                    <a:pt x="359769" y="75356"/>
                  </a:lnTo>
                  <a:lnTo>
                    <a:pt x="354525" y="81084"/>
                  </a:lnTo>
                  <a:lnTo>
                    <a:pt x="350803" y="88900"/>
                  </a:lnTo>
                  <a:lnTo>
                    <a:pt x="347886" y="97352"/>
                  </a:lnTo>
                  <a:lnTo>
                    <a:pt x="345057" y="104988"/>
                  </a:lnTo>
                  <a:lnTo>
                    <a:pt x="367050" y="104988"/>
                  </a:lnTo>
                  <a:lnTo>
                    <a:pt x="368908" y="99815"/>
                  </a:lnTo>
                  <a:lnTo>
                    <a:pt x="372722" y="92851"/>
                  </a:lnTo>
                  <a:lnTo>
                    <a:pt x="377845" y="89635"/>
                  </a:lnTo>
                  <a:lnTo>
                    <a:pt x="377652" y="89635"/>
                  </a:lnTo>
                  <a:lnTo>
                    <a:pt x="379852" y="89460"/>
                  </a:lnTo>
                  <a:lnTo>
                    <a:pt x="400750" y="89460"/>
                  </a:lnTo>
                  <a:lnTo>
                    <a:pt x="424555" y="83731"/>
                  </a:lnTo>
                  <a:lnTo>
                    <a:pt x="453078" y="75918"/>
                  </a:lnTo>
                  <a:lnTo>
                    <a:pt x="470479" y="69911"/>
                  </a:lnTo>
                  <a:lnTo>
                    <a:pt x="393799" y="69911"/>
                  </a:lnTo>
                  <a:lnTo>
                    <a:pt x="401417" y="63235"/>
                  </a:lnTo>
                  <a:lnTo>
                    <a:pt x="418709" y="48300"/>
                  </a:lnTo>
                  <a:lnTo>
                    <a:pt x="437337" y="32747"/>
                  </a:lnTo>
                  <a:lnTo>
                    <a:pt x="448960" y="24216"/>
                  </a:lnTo>
                  <a:lnTo>
                    <a:pt x="455734" y="22383"/>
                  </a:lnTo>
                  <a:lnTo>
                    <a:pt x="496360" y="22383"/>
                  </a:lnTo>
                  <a:lnTo>
                    <a:pt x="495332" y="19107"/>
                  </a:lnTo>
                  <a:lnTo>
                    <a:pt x="488898" y="10161"/>
                  </a:lnTo>
                  <a:lnTo>
                    <a:pt x="479909" y="4008"/>
                  </a:lnTo>
                  <a:lnTo>
                    <a:pt x="468530" y="562"/>
                  </a:lnTo>
                  <a:lnTo>
                    <a:pt x="456555" y="0"/>
                  </a:lnTo>
                  <a:close/>
                </a:path>
                <a:path w="499109" h="501014">
                  <a:moveTo>
                    <a:pt x="400750" y="89460"/>
                  </a:moveTo>
                  <a:lnTo>
                    <a:pt x="379852" y="89460"/>
                  </a:lnTo>
                  <a:lnTo>
                    <a:pt x="382386" y="93313"/>
                  </a:lnTo>
                  <a:lnTo>
                    <a:pt x="387506" y="92361"/>
                  </a:lnTo>
                  <a:lnTo>
                    <a:pt x="400025" y="89635"/>
                  </a:lnTo>
                  <a:lnTo>
                    <a:pt x="400750" y="89460"/>
                  </a:lnTo>
                  <a:close/>
                </a:path>
                <a:path w="499109" h="501014">
                  <a:moveTo>
                    <a:pt x="496360" y="22383"/>
                  </a:moveTo>
                  <a:lnTo>
                    <a:pt x="464344" y="22383"/>
                  </a:lnTo>
                  <a:lnTo>
                    <a:pt x="471799" y="24618"/>
                  </a:lnTo>
                  <a:lnTo>
                    <a:pt x="477001" y="30059"/>
                  </a:lnTo>
                  <a:lnTo>
                    <a:pt x="479755" y="36195"/>
                  </a:lnTo>
                  <a:lnTo>
                    <a:pt x="477776" y="44425"/>
                  </a:lnTo>
                  <a:lnTo>
                    <a:pt x="471147" y="47378"/>
                  </a:lnTo>
                  <a:lnTo>
                    <a:pt x="466205" y="49391"/>
                  </a:lnTo>
                  <a:lnTo>
                    <a:pt x="456500" y="52409"/>
                  </a:lnTo>
                  <a:lnTo>
                    <a:pt x="393799" y="69911"/>
                  </a:lnTo>
                  <a:lnTo>
                    <a:pt x="470479" y="69911"/>
                  </a:lnTo>
                  <a:lnTo>
                    <a:pt x="498608" y="43424"/>
                  </a:lnTo>
                  <a:lnTo>
                    <a:pt x="498979" y="32747"/>
                  </a:lnTo>
                  <a:lnTo>
                    <a:pt x="499042" y="30928"/>
                  </a:lnTo>
                  <a:lnTo>
                    <a:pt x="496360" y="223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6792304" y="5105219"/>
            <a:ext cx="420491" cy="420491"/>
            <a:chOff x="11200307" y="8418885"/>
            <a:chExt cx="693420" cy="693420"/>
          </a:xfrm>
        </p:grpSpPr>
        <p:sp>
          <p:nvSpPr>
            <p:cNvPr id="7" name="object 7"/>
            <p:cNvSpPr/>
            <p:nvPr/>
          </p:nvSpPr>
          <p:spPr>
            <a:xfrm>
              <a:off x="11200307" y="8418885"/>
              <a:ext cx="693420" cy="693420"/>
            </a:xfrm>
            <a:custGeom>
              <a:avLst/>
              <a:gdLst/>
              <a:ahLst/>
              <a:cxnLst/>
              <a:rect l="l" t="t" r="r" b="b"/>
              <a:pathLst>
                <a:path w="693420" h="693420">
                  <a:moveTo>
                    <a:pt x="693361" y="0"/>
                  </a:moveTo>
                  <a:lnTo>
                    <a:pt x="0" y="0"/>
                  </a:lnTo>
                  <a:lnTo>
                    <a:pt x="0" y="693361"/>
                  </a:lnTo>
                  <a:lnTo>
                    <a:pt x="693361" y="693361"/>
                  </a:lnTo>
                  <a:lnTo>
                    <a:pt x="693361" y="0"/>
                  </a:lnTo>
                  <a:close/>
                </a:path>
              </a:pathLst>
            </a:custGeom>
            <a:solidFill>
              <a:srgbClr val="FFB708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1324590" y="8538953"/>
              <a:ext cx="445134" cy="453390"/>
            </a:xfrm>
            <a:custGeom>
              <a:avLst/>
              <a:gdLst/>
              <a:ahLst/>
              <a:cxnLst/>
              <a:rect l="l" t="t" r="r" b="b"/>
              <a:pathLst>
                <a:path w="445134" h="453390">
                  <a:moveTo>
                    <a:pt x="168338" y="309486"/>
                  </a:moveTo>
                  <a:lnTo>
                    <a:pt x="167919" y="292519"/>
                  </a:lnTo>
                  <a:lnTo>
                    <a:pt x="167411" y="275488"/>
                  </a:lnTo>
                  <a:lnTo>
                    <a:pt x="167741" y="259588"/>
                  </a:lnTo>
                  <a:lnTo>
                    <a:pt x="167652" y="258013"/>
                  </a:lnTo>
                  <a:lnTo>
                    <a:pt x="167601" y="257556"/>
                  </a:lnTo>
                  <a:lnTo>
                    <a:pt x="167525" y="256870"/>
                  </a:lnTo>
                  <a:lnTo>
                    <a:pt x="167424" y="255955"/>
                  </a:lnTo>
                  <a:lnTo>
                    <a:pt x="166738" y="250050"/>
                  </a:lnTo>
                  <a:lnTo>
                    <a:pt x="159397" y="242227"/>
                  </a:lnTo>
                  <a:lnTo>
                    <a:pt x="156679" y="241947"/>
                  </a:lnTo>
                  <a:lnTo>
                    <a:pt x="156679" y="328345"/>
                  </a:lnTo>
                  <a:lnTo>
                    <a:pt x="148056" y="328574"/>
                  </a:lnTo>
                  <a:lnTo>
                    <a:pt x="138303" y="328345"/>
                  </a:lnTo>
                  <a:lnTo>
                    <a:pt x="134683" y="328345"/>
                  </a:lnTo>
                  <a:lnTo>
                    <a:pt x="111810" y="329031"/>
                  </a:lnTo>
                  <a:lnTo>
                    <a:pt x="103124" y="328688"/>
                  </a:lnTo>
                  <a:lnTo>
                    <a:pt x="101346" y="328688"/>
                  </a:lnTo>
                  <a:lnTo>
                    <a:pt x="97688" y="328345"/>
                  </a:lnTo>
                  <a:lnTo>
                    <a:pt x="96100" y="327177"/>
                  </a:lnTo>
                  <a:lnTo>
                    <a:pt x="95313" y="325120"/>
                  </a:lnTo>
                  <a:lnTo>
                    <a:pt x="95364" y="259232"/>
                  </a:lnTo>
                  <a:lnTo>
                    <a:pt x="96227" y="257556"/>
                  </a:lnTo>
                  <a:lnTo>
                    <a:pt x="97510" y="256387"/>
                  </a:lnTo>
                  <a:lnTo>
                    <a:pt x="99402" y="255955"/>
                  </a:lnTo>
                  <a:lnTo>
                    <a:pt x="149682" y="256247"/>
                  </a:lnTo>
                  <a:lnTo>
                    <a:pt x="153060" y="326275"/>
                  </a:lnTo>
                  <a:lnTo>
                    <a:pt x="150964" y="328345"/>
                  </a:lnTo>
                  <a:lnTo>
                    <a:pt x="156679" y="328345"/>
                  </a:lnTo>
                  <a:lnTo>
                    <a:pt x="156679" y="241947"/>
                  </a:lnTo>
                  <a:lnTo>
                    <a:pt x="152793" y="241541"/>
                  </a:lnTo>
                  <a:lnTo>
                    <a:pt x="150926" y="241350"/>
                  </a:lnTo>
                  <a:lnTo>
                    <a:pt x="151599" y="241350"/>
                  </a:lnTo>
                  <a:lnTo>
                    <a:pt x="137502" y="240728"/>
                  </a:lnTo>
                  <a:lnTo>
                    <a:pt x="110477" y="241541"/>
                  </a:lnTo>
                  <a:lnTo>
                    <a:pt x="97383" y="241350"/>
                  </a:lnTo>
                  <a:lnTo>
                    <a:pt x="88709" y="242798"/>
                  </a:lnTo>
                  <a:lnTo>
                    <a:pt x="81991" y="249466"/>
                  </a:lnTo>
                  <a:lnTo>
                    <a:pt x="80860" y="255955"/>
                  </a:lnTo>
                  <a:lnTo>
                    <a:pt x="80810" y="256247"/>
                  </a:lnTo>
                  <a:lnTo>
                    <a:pt x="80695" y="256870"/>
                  </a:lnTo>
                  <a:lnTo>
                    <a:pt x="80657" y="327177"/>
                  </a:lnTo>
                  <a:lnTo>
                    <a:pt x="98069" y="343179"/>
                  </a:lnTo>
                  <a:lnTo>
                    <a:pt x="111074" y="342912"/>
                  </a:lnTo>
                  <a:lnTo>
                    <a:pt x="137642" y="343649"/>
                  </a:lnTo>
                  <a:lnTo>
                    <a:pt x="147002" y="343319"/>
                  </a:lnTo>
                  <a:lnTo>
                    <a:pt x="149072" y="343319"/>
                  </a:lnTo>
                  <a:lnTo>
                    <a:pt x="153657" y="342912"/>
                  </a:lnTo>
                  <a:lnTo>
                    <a:pt x="158953" y="342455"/>
                  </a:lnTo>
                  <a:lnTo>
                    <a:pt x="166966" y="334327"/>
                  </a:lnTo>
                  <a:lnTo>
                    <a:pt x="167449" y="329031"/>
                  </a:lnTo>
                  <a:lnTo>
                    <a:pt x="167487" y="328688"/>
                  </a:lnTo>
                  <a:lnTo>
                    <a:pt x="167513" y="328345"/>
                  </a:lnTo>
                  <a:lnTo>
                    <a:pt x="167627" y="327177"/>
                  </a:lnTo>
                  <a:lnTo>
                    <a:pt x="167741" y="325920"/>
                  </a:lnTo>
                  <a:lnTo>
                    <a:pt x="168338" y="309486"/>
                  </a:lnTo>
                  <a:close/>
                </a:path>
                <a:path w="445134" h="453390">
                  <a:moveTo>
                    <a:pt x="197040" y="244449"/>
                  </a:moveTo>
                  <a:lnTo>
                    <a:pt x="193751" y="241160"/>
                  </a:lnTo>
                  <a:lnTo>
                    <a:pt x="185635" y="241160"/>
                  </a:lnTo>
                  <a:lnTo>
                    <a:pt x="182333" y="244449"/>
                  </a:lnTo>
                  <a:lnTo>
                    <a:pt x="182333" y="252577"/>
                  </a:lnTo>
                  <a:lnTo>
                    <a:pt x="185635" y="255866"/>
                  </a:lnTo>
                  <a:lnTo>
                    <a:pt x="193751" y="255866"/>
                  </a:lnTo>
                  <a:lnTo>
                    <a:pt x="197040" y="252577"/>
                  </a:lnTo>
                  <a:lnTo>
                    <a:pt x="197040" y="248513"/>
                  </a:lnTo>
                  <a:lnTo>
                    <a:pt x="197040" y="244449"/>
                  </a:lnTo>
                  <a:close/>
                </a:path>
                <a:path w="445134" h="453390">
                  <a:moveTo>
                    <a:pt x="219011" y="197980"/>
                  </a:moveTo>
                  <a:lnTo>
                    <a:pt x="216395" y="192836"/>
                  </a:lnTo>
                  <a:lnTo>
                    <a:pt x="213385" y="186867"/>
                  </a:lnTo>
                  <a:lnTo>
                    <a:pt x="212293" y="184721"/>
                  </a:lnTo>
                  <a:lnTo>
                    <a:pt x="212166" y="184480"/>
                  </a:lnTo>
                  <a:lnTo>
                    <a:pt x="204203" y="180797"/>
                  </a:lnTo>
                  <a:lnTo>
                    <a:pt x="204203" y="196062"/>
                  </a:lnTo>
                  <a:lnTo>
                    <a:pt x="204203" y="204050"/>
                  </a:lnTo>
                  <a:lnTo>
                    <a:pt x="200964" y="207276"/>
                  </a:lnTo>
                  <a:lnTo>
                    <a:pt x="192989" y="207276"/>
                  </a:lnTo>
                  <a:lnTo>
                    <a:pt x="189750" y="204050"/>
                  </a:lnTo>
                  <a:lnTo>
                    <a:pt x="189750" y="196062"/>
                  </a:lnTo>
                  <a:lnTo>
                    <a:pt x="192989" y="192836"/>
                  </a:lnTo>
                  <a:lnTo>
                    <a:pt x="200964" y="192836"/>
                  </a:lnTo>
                  <a:lnTo>
                    <a:pt x="204203" y="196062"/>
                  </a:lnTo>
                  <a:lnTo>
                    <a:pt x="204203" y="180797"/>
                  </a:lnTo>
                  <a:lnTo>
                    <a:pt x="198399" y="178092"/>
                  </a:lnTo>
                  <a:lnTo>
                    <a:pt x="182346" y="183769"/>
                  </a:lnTo>
                  <a:lnTo>
                    <a:pt x="181254" y="184721"/>
                  </a:lnTo>
                  <a:lnTo>
                    <a:pt x="180149" y="186867"/>
                  </a:lnTo>
                  <a:lnTo>
                    <a:pt x="179095" y="186867"/>
                  </a:lnTo>
                  <a:lnTo>
                    <a:pt x="146456" y="176657"/>
                  </a:lnTo>
                  <a:lnTo>
                    <a:pt x="127939" y="170853"/>
                  </a:lnTo>
                  <a:lnTo>
                    <a:pt x="106235" y="164058"/>
                  </a:lnTo>
                  <a:lnTo>
                    <a:pt x="105206" y="163283"/>
                  </a:lnTo>
                  <a:lnTo>
                    <a:pt x="127825" y="156362"/>
                  </a:lnTo>
                  <a:lnTo>
                    <a:pt x="147180" y="150444"/>
                  </a:lnTo>
                  <a:lnTo>
                    <a:pt x="179730" y="140487"/>
                  </a:lnTo>
                  <a:lnTo>
                    <a:pt x="188201" y="147256"/>
                  </a:lnTo>
                  <a:lnTo>
                    <a:pt x="198551" y="148983"/>
                  </a:lnTo>
                  <a:lnTo>
                    <a:pt x="208584" y="145821"/>
                  </a:lnTo>
                  <a:lnTo>
                    <a:pt x="213702" y="140487"/>
                  </a:lnTo>
                  <a:lnTo>
                    <a:pt x="216128" y="137960"/>
                  </a:lnTo>
                  <a:lnTo>
                    <a:pt x="216852" y="134416"/>
                  </a:lnTo>
                  <a:lnTo>
                    <a:pt x="218833" y="124675"/>
                  </a:lnTo>
                  <a:lnTo>
                    <a:pt x="216750" y="119875"/>
                  </a:lnTo>
                  <a:lnTo>
                    <a:pt x="213842" y="113169"/>
                  </a:lnTo>
                  <a:lnTo>
                    <a:pt x="204241" y="106718"/>
                  </a:lnTo>
                  <a:lnTo>
                    <a:pt x="204241" y="123139"/>
                  </a:lnTo>
                  <a:lnTo>
                    <a:pt x="204241" y="131152"/>
                  </a:lnTo>
                  <a:lnTo>
                    <a:pt x="200990" y="134416"/>
                  </a:lnTo>
                  <a:lnTo>
                    <a:pt x="192963" y="134416"/>
                  </a:lnTo>
                  <a:lnTo>
                    <a:pt x="189712" y="131152"/>
                  </a:lnTo>
                  <a:lnTo>
                    <a:pt x="189712" y="123139"/>
                  </a:lnTo>
                  <a:lnTo>
                    <a:pt x="192963" y="119875"/>
                  </a:lnTo>
                  <a:lnTo>
                    <a:pt x="200990" y="119875"/>
                  </a:lnTo>
                  <a:lnTo>
                    <a:pt x="204241" y="123139"/>
                  </a:lnTo>
                  <a:lnTo>
                    <a:pt x="204241" y="106718"/>
                  </a:lnTo>
                  <a:lnTo>
                    <a:pt x="203441" y="106172"/>
                  </a:lnTo>
                  <a:lnTo>
                    <a:pt x="189852" y="106400"/>
                  </a:lnTo>
                  <a:lnTo>
                    <a:pt x="180911" y="109359"/>
                  </a:lnTo>
                  <a:lnTo>
                    <a:pt x="175958" y="117309"/>
                  </a:lnTo>
                  <a:lnTo>
                    <a:pt x="174802" y="126365"/>
                  </a:lnTo>
                  <a:lnTo>
                    <a:pt x="98793" y="150202"/>
                  </a:lnTo>
                  <a:lnTo>
                    <a:pt x="96901" y="150444"/>
                  </a:lnTo>
                  <a:lnTo>
                    <a:pt x="95110" y="147421"/>
                  </a:lnTo>
                  <a:lnTo>
                    <a:pt x="93611" y="146227"/>
                  </a:lnTo>
                  <a:lnTo>
                    <a:pt x="87553" y="143624"/>
                  </a:lnTo>
                  <a:lnTo>
                    <a:pt x="87553" y="159600"/>
                  </a:lnTo>
                  <a:lnTo>
                    <a:pt x="87553" y="167601"/>
                  </a:lnTo>
                  <a:lnTo>
                    <a:pt x="84315" y="170853"/>
                  </a:lnTo>
                  <a:lnTo>
                    <a:pt x="76314" y="170853"/>
                  </a:lnTo>
                  <a:lnTo>
                    <a:pt x="73063" y="167601"/>
                  </a:lnTo>
                  <a:lnTo>
                    <a:pt x="73063" y="159600"/>
                  </a:lnTo>
                  <a:lnTo>
                    <a:pt x="76314" y="156362"/>
                  </a:lnTo>
                  <a:lnTo>
                    <a:pt x="84315" y="156362"/>
                  </a:lnTo>
                  <a:lnTo>
                    <a:pt x="87553" y="159600"/>
                  </a:lnTo>
                  <a:lnTo>
                    <a:pt x="87553" y="143624"/>
                  </a:lnTo>
                  <a:lnTo>
                    <a:pt x="83553" y="141897"/>
                  </a:lnTo>
                  <a:lnTo>
                    <a:pt x="73050" y="142976"/>
                  </a:lnTo>
                  <a:lnTo>
                    <a:pt x="64173" y="148691"/>
                  </a:lnTo>
                  <a:lnTo>
                    <a:pt x="59029" y="158318"/>
                  </a:lnTo>
                  <a:lnTo>
                    <a:pt x="60794" y="173723"/>
                  </a:lnTo>
                  <a:lnTo>
                    <a:pt x="71005" y="183375"/>
                  </a:lnTo>
                  <a:lnTo>
                    <a:pt x="84886" y="185077"/>
                  </a:lnTo>
                  <a:lnTo>
                    <a:pt x="97726" y="176657"/>
                  </a:lnTo>
                  <a:lnTo>
                    <a:pt x="175006" y="200685"/>
                  </a:lnTo>
                  <a:lnTo>
                    <a:pt x="177431" y="207276"/>
                  </a:lnTo>
                  <a:lnTo>
                    <a:pt x="179857" y="213639"/>
                  </a:lnTo>
                  <a:lnTo>
                    <a:pt x="190157" y="220827"/>
                  </a:lnTo>
                  <a:lnTo>
                    <a:pt x="202793" y="221259"/>
                  </a:lnTo>
                  <a:lnTo>
                    <a:pt x="214249" y="213639"/>
                  </a:lnTo>
                  <a:lnTo>
                    <a:pt x="216179" y="207276"/>
                  </a:lnTo>
                  <a:lnTo>
                    <a:pt x="219011" y="197980"/>
                  </a:lnTo>
                  <a:close/>
                </a:path>
                <a:path w="445134" h="453390">
                  <a:moveTo>
                    <a:pt x="229654" y="341045"/>
                  </a:moveTo>
                  <a:lnTo>
                    <a:pt x="229044" y="330517"/>
                  </a:lnTo>
                  <a:lnTo>
                    <a:pt x="221043" y="328650"/>
                  </a:lnTo>
                  <a:lnTo>
                    <a:pt x="213448" y="328777"/>
                  </a:lnTo>
                  <a:lnTo>
                    <a:pt x="205397" y="328422"/>
                  </a:lnTo>
                  <a:lnTo>
                    <a:pt x="197408" y="328180"/>
                  </a:lnTo>
                  <a:lnTo>
                    <a:pt x="189979" y="328663"/>
                  </a:lnTo>
                  <a:lnTo>
                    <a:pt x="182003" y="329831"/>
                  </a:lnTo>
                  <a:lnTo>
                    <a:pt x="181216" y="340575"/>
                  </a:lnTo>
                  <a:lnTo>
                    <a:pt x="188747" y="343077"/>
                  </a:lnTo>
                  <a:lnTo>
                    <a:pt x="221513" y="343141"/>
                  </a:lnTo>
                  <a:lnTo>
                    <a:pt x="229654" y="341045"/>
                  </a:lnTo>
                  <a:close/>
                </a:path>
                <a:path w="445134" h="453390">
                  <a:moveTo>
                    <a:pt x="257632" y="243725"/>
                  </a:moveTo>
                  <a:lnTo>
                    <a:pt x="249885" y="241338"/>
                  </a:lnTo>
                  <a:lnTo>
                    <a:pt x="217182" y="241338"/>
                  </a:lnTo>
                  <a:lnTo>
                    <a:pt x="209499" y="243166"/>
                  </a:lnTo>
                  <a:lnTo>
                    <a:pt x="209765" y="254457"/>
                  </a:lnTo>
                  <a:lnTo>
                    <a:pt x="217589" y="255778"/>
                  </a:lnTo>
                  <a:lnTo>
                    <a:pt x="225031" y="256286"/>
                  </a:lnTo>
                  <a:lnTo>
                    <a:pt x="233210" y="256006"/>
                  </a:lnTo>
                  <a:lnTo>
                    <a:pt x="241452" y="255625"/>
                  </a:lnTo>
                  <a:lnTo>
                    <a:pt x="249123" y="255828"/>
                  </a:lnTo>
                  <a:lnTo>
                    <a:pt x="256984" y="254279"/>
                  </a:lnTo>
                  <a:lnTo>
                    <a:pt x="257632" y="243725"/>
                  </a:lnTo>
                  <a:close/>
                </a:path>
                <a:path w="445134" h="453390">
                  <a:moveTo>
                    <a:pt x="257848" y="300316"/>
                  </a:moveTo>
                  <a:lnTo>
                    <a:pt x="247942" y="299326"/>
                  </a:lnTo>
                  <a:lnTo>
                    <a:pt x="189877" y="299326"/>
                  </a:lnTo>
                  <a:lnTo>
                    <a:pt x="183324" y="299478"/>
                  </a:lnTo>
                  <a:lnTo>
                    <a:pt x="179590" y="307555"/>
                  </a:lnTo>
                  <a:lnTo>
                    <a:pt x="184531" y="312178"/>
                  </a:lnTo>
                  <a:lnTo>
                    <a:pt x="185915" y="313474"/>
                  </a:lnTo>
                  <a:lnTo>
                    <a:pt x="188391" y="314198"/>
                  </a:lnTo>
                  <a:lnTo>
                    <a:pt x="202196" y="314871"/>
                  </a:lnTo>
                  <a:lnTo>
                    <a:pt x="214820" y="314706"/>
                  </a:lnTo>
                  <a:lnTo>
                    <a:pt x="227457" y="314274"/>
                  </a:lnTo>
                  <a:lnTo>
                    <a:pt x="242100" y="313956"/>
                  </a:lnTo>
                  <a:lnTo>
                    <a:pt x="245046" y="314629"/>
                  </a:lnTo>
                  <a:lnTo>
                    <a:pt x="257848" y="313347"/>
                  </a:lnTo>
                  <a:lnTo>
                    <a:pt x="257848" y="300316"/>
                  </a:lnTo>
                  <a:close/>
                </a:path>
                <a:path w="445134" h="453390">
                  <a:moveTo>
                    <a:pt x="257898" y="273189"/>
                  </a:moveTo>
                  <a:lnTo>
                    <a:pt x="249948" y="270510"/>
                  </a:lnTo>
                  <a:lnTo>
                    <a:pt x="187528" y="270573"/>
                  </a:lnTo>
                  <a:lnTo>
                    <a:pt x="179679" y="273558"/>
                  </a:lnTo>
                  <a:lnTo>
                    <a:pt x="181013" y="284238"/>
                  </a:lnTo>
                  <a:lnTo>
                    <a:pt x="189471" y="285102"/>
                  </a:lnTo>
                  <a:lnTo>
                    <a:pt x="248716" y="285064"/>
                  </a:lnTo>
                  <a:lnTo>
                    <a:pt x="256806" y="283502"/>
                  </a:lnTo>
                  <a:lnTo>
                    <a:pt x="257898" y="273189"/>
                  </a:lnTo>
                  <a:close/>
                </a:path>
                <a:path w="445134" h="453390">
                  <a:moveTo>
                    <a:pt x="281990" y="182841"/>
                  </a:moveTo>
                  <a:lnTo>
                    <a:pt x="274243" y="180416"/>
                  </a:lnTo>
                  <a:lnTo>
                    <a:pt x="241541" y="180428"/>
                  </a:lnTo>
                  <a:lnTo>
                    <a:pt x="233870" y="182245"/>
                  </a:lnTo>
                  <a:lnTo>
                    <a:pt x="234137" y="193548"/>
                  </a:lnTo>
                  <a:lnTo>
                    <a:pt x="241947" y="194856"/>
                  </a:lnTo>
                  <a:lnTo>
                    <a:pt x="249402" y="195376"/>
                  </a:lnTo>
                  <a:lnTo>
                    <a:pt x="257581" y="195084"/>
                  </a:lnTo>
                  <a:lnTo>
                    <a:pt x="265823" y="194703"/>
                  </a:lnTo>
                  <a:lnTo>
                    <a:pt x="273494" y="194906"/>
                  </a:lnTo>
                  <a:lnTo>
                    <a:pt x="281419" y="193344"/>
                  </a:lnTo>
                  <a:lnTo>
                    <a:pt x="281990" y="182841"/>
                  </a:lnTo>
                  <a:close/>
                </a:path>
                <a:path w="445134" h="453390">
                  <a:moveTo>
                    <a:pt x="282041" y="120332"/>
                  </a:moveTo>
                  <a:lnTo>
                    <a:pt x="274243" y="117881"/>
                  </a:lnTo>
                  <a:lnTo>
                    <a:pt x="241541" y="117881"/>
                  </a:lnTo>
                  <a:lnTo>
                    <a:pt x="233845" y="119684"/>
                  </a:lnTo>
                  <a:lnTo>
                    <a:pt x="234200" y="131013"/>
                  </a:lnTo>
                  <a:lnTo>
                    <a:pt x="241947" y="132321"/>
                  </a:lnTo>
                  <a:lnTo>
                    <a:pt x="249402" y="132829"/>
                  </a:lnTo>
                  <a:lnTo>
                    <a:pt x="257581" y="132549"/>
                  </a:lnTo>
                  <a:lnTo>
                    <a:pt x="265823" y="132168"/>
                  </a:lnTo>
                  <a:lnTo>
                    <a:pt x="273494" y="132372"/>
                  </a:lnTo>
                  <a:lnTo>
                    <a:pt x="281432" y="130771"/>
                  </a:lnTo>
                  <a:lnTo>
                    <a:pt x="282041" y="120332"/>
                  </a:lnTo>
                  <a:close/>
                </a:path>
                <a:path w="445134" h="453390">
                  <a:moveTo>
                    <a:pt x="282054" y="151498"/>
                  </a:moveTo>
                  <a:lnTo>
                    <a:pt x="274243" y="149161"/>
                  </a:lnTo>
                  <a:lnTo>
                    <a:pt x="241541" y="149161"/>
                  </a:lnTo>
                  <a:lnTo>
                    <a:pt x="233870" y="150977"/>
                  </a:lnTo>
                  <a:lnTo>
                    <a:pt x="234137" y="162280"/>
                  </a:lnTo>
                  <a:lnTo>
                    <a:pt x="241947" y="163588"/>
                  </a:lnTo>
                  <a:lnTo>
                    <a:pt x="249402" y="164096"/>
                  </a:lnTo>
                  <a:lnTo>
                    <a:pt x="257581" y="163817"/>
                  </a:lnTo>
                  <a:lnTo>
                    <a:pt x="265823" y="163436"/>
                  </a:lnTo>
                  <a:lnTo>
                    <a:pt x="273494" y="163639"/>
                  </a:lnTo>
                  <a:lnTo>
                    <a:pt x="281343" y="162102"/>
                  </a:lnTo>
                  <a:lnTo>
                    <a:pt x="282054" y="151498"/>
                  </a:lnTo>
                  <a:close/>
                </a:path>
                <a:path w="445134" h="453390">
                  <a:moveTo>
                    <a:pt x="444639" y="426262"/>
                  </a:moveTo>
                  <a:lnTo>
                    <a:pt x="442899" y="411276"/>
                  </a:lnTo>
                  <a:lnTo>
                    <a:pt x="442861" y="411010"/>
                  </a:lnTo>
                  <a:lnTo>
                    <a:pt x="429920" y="387654"/>
                  </a:lnTo>
                  <a:lnTo>
                    <a:pt x="429920" y="425183"/>
                  </a:lnTo>
                  <a:lnTo>
                    <a:pt x="426859" y="431698"/>
                  </a:lnTo>
                  <a:lnTo>
                    <a:pt x="421043" y="436194"/>
                  </a:lnTo>
                  <a:lnTo>
                    <a:pt x="413245" y="438226"/>
                  </a:lnTo>
                  <a:lnTo>
                    <a:pt x="256857" y="438226"/>
                  </a:lnTo>
                  <a:lnTo>
                    <a:pt x="248983" y="435991"/>
                  </a:lnTo>
                  <a:lnTo>
                    <a:pt x="243408" y="430936"/>
                  </a:lnTo>
                  <a:lnTo>
                    <a:pt x="240868" y="423900"/>
                  </a:lnTo>
                  <a:lnTo>
                    <a:pt x="242112" y="415734"/>
                  </a:lnTo>
                  <a:lnTo>
                    <a:pt x="245910" y="408901"/>
                  </a:lnTo>
                  <a:lnTo>
                    <a:pt x="313524" y="287337"/>
                  </a:lnTo>
                  <a:lnTo>
                    <a:pt x="313524" y="219925"/>
                  </a:lnTo>
                  <a:lnTo>
                    <a:pt x="314147" y="219316"/>
                  </a:lnTo>
                  <a:lnTo>
                    <a:pt x="357390" y="219316"/>
                  </a:lnTo>
                  <a:lnTo>
                    <a:pt x="357390" y="286931"/>
                  </a:lnTo>
                  <a:lnTo>
                    <a:pt x="429463" y="417106"/>
                  </a:lnTo>
                  <a:lnTo>
                    <a:pt x="429717" y="421551"/>
                  </a:lnTo>
                  <a:lnTo>
                    <a:pt x="429831" y="423583"/>
                  </a:lnTo>
                  <a:lnTo>
                    <a:pt x="429920" y="425183"/>
                  </a:lnTo>
                  <a:lnTo>
                    <a:pt x="429920" y="387654"/>
                  </a:lnTo>
                  <a:lnTo>
                    <a:pt x="372211" y="283489"/>
                  </a:lnTo>
                  <a:lnTo>
                    <a:pt x="372008" y="219925"/>
                  </a:lnTo>
                  <a:lnTo>
                    <a:pt x="372008" y="219316"/>
                  </a:lnTo>
                  <a:lnTo>
                    <a:pt x="380885" y="219316"/>
                  </a:lnTo>
                  <a:lnTo>
                    <a:pt x="383032" y="218097"/>
                  </a:lnTo>
                  <a:lnTo>
                    <a:pt x="385140" y="216573"/>
                  </a:lnTo>
                  <a:lnTo>
                    <a:pt x="386384" y="214426"/>
                  </a:lnTo>
                  <a:lnTo>
                    <a:pt x="386638" y="212204"/>
                  </a:lnTo>
                  <a:lnTo>
                    <a:pt x="386969" y="204914"/>
                  </a:lnTo>
                  <a:lnTo>
                    <a:pt x="386956" y="204698"/>
                  </a:lnTo>
                  <a:lnTo>
                    <a:pt x="386727" y="197256"/>
                  </a:lnTo>
                  <a:lnTo>
                    <a:pt x="386461" y="190080"/>
                  </a:lnTo>
                  <a:lnTo>
                    <a:pt x="386486" y="188163"/>
                  </a:lnTo>
                  <a:lnTo>
                    <a:pt x="386626" y="182257"/>
                  </a:lnTo>
                  <a:lnTo>
                    <a:pt x="386143" y="178308"/>
                  </a:lnTo>
                  <a:lnTo>
                    <a:pt x="383298" y="175856"/>
                  </a:lnTo>
                  <a:lnTo>
                    <a:pt x="379831" y="175475"/>
                  </a:lnTo>
                  <a:lnTo>
                    <a:pt x="377863" y="175260"/>
                  </a:lnTo>
                  <a:lnTo>
                    <a:pt x="374599" y="175475"/>
                  </a:lnTo>
                  <a:lnTo>
                    <a:pt x="372008" y="175475"/>
                  </a:lnTo>
                  <a:lnTo>
                    <a:pt x="372008" y="190080"/>
                  </a:lnTo>
                  <a:lnTo>
                    <a:pt x="372008" y="204698"/>
                  </a:lnTo>
                  <a:lnTo>
                    <a:pt x="298907" y="204698"/>
                  </a:lnTo>
                  <a:lnTo>
                    <a:pt x="298907" y="219316"/>
                  </a:lnTo>
                  <a:lnTo>
                    <a:pt x="298716" y="283489"/>
                  </a:lnTo>
                  <a:lnTo>
                    <a:pt x="230289" y="407301"/>
                  </a:lnTo>
                  <a:lnTo>
                    <a:pt x="230289" y="438226"/>
                  </a:lnTo>
                  <a:lnTo>
                    <a:pt x="18262" y="438226"/>
                  </a:lnTo>
                  <a:lnTo>
                    <a:pt x="14579" y="434200"/>
                  </a:lnTo>
                  <a:lnTo>
                    <a:pt x="14706" y="175260"/>
                  </a:lnTo>
                  <a:lnTo>
                    <a:pt x="14744" y="50571"/>
                  </a:lnTo>
                  <a:lnTo>
                    <a:pt x="15341" y="48133"/>
                  </a:lnTo>
                  <a:lnTo>
                    <a:pt x="16459" y="46609"/>
                  </a:lnTo>
                  <a:lnTo>
                    <a:pt x="20167" y="44284"/>
                  </a:lnTo>
                  <a:lnTo>
                    <a:pt x="87122" y="44284"/>
                  </a:lnTo>
                  <a:lnTo>
                    <a:pt x="87731" y="44894"/>
                  </a:lnTo>
                  <a:lnTo>
                    <a:pt x="87731" y="58902"/>
                  </a:lnTo>
                  <a:lnTo>
                    <a:pt x="37566" y="58902"/>
                  </a:lnTo>
                  <a:lnTo>
                    <a:pt x="29121" y="68402"/>
                  </a:lnTo>
                  <a:lnTo>
                    <a:pt x="29248" y="403910"/>
                  </a:lnTo>
                  <a:lnTo>
                    <a:pt x="48552" y="423583"/>
                  </a:lnTo>
                  <a:lnTo>
                    <a:pt x="226225" y="423583"/>
                  </a:lnTo>
                  <a:lnTo>
                    <a:pt x="226123" y="428802"/>
                  </a:lnTo>
                  <a:lnTo>
                    <a:pt x="230289" y="438226"/>
                  </a:lnTo>
                  <a:lnTo>
                    <a:pt x="230289" y="407301"/>
                  </a:lnTo>
                  <a:lnTo>
                    <a:pt x="229400" y="408901"/>
                  </a:lnTo>
                  <a:lnTo>
                    <a:pt x="46964" y="408901"/>
                  </a:lnTo>
                  <a:lnTo>
                    <a:pt x="44043" y="406006"/>
                  </a:lnTo>
                  <a:lnTo>
                    <a:pt x="44056" y="75933"/>
                  </a:lnTo>
                  <a:lnTo>
                    <a:pt x="44665" y="74663"/>
                  </a:lnTo>
                  <a:lnTo>
                    <a:pt x="45834" y="73558"/>
                  </a:lnTo>
                  <a:lnTo>
                    <a:pt x="87744" y="73558"/>
                  </a:lnTo>
                  <a:lnTo>
                    <a:pt x="87414" y="81114"/>
                  </a:lnTo>
                  <a:lnTo>
                    <a:pt x="93586" y="87376"/>
                  </a:lnTo>
                  <a:lnTo>
                    <a:pt x="101142" y="88163"/>
                  </a:lnTo>
                  <a:lnTo>
                    <a:pt x="234556" y="88163"/>
                  </a:lnTo>
                  <a:lnTo>
                    <a:pt x="242252" y="87376"/>
                  </a:lnTo>
                  <a:lnTo>
                    <a:pt x="247865" y="81267"/>
                  </a:lnTo>
                  <a:lnTo>
                    <a:pt x="248069" y="75933"/>
                  </a:lnTo>
                  <a:lnTo>
                    <a:pt x="248170" y="73558"/>
                  </a:lnTo>
                  <a:lnTo>
                    <a:pt x="250164" y="73558"/>
                  </a:lnTo>
                  <a:lnTo>
                    <a:pt x="290131" y="73977"/>
                  </a:lnTo>
                  <a:lnTo>
                    <a:pt x="291426" y="75526"/>
                  </a:lnTo>
                  <a:lnTo>
                    <a:pt x="291617" y="175260"/>
                  </a:lnTo>
                  <a:lnTo>
                    <a:pt x="291439" y="175260"/>
                  </a:lnTo>
                  <a:lnTo>
                    <a:pt x="287832" y="176085"/>
                  </a:lnTo>
                  <a:lnTo>
                    <a:pt x="284810" y="178308"/>
                  </a:lnTo>
                  <a:lnTo>
                    <a:pt x="284962" y="178308"/>
                  </a:lnTo>
                  <a:lnTo>
                    <a:pt x="284391" y="182257"/>
                  </a:lnTo>
                  <a:lnTo>
                    <a:pt x="283972" y="188163"/>
                  </a:lnTo>
                  <a:lnTo>
                    <a:pt x="284086" y="197256"/>
                  </a:lnTo>
                  <a:lnTo>
                    <a:pt x="284632" y="210273"/>
                  </a:lnTo>
                  <a:lnTo>
                    <a:pt x="283972" y="211963"/>
                  </a:lnTo>
                  <a:lnTo>
                    <a:pt x="285546" y="216204"/>
                  </a:lnTo>
                  <a:lnTo>
                    <a:pt x="288721" y="219316"/>
                  </a:lnTo>
                  <a:lnTo>
                    <a:pt x="298907" y="219316"/>
                  </a:lnTo>
                  <a:lnTo>
                    <a:pt x="298907" y="204698"/>
                  </a:lnTo>
                  <a:lnTo>
                    <a:pt x="298907" y="190080"/>
                  </a:lnTo>
                  <a:lnTo>
                    <a:pt x="372008" y="190080"/>
                  </a:lnTo>
                  <a:lnTo>
                    <a:pt x="372008" y="175475"/>
                  </a:lnTo>
                  <a:lnTo>
                    <a:pt x="335457" y="175475"/>
                  </a:lnTo>
                  <a:lnTo>
                    <a:pt x="335457" y="48133"/>
                  </a:lnTo>
                  <a:lnTo>
                    <a:pt x="334276" y="44284"/>
                  </a:lnTo>
                  <a:lnTo>
                    <a:pt x="333463" y="41630"/>
                  </a:lnTo>
                  <a:lnTo>
                    <a:pt x="328409" y="35572"/>
                  </a:lnTo>
                  <a:lnTo>
                    <a:pt x="321767" y="31178"/>
                  </a:lnTo>
                  <a:lnTo>
                    <a:pt x="320840" y="30975"/>
                  </a:lnTo>
                  <a:lnTo>
                    <a:pt x="320840" y="49504"/>
                  </a:lnTo>
                  <a:lnTo>
                    <a:pt x="320840" y="175475"/>
                  </a:lnTo>
                  <a:lnTo>
                    <a:pt x="306222" y="175475"/>
                  </a:lnTo>
                  <a:lnTo>
                    <a:pt x="306222" y="67830"/>
                  </a:lnTo>
                  <a:lnTo>
                    <a:pt x="296799" y="58902"/>
                  </a:lnTo>
                  <a:lnTo>
                    <a:pt x="248361" y="58902"/>
                  </a:lnTo>
                  <a:lnTo>
                    <a:pt x="247827" y="57988"/>
                  </a:lnTo>
                  <a:lnTo>
                    <a:pt x="247992" y="50571"/>
                  </a:lnTo>
                  <a:lnTo>
                    <a:pt x="248107" y="45796"/>
                  </a:lnTo>
                  <a:lnTo>
                    <a:pt x="248145" y="44284"/>
                  </a:lnTo>
                  <a:lnTo>
                    <a:pt x="315429" y="44284"/>
                  </a:lnTo>
                  <a:lnTo>
                    <a:pt x="318135" y="45796"/>
                  </a:lnTo>
                  <a:lnTo>
                    <a:pt x="319227" y="46913"/>
                  </a:lnTo>
                  <a:lnTo>
                    <a:pt x="320840" y="49504"/>
                  </a:lnTo>
                  <a:lnTo>
                    <a:pt x="320840" y="30975"/>
                  </a:lnTo>
                  <a:lnTo>
                    <a:pt x="315061" y="29667"/>
                  </a:lnTo>
                  <a:lnTo>
                    <a:pt x="248145" y="29667"/>
                  </a:lnTo>
                  <a:lnTo>
                    <a:pt x="244652" y="20193"/>
                  </a:lnTo>
                  <a:lnTo>
                    <a:pt x="237299" y="15925"/>
                  </a:lnTo>
                  <a:lnTo>
                    <a:pt x="233527" y="15506"/>
                  </a:lnTo>
                  <a:lnTo>
                    <a:pt x="233527" y="30276"/>
                  </a:lnTo>
                  <a:lnTo>
                    <a:pt x="233527" y="73558"/>
                  </a:lnTo>
                  <a:lnTo>
                    <a:pt x="102362" y="73558"/>
                  </a:lnTo>
                  <a:lnTo>
                    <a:pt x="102362" y="44284"/>
                  </a:lnTo>
                  <a:lnTo>
                    <a:pt x="102362" y="29667"/>
                  </a:lnTo>
                  <a:lnTo>
                    <a:pt x="126492" y="29667"/>
                  </a:lnTo>
                  <a:lnTo>
                    <a:pt x="128524" y="28409"/>
                  </a:lnTo>
                  <a:lnTo>
                    <a:pt x="132308" y="25107"/>
                  </a:lnTo>
                  <a:lnTo>
                    <a:pt x="130606" y="20777"/>
                  </a:lnTo>
                  <a:lnTo>
                    <a:pt x="134772" y="15735"/>
                  </a:lnTo>
                  <a:lnTo>
                    <a:pt x="136893" y="15290"/>
                  </a:lnTo>
                  <a:lnTo>
                    <a:pt x="131089" y="15290"/>
                  </a:lnTo>
                  <a:lnTo>
                    <a:pt x="154114" y="14617"/>
                  </a:lnTo>
                  <a:lnTo>
                    <a:pt x="157670" y="14617"/>
                  </a:lnTo>
                  <a:lnTo>
                    <a:pt x="183184" y="15290"/>
                  </a:lnTo>
                  <a:lnTo>
                    <a:pt x="191858" y="15290"/>
                  </a:lnTo>
                  <a:lnTo>
                    <a:pt x="198437" y="15290"/>
                  </a:lnTo>
                  <a:lnTo>
                    <a:pt x="200698" y="15595"/>
                  </a:lnTo>
                  <a:lnTo>
                    <a:pt x="203365" y="17932"/>
                  </a:lnTo>
                  <a:lnTo>
                    <a:pt x="204533" y="22898"/>
                  </a:lnTo>
                  <a:lnTo>
                    <a:pt x="204101" y="24333"/>
                  </a:lnTo>
                  <a:lnTo>
                    <a:pt x="205790" y="27228"/>
                  </a:lnTo>
                  <a:lnTo>
                    <a:pt x="208572" y="29667"/>
                  </a:lnTo>
                  <a:lnTo>
                    <a:pt x="232918" y="29667"/>
                  </a:lnTo>
                  <a:lnTo>
                    <a:pt x="233527" y="30276"/>
                  </a:lnTo>
                  <a:lnTo>
                    <a:pt x="233527" y="15506"/>
                  </a:lnTo>
                  <a:lnTo>
                    <a:pt x="231597" y="15290"/>
                  </a:lnTo>
                  <a:lnTo>
                    <a:pt x="227812" y="14871"/>
                  </a:lnTo>
                  <a:lnTo>
                    <a:pt x="217957" y="14986"/>
                  </a:lnTo>
                  <a:lnTo>
                    <a:pt x="217690" y="14617"/>
                  </a:lnTo>
                  <a:lnTo>
                    <a:pt x="216750" y="13373"/>
                  </a:lnTo>
                  <a:lnTo>
                    <a:pt x="216636" y="13233"/>
                  </a:lnTo>
                  <a:lnTo>
                    <a:pt x="215912" y="11188"/>
                  </a:lnTo>
                  <a:lnTo>
                    <a:pt x="210693" y="4000"/>
                  </a:lnTo>
                  <a:lnTo>
                    <a:pt x="204241" y="863"/>
                  </a:lnTo>
                  <a:lnTo>
                    <a:pt x="201256" y="660"/>
                  </a:lnTo>
                  <a:lnTo>
                    <a:pt x="197599" y="406"/>
                  </a:lnTo>
                  <a:lnTo>
                    <a:pt x="182956" y="0"/>
                  </a:lnTo>
                  <a:lnTo>
                    <a:pt x="162712" y="406"/>
                  </a:lnTo>
                  <a:lnTo>
                    <a:pt x="163474" y="406"/>
                  </a:lnTo>
                  <a:lnTo>
                    <a:pt x="153022" y="660"/>
                  </a:lnTo>
                  <a:lnTo>
                    <a:pt x="138874" y="406"/>
                  </a:lnTo>
                  <a:lnTo>
                    <a:pt x="138074" y="406"/>
                  </a:lnTo>
                  <a:lnTo>
                    <a:pt x="129438" y="863"/>
                  </a:lnTo>
                  <a:lnTo>
                    <a:pt x="120815" y="6400"/>
                  </a:lnTo>
                  <a:lnTo>
                    <a:pt x="118059" y="15290"/>
                  </a:lnTo>
                  <a:lnTo>
                    <a:pt x="115290" y="15290"/>
                  </a:lnTo>
                  <a:lnTo>
                    <a:pt x="110769" y="15735"/>
                  </a:lnTo>
                  <a:lnTo>
                    <a:pt x="101511" y="13373"/>
                  </a:lnTo>
                  <a:lnTo>
                    <a:pt x="90639" y="19380"/>
                  </a:lnTo>
                  <a:lnTo>
                    <a:pt x="87261" y="24739"/>
                  </a:lnTo>
                  <a:lnTo>
                    <a:pt x="87503" y="27228"/>
                  </a:lnTo>
                  <a:lnTo>
                    <a:pt x="87617" y="28409"/>
                  </a:lnTo>
                  <a:lnTo>
                    <a:pt x="87744" y="29667"/>
                  </a:lnTo>
                  <a:lnTo>
                    <a:pt x="20535" y="29667"/>
                  </a:lnTo>
                  <a:lnTo>
                    <a:pt x="12649" y="31775"/>
                  </a:lnTo>
                  <a:lnTo>
                    <a:pt x="6324" y="36233"/>
                  </a:lnTo>
                  <a:lnTo>
                    <a:pt x="1968" y="42621"/>
                  </a:lnTo>
                  <a:lnTo>
                    <a:pt x="0" y="50571"/>
                  </a:lnTo>
                  <a:lnTo>
                    <a:pt x="88" y="98717"/>
                  </a:lnTo>
                  <a:lnTo>
                    <a:pt x="203" y="387654"/>
                  </a:lnTo>
                  <a:lnTo>
                    <a:pt x="330" y="402285"/>
                  </a:lnTo>
                  <a:lnTo>
                    <a:pt x="381" y="408901"/>
                  </a:lnTo>
                  <a:lnTo>
                    <a:pt x="495" y="421551"/>
                  </a:lnTo>
                  <a:lnTo>
                    <a:pt x="76987" y="452932"/>
                  </a:lnTo>
                  <a:lnTo>
                    <a:pt x="335584" y="452932"/>
                  </a:lnTo>
                  <a:lnTo>
                    <a:pt x="359841" y="452589"/>
                  </a:lnTo>
                  <a:lnTo>
                    <a:pt x="396430" y="453250"/>
                  </a:lnTo>
                  <a:lnTo>
                    <a:pt x="410387" y="452932"/>
                  </a:lnTo>
                  <a:lnTo>
                    <a:pt x="414134" y="452932"/>
                  </a:lnTo>
                  <a:lnTo>
                    <a:pt x="415417" y="452589"/>
                  </a:lnTo>
                  <a:lnTo>
                    <a:pt x="429285" y="448754"/>
                  </a:lnTo>
                  <a:lnTo>
                    <a:pt x="439724" y="439381"/>
                  </a:lnTo>
                  <a:lnTo>
                    <a:pt x="440156" y="438226"/>
                  </a:lnTo>
                  <a:lnTo>
                    <a:pt x="444639" y="4262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object 9"/>
          <p:cNvSpPr/>
          <p:nvPr/>
        </p:nvSpPr>
        <p:spPr>
          <a:xfrm>
            <a:off x="7357751" y="2283598"/>
            <a:ext cx="64691" cy="157876"/>
          </a:xfrm>
          <a:custGeom>
            <a:avLst/>
            <a:gdLst/>
            <a:ahLst/>
            <a:cxnLst/>
            <a:rect l="l" t="t" r="r" b="b"/>
            <a:pathLst>
              <a:path w="106679" h="260350">
                <a:moveTo>
                  <a:pt x="0" y="0"/>
                </a:moveTo>
                <a:lnTo>
                  <a:pt x="0" y="260096"/>
                </a:lnTo>
                <a:lnTo>
                  <a:pt x="106488" y="1300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357751" y="2478131"/>
            <a:ext cx="64691" cy="157876"/>
          </a:xfrm>
          <a:custGeom>
            <a:avLst/>
            <a:gdLst/>
            <a:ahLst/>
            <a:cxnLst/>
            <a:rect l="l" t="t" r="r" b="b"/>
            <a:pathLst>
              <a:path w="106679" h="260350">
                <a:moveTo>
                  <a:pt x="0" y="0"/>
                </a:moveTo>
                <a:lnTo>
                  <a:pt x="0" y="260096"/>
                </a:lnTo>
                <a:lnTo>
                  <a:pt x="106488" y="1300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57751" y="3490054"/>
            <a:ext cx="64691" cy="157876"/>
          </a:xfrm>
          <a:custGeom>
            <a:avLst/>
            <a:gdLst/>
            <a:ahLst/>
            <a:cxnLst/>
            <a:rect l="l" t="t" r="r" b="b"/>
            <a:pathLst>
              <a:path w="106679" h="260350">
                <a:moveTo>
                  <a:pt x="0" y="0"/>
                </a:moveTo>
                <a:lnTo>
                  <a:pt x="0" y="260096"/>
                </a:lnTo>
                <a:lnTo>
                  <a:pt x="106488" y="1300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7751" y="3684589"/>
            <a:ext cx="64691" cy="157876"/>
          </a:xfrm>
          <a:custGeom>
            <a:avLst/>
            <a:gdLst/>
            <a:ahLst/>
            <a:cxnLst/>
            <a:rect l="l" t="t" r="r" b="b"/>
            <a:pathLst>
              <a:path w="106679" h="260350">
                <a:moveTo>
                  <a:pt x="0" y="0"/>
                </a:moveTo>
                <a:lnTo>
                  <a:pt x="0" y="260096"/>
                </a:lnTo>
                <a:lnTo>
                  <a:pt x="106488" y="1300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7751" y="4534913"/>
            <a:ext cx="64691" cy="157876"/>
          </a:xfrm>
          <a:custGeom>
            <a:avLst/>
            <a:gdLst/>
            <a:ahLst/>
            <a:cxnLst/>
            <a:rect l="l" t="t" r="r" b="b"/>
            <a:pathLst>
              <a:path w="106679" h="260350">
                <a:moveTo>
                  <a:pt x="0" y="0"/>
                </a:moveTo>
                <a:lnTo>
                  <a:pt x="0" y="260096"/>
                </a:lnTo>
                <a:lnTo>
                  <a:pt x="106488" y="1300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57751" y="4729446"/>
            <a:ext cx="64691" cy="157876"/>
          </a:xfrm>
          <a:custGeom>
            <a:avLst/>
            <a:gdLst/>
            <a:ahLst/>
            <a:cxnLst/>
            <a:rect l="l" t="t" r="r" b="b"/>
            <a:pathLst>
              <a:path w="106679" h="260350">
                <a:moveTo>
                  <a:pt x="0" y="0"/>
                </a:moveTo>
                <a:lnTo>
                  <a:pt x="0" y="260096"/>
                </a:lnTo>
                <a:lnTo>
                  <a:pt x="106488" y="1300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57751" y="5606898"/>
            <a:ext cx="64691" cy="157876"/>
          </a:xfrm>
          <a:custGeom>
            <a:avLst/>
            <a:gdLst/>
            <a:ahLst/>
            <a:cxnLst/>
            <a:rect l="l" t="t" r="r" b="b"/>
            <a:pathLst>
              <a:path w="106679" h="260350">
                <a:moveTo>
                  <a:pt x="0" y="0"/>
                </a:moveTo>
                <a:lnTo>
                  <a:pt x="0" y="260096"/>
                </a:lnTo>
                <a:lnTo>
                  <a:pt x="106488" y="1300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57751" y="2672665"/>
            <a:ext cx="64691" cy="157876"/>
          </a:xfrm>
          <a:custGeom>
            <a:avLst/>
            <a:gdLst/>
            <a:ahLst/>
            <a:cxnLst/>
            <a:rect l="l" t="t" r="r" b="b"/>
            <a:pathLst>
              <a:path w="106679" h="260350">
                <a:moveTo>
                  <a:pt x="0" y="0"/>
                </a:moveTo>
                <a:lnTo>
                  <a:pt x="0" y="260096"/>
                </a:lnTo>
                <a:lnTo>
                  <a:pt x="106488" y="1300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792304" y="4053396"/>
            <a:ext cx="420491" cy="420491"/>
            <a:chOff x="11200307" y="6684351"/>
            <a:chExt cx="693420" cy="693420"/>
          </a:xfrm>
        </p:grpSpPr>
        <p:sp>
          <p:nvSpPr>
            <p:cNvPr id="18" name="object 18"/>
            <p:cNvSpPr/>
            <p:nvPr/>
          </p:nvSpPr>
          <p:spPr>
            <a:xfrm>
              <a:off x="11200307" y="6684351"/>
              <a:ext cx="693420" cy="693420"/>
            </a:xfrm>
            <a:custGeom>
              <a:avLst/>
              <a:gdLst/>
              <a:ahLst/>
              <a:cxnLst/>
              <a:rect l="l" t="t" r="r" b="b"/>
              <a:pathLst>
                <a:path w="693420" h="693420">
                  <a:moveTo>
                    <a:pt x="693361" y="0"/>
                  </a:moveTo>
                  <a:lnTo>
                    <a:pt x="0" y="0"/>
                  </a:lnTo>
                  <a:lnTo>
                    <a:pt x="0" y="693361"/>
                  </a:lnTo>
                  <a:lnTo>
                    <a:pt x="693361" y="693361"/>
                  </a:lnTo>
                  <a:lnTo>
                    <a:pt x="693361" y="0"/>
                  </a:lnTo>
                  <a:close/>
                </a:path>
              </a:pathLst>
            </a:custGeom>
            <a:solidFill>
              <a:srgbClr val="FFB708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1334652" y="6806684"/>
              <a:ext cx="426084" cy="404495"/>
            </a:xfrm>
            <a:custGeom>
              <a:avLst/>
              <a:gdLst/>
              <a:ahLst/>
              <a:cxnLst/>
              <a:rect l="l" t="t" r="r" b="b"/>
              <a:pathLst>
                <a:path w="426084" h="404495">
                  <a:moveTo>
                    <a:pt x="418148" y="161408"/>
                  </a:moveTo>
                  <a:lnTo>
                    <a:pt x="389677" y="161408"/>
                  </a:lnTo>
                  <a:lnTo>
                    <a:pt x="221303" y="387391"/>
                  </a:lnTo>
                  <a:lnTo>
                    <a:pt x="220149" y="395299"/>
                  </a:lnTo>
                  <a:lnTo>
                    <a:pt x="223669" y="401478"/>
                  </a:lnTo>
                  <a:lnTo>
                    <a:pt x="230111" y="404302"/>
                  </a:lnTo>
                  <a:lnTo>
                    <a:pt x="237721" y="402144"/>
                  </a:lnTo>
                  <a:lnTo>
                    <a:pt x="418148" y="161408"/>
                  </a:lnTo>
                  <a:close/>
                </a:path>
                <a:path w="426084" h="404495">
                  <a:moveTo>
                    <a:pt x="86878" y="0"/>
                  </a:moveTo>
                  <a:lnTo>
                    <a:pt x="47694" y="779"/>
                  </a:lnTo>
                  <a:lnTo>
                    <a:pt x="18860" y="19527"/>
                  </a:lnTo>
                  <a:lnTo>
                    <a:pt x="2315" y="49349"/>
                  </a:lnTo>
                  <a:lnTo>
                    <a:pt x="0" y="83352"/>
                  </a:lnTo>
                  <a:lnTo>
                    <a:pt x="13855" y="114644"/>
                  </a:lnTo>
                  <a:lnTo>
                    <a:pt x="45821" y="136330"/>
                  </a:lnTo>
                  <a:lnTo>
                    <a:pt x="48146" y="137137"/>
                  </a:lnTo>
                  <a:lnTo>
                    <a:pt x="57863" y="138843"/>
                  </a:lnTo>
                  <a:lnTo>
                    <a:pt x="58376" y="140362"/>
                  </a:lnTo>
                  <a:lnTo>
                    <a:pt x="58397" y="159356"/>
                  </a:lnTo>
                  <a:lnTo>
                    <a:pt x="58522" y="269436"/>
                  </a:lnTo>
                  <a:lnTo>
                    <a:pt x="5791" y="296514"/>
                  </a:lnTo>
                  <a:lnTo>
                    <a:pt x="1090" y="305019"/>
                  </a:lnTo>
                  <a:lnTo>
                    <a:pt x="3559" y="312601"/>
                  </a:lnTo>
                  <a:lnTo>
                    <a:pt x="10778" y="316600"/>
                  </a:lnTo>
                  <a:lnTo>
                    <a:pt x="20325" y="314356"/>
                  </a:lnTo>
                  <a:lnTo>
                    <a:pt x="131563" y="257552"/>
                  </a:lnTo>
                  <a:lnTo>
                    <a:pt x="80899" y="257552"/>
                  </a:lnTo>
                  <a:lnTo>
                    <a:pt x="80899" y="140362"/>
                  </a:lnTo>
                  <a:lnTo>
                    <a:pt x="81292" y="139042"/>
                  </a:lnTo>
                  <a:lnTo>
                    <a:pt x="81357" y="138843"/>
                  </a:lnTo>
                  <a:lnTo>
                    <a:pt x="80134" y="138843"/>
                  </a:lnTo>
                  <a:lnTo>
                    <a:pt x="115300" y="123809"/>
                  </a:lnTo>
                  <a:lnTo>
                    <a:pt x="121729" y="117357"/>
                  </a:lnTo>
                  <a:lnTo>
                    <a:pt x="77066" y="117357"/>
                  </a:lnTo>
                  <a:lnTo>
                    <a:pt x="43577" y="110612"/>
                  </a:lnTo>
                  <a:lnTo>
                    <a:pt x="25283" y="88130"/>
                  </a:lnTo>
                  <a:lnTo>
                    <a:pt x="22531" y="59443"/>
                  </a:lnTo>
                  <a:lnTo>
                    <a:pt x="24318" y="55851"/>
                  </a:lnTo>
                  <a:lnTo>
                    <a:pt x="35637" y="33739"/>
                  </a:lnTo>
                  <a:lnTo>
                    <a:pt x="64962" y="20721"/>
                  </a:lnTo>
                  <a:lnTo>
                    <a:pt x="121310" y="20721"/>
                  </a:lnTo>
                  <a:lnTo>
                    <a:pt x="118869" y="17715"/>
                  </a:lnTo>
                  <a:lnTo>
                    <a:pt x="104258" y="6804"/>
                  </a:lnTo>
                  <a:lnTo>
                    <a:pt x="86878" y="0"/>
                  </a:lnTo>
                  <a:close/>
                </a:path>
                <a:path w="426084" h="404495">
                  <a:moveTo>
                    <a:pt x="161523" y="101714"/>
                  </a:moveTo>
                  <a:lnTo>
                    <a:pt x="134018" y="101714"/>
                  </a:lnTo>
                  <a:lnTo>
                    <a:pt x="141084" y="115065"/>
                  </a:lnTo>
                  <a:lnTo>
                    <a:pt x="151475" y="126323"/>
                  </a:lnTo>
                  <a:lnTo>
                    <a:pt x="164419" y="134634"/>
                  </a:lnTo>
                  <a:lnTo>
                    <a:pt x="178812" y="139042"/>
                  </a:lnTo>
                  <a:lnTo>
                    <a:pt x="178896" y="207491"/>
                  </a:lnTo>
                  <a:lnTo>
                    <a:pt x="80899" y="257552"/>
                  </a:lnTo>
                  <a:lnTo>
                    <a:pt x="131563" y="257552"/>
                  </a:lnTo>
                  <a:lnTo>
                    <a:pt x="251681" y="196213"/>
                  </a:lnTo>
                  <a:lnTo>
                    <a:pt x="201262" y="196213"/>
                  </a:lnTo>
                  <a:lnTo>
                    <a:pt x="201262" y="140362"/>
                  </a:lnTo>
                  <a:lnTo>
                    <a:pt x="201031" y="140362"/>
                  </a:lnTo>
                  <a:lnTo>
                    <a:pt x="206183" y="138027"/>
                  </a:lnTo>
                  <a:lnTo>
                    <a:pt x="211471" y="136938"/>
                  </a:lnTo>
                  <a:lnTo>
                    <a:pt x="216371" y="134634"/>
                  </a:lnTo>
                  <a:lnTo>
                    <a:pt x="237204" y="118351"/>
                  </a:lnTo>
                  <a:lnTo>
                    <a:pt x="188712" y="118351"/>
                  </a:lnTo>
                  <a:lnTo>
                    <a:pt x="163695" y="106354"/>
                  </a:lnTo>
                  <a:lnTo>
                    <a:pt x="161523" y="101714"/>
                  </a:lnTo>
                  <a:close/>
                </a:path>
                <a:path w="426084" h="404495">
                  <a:moveTo>
                    <a:pt x="278888" y="105033"/>
                  </a:moveTo>
                  <a:lnTo>
                    <a:pt x="246077" y="105033"/>
                  </a:lnTo>
                  <a:lnTo>
                    <a:pt x="250704" y="112378"/>
                  </a:lnTo>
                  <a:lnTo>
                    <a:pt x="256955" y="118742"/>
                  </a:lnTo>
                  <a:lnTo>
                    <a:pt x="264390" y="123657"/>
                  </a:lnTo>
                  <a:lnTo>
                    <a:pt x="272568" y="126655"/>
                  </a:lnTo>
                  <a:lnTo>
                    <a:pt x="272589" y="131550"/>
                  </a:lnTo>
                  <a:lnTo>
                    <a:pt x="272704" y="159356"/>
                  </a:lnTo>
                  <a:lnTo>
                    <a:pt x="201262" y="196213"/>
                  </a:lnTo>
                  <a:lnTo>
                    <a:pt x="251681" y="196213"/>
                  </a:lnTo>
                  <a:lnTo>
                    <a:pt x="319101" y="161785"/>
                  </a:lnTo>
                  <a:lnTo>
                    <a:pt x="332148" y="161408"/>
                  </a:lnTo>
                  <a:lnTo>
                    <a:pt x="418148" y="161408"/>
                  </a:lnTo>
                  <a:lnTo>
                    <a:pt x="423726" y="153932"/>
                  </a:lnTo>
                  <a:lnTo>
                    <a:pt x="425602" y="148360"/>
                  </a:lnTo>
                  <a:lnTo>
                    <a:pt x="425508" y="148131"/>
                  </a:lnTo>
                  <a:lnTo>
                    <a:pt x="295887" y="148131"/>
                  </a:lnTo>
                  <a:lnTo>
                    <a:pt x="295887" y="126655"/>
                  </a:lnTo>
                  <a:lnTo>
                    <a:pt x="295686" y="126655"/>
                  </a:lnTo>
                  <a:lnTo>
                    <a:pt x="305323" y="123143"/>
                  </a:lnTo>
                  <a:lnTo>
                    <a:pt x="313837" y="116982"/>
                  </a:lnTo>
                  <a:lnTo>
                    <a:pt x="320736" y="108985"/>
                  </a:lnTo>
                  <a:lnTo>
                    <a:pt x="322443" y="105661"/>
                  </a:lnTo>
                  <a:lnTo>
                    <a:pt x="279908" y="105661"/>
                  </a:lnTo>
                  <a:lnTo>
                    <a:pt x="278888" y="105033"/>
                  </a:lnTo>
                  <a:close/>
                </a:path>
                <a:path w="426084" h="404495">
                  <a:moveTo>
                    <a:pt x="369338" y="161408"/>
                  </a:moveTo>
                  <a:lnTo>
                    <a:pt x="332148" y="161408"/>
                  </a:lnTo>
                  <a:lnTo>
                    <a:pt x="328888" y="163638"/>
                  </a:lnTo>
                  <a:lnTo>
                    <a:pt x="321626" y="168993"/>
                  </a:lnTo>
                  <a:lnTo>
                    <a:pt x="314138" y="175469"/>
                  </a:lnTo>
                  <a:lnTo>
                    <a:pt x="310201" y="181062"/>
                  </a:lnTo>
                  <a:lnTo>
                    <a:pt x="310662" y="187405"/>
                  </a:lnTo>
                  <a:lnTo>
                    <a:pt x="310699" y="187903"/>
                  </a:lnTo>
                  <a:lnTo>
                    <a:pt x="314443" y="192882"/>
                  </a:lnTo>
                  <a:lnTo>
                    <a:pt x="320238" y="195087"/>
                  </a:lnTo>
                  <a:lnTo>
                    <a:pt x="326891" y="193606"/>
                  </a:lnTo>
                  <a:lnTo>
                    <a:pt x="330859" y="191471"/>
                  </a:lnTo>
                  <a:lnTo>
                    <a:pt x="336604" y="187405"/>
                  </a:lnTo>
                  <a:lnTo>
                    <a:pt x="348108" y="178387"/>
                  </a:lnTo>
                  <a:lnTo>
                    <a:pt x="369338" y="161408"/>
                  </a:lnTo>
                  <a:close/>
                </a:path>
                <a:path w="426084" h="404495">
                  <a:moveTo>
                    <a:pt x="411792" y="139042"/>
                  </a:moveTo>
                  <a:lnTo>
                    <a:pt x="310747" y="139042"/>
                  </a:lnTo>
                  <a:lnTo>
                    <a:pt x="295887" y="148131"/>
                  </a:lnTo>
                  <a:lnTo>
                    <a:pt x="425508" y="148131"/>
                  </a:lnTo>
                  <a:lnTo>
                    <a:pt x="423649" y="143595"/>
                  </a:lnTo>
                  <a:lnTo>
                    <a:pt x="418856" y="140362"/>
                  </a:lnTo>
                  <a:lnTo>
                    <a:pt x="419236" y="140362"/>
                  </a:lnTo>
                  <a:lnTo>
                    <a:pt x="411792" y="139042"/>
                  </a:lnTo>
                  <a:close/>
                </a:path>
                <a:path w="426084" h="404495">
                  <a:moveTo>
                    <a:pt x="234126" y="41676"/>
                  </a:moveTo>
                  <a:lnTo>
                    <a:pt x="191733" y="41676"/>
                  </a:lnTo>
                  <a:lnTo>
                    <a:pt x="216884" y="53722"/>
                  </a:lnTo>
                  <a:lnTo>
                    <a:pt x="228701" y="78963"/>
                  </a:lnTo>
                  <a:lnTo>
                    <a:pt x="217062" y="107138"/>
                  </a:lnTo>
                  <a:lnTo>
                    <a:pt x="188712" y="118351"/>
                  </a:lnTo>
                  <a:lnTo>
                    <a:pt x="237204" y="118351"/>
                  </a:lnTo>
                  <a:lnTo>
                    <a:pt x="240580" y="114279"/>
                  </a:lnTo>
                  <a:lnTo>
                    <a:pt x="242601" y="109378"/>
                  </a:lnTo>
                  <a:lnTo>
                    <a:pt x="246077" y="105033"/>
                  </a:lnTo>
                  <a:lnTo>
                    <a:pt x="278888" y="105033"/>
                  </a:lnTo>
                  <a:lnTo>
                    <a:pt x="267640" y="98110"/>
                  </a:lnTo>
                  <a:lnTo>
                    <a:pt x="263772" y="85316"/>
                  </a:lnTo>
                  <a:lnTo>
                    <a:pt x="263654" y="84924"/>
                  </a:lnTo>
                  <a:lnTo>
                    <a:pt x="267797" y="71847"/>
                  </a:lnTo>
                  <a:lnTo>
                    <a:pt x="279919" y="64626"/>
                  </a:lnTo>
                  <a:lnTo>
                    <a:pt x="320938" y="64626"/>
                  </a:lnTo>
                  <a:lnTo>
                    <a:pt x="318006" y="61087"/>
                  </a:lnTo>
                  <a:lnTo>
                    <a:pt x="247752" y="61087"/>
                  </a:lnTo>
                  <a:lnTo>
                    <a:pt x="234126" y="41676"/>
                  </a:lnTo>
                  <a:close/>
                </a:path>
                <a:path w="426084" h="404495">
                  <a:moveTo>
                    <a:pt x="121310" y="20721"/>
                  </a:moveTo>
                  <a:lnTo>
                    <a:pt x="64962" y="20721"/>
                  </a:lnTo>
                  <a:lnTo>
                    <a:pt x="102894" y="32469"/>
                  </a:lnTo>
                  <a:lnTo>
                    <a:pt x="102565" y="32469"/>
                  </a:lnTo>
                  <a:lnTo>
                    <a:pt x="117532" y="64410"/>
                  </a:lnTo>
                  <a:lnTo>
                    <a:pt x="109297" y="98784"/>
                  </a:lnTo>
                  <a:lnTo>
                    <a:pt x="77066" y="117357"/>
                  </a:lnTo>
                  <a:lnTo>
                    <a:pt x="121729" y="117357"/>
                  </a:lnTo>
                  <a:lnTo>
                    <a:pt x="125310" y="113764"/>
                  </a:lnTo>
                  <a:lnTo>
                    <a:pt x="134018" y="101714"/>
                  </a:lnTo>
                  <a:lnTo>
                    <a:pt x="161523" y="101714"/>
                  </a:lnTo>
                  <a:lnTo>
                    <a:pt x="151938" y="81235"/>
                  </a:lnTo>
                  <a:lnTo>
                    <a:pt x="163367" y="53087"/>
                  </a:lnTo>
                  <a:lnTo>
                    <a:pt x="174404" y="48647"/>
                  </a:lnTo>
                  <a:lnTo>
                    <a:pt x="138593" y="48647"/>
                  </a:lnTo>
                  <a:lnTo>
                    <a:pt x="130413" y="31930"/>
                  </a:lnTo>
                  <a:lnTo>
                    <a:pt x="121310" y="20721"/>
                  </a:lnTo>
                  <a:close/>
                </a:path>
                <a:path w="426084" h="404495">
                  <a:moveTo>
                    <a:pt x="320938" y="64626"/>
                  </a:moveTo>
                  <a:lnTo>
                    <a:pt x="279919" y="64626"/>
                  </a:lnTo>
                  <a:lnTo>
                    <a:pt x="298974" y="69668"/>
                  </a:lnTo>
                  <a:lnTo>
                    <a:pt x="304973" y="85316"/>
                  </a:lnTo>
                  <a:lnTo>
                    <a:pt x="298442" y="100878"/>
                  </a:lnTo>
                  <a:lnTo>
                    <a:pt x="279908" y="105661"/>
                  </a:lnTo>
                  <a:lnTo>
                    <a:pt x="322443" y="105661"/>
                  </a:lnTo>
                  <a:lnTo>
                    <a:pt x="325331" y="100038"/>
                  </a:lnTo>
                  <a:lnTo>
                    <a:pt x="325271" y="69856"/>
                  </a:lnTo>
                  <a:lnTo>
                    <a:pt x="320938" y="64626"/>
                  </a:lnTo>
                  <a:close/>
                </a:path>
                <a:path w="426084" h="404495">
                  <a:moveTo>
                    <a:pt x="280876" y="41484"/>
                  </a:moveTo>
                  <a:lnTo>
                    <a:pt x="253564" y="54050"/>
                  </a:lnTo>
                  <a:lnTo>
                    <a:pt x="251710" y="55851"/>
                  </a:lnTo>
                  <a:lnTo>
                    <a:pt x="249920" y="59443"/>
                  </a:lnTo>
                  <a:lnTo>
                    <a:pt x="247752" y="61087"/>
                  </a:lnTo>
                  <a:lnTo>
                    <a:pt x="318006" y="61087"/>
                  </a:lnTo>
                  <a:lnTo>
                    <a:pt x="307700" y="48647"/>
                  </a:lnTo>
                  <a:lnTo>
                    <a:pt x="308002" y="48647"/>
                  </a:lnTo>
                  <a:lnTo>
                    <a:pt x="280876" y="41484"/>
                  </a:lnTo>
                  <a:close/>
                </a:path>
                <a:path w="426084" h="404495">
                  <a:moveTo>
                    <a:pt x="197217" y="20191"/>
                  </a:moveTo>
                  <a:lnTo>
                    <a:pt x="164749" y="25251"/>
                  </a:lnTo>
                  <a:lnTo>
                    <a:pt x="138593" y="48647"/>
                  </a:lnTo>
                  <a:lnTo>
                    <a:pt x="174404" y="48647"/>
                  </a:lnTo>
                  <a:lnTo>
                    <a:pt x="191733" y="41676"/>
                  </a:lnTo>
                  <a:lnTo>
                    <a:pt x="234126" y="41676"/>
                  </a:lnTo>
                  <a:lnTo>
                    <a:pt x="227663" y="32469"/>
                  </a:lnTo>
                  <a:lnTo>
                    <a:pt x="197217" y="201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0824" y="7103277"/>
              <a:ext cx="102786" cy="8676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36605" y="7009412"/>
              <a:ext cx="94628" cy="78349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6792304" y="3008570"/>
            <a:ext cx="420491" cy="420491"/>
            <a:chOff x="11200307" y="4961356"/>
            <a:chExt cx="693420" cy="693420"/>
          </a:xfrm>
        </p:grpSpPr>
        <p:sp>
          <p:nvSpPr>
            <p:cNvPr id="23" name="object 23"/>
            <p:cNvSpPr/>
            <p:nvPr/>
          </p:nvSpPr>
          <p:spPr>
            <a:xfrm>
              <a:off x="11200307" y="4961356"/>
              <a:ext cx="693420" cy="693420"/>
            </a:xfrm>
            <a:custGeom>
              <a:avLst/>
              <a:gdLst/>
              <a:ahLst/>
              <a:cxnLst/>
              <a:rect l="l" t="t" r="r" b="b"/>
              <a:pathLst>
                <a:path w="693420" h="693420">
                  <a:moveTo>
                    <a:pt x="693361" y="0"/>
                  </a:moveTo>
                  <a:lnTo>
                    <a:pt x="0" y="0"/>
                  </a:lnTo>
                  <a:lnTo>
                    <a:pt x="0" y="693361"/>
                  </a:lnTo>
                  <a:lnTo>
                    <a:pt x="693361" y="693361"/>
                  </a:lnTo>
                  <a:lnTo>
                    <a:pt x="693361" y="0"/>
                  </a:lnTo>
                  <a:close/>
                </a:path>
              </a:pathLst>
            </a:custGeom>
            <a:solidFill>
              <a:srgbClr val="FFB708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11354574" y="5102396"/>
              <a:ext cx="384810" cy="398780"/>
            </a:xfrm>
            <a:custGeom>
              <a:avLst/>
              <a:gdLst/>
              <a:ahLst/>
              <a:cxnLst/>
              <a:rect l="l" t="t" r="r" b="b"/>
              <a:pathLst>
                <a:path w="384809" h="398779">
                  <a:moveTo>
                    <a:pt x="157149" y="8394"/>
                  </a:moveTo>
                  <a:lnTo>
                    <a:pt x="156502" y="5588"/>
                  </a:lnTo>
                  <a:lnTo>
                    <a:pt x="153022" y="1257"/>
                  </a:lnTo>
                  <a:lnTo>
                    <a:pt x="150418" y="12"/>
                  </a:lnTo>
                  <a:lnTo>
                    <a:pt x="136232" y="12"/>
                  </a:lnTo>
                  <a:lnTo>
                    <a:pt x="136232" y="18249"/>
                  </a:lnTo>
                  <a:lnTo>
                    <a:pt x="55676" y="376529"/>
                  </a:lnTo>
                  <a:lnTo>
                    <a:pt x="21958" y="376529"/>
                  </a:lnTo>
                  <a:lnTo>
                    <a:pt x="132740" y="18249"/>
                  </a:lnTo>
                  <a:lnTo>
                    <a:pt x="136232" y="18249"/>
                  </a:lnTo>
                  <a:lnTo>
                    <a:pt x="136232" y="12"/>
                  </a:lnTo>
                  <a:lnTo>
                    <a:pt x="121958" y="12"/>
                  </a:lnTo>
                  <a:lnTo>
                    <a:pt x="118465" y="2578"/>
                  </a:lnTo>
                  <a:lnTo>
                    <a:pt x="0" y="385699"/>
                  </a:lnTo>
                  <a:lnTo>
                    <a:pt x="533" y="388747"/>
                  </a:lnTo>
                  <a:lnTo>
                    <a:pt x="2235" y="391058"/>
                  </a:lnTo>
                  <a:lnTo>
                    <a:pt x="3937" y="393395"/>
                  </a:lnTo>
                  <a:lnTo>
                    <a:pt x="6692" y="394792"/>
                  </a:lnTo>
                  <a:lnTo>
                    <a:pt x="67221" y="394792"/>
                  </a:lnTo>
                  <a:lnTo>
                    <a:pt x="70967" y="391782"/>
                  </a:lnTo>
                  <a:lnTo>
                    <a:pt x="74396" y="376529"/>
                  </a:lnTo>
                  <a:lnTo>
                    <a:pt x="154940" y="18249"/>
                  </a:lnTo>
                  <a:lnTo>
                    <a:pt x="157149" y="8394"/>
                  </a:lnTo>
                  <a:close/>
                </a:path>
                <a:path w="384809" h="398779">
                  <a:moveTo>
                    <a:pt x="200647" y="271881"/>
                  </a:moveTo>
                  <a:lnTo>
                    <a:pt x="196557" y="267792"/>
                  </a:lnTo>
                  <a:lnTo>
                    <a:pt x="191528" y="267792"/>
                  </a:lnTo>
                  <a:lnTo>
                    <a:pt x="186486" y="267792"/>
                  </a:lnTo>
                  <a:lnTo>
                    <a:pt x="182397" y="271881"/>
                  </a:lnTo>
                  <a:lnTo>
                    <a:pt x="182397" y="394347"/>
                  </a:lnTo>
                  <a:lnTo>
                    <a:pt x="186486" y="398449"/>
                  </a:lnTo>
                  <a:lnTo>
                    <a:pt x="196557" y="398449"/>
                  </a:lnTo>
                  <a:lnTo>
                    <a:pt x="200647" y="394347"/>
                  </a:lnTo>
                  <a:lnTo>
                    <a:pt x="200647" y="271881"/>
                  </a:lnTo>
                  <a:close/>
                </a:path>
                <a:path w="384809" h="398779">
                  <a:moveTo>
                    <a:pt x="200647" y="164947"/>
                  </a:moveTo>
                  <a:lnTo>
                    <a:pt x="196557" y="160845"/>
                  </a:lnTo>
                  <a:lnTo>
                    <a:pt x="191528" y="160845"/>
                  </a:lnTo>
                  <a:lnTo>
                    <a:pt x="186486" y="160845"/>
                  </a:lnTo>
                  <a:lnTo>
                    <a:pt x="182397" y="164947"/>
                  </a:lnTo>
                  <a:lnTo>
                    <a:pt x="182397" y="242849"/>
                  </a:lnTo>
                  <a:lnTo>
                    <a:pt x="186486" y="246951"/>
                  </a:lnTo>
                  <a:lnTo>
                    <a:pt x="196557" y="246951"/>
                  </a:lnTo>
                  <a:lnTo>
                    <a:pt x="200647" y="242849"/>
                  </a:lnTo>
                  <a:lnTo>
                    <a:pt x="200647" y="164947"/>
                  </a:lnTo>
                  <a:close/>
                </a:path>
                <a:path w="384809" h="398779">
                  <a:moveTo>
                    <a:pt x="200647" y="85445"/>
                  </a:moveTo>
                  <a:lnTo>
                    <a:pt x="196557" y="81356"/>
                  </a:lnTo>
                  <a:lnTo>
                    <a:pt x="191528" y="81356"/>
                  </a:lnTo>
                  <a:lnTo>
                    <a:pt x="186486" y="81356"/>
                  </a:lnTo>
                  <a:lnTo>
                    <a:pt x="182397" y="85445"/>
                  </a:lnTo>
                  <a:lnTo>
                    <a:pt x="182397" y="145122"/>
                  </a:lnTo>
                  <a:lnTo>
                    <a:pt x="186486" y="149225"/>
                  </a:lnTo>
                  <a:lnTo>
                    <a:pt x="196557" y="149225"/>
                  </a:lnTo>
                  <a:lnTo>
                    <a:pt x="200647" y="145122"/>
                  </a:lnTo>
                  <a:lnTo>
                    <a:pt x="200647" y="85445"/>
                  </a:lnTo>
                  <a:close/>
                </a:path>
                <a:path w="384809" h="398779">
                  <a:moveTo>
                    <a:pt x="200647" y="14795"/>
                  </a:moveTo>
                  <a:lnTo>
                    <a:pt x="196557" y="10706"/>
                  </a:lnTo>
                  <a:lnTo>
                    <a:pt x="191528" y="10706"/>
                  </a:lnTo>
                  <a:lnTo>
                    <a:pt x="186486" y="10706"/>
                  </a:lnTo>
                  <a:lnTo>
                    <a:pt x="182397" y="14795"/>
                  </a:lnTo>
                  <a:lnTo>
                    <a:pt x="182397" y="62026"/>
                  </a:lnTo>
                  <a:lnTo>
                    <a:pt x="186486" y="66128"/>
                  </a:lnTo>
                  <a:lnTo>
                    <a:pt x="196557" y="66128"/>
                  </a:lnTo>
                  <a:lnTo>
                    <a:pt x="200647" y="62026"/>
                  </a:lnTo>
                  <a:lnTo>
                    <a:pt x="200647" y="14795"/>
                  </a:lnTo>
                  <a:close/>
                </a:path>
                <a:path w="384809" h="398779">
                  <a:moveTo>
                    <a:pt x="384810" y="385711"/>
                  </a:moveTo>
                  <a:lnTo>
                    <a:pt x="381965" y="376529"/>
                  </a:lnTo>
                  <a:lnTo>
                    <a:pt x="362864" y="314756"/>
                  </a:lnTo>
                  <a:lnTo>
                    <a:pt x="362864" y="376529"/>
                  </a:lnTo>
                  <a:lnTo>
                    <a:pt x="329133" y="376529"/>
                  </a:lnTo>
                  <a:lnTo>
                    <a:pt x="248577" y="18237"/>
                  </a:lnTo>
                  <a:lnTo>
                    <a:pt x="252082" y="18237"/>
                  </a:lnTo>
                  <a:lnTo>
                    <a:pt x="362864" y="376529"/>
                  </a:lnTo>
                  <a:lnTo>
                    <a:pt x="362864" y="314756"/>
                  </a:lnTo>
                  <a:lnTo>
                    <a:pt x="271195" y="18237"/>
                  </a:lnTo>
                  <a:lnTo>
                    <a:pt x="266344" y="2578"/>
                  </a:lnTo>
                  <a:lnTo>
                    <a:pt x="262839" y="0"/>
                  </a:lnTo>
                  <a:lnTo>
                    <a:pt x="234391" y="0"/>
                  </a:lnTo>
                  <a:lnTo>
                    <a:pt x="231800" y="1257"/>
                  </a:lnTo>
                  <a:lnTo>
                    <a:pt x="228307" y="5600"/>
                  </a:lnTo>
                  <a:lnTo>
                    <a:pt x="227672" y="8407"/>
                  </a:lnTo>
                  <a:lnTo>
                    <a:pt x="313855" y="391782"/>
                  </a:lnTo>
                  <a:lnTo>
                    <a:pt x="317588" y="394792"/>
                  </a:lnTo>
                  <a:lnTo>
                    <a:pt x="378129" y="394792"/>
                  </a:lnTo>
                  <a:lnTo>
                    <a:pt x="380873" y="393407"/>
                  </a:lnTo>
                  <a:lnTo>
                    <a:pt x="384289" y="388721"/>
                  </a:lnTo>
                  <a:lnTo>
                    <a:pt x="384810" y="3857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 idx="4294967295"/>
          </p:nvPr>
        </p:nvSpPr>
        <p:spPr>
          <a:xfrm>
            <a:off x="6761772" y="661079"/>
            <a:ext cx="1693514" cy="50779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67"/>
              </a:spcBef>
            </a:pPr>
            <a:r>
              <a:rPr sz="3244" b="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Nuestros</a:t>
            </a:r>
            <a:endParaRPr sz="324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61773" y="1009364"/>
            <a:ext cx="2240691" cy="643603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70"/>
              </a:spcBef>
            </a:pPr>
            <a:r>
              <a:rPr sz="4124" b="1" dirty="0">
                <a:solidFill>
                  <a:srgbClr val="FF112C"/>
                </a:solidFill>
                <a:latin typeface="Century Gothic" panose="020B0502020202020204" pitchFamily="34" charset="0"/>
                <a:cs typeface="Tahoma"/>
              </a:rPr>
              <a:t>Servicios</a:t>
            </a:r>
            <a:endParaRPr sz="4124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93779" y="289642"/>
            <a:ext cx="229884" cy="527153"/>
          </a:xfrm>
          <a:custGeom>
            <a:avLst/>
            <a:gdLst/>
            <a:ahLst/>
            <a:cxnLst/>
            <a:rect l="l" t="t" r="r" b="b"/>
            <a:pathLst>
              <a:path w="379095" h="869315">
                <a:moveTo>
                  <a:pt x="115" y="0"/>
                </a:moveTo>
                <a:lnTo>
                  <a:pt x="0" y="869271"/>
                </a:lnTo>
                <a:lnTo>
                  <a:pt x="378868" y="436196"/>
                </a:lnTo>
                <a:lnTo>
                  <a:pt x="115" y="0"/>
                </a:lnTo>
                <a:close/>
              </a:path>
            </a:pathLst>
          </a:custGeom>
          <a:solidFill>
            <a:srgbClr val="FF9D00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0273CBF9-8F7E-9402-2C77-158ECE07179F}"/>
              </a:ext>
            </a:extLst>
          </p:cNvPr>
          <p:cNvSpPr txBox="1"/>
          <p:nvPr/>
        </p:nvSpPr>
        <p:spPr>
          <a:xfrm>
            <a:off x="7485676" y="2255428"/>
            <a:ext cx="1939219" cy="2132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13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Fresado estabilizado</a:t>
            </a:r>
            <a:endParaRPr sz="133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9" name="object 24">
            <a:extLst>
              <a:ext uri="{FF2B5EF4-FFF2-40B4-BE49-F238E27FC236}">
                <a16:creationId xmlns:a16="http://schemas.microsoft.com/office/drawing/2014/main" id="{DF052546-646A-22DF-B7CE-3991DBB498A1}"/>
              </a:ext>
            </a:extLst>
          </p:cNvPr>
          <p:cNvSpPr txBox="1"/>
          <p:nvPr/>
        </p:nvSpPr>
        <p:spPr>
          <a:xfrm>
            <a:off x="7485676" y="2458893"/>
            <a:ext cx="1939219" cy="2132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13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Concreto hidráulico</a:t>
            </a:r>
            <a:endParaRPr sz="133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0" name="object 24">
            <a:extLst>
              <a:ext uri="{FF2B5EF4-FFF2-40B4-BE49-F238E27FC236}">
                <a16:creationId xmlns:a16="http://schemas.microsoft.com/office/drawing/2014/main" id="{2AD410EF-8F3F-4524-F660-875A22BE706E}"/>
              </a:ext>
            </a:extLst>
          </p:cNvPr>
          <p:cNvSpPr txBox="1"/>
          <p:nvPr/>
        </p:nvSpPr>
        <p:spPr>
          <a:xfrm>
            <a:off x="7485676" y="2649393"/>
            <a:ext cx="1939219" cy="2132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13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Mezclas asfálticas</a:t>
            </a:r>
            <a:endParaRPr sz="133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id="{EC9F643C-B942-C435-38D5-DBCDB3DD24DC}"/>
              </a:ext>
            </a:extLst>
          </p:cNvPr>
          <p:cNvSpPr txBox="1"/>
          <p:nvPr/>
        </p:nvSpPr>
        <p:spPr>
          <a:xfrm>
            <a:off x="7264105" y="3102635"/>
            <a:ext cx="4219152" cy="23207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/>
            <a:r>
              <a:rPr lang="es-CO" sz="1455" b="1" spc="-67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Nuestras</a:t>
            </a:r>
            <a:r>
              <a:rPr lang="es-CO" sz="1455" b="1" spc="-9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lang="es-CO" sz="1455" b="1" spc="-6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Actividades</a:t>
            </a:r>
            <a:endParaRPr lang="es-CO" sz="1455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3" name="object 24">
            <a:extLst>
              <a:ext uri="{FF2B5EF4-FFF2-40B4-BE49-F238E27FC236}">
                <a16:creationId xmlns:a16="http://schemas.microsoft.com/office/drawing/2014/main" id="{59F97C5C-48AF-D837-49C2-BCBD211E90F9}"/>
              </a:ext>
            </a:extLst>
          </p:cNvPr>
          <p:cNvSpPr txBox="1"/>
          <p:nvPr/>
        </p:nvSpPr>
        <p:spPr>
          <a:xfrm>
            <a:off x="7485676" y="3474628"/>
            <a:ext cx="2763224" cy="2132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13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Conservación de la malla vial</a:t>
            </a:r>
            <a:endParaRPr sz="133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4" name="object 24">
            <a:extLst>
              <a:ext uri="{FF2B5EF4-FFF2-40B4-BE49-F238E27FC236}">
                <a16:creationId xmlns:a16="http://schemas.microsoft.com/office/drawing/2014/main" id="{BD454921-55B5-1822-AA16-96C932493A4C}"/>
              </a:ext>
            </a:extLst>
          </p:cNvPr>
          <p:cNvSpPr txBox="1"/>
          <p:nvPr/>
        </p:nvSpPr>
        <p:spPr>
          <a:xfrm>
            <a:off x="7485676" y="3678093"/>
            <a:ext cx="4096724" cy="2132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13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Mantenimiento de pavimentos flexibles y rígidos</a:t>
            </a:r>
            <a:endParaRPr sz="133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5" name="object 2">
            <a:extLst>
              <a:ext uri="{FF2B5EF4-FFF2-40B4-BE49-F238E27FC236}">
                <a16:creationId xmlns:a16="http://schemas.microsoft.com/office/drawing/2014/main" id="{F298AACB-8047-5E94-1541-82D3E80DB8D3}"/>
              </a:ext>
            </a:extLst>
          </p:cNvPr>
          <p:cNvSpPr txBox="1"/>
          <p:nvPr/>
        </p:nvSpPr>
        <p:spPr>
          <a:xfrm>
            <a:off x="7264105" y="4140860"/>
            <a:ext cx="4219152" cy="23207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/>
            <a:r>
              <a:rPr lang="es-CO" sz="1455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Estrategias para la intervención misional</a:t>
            </a:r>
            <a:endParaRPr lang="es-CO" sz="1455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6" name="object 24">
            <a:extLst>
              <a:ext uri="{FF2B5EF4-FFF2-40B4-BE49-F238E27FC236}">
                <a16:creationId xmlns:a16="http://schemas.microsoft.com/office/drawing/2014/main" id="{3E8D564B-024E-3F6D-DE29-99B02A5B2915}"/>
              </a:ext>
            </a:extLst>
          </p:cNvPr>
          <p:cNvSpPr txBox="1"/>
          <p:nvPr/>
        </p:nvSpPr>
        <p:spPr>
          <a:xfrm>
            <a:off x="7485676" y="4512853"/>
            <a:ext cx="2763224" cy="2132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13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Mantenimiento de </a:t>
            </a:r>
            <a:r>
              <a:rPr lang="es-CO" sz="1330" dirty="0" err="1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ciclorutas</a:t>
            </a:r>
            <a:endParaRPr sz="133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7" name="object 24">
            <a:extLst>
              <a:ext uri="{FF2B5EF4-FFF2-40B4-BE49-F238E27FC236}">
                <a16:creationId xmlns:a16="http://schemas.microsoft.com/office/drawing/2014/main" id="{60C13E8B-02E0-A7EE-E288-506BD6E59A34}"/>
              </a:ext>
            </a:extLst>
          </p:cNvPr>
          <p:cNvSpPr txBox="1"/>
          <p:nvPr/>
        </p:nvSpPr>
        <p:spPr>
          <a:xfrm>
            <a:off x="7485676" y="4716318"/>
            <a:ext cx="4096724" cy="2132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13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Infraestructura y gestión del tránsito</a:t>
            </a:r>
            <a:endParaRPr sz="133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8" name="object 2">
            <a:extLst>
              <a:ext uri="{FF2B5EF4-FFF2-40B4-BE49-F238E27FC236}">
                <a16:creationId xmlns:a16="http://schemas.microsoft.com/office/drawing/2014/main" id="{E3E3BE76-914F-B7FA-7C38-6A000B22DBFE}"/>
              </a:ext>
            </a:extLst>
          </p:cNvPr>
          <p:cNvSpPr txBox="1"/>
          <p:nvPr/>
        </p:nvSpPr>
        <p:spPr>
          <a:xfrm>
            <a:off x="7264105" y="5179085"/>
            <a:ext cx="4219152" cy="23207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/>
            <a:r>
              <a:rPr lang="es-CO" sz="1455" b="1" dirty="0">
                <a:solidFill>
                  <a:srgbClr val="606060"/>
                </a:solidFill>
                <a:latin typeface="Century Gothic" panose="020B0502020202020204" pitchFamily="34" charset="0"/>
                <a:cs typeface="Tahoma"/>
              </a:rPr>
              <a:t>Control de calidad</a:t>
            </a:r>
            <a:endParaRPr lang="es-CO" sz="1455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9" name="object 24">
            <a:extLst>
              <a:ext uri="{FF2B5EF4-FFF2-40B4-BE49-F238E27FC236}">
                <a16:creationId xmlns:a16="http://schemas.microsoft.com/office/drawing/2014/main" id="{2A7CAF42-613F-6381-915E-6D12D55FC477}"/>
              </a:ext>
            </a:extLst>
          </p:cNvPr>
          <p:cNvSpPr txBox="1"/>
          <p:nvPr/>
        </p:nvSpPr>
        <p:spPr>
          <a:xfrm>
            <a:off x="7485675" y="5551078"/>
            <a:ext cx="3096599" cy="213225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lang="es-CO" sz="13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Laboratorio de suelos y pavimentos</a:t>
            </a:r>
            <a:endParaRPr sz="1330" dirty="0">
              <a:latin typeface="Century Gothic" panose="020B050202020202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9056" y="867557"/>
            <a:ext cx="1699675" cy="432042"/>
          </a:xfrm>
          <a:custGeom>
            <a:avLst/>
            <a:gdLst/>
            <a:ahLst/>
            <a:cxnLst/>
            <a:rect l="l" t="t" r="r" b="b"/>
            <a:pathLst>
              <a:path w="2802890" h="712469">
                <a:moveTo>
                  <a:pt x="2446187" y="0"/>
                </a:moveTo>
                <a:lnTo>
                  <a:pt x="356198" y="0"/>
                </a:lnTo>
                <a:lnTo>
                  <a:pt x="307863" y="3251"/>
                </a:lnTo>
                <a:lnTo>
                  <a:pt x="261505" y="12723"/>
                </a:lnTo>
                <a:lnTo>
                  <a:pt x="217548" y="27991"/>
                </a:lnTo>
                <a:lnTo>
                  <a:pt x="176416" y="48630"/>
                </a:lnTo>
                <a:lnTo>
                  <a:pt x="138534" y="74217"/>
                </a:lnTo>
                <a:lnTo>
                  <a:pt x="104326" y="104326"/>
                </a:lnTo>
                <a:lnTo>
                  <a:pt x="74217" y="138534"/>
                </a:lnTo>
                <a:lnTo>
                  <a:pt x="48630" y="176416"/>
                </a:lnTo>
                <a:lnTo>
                  <a:pt x="27991" y="217548"/>
                </a:lnTo>
                <a:lnTo>
                  <a:pt x="12723" y="261505"/>
                </a:lnTo>
                <a:lnTo>
                  <a:pt x="3251" y="307863"/>
                </a:lnTo>
                <a:lnTo>
                  <a:pt x="0" y="356198"/>
                </a:lnTo>
                <a:lnTo>
                  <a:pt x="3251" y="404533"/>
                </a:lnTo>
                <a:lnTo>
                  <a:pt x="12723" y="450891"/>
                </a:lnTo>
                <a:lnTo>
                  <a:pt x="27991" y="494848"/>
                </a:lnTo>
                <a:lnTo>
                  <a:pt x="48630" y="535980"/>
                </a:lnTo>
                <a:lnTo>
                  <a:pt x="74217" y="573862"/>
                </a:lnTo>
                <a:lnTo>
                  <a:pt x="104326" y="608070"/>
                </a:lnTo>
                <a:lnTo>
                  <a:pt x="138534" y="638179"/>
                </a:lnTo>
                <a:lnTo>
                  <a:pt x="176416" y="663766"/>
                </a:lnTo>
                <a:lnTo>
                  <a:pt x="217548" y="684405"/>
                </a:lnTo>
                <a:lnTo>
                  <a:pt x="261505" y="699673"/>
                </a:lnTo>
                <a:lnTo>
                  <a:pt x="307863" y="709145"/>
                </a:lnTo>
                <a:lnTo>
                  <a:pt x="356198" y="712397"/>
                </a:lnTo>
                <a:lnTo>
                  <a:pt x="2446187" y="712397"/>
                </a:lnTo>
                <a:lnTo>
                  <a:pt x="2494522" y="709145"/>
                </a:lnTo>
                <a:lnTo>
                  <a:pt x="2540880" y="699673"/>
                </a:lnTo>
                <a:lnTo>
                  <a:pt x="2584837" y="684405"/>
                </a:lnTo>
                <a:lnTo>
                  <a:pt x="2625969" y="663766"/>
                </a:lnTo>
                <a:lnTo>
                  <a:pt x="2663851" y="638179"/>
                </a:lnTo>
                <a:lnTo>
                  <a:pt x="2698059" y="608070"/>
                </a:lnTo>
                <a:lnTo>
                  <a:pt x="2728168" y="573862"/>
                </a:lnTo>
                <a:lnTo>
                  <a:pt x="2753755" y="535980"/>
                </a:lnTo>
                <a:lnTo>
                  <a:pt x="2774394" y="494848"/>
                </a:lnTo>
                <a:lnTo>
                  <a:pt x="2789662" y="450891"/>
                </a:lnTo>
                <a:lnTo>
                  <a:pt x="2799134" y="404533"/>
                </a:lnTo>
                <a:lnTo>
                  <a:pt x="2802385" y="356198"/>
                </a:lnTo>
                <a:lnTo>
                  <a:pt x="2799134" y="307863"/>
                </a:lnTo>
                <a:lnTo>
                  <a:pt x="2789662" y="261505"/>
                </a:lnTo>
                <a:lnTo>
                  <a:pt x="2774394" y="217548"/>
                </a:lnTo>
                <a:lnTo>
                  <a:pt x="2753755" y="176416"/>
                </a:lnTo>
                <a:lnTo>
                  <a:pt x="2728168" y="138534"/>
                </a:lnTo>
                <a:lnTo>
                  <a:pt x="2698059" y="104326"/>
                </a:lnTo>
                <a:lnTo>
                  <a:pt x="2663851" y="74217"/>
                </a:lnTo>
                <a:lnTo>
                  <a:pt x="2625969" y="48630"/>
                </a:lnTo>
                <a:lnTo>
                  <a:pt x="2584837" y="27991"/>
                </a:lnTo>
                <a:lnTo>
                  <a:pt x="2540880" y="12723"/>
                </a:lnTo>
                <a:lnTo>
                  <a:pt x="2494522" y="3251"/>
                </a:lnTo>
                <a:lnTo>
                  <a:pt x="2446187" y="0"/>
                </a:lnTo>
                <a:close/>
              </a:path>
            </a:pathLst>
          </a:custGeom>
          <a:solidFill>
            <a:srgbClr val="FF112C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03385" y="1526389"/>
            <a:ext cx="1298053" cy="432042"/>
          </a:xfrm>
          <a:custGeom>
            <a:avLst/>
            <a:gdLst/>
            <a:ahLst/>
            <a:cxnLst/>
            <a:rect l="l" t="t" r="r" b="b"/>
            <a:pathLst>
              <a:path w="2140584" h="712469">
                <a:moveTo>
                  <a:pt x="1783935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1783935" y="0"/>
                </a:lnTo>
                <a:lnTo>
                  <a:pt x="1832270" y="3251"/>
                </a:lnTo>
                <a:lnTo>
                  <a:pt x="1878628" y="12723"/>
                </a:lnTo>
                <a:lnTo>
                  <a:pt x="1922585" y="27991"/>
                </a:lnTo>
                <a:lnTo>
                  <a:pt x="1963717" y="48630"/>
                </a:lnTo>
                <a:lnTo>
                  <a:pt x="2001599" y="74217"/>
                </a:lnTo>
                <a:lnTo>
                  <a:pt x="2035807" y="104326"/>
                </a:lnTo>
                <a:lnTo>
                  <a:pt x="2065916" y="138534"/>
                </a:lnTo>
                <a:lnTo>
                  <a:pt x="2091503" y="176416"/>
                </a:lnTo>
                <a:lnTo>
                  <a:pt x="2112142" y="217548"/>
                </a:lnTo>
                <a:lnTo>
                  <a:pt x="2127410" y="261505"/>
                </a:lnTo>
                <a:lnTo>
                  <a:pt x="2136882" y="307863"/>
                </a:lnTo>
                <a:lnTo>
                  <a:pt x="2140133" y="356198"/>
                </a:lnTo>
                <a:lnTo>
                  <a:pt x="2136882" y="404533"/>
                </a:lnTo>
                <a:lnTo>
                  <a:pt x="2127410" y="450891"/>
                </a:lnTo>
                <a:lnTo>
                  <a:pt x="2112142" y="494848"/>
                </a:lnTo>
                <a:lnTo>
                  <a:pt x="2091503" y="535980"/>
                </a:lnTo>
                <a:lnTo>
                  <a:pt x="2065916" y="573862"/>
                </a:lnTo>
                <a:lnTo>
                  <a:pt x="2035807" y="608070"/>
                </a:lnTo>
                <a:lnTo>
                  <a:pt x="2001599" y="638179"/>
                </a:lnTo>
                <a:lnTo>
                  <a:pt x="1963717" y="663766"/>
                </a:lnTo>
                <a:lnTo>
                  <a:pt x="1922585" y="684405"/>
                </a:lnTo>
                <a:lnTo>
                  <a:pt x="1878628" y="699673"/>
                </a:lnTo>
                <a:lnTo>
                  <a:pt x="1832270" y="709145"/>
                </a:lnTo>
                <a:lnTo>
                  <a:pt x="1783935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45212" y="2008336"/>
            <a:ext cx="1483654" cy="432042"/>
          </a:xfrm>
          <a:custGeom>
            <a:avLst/>
            <a:gdLst/>
            <a:ahLst/>
            <a:cxnLst/>
            <a:rect l="l" t="t" r="r" b="b"/>
            <a:pathLst>
              <a:path w="2446655" h="712470">
                <a:moveTo>
                  <a:pt x="2089988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089988" y="0"/>
                </a:lnTo>
                <a:lnTo>
                  <a:pt x="2138323" y="3251"/>
                </a:lnTo>
                <a:lnTo>
                  <a:pt x="2184681" y="12723"/>
                </a:lnTo>
                <a:lnTo>
                  <a:pt x="2228638" y="27991"/>
                </a:lnTo>
                <a:lnTo>
                  <a:pt x="2269770" y="48630"/>
                </a:lnTo>
                <a:lnTo>
                  <a:pt x="2307652" y="74217"/>
                </a:lnTo>
                <a:lnTo>
                  <a:pt x="2341860" y="104326"/>
                </a:lnTo>
                <a:lnTo>
                  <a:pt x="2371970" y="138534"/>
                </a:lnTo>
                <a:lnTo>
                  <a:pt x="2397556" y="176416"/>
                </a:lnTo>
                <a:lnTo>
                  <a:pt x="2418196" y="217548"/>
                </a:lnTo>
                <a:lnTo>
                  <a:pt x="2433463" y="261505"/>
                </a:lnTo>
                <a:lnTo>
                  <a:pt x="2442935" y="307863"/>
                </a:lnTo>
                <a:lnTo>
                  <a:pt x="2446187" y="356198"/>
                </a:lnTo>
                <a:lnTo>
                  <a:pt x="2442935" y="404533"/>
                </a:lnTo>
                <a:lnTo>
                  <a:pt x="2433463" y="450891"/>
                </a:lnTo>
                <a:lnTo>
                  <a:pt x="2418196" y="494848"/>
                </a:lnTo>
                <a:lnTo>
                  <a:pt x="2397556" y="535980"/>
                </a:lnTo>
                <a:lnTo>
                  <a:pt x="2371970" y="573862"/>
                </a:lnTo>
                <a:lnTo>
                  <a:pt x="2341860" y="608070"/>
                </a:lnTo>
                <a:lnTo>
                  <a:pt x="2307652" y="638179"/>
                </a:lnTo>
                <a:lnTo>
                  <a:pt x="2269770" y="663766"/>
                </a:lnTo>
                <a:lnTo>
                  <a:pt x="2228638" y="684405"/>
                </a:lnTo>
                <a:lnTo>
                  <a:pt x="2184681" y="699673"/>
                </a:lnTo>
                <a:lnTo>
                  <a:pt x="2138323" y="709145"/>
                </a:lnTo>
                <a:lnTo>
                  <a:pt x="2089988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45211" y="2735495"/>
            <a:ext cx="1797866" cy="432042"/>
          </a:xfrm>
          <a:custGeom>
            <a:avLst/>
            <a:gdLst/>
            <a:ahLst/>
            <a:cxnLst/>
            <a:rect l="l" t="t" r="r" b="b"/>
            <a:pathLst>
              <a:path w="2964815" h="712470">
                <a:moveTo>
                  <a:pt x="2608339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608339" y="0"/>
                </a:lnTo>
                <a:lnTo>
                  <a:pt x="2656674" y="3251"/>
                </a:lnTo>
                <a:lnTo>
                  <a:pt x="2703032" y="12723"/>
                </a:lnTo>
                <a:lnTo>
                  <a:pt x="2746989" y="27991"/>
                </a:lnTo>
                <a:lnTo>
                  <a:pt x="2788121" y="48630"/>
                </a:lnTo>
                <a:lnTo>
                  <a:pt x="2826003" y="74217"/>
                </a:lnTo>
                <a:lnTo>
                  <a:pt x="2860211" y="104326"/>
                </a:lnTo>
                <a:lnTo>
                  <a:pt x="2890320" y="138534"/>
                </a:lnTo>
                <a:lnTo>
                  <a:pt x="2915907" y="176416"/>
                </a:lnTo>
                <a:lnTo>
                  <a:pt x="2936546" y="217548"/>
                </a:lnTo>
                <a:lnTo>
                  <a:pt x="2951814" y="261505"/>
                </a:lnTo>
                <a:lnTo>
                  <a:pt x="2961286" y="307863"/>
                </a:lnTo>
                <a:lnTo>
                  <a:pt x="2964538" y="356198"/>
                </a:lnTo>
                <a:lnTo>
                  <a:pt x="2961286" y="404533"/>
                </a:lnTo>
                <a:lnTo>
                  <a:pt x="2951814" y="450891"/>
                </a:lnTo>
                <a:lnTo>
                  <a:pt x="2936546" y="494848"/>
                </a:lnTo>
                <a:lnTo>
                  <a:pt x="2915907" y="535980"/>
                </a:lnTo>
                <a:lnTo>
                  <a:pt x="2890320" y="573862"/>
                </a:lnTo>
                <a:lnTo>
                  <a:pt x="2860211" y="608070"/>
                </a:lnTo>
                <a:lnTo>
                  <a:pt x="2826003" y="638179"/>
                </a:lnTo>
                <a:lnTo>
                  <a:pt x="2788121" y="663766"/>
                </a:lnTo>
                <a:lnTo>
                  <a:pt x="2746989" y="684405"/>
                </a:lnTo>
                <a:lnTo>
                  <a:pt x="2703032" y="699673"/>
                </a:lnTo>
                <a:lnTo>
                  <a:pt x="2656674" y="709145"/>
                </a:lnTo>
                <a:lnTo>
                  <a:pt x="2608339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83773" y="2735495"/>
            <a:ext cx="1447843" cy="432042"/>
          </a:xfrm>
          <a:custGeom>
            <a:avLst/>
            <a:gdLst/>
            <a:ahLst/>
            <a:cxnLst/>
            <a:rect l="l" t="t" r="r" b="b"/>
            <a:pathLst>
              <a:path w="2387600" h="712470">
                <a:moveTo>
                  <a:pt x="2031309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031309" y="0"/>
                </a:lnTo>
                <a:lnTo>
                  <a:pt x="2079644" y="3251"/>
                </a:lnTo>
                <a:lnTo>
                  <a:pt x="2126002" y="12723"/>
                </a:lnTo>
                <a:lnTo>
                  <a:pt x="2169960" y="27991"/>
                </a:lnTo>
                <a:lnTo>
                  <a:pt x="2211091" y="48630"/>
                </a:lnTo>
                <a:lnTo>
                  <a:pt x="2248973" y="74217"/>
                </a:lnTo>
                <a:lnTo>
                  <a:pt x="2283181" y="104326"/>
                </a:lnTo>
                <a:lnTo>
                  <a:pt x="2313291" y="138534"/>
                </a:lnTo>
                <a:lnTo>
                  <a:pt x="2338877" y="176416"/>
                </a:lnTo>
                <a:lnTo>
                  <a:pt x="2359517" y="217548"/>
                </a:lnTo>
                <a:lnTo>
                  <a:pt x="2374784" y="261505"/>
                </a:lnTo>
                <a:lnTo>
                  <a:pt x="2384256" y="307863"/>
                </a:lnTo>
                <a:lnTo>
                  <a:pt x="2387508" y="356198"/>
                </a:lnTo>
                <a:lnTo>
                  <a:pt x="2384256" y="404533"/>
                </a:lnTo>
                <a:lnTo>
                  <a:pt x="2374784" y="450891"/>
                </a:lnTo>
                <a:lnTo>
                  <a:pt x="2359517" y="494848"/>
                </a:lnTo>
                <a:lnTo>
                  <a:pt x="2338877" y="535980"/>
                </a:lnTo>
                <a:lnTo>
                  <a:pt x="2313291" y="573862"/>
                </a:lnTo>
                <a:lnTo>
                  <a:pt x="2283181" y="608070"/>
                </a:lnTo>
                <a:lnTo>
                  <a:pt x="2248973" y="638179"/>
                </a:lnTo>
                <a:lnTo>
                  <a:pt x="2211091" y="663766"/>
                </a:lnTo>
                <a:lnTo>
                  <a:pt x="2169960" y="684405"/>
                </a:lnTo>
                <a:lnTo>
                  <a:pt x="2126002" y="699673"/>
                </a:lnTo>
                <a:lnTo>
                  <a:pt x="2079644" y="709145"/>
                </a:lnTo>
                <a:lnTo>
                  <a:pt x="2031309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83773" y="3329190"/>
            <a:ext cx="1447843" cy="432042"/>
          </a:xfrm>
          <a:custGeom>
            <a:avLst/>
            <a:gdLst/>
            <a:ahLst/>
            <a:cxnLst/>
            <a:rect l="l" t="t" r="r" b="b"/>
            <a:pathLst>
              <a:path w="2387600" h="712470">
                <a:moveTo>
                  <a:pt x="2031309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031309" y="0"/>
                </a:lnTo>
                <a:lnTo>
                  <a:pt x="2079644" y="3251"/>
                </a:lnTo>
                <a:lnTo>
                  <a:pt x="2126002" y="12723"/>
                </a:lnTo>
                <a:lnTo>
                  <a:pt x="2169960" y="27991"/>
                </a:lnTo>
                <a:lnTo>
                  <a:pt x="2211091" y="48630"/>
                </a:lnTo>
                <a:lnTo>
                  <a:pt x="2248973" y="74217"/>
                </a:lnTo>
                <a:lnTo>
                  <a:pt x="2283181" y="104326"/>
                </a:lnTo>
                <a:lnTo>
                  <a:pt x="2313291" y="138534"/>
                </a:lnTo>
                <a:lnTo>
                  <a:pt x="2338877" y="176416"/>
                </a:lnTo>
                <a:lnTo>
                  <a:pt x="2359517" y="217548"/>
                </a:lnTo>
                <a:lnTo>
                  <a:pt x="2374784" y="261505"/>
                </a:lnTo>
                <a:lnTo>
                  <a:pt x="2384256" y="307863"/>
                </a:lnTo>
                <a:lnTo>
                  <a:pt x="2387508" y="356198"/>
                </a:lnTo>
                <a:lnTo>
                  <a:pt x="2384256" y="404533"/>
                </a:lnTo>
                <a:lnTo>
                  <a:pt x="2374784" y="450891"/>
                </a:lnTo>
                <a:lnTo>
                  <a:pt x="2359517" y="494848"/>
                </a:lnTo>
                <a:lnTo>
                  <a:pt x="2338877" y="535980"/>
                </a:lnTo>
                <a:lnTo>
                  <a:pt x="2313291" y="573862"/>
                </a:lnTo>
                <a:lnTo>
                  <a:pt x="2283181" y="608070"/>
                </a:lnTo>
                <a:lnTo>
                  <a:pt x="2248973" y="638179"/>
                </a:lnTo>
                <a:lnTo>
                  <a:pt x="2211091" y="663766"/>
                </a:lnTo>
                <a:lnTo>
                  <a:pt x="2169960" y="684405"/>
                </a:lnTo>
                <a:lnTo>
                  <a:pt x="2126002" y="699673"/>
                </a:lnTo>
                <a:lnTo>
                  <a:pt x="2079644" y="709145"/>
                </a:lnTo>
                <a:lnTo>
                  <a:pt x="2031309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545208" y="3474278"/>
            <a:ext cx="1890282" cy="432042"/>
          </a:xfrm>
          <a:custGeom>
            <a:avLst/>
            <a:gdLst/>
            <a:ahLst/>
            <a:cxnLst/>
            <a:rect l="l" t="t" r="r" b="b"/>
            <a:pathLst>
              <a:path w="3117215" h="712470">
                <a:moveTo>
                  <a:pt x="2760805" y="712397"/>
                </a:moveTo>
                <a:lnTo>
                  <a:pt x="356198" y="712397"/>
                </a:lnTo>
                <a:lnTo>
                  <a:pt x="307865" y="709145"/>
                </a:lnTo>
                <a:lnTo>
                  <a:pt x="261509" y="699673"/>
                </a:lnTo>
                <a:lnTo>
                  <a:pt x="217552" y="684405"/>
                </a:lnTo>
                <a:lnTo>
                  <a:pt x="176421" y="663766"/>
                </a:lnTo>
                <a:lnTo>
                  <a:pt x="138539" y="638179"/>
                </a:lnTo>
                <a:lnTo>
                  <a:pt x="104330" y="608070"/>
                </a:lnTo>
                <a:lnTo>
                  <a:pt x="74220" y="573862"/>
                </a:lnTo>
                <a:lnTo>
                  <a:pt x="48632" y="535980"/>
                </a:lnTo>
                <a:lnTo>
                  <a:pt x="27992" y="494848"/>
                </a:lnTo>
                <a:lnTo>
                  <a:pt x="12724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4" y="261505"/>
                </a:lnTo>
                <a:lnTo>
                  <a:pt x="27992" y="217548"/>
                </a:lnTo>
                <a:lnTo>
                  <a:pt x="48632" y="176416"/>
                </a:lnTo>
                <a:lnTo>
                  <a:pt x="74220" y="138534"/>
                </a:lnTo>
                <a:lnTo>
                  <a:pt x="104330" y="104326"/>
                </a:lnTo>
                <a:lnTo>
                  <a:pt x="138539" y="74217"/>
                </a:lnTo>
                <a:lnTo>
                  <a:pt x="176421" y="48630"/>
                </a:lnTo>
                <a:lnTo>
                  <a:pt x="217552" y="27991"/>
                </a:lnTo>
                <a:lnTo>
                  <a:pt x="261509" y="12723"/>
                </a:lnTo>
                <a:lnTo>
                  <a:pt x="307865" y="3251"/>
                </a:lnTo>
                <a:lnTo>
                  <a:pt x="356198" y="0"/>
                </a:lnTo>
                <a:lnTo>
                  <a:pt x="2760805" y="0"/>
                </a:lnTo>
                <a:lnTo>
                  <a:pt x="2809140" y="3251"/>
                </a:lnTo>
                <a:lnTo>
                  <a:pt x="2855499" y="12723"/>
                </a:lnTo>
                <a:lnTo>
                  <a:pt x="2899456" y="27991"/>
                </a:lnTo>
                <a:lnTo>
                  <a:pt x="2940587" y="48630"/>
                </a:lnTo>
                <a:lnTo>
                  <a:pt x="2978470" y="74217"/>
                </a:lnTo>
                <a:lnTo>
                  <a:pt x="3012677" y="104326"/>
                </a:lnTo>
                <a:lnTo>
                  <a:pt x="3042787" y="138534"/>
                </a:lnTo>
                <a:lnTo>
                  <a:pt x="3068373" y="176416"/>
                </a:lnTo>
                <a:lnTo>
                  <a:pt x="3089013" y="217548"/>
                </a:lnTo>
                <a:lnTo>
                  <a:pt x="3104281" y="261505"/>
                </a:lnTo>
                <a:lnTo>
                  <a:pt x="3113752" y="307863"/>
                </a:lnTo>
                <a:lnTo>
                  <a:pt x="3117004" y="356198"/>
                </a:lnTo>
                <a:lnTo>
                  <a:pt x="3113752" y="404533"/>
                </a:lnTo>
                <a:lnTo>
                  <a:pt x="3104281" y="450891"/>
                </a:lnTo>
                <a:lnTo>
                  <a:pt x="3089013" y="494848"/>
                </a:lnTo>
                <a:lnTo>
                  <a:pt x="3068373" y="535980"/>
                </a:lnTo>
                <a:lnTo>
                  <a:pt x="3042787" y="573862"/>
                </a:lnTo>
                <a:lnTo>
                  <a:pt x="3012677" y="608070"/>
                </a:lnTo>
                <a:lnTo>
                  <a:pt x="2978470" y="638179"/>
                </a:lnTo>
                <a:lnTo>
                  <a:pt x="2940587" y="663766"/>
                </a:lnTo>
                <a:lnTo>
                  <a:pt x="2899456" y="684405"/>
                </a:lnTo>
                <a:lnTo>
                  <a:pt x="2855499" y="699673"/>
                </a:lnTo>
                <a:lnTo>
                  <a:pt x="2809140" y="709145"/>
                </a:lnTo>
                <a:lnTo>
                  <a:pt x="2760805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45739" y="1526389"/>
            <a:ext cx="1298053" cy="432042"/>
          </a:xfrm>
          <a:custGeom>
            <a:avLst/>
            <a:gdLst/>
            <a:ahLst/>
            <a:cxnLst/>
            <a:rect l="l" t="t" r="r" b="b"/>
            <a:pathLst>
              <a:path w="2140584" h="712469">
                <a:moveTo>
                  <a:pt x="1783935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1783935" y="0"/>
                </a:lnTo>
                <a:lnTo>
                  <a:pt x="1832270" y="3251"/>
                </a:lnTo>
                <a:lnTo>
                  <a:pt x="1878628" y="12723"/>
                </a:lnTo>
                <a:lnTo>
                  <a:pt x="1922585" y="27991"/>
                </a:lnTo>
                <a:lnTo>
                  <a:pt x="1963717" y="48630"/>
                </a:lnTo>
                <a:lnTo>
                  <a:pt x="2001599" y="74217"/>
                </a:lnTo>
                <a:lnTo>
                  <a:pt x="2035807" y="104326"/>
                </a:lnTo>
                <a:lnTo>
                  <a:pt x="2065916" y="138534"/>
                </a:lnTo>
                <a:lnTo>
                  <a:pt x="2091503" y="176416"/>
                </a:lnTo>
                <a:lnTo>
                  <a:pt x="2112142" y="217548"/>
                </a:lnTo>
                <a:lnTo>
                  <a:pt x="2127410" y="261505"/>
                </a:lnTo>
                <a:lnTo>
                  <a:pt x="2136882" y="307863"/>
                </a:lnTo>
                <a:lnTo>
                  <a:pt x="2140133" y="356198"/>
                </a:lnTo>
                <a:lnTo>
                  <a:pt x="2136882" y="404533"/>
                </a:lnTo>
                <a:lnTo>
                  <a:pt x="2127410" y="450891"/>
                </a:lnTo>
                <a:lnTo>
                  <a:pt x="2112142" y="494848"/>
                </a:lnTo>
                <a:lnTo>
                  <a:pt x="2091503" y="535980"/>
                </a:lnTo>
                <a:lnTo>
                  <a:pt x="2065916" y="573862"/>
                </a:lnTo>
                <a:lnTo>
                  <a:pt x="2035807" y="608070"/>
                </a:lnTo>
                <a:lnTo>
                  <a:pt x="2001599" y="638179"/>
                </a:lnTo>
                <a:lnTo>
                  <a:pt x="1963717" y="663766"/>
                </a:lnTo>
                <a:lnTo>
                  <a:pt x="1922585" y="684405"/>
                </a:lnTo>
                <a:lnTo>
                  <a:pt x="1878628" y="699673"/>
                </a:lnTo>
                <a:lnTo>
                  <a:pt x="1832270" y="709145"/>
                </a:lnTo>
                <a:lnTo>
                  <a:pt x="1783935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00696" y="970903"/>
            <a:ext cx="1336174" cy="194430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213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Consejo</a:t>
            </a:r>
            <a:r>
              <a:rPr sz="1213" b="1" spc="-88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1213" b="1" spc="-24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Directivo</a:t>
            </a:r>
            <a:endParaRPr sz="1213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291450" y="1657136"/>
            <a:ext cx="1116302" cy="15743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Dirección</a:t>
            </a:r>
            <a:r>
              <a:rPr sz="970" spc="-73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General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29415" y="2866237"/>
            <a:ext cx="956500" cy="15743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Oficina</a:t>
            </a:r>
            <a:r>
              <a:rPr sz="970" spc="-24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Jurídica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55805" y="2125677"/>
            <a:ext cx="1599173" cy="432042"/>
          </a:xfrm>
          <a:custGeom>
            <a:avLst/>
            <a:gdLst/>
            <a:ahLst/>
            <a:cxnLst/>
            <a:rect l="l" t="t" r="r" b="b"/>
            <a:pathLst>
              <a:path w="2637154" h="712470">
                <a:moveTo>
                  <a:pt x="2280946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280946" y="0"/>
                </a:lnTo>
                <a:lnTo>
                  <a:pt x="2329281" y="3251"/>
                </a:lnTo>
                <a:lnTo>
                  <a:pt x="2375639" y="12723"/>
                </a:lnTo>
                <a:lnTo>
                  <a:pt x="2419596" y="27991"/>
                </a:lnTo>
                <a:lnTo>
                  <a:pt x="2460728" y="48630"/>
                </a:lnTo>
                <a:lnTo>
                  <a:pt x="2498610" y="74217"/>
                </a:lnTo>
                <a:lnTo>
                  <a:pt x="2532818" y="104326"/>
                </a:lnTo>
                <a:lnTo>
                  <a:pt x="2562927" y="138534"/>
                </a:lnTo>
                <a:lnTo>
                  <a:pt x="2588514" y="176416"/>
                </a:lnTo>
                <a:lnTo>
                  <a:pt x="2609153" y="217548"/>
                </a:lnTo>
                <a:lnTo>
                  <a:pt x="2624421" y="261505"/>
                </a:lnTo>
                <a:lnTo>
                  <a:pt x="2633893" y="307863"/>
                </a:lnTo>
                <a:lnTo>
                  <a:pt x="2637144" y="356198"/>
                </a:lnTo>
                <a:lnTo>
                  <a:pt x="2633893" y="404533"/>
                </a:lnTo>
                <a:lnTo>
                  <a:pt x="2624421" y="450891"/>
                </a:lnTo>
                <a:lnTo>
                  <a:pt x="2609153" y="494848"/>
                </a:lnTo>
                <a:lnTo>
                  <a:pt x="2588514" y="535980"/>
                </a:lnTo>
                <a:lnTo>
                  <a:pt x="2562927" y="573862"/>
                </a:lnTo>
                <a:lnTo>
                  <a:pt x="2532818" y="608070"/>
                </a:lnTo>
                <a:lnTo>
                  <a:pt x="2498610" y="638179"/>
                </a:lnTo>
                <a:lnTo>
                  <a:pt x="2460728" y="663766"/>
                </a:lnTo>
                <a:lnTo>
                  <a:pt x="2419596" y="684405"/>
                </a:lnTo>
                <a:lnTo>
                  <a:pt x="2375639" y="699673"/>
                </a:lnTo>
                <a:lnTo>
                  <a:pt x="2329281" y="709145"/>
                </a:lnTo>
                <a:lnTo>
                  <a:pt x="2280946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78936" y="2256431"/>
            <a:ext cx="1152883" cy="15743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970" spc="-21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Secretaría</a:t>
            </a:r>
            <a:r>
              <a:rPr sz="970" spc="-3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General</a:t>
            </a:r>
            <a:endParaRPr sz="97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10427" y="2074070"/>
            <a:ext cx="953035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34656" marR="3081" indent="-27340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Oficina</a:t>
            </a:r>
            <a:r>
              <a:rPr sz="970" spc="-58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21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Asesora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-6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Planeación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20097" y="1592062"/>
            <a:ext cx="911448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7701" marR="3081" indent="131692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Oficina</a:t>
            </a:r>
            <a:r>
              <a:rPr sz="970" spc="-58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3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 </a:t>
            </a:r>
            <a:r>
              <a:rPr sz="970" spc="-1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Control</a:t>
            </a:r>
            <a:r>
              <a:rPr sz="970" spc="-58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4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Interno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19761" y="3382641"/>
            <a:ext cx="1176372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7701" marR="3081" indent="24259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Oficina</a:t>
            </a:r>
            <a:r>
              <a:rPr sz="970" spc="-4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-4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Control </a:t>
            </a:r>
            <a:r>
              <a:rPr sz="970" spc="-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Disciplinario</a:t>
            </a:r>
            <a:r>
              <a:rPr sz="970" spc="-33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4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Interno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55805" y="3475745"/>
            <a:ext cx="1599173" cy="432042"/>
          </a:xfrm>
          <a:custGeom>
            <a:avLst/>
            <a:gdLst/>
            <a:ahLst/>
            <a:cxnLst/>
            <a:rect l="l" t="t" r="r" b="b"/>
            <a:pathLst>
              <a:path w="2637154" h="712470">
                <a:moveTo>
                  <a:pt x="2280946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280946" y="0"/>
                </a:lnTo>
                <a:lnTo>
                  <a:pt x="2329281" y="3251"/>
                </a:lnTo>
                <a:lnTo>
                  <a:pt x="2375639" y="12723"/>
                </a:lnTo>
                <a:lnTo>
                  <a:pt x="2419596" y="27991"/>
                </a:lnTo>
                <a:lnTo>
                  <a:pt x="2460728" y="48630"/>
                </a:lnTo>
                <a:lnTo>
                  <a:pt x="2498610" y="74217"/>
                </a:lnTo>
                <a:lnTo>
                  <a:pt x="2532818" y="104326"/>
                </a:lnTo>
                <a:lnTo>
                  <a:pt x="2562927" y="138534"/>
                </a:lnTo>
                <a:lnTo>
                  <a:pt x="2588514" y="176416"/>
                </a:lnTo>
                <a:lnTo>
                  <a:pt x="2609153" y="217548"/>
                </a:lnTo>
                <a:lnTo>
                  <a:pt x="2624421" y="261505"/>
                </a:lnTo>
                <a:lnTo>
                  <a:pt x="2633893" y="307863"/>
                </a:lnTo>
                <a:lnTo>
                  <a:pt x="2637144" y="356198"/>
                </a:lnTo>
                <a:lnTo>
                  <a:pt x="2633893" y="404533"/>
                </a:lnTo>
                <a:lnTo>
                  <a:pt x="2624421" y="450891"/>
                </a:lnTo>
                <a:lnTo>
                  <a:pt x="2609153" y="494848"/>
                </a:lnTo>
                <a:lnTo>
                  <a:pt x="2588514" y="535980"/>
                </a:lnTo>
                <a:lnTo>
                  <a:pt x="2562927" y="573862"/>
                </a:lnTo>
                <a:lnTo>
                  <a:pt x="2532818" y="608070"/>
                </a:lnTo>
                <a:lnTo>
                  <a:pt x="2498610" y="638179"/>
                </a:lnTo>
                <a:lnTo>
                  <a:pt x="2460728" y="663766"/>
                </a:lnTo>
                <a:lnTo>
                  <a:pt x="2419596" y="684405"/>
                </a:lnTo>
                <a:lnTo>
                  <a:pt x="2375639" y="699673"/>
                </a:lnTo>
                <a:lnTo>
                  <a:pt x="2329281" y="709145"/>
                </a:lnTo>
                <a:lnTo>
                  <a:pt x="2280946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20845" y="3529234"/>
            <a:ext cx="1469021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370432" marR="3081" indent="-363115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Gerencia</a:t>
            </a:r>
            <a:r>
              <a:rPr sz="970" spc="7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Administrativa </a:t>
            </a:r>
            <a:r>
              <a:rPr sz="970" spc="-58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y</a:t>
            </a:r>
            <a:r>
              <a:rPr sz="970" spc="-73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Financiera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869611" y="4294389"/>
            <a:ext cx="2073188" cy="432042"/>
          </a:xfrm>
          <a:custGeom>
            <a:avLst/>
            <a:gdLst/>
            <a:ahLst/>
            <a:cxnLst/>
            <a:rect l="l" t="t" r="r" b="b"/>
            <a:pathLst>
              <a:path w="3418840" h="712470">
                <a:moveTo>
                  <a:pt x="3062199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3062199" y="0"/>
                </a:lnTo>
                <a:lnTo>
                  <a:pt x="3110534" y="3251"/>
                </a:lnTo>
                <a:lnTo>
                  <a:pt x="3156893" y="12723"/>
                </a:lnTo>
                <a:lnTo>
                  <a:pt x="3200850" y="27991"/>
                </a:lnTo>
                <a:lnTo>
                  <a:pt x="3241981" y="48630"/>
                </a:lnTo>
                <a:lnTo>
                  <a:pt x="3279863" y="74217"/>
                </a:lnTo>
                <a:lnTo>
                  <a:pt x="3314071" y="104326"/>
                </a:lnTo>
                <a:lnTo>
                  <a:pt x="3344181" y="138534"/>
                </a:lnTo>
                <a:lnTo>
                  <a:pt x="3369767" y="176416"/>
                </a:lnTo>
                <a:lnTo>
                  <a:pt x="3390407" y="217548"/>
                </a:lnTo>
                <a:lnTo>
                  <a:pt x="3405675" y="261505"/>
                </a:lnTo>
                <a:lnTo>
                  <a:pt x="3415146" y="307863"/>
                </a:lnTo>
                <a:lnTo>
                  <a:pt x="3418398" y="356198"/>
                </a:lnTo>
                <a:lnTo>
                  <a:pt x="3415146" y="404533"/>
                </a:lnTo>
                <a:lnTo>
                  <a:pt x="3405675" y="450891"/>
                </a:lnTo>
                <a:lnTo>
                  <a:pt x="3390407" y="494848"/>
                </a:lnTo>
                <a:lnTo>
                  <a:pt x="3369767" y="535980"/>
                </a:lnTo>
                <a:lnTo>
                  <a:pt x="3344181" y="573862"/>
                </a:lnTo>
                <a:lnTo>
                  <a:pt x="3314071" y="608070"/>
                </a:lnTo>
                <a:lnTo>
                  <a:pt x="3279863" y="638179"/>
                </a:lnTo>
                <a:lnTo>
                  <a:pt x="3241981" y="663766"/>
                </a:lnTo>
                <a:lnTo>
                  <a:pt x="3200850" y="684405"/>
                </a:lnTo>
                <a:lnTo>
                  <a:pt x="3156893" y="699673"/>
                </a:lnTo>
                <a:lnTo>
                  <a:pt x="3110534" y="709145"/>
                </a:lnTo>
                <a:lnTo>
                  <a:pt x="3062199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00627" y="4347880"/>
            <a:ext cx="1811729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336546" marR="3081" indent="-329230">
              <a:lnSpc>
                <a:spcPts val="1024"/>
              </a:lnSpc>
              <a:spcBef>
                <a:spcPts val="215"/>
              </a:spcBef>
            </a:pP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Subdirección</a:t>
            </a:r>
            <a:r>
              <a:rPr sz="970" spc="-67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-67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Planificación </a:t>
            </a:r>
            <a:r>
              <a:rPr sz="970" spc="-58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y</a:t>
            </a:r>
            <a:r>
              <a:rPr sz="970" spc="-73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-6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Conservación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55232" y="4294389"/>
            <a:ext cx="2014273" cy="432042"/>
          </a:xfrm>
          <a:custGeom>
            <a:avLst/>
            <a:gdLst/>
            <a:ahLst/>
            <a:cxnLst/>
            <a:rect l="l" t="t" r="r" b="b"/>
            <a:pathLst>
              <a:path w="3321684" h="712470">
                <a:moveTo>
                  <a:pt x="2964998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964998" y="0"/>
                </a:lnTo>
                <a:lnTo>
                  <a:pt x="3013333" y="3251"/>
                </a:lnTo>
                <a:lnTo>
                  <a:pt x="3059691" y="12723"/>
                </a:lnTo>
                <a:lnTo>
                  <a:pt x="3103648" y="27991"/>
                </a:lnTo>
                <a:lnTo>
                  <a:pt x="3144780" y="48630"/>
                </a:lnTo>
                <a:lnTo>
                  <a:pt x="3182662" y="74217"/>
                </a:lnTo>
                <a:lnTo>
                  <a:pt x="3216870" y="104326"/>
                </a:lnTo>
                <a:lnTo>
                  <a:pt x="3246980" y="138534"/>
                </a:lnTo>
                <a:lnTo>
                  <a:pt x="3272566" y="176416"/>
                </a:lnTo>
                <a:lnTo>
                  <a:pt x="3293206" y="217548"/>
                </a:lnTo>
                <a:lnTo>
                  <a:pt x="3308473" y="261505"/>
                </a:lnTo>
                <a:lnTo>
                  <a:pt x="3317945" y="307863"/>
                </a:lnTo>
                <a:lnTo>
                  <a:pt x="3321197" y="356198"/>
                </a:lnTo>
                <a:lnTo>
                  <a:pt x="3317945" y="404533"/>
                </a:lnTo>
                <a:lnTo>
                  <a:pt x="3308473" y="450891"/>
                </a:lnTo>
                <a:lnTo>
                  <a:pt x="3293206" y="494848"/>
                </a:lnTo>
                <a:lnTo>
                  <a:pt x="3272566" y="535980"/>
                </a:lnTo>
                <a:lnTo>
                  <a:pt x="3246980" y="573862"/>
                </a:lnTo>
                <a:lnTo>
                  <a:pt x="3216870" y="608070"/>
                </a:lnTo>
                <a:lnTo>
                  <a:pt x="3182662" y="638179"/>
                </a:lnTo>
                <a:lnTo>
                  <a:pt x="3144780" y="663766"/>
                </a:lnTo>
                <a:lnTo>
                  <a:pt x="3103648" y="684405"/>
                </a:lnTo>
                <a:lnTo>
                  <a:pt x="3059691" y="699673"/>
                </a:lnTo>
                <a:lnTo>
                  <a:pt x="3013333" y="709145"/>
                </a:lnTo>
                <a:lnTo>
                  <a:pt x="2964998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96497" y="4347880"/>
            <a:ext cx="1732020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335006" marR="3081" indent="-327689">
              <a:lnSpc>
                <a:spcPts val="1024"/>
              </a:lnSpc>
              <a:spcBef>
                <a:spcPts val="215"/>
              </a:spcBef>
            </a:pP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Subdirección</a:t>
            </a:r>
            <a:r>
              <a:rPr sz="970" spc="-67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-67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Producción </a:t>
            </a:r>
            <a:r>
              <a:rPr sz="970" spc="-58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y</a:t>
            </a:r>
            <a:r>
              <a:rPr sz="970" spc="-1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Apoyo</a:t>
            </a:r>
            <a:r>
              <a:rPr sz="970" spc="-1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Logístico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353364" y="4294389"/>
            <a:ext cx="2130177" cy="432042"/>
          </a:xfrm>
          <a:custGeom>
            <a:avLst/>
            <a:gdLst/>
            <a:ahLst/>
            <a:cxnLst/>
            <a:rect l="l" t="t" r="r" b="b"/>
            <a:pathLst>
              <a:path w="3512819" h="712470">
                <a:moveTo>
                  <a:pt x="3156594" y="712397"/>
                </a:moveTo>
                <a:lnTo>
                  <a:pt x="356188" y="712397"/>
                </a:lnTo>
                <a:lnTo>
                  <a:pt x="307855" y="709145"/>
                </a:lnTo>
                <a:lnTo>
                  <a:pt x="261499" y="699673"/>
                </a:lnTo>
                <a:lnTo>
                  <a:pt x="217543" y="684405"/>
                </a:lnTo>
                <a:lnTo>
                  <a:pt x="176413" y="663766"/>
                </a:lnTo>
                <a:lnTo>
                  <a:pt x="138532" y="638179"/>
                </a:lnTo>
                <a:lnTo>
                  <a:pt x="104325" y="608070"/>
                </a:lnTo>
                <a:lnTo>
                  <a:pt x="74216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6" y="138534"/>
                </a:lnTo>
                <a:lnTo>
                  <a:pt x="104325" y="104326"/>
                </a:lnTo>
                <a:lnTo>
                  <a:pt x="138532" y="74217"/>
                </a:lnTo>
                <a:lnTo>
                  <a:pt x="176413" y="48630"/>
                </a:lnTo>
                <a:lnTo>
                  <a:pt x="217543" y="27991"/>
                </a:lnTo>
                <a:lnTo>
                  <a:pt x="261499" y="12723"/>
                </a:lnTo>
                <a:lnTo>
                  <a:pt x="307855" y="3251"/>
                </a:lnTo>
                <a:lnTo>
                  <a:pt x="356188" y="0"/>
                </a:lnTo>
                <a:lnTo>
                  <a:pt x="3156594" y="0"/>
                </a:lnTo>
                <a:lnTo>
                  <a:pt x="3204929" y="3251"/>
                </a:lnTo>
                <a:lnTo>
                  <a:pt x="3251288" y="12723"/>
                </a:lnTo>
                <a:lnTo>
                  <a:pt x="3295245" y="27991"/>
                </a:lnTo>
                <a:lnTo>
                  <a:pt x="3336376" y="48630"/>
                </a:lnTo>
                <a:lnTo>
                  <a:pt x="3374259" y="74217"/>
                </a:lnTo>
                <a:lnTo>
                  <a:pt x="3408466" y="104326"/>
                </a:lnTo>
                <a:lnTo>
                  <a:pt x="3438576" y="138534"/>
                </a:lnTo>
                <a:lnTo>
                  <a:pt x="3464162" y="176416"/>
                </a:lnTo>
                <a:lnTo>
                  <a:pt x="3484802" y="217548"/>
                </a:lnTo>
                <a:lnTo>
                  <a:pt x="3500070" y="261505"/>
                </a:lnTo>
                <a:lnTo>
                  <a:pt x="3509541" y="307863"/>
                </a:lnTo>
                <a:lnTo>
                  <a:pt x="3512793" y="356198"/>
                </a:lnTo>
                <a:lnTo>
                  <a:pt x="3509541" y="404533"/>
                </a:lnTo>
                <a:lnTo>
                  <a:pt x="3500070" y="450891"/>
                </a:lnTo>
                <a:lnTo>
                  <a:pt x="3484802" y="494848"/>
                </a:lnTo>
                <a:lnTo>
                  <a:pt x="3464162" y="535980"/>
                </a:lnTo>
                <a:lnTo>
                  <a:pt x="3438576" y="573862"/>
                </a:lnTo>
                <a:lnTo>
                  <a:pt x="3408466" y="608070"/>
                </a:lnTo>
                <a:lnTo>
                  <a:pt x="3374259" y="638179"/>
                </a:lnTo>
                <a:lnTo>
                  <a:pt x="3336376" y="663766"/>
                </a:lnTo>
                <a:lnTo>
                  <a:pt x="3295245" y="684405"/>
                </a:lnTo>
                <a:lnTo>
                  <a:pt x="3251288" y="699673"/>
                </a:lnTo>
                <a:lnTo>
                  <a:pt x="3204929" y="709145"/>
                </a:lnTo>
                <a:lnTo>
                  <a:pt x="3156594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524750" y="4347880"/>
            <a:ext cx="1787855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289182" marR="3081" indent="-281867">
              <a:lnSpc>
                <a:spcPts val="1024"/>
              </a:lnSpc>
              <a:spcBef>
                <a:spcPts val="215"/>
              </a:spcBef>
            </a:pP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Subdirección</a:t>
            </a:r>
            <a:r>
              <a:rPr sz="970" spc="-67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-67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21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Intervención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-6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la</a:t>
            </a:r>
            <a:r>
              <a:rPr sz="970" spc="-6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Infraestructura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951101" y="5036564"/>
            <a:ext cx="1910305" cy="432042"/>
          </a:xfrm>
          <a:custGeom>
            <a:avLst/>
            <a:gdLst/>
            <a:ahLst/>
            <a:cxnLst/>
            <a:rect l="l" t="t" r="r" b="b"/>
            <a:pathLst>
              <a:path w="3150235" h="712470">
                <a:moveTo>
                  <a:pt x="2793433" y="712397"/>
                </a:moveTo>
                <a:lnTo>
                  <a:pt x="356198" y="712397"/>
                </a:lnTo>
                <a:lnTo>
                  <a:pt x="307865" y="709145"/>
                </a:lnTo>
                <a:lnTo>
                  <a:pt x="261509" y="699673"/>
                </a:lnTo>
                <a:lnTo>
                  <a:pt x="217552" y="684405"/>
                </a:lnTo>
                <a:lnTo>
                  <a:pt x="176421" y="663766"/>
                </a:lnTo>
                <a:lnTo>
                  <a:pt x="138539" y="638179"/>
                </a:lnTo>
                <a:lnTo>
                  <a:pt x="104330" y="608070"/>
                </a:lnTo>
                <a:lnTo>
                  <a:pt x="74220" y="573862"/>
                </a:lnTo>
                <a:lnTo>
                  <a:pt x="48632" y="535980"/>
                </a:lnTo>
                <a:lnTo>
                  <a:pt x="27992" y="494848"/>
                </a:lnTo>
                <a:lnTo>
                  <a:pt x="12724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4" y="261505"/>
                </a:lnTo>
                <a:lnTo>
                  <a:pt x="27992" y="217548"/>
                </a:lnTo>
                <a:lnTo>
                  <a:pt x="48632" y="176416"/>
                </a:lnTo>
                <a:lnTo>
                  <a:pt x="74220" y="138534"/>
                </a:lnTo>
                <a:lnTo>
                  <a:pt x="104330" y="104326"/>
                </a:lnTo>
                <a:lnTo>
                  <a:pt x="138539" y="74217"/>
                </a:lnTo>
                <a:lnTo>
                  <a:pt x="176421" y="48630"/>
                </a:lnTo>
                <a:lnTo>
                  <a:pt x="217552" y="27991"/>
                </a:lnTo>
                <a:lnTo>
                  <a:pt x="261509" y="12723"/>
                </a:lnTo>
                <a:lnTo>
                  <a:pt x="307865" y="3251"/>
                </a:lnTo>
                <a:lnTo>
                  <a:pt x="356198" y="0"/>
                </a:lnTo>
                <a:lnTo>
                  <a:pt x="2793433" y="0"/>
                </a:lnTo>
                <a:lnTo>
                  <a:pt x="2841768" y="3251"/>
                </a:lnTo>
                <a:lnTo>
                  <a:pt x="2888126" y="12723"/>
                </a:lnTo>
                <a:lnTo>
                  <a:pt x="2932083" y="27991"/>
                </a:lnTo>
                <a:lnTo>
                  <a:pt x="2973215" y="48630"/>
                </a:lnTo>
                <a:lnTo>
                  <a:pt x="3011097" y="74217"/>
                </a:lnTo>
                <a:lnTo>
                  <a:pt x="3045305" y="104326"/>
                </a:lnTo>
                <a:lnTo>
                  <a:pt x="3075414" y="138534"/>
                </a:lnTo>
                <a:lnTo>
                  <a:pt x="3101001" y="176416"/>
                </a:lnTo>
                <a:lnTo>
                  <a:pt x="3121640" y="217548"/>
                </a:lnTo>
                <a:lnTo>
                  <a:pt x="3136908" y="261505"/>
                </a:lnTo>
                <a:lnTo>
                  <a:pt x="3146380" y="307863"/>
                </a:lnTo>
                <a:lnTo>
                  <a:pt x="3149631" y="356198"/>
                </a:lnTo>
                <a:lnTo>
                  <a:pt x="3146380" y="404533"/>
                </a:lnTo>
                <a:lnTo>
                  <a:pt x="3136908" y="450891"/>
                </a:lnTo>
                <a:lnTo>
                  <a:pt x="3121640" y="494848"/>
                </a:lnTo>
                <a:lnTo>
                  <a:pt x="3101001" y="535980"/>
                </a:lnTo>
                <a:lnTo>
                  <a:pt x="3075414" y="573862"/>
                </a:lnTo>
                <a:lnTo>
                  <a:pt x="3045305" y="608070"/>
                </a:lnTo>
                <a:lnTo>
                  <a:pt x="3011097" y="638179"/>
                </a:lnTo>
                <a:lnTo>
                  <a:pt x="2973215" y="663766"/>
                </a:lnTo>
                <a:lnTo>
                  <a:pt x="2932083" y="684405"/>
                </a:lnTo>
                <a:lnTo>
                  <a:pt x="2888126" y="699673"/>
                </a:lnTo>
                <a:lnTo>
                  <a:pt x="2841768" y="709145"/>
                </a:lnTo>
                <a:lnTo>
                  <a:pt x="2793433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51130" y="5089408"/>
            <a:ext cx="1710072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62380" marR="3081" indent="-55064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Gerencia</a:t>
            </a:r>
            <a:r>
              <a:rPr sz="970" spc="3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para</a:t>
            </a:r>
            <a:r>
              <a:rPr sz="970" spc="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1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el</a:t>
            </a:r>
            <a:r>
              <a:rPr sz="970" spc="3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3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Desarrollo, </a:t>
            </a: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la</a:t>
            </a:r>
            <a:r>
              <a:rPr sz="970" spc="-67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Calidad</a:t>
            </a:r>
            <a:r>
              <a:rPr sz="970" spc="-64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58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y</a:t>
            </a:r>
            <a:r>
              <a:rPr sz="970" spc="-67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la</a:t>
            </a:r>
            <a:r>
              <a:rPr sz="970" spc="-64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Innovación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855805" y="2809733"/>
            <a:ext cx="1599173" cy="432042"/>
          </a:xfrm>
          <a:custGeom>
            <a:avLst/>
            <a:gdLst/>
            <a:ahLst/>
            <a:cxnLst/>
            <a:rect l="l" t="t" r="r" b="b"/>
            <a:pathLst>
              <a:path w="2637154" h="712470">
                <a:moveTo>
                  <a:pt x="2280946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280946" y="0"/>
                </a:lnTo>
                <a:lnTo>
                  <a:pt x="2329281" y="3251"/>
                </a:lnTo>
                <a:lnTo>
                  <a:pt x="2375639" y="12723"/>
                </a:lnTo>
                <a:lnTo>
                  <a:pt x="2419596" y="27991"/>
                </a:lnTo>
                <a:lnTo>
                  <a:pt x="2460728" y="48630"/>
                </a:lnTo>
                <a:lnTo>
                  <a:pt x="2498610" y="74217"/>
                </a:lnTo>
                <a:lnTo>
                  <a:pt x="2532818" y="104326"/>
                </a:lnTo>
                <a:lnTo>
                  <a:pt x="2562927" y="138534"/>
                </a:lnTo>
                <a:lnTo>
                  <a:pt x="2588514" y="176416"/>
                </a:lnTo>
                <a:lnTo>
                  <a:pt x="2609153" y="217548"/>
                </a:lnTo>
                <a:lnTo>
                  <a:pt x="2624421" y="261505"/>
                </a:lnTo>
                <a:lnTo>
                  <a:pt x="2633893" y="307863"/>
                </a:lnTo>
                <a:lnTo>
                  <a:pt x="2637144" y="356198"/>
                </a:lnTo>
                <a:lnTo>
                  <a:pt x="2633893" y="404533"/>
                </a:lnTo>
                <a:lnTo>
                  <a:pt x="2624421" y="450891"/>
                </a:lnTo>
                <a:lnTo>
                  <a:pt x="2609153" y="494848"/>
                </a:lnTo>
                <a:lnTo>
                  <a:pt x="2588514" y="535980"/>
                </a:lnTo>
                <a:lnTo>
                  <a:pt x="2562927" y="573862"/>
                </a:lnTo>
                <a:lnTo>
                  <a:pt x="2532818" y="608070"/>
                </a:lnTo>
                <a:lnTo>
                  <a:pt x="2498610" y="638179"/>
                </a:lnTo>
                <a:lnTo>
                  <a:pt x="2460728" y="663766"/>
                </a:lnTo>
                <a:lnTo>
                  <a:pt x="2419596" y="684405"/>
                </a:lnTo>
                <a:lnTo>
                  <a:pt x="2375639" y="699673"/>
                </a:lnTo>
                <a:lnTo>
                  <a:pt x="2329281" y="709145"/>
                </a:lnTo>
                <a:lnTo>
                  <a:pt x="2280946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43465" y="2870890"/>
            <a:ext cx="824038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7701" marR="3081" indent="18868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Gerencia</a:t>
            </a:r>
            <a:r>
              <a:rPr sz="970" spc="7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3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Contratación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743603" y="2801112"/>
            <a:ext cx="1400865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167503" marR="3081" indent="-160187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Oficina</a:t>
            </a:r>
            <a:r>
              <a:rPr sz="970" spc="-4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-4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Tecnologías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-6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la</a:t>
            </a:r>
            <a:r>
              <a:rPr sz="970" spc="-6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Información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893318" y="2008337"/>
            <a:ext cx="6536856" cy="2230294"/>
            <a:chOff x="4770590" y="3311897"/>
            <a:chExt cx="10779760" cy="3677920"/>
          </a:xfrm>
        </p:grpSpPr>
        <p:sp>
          <p:nvSpPr>
            <p:cNvPr id="32" name="object 32"/>
            <p:cNvSpPr/>
            <p:nvPr/>
          </p:nvSpPr>
          <p:spPr>
            <a:xfrm>
              <a:off x="7483999" y="3861597"/>
              <a:ext cx="3840479" cy="0"/>
            </a:xfrm>
            <a:custGeom>
              <a:avLst/>
              <a:gdLst/>
              <a:ahLst/>
              <a:cxnLst/>
              <a:rect l="l" t="t" r="r" b="b"/>
              <a:pathLst>
                <a:path w="3840479">
                  <a:moveTo>
                    <a:pt x="3840406" y="0"/>
                  </a:moveTo>
                  <a:lnTo>
                    <a:pt x="0" y="0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1323189" y="3311897"/>
              <a:ext cx="0" cy="3477895"/>
            </a:xfrm>
            <a:custGeom>
              <a:avLst/>
              <a:gdLst/>
              <a:ahLst/>
              <a:cxnLst/>
              <a:rect l="l" t="t" r="r" b="b"/>
              <a:pathLst>
                <a:path h="3477895">
                  <a:moveTo>
                    <a:pt x="0" y="0"/>
                  </a:moveTo>
                  <a:lnTo>
                    <a:pt x="0" y="3477726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10862455" y="4867232"/>
              <a:ext cx="461009" cy="0"/>
            </a:xfrm>
            <a:custGeom>
              <a:avLst/>
              <a:gdLst/>
              <a:ahLst/>
              <a:cxnLst/>
              <a:rect l="l" t="t" r="r" b="b"/>
              <a:pathLst>
                <a:path w="461009">
                  <a:moveTo>
                    <a:pt x="0" y="0"/>
                  </a:moveTo>
                  <a:lnTo>
                    <a:pt x="460729" y="0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1324406" y="4867232"/>
              <a:ext cx="1014730" cy="0"/>
            </a:xfrm>
            <a:custGeom>
              <a:avLst/>
              <a:gdLst/>
              <a:ahLst/>
              <a:cxnLst/>
              <a:rect l="l" t="t" r="r" b="b"/>
              <a:pathLst>
                <a:path w="1014729">
                  <a:moveTo>
                    <a:pt x="0" y="0"/>
                  </a:moveTo>
                  <a:lnTo>
                    <a:pt x="1014597" y="0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1324406" y="6103070"/>
              <a:ext cx="1014730" cy="0"/>
            </a:xfrm>
            <a:custGeom>
              <a:avLst/>
              <a:gdLst/>
              <a:ahLst/>
              <a:cxnLst/>
              <a:rect l="l" t="t" r="r" b="b"/>
              <a:pathLst>
                <a:path w="1014729">
                  <a:moveTo>
                    <a:pt x="0" y="0"/>
                  </a:moveTo>
                  <a:lnTo>
                    <a:pt x="1014597" y="0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0862455" y="5846281"/>
              <a:ext cx="461009" cy="0"/>
            </a:xfrm>
            <a:custGeom>
              <a:avLst/>
              <a:gdLst/>
              <a:ahLst/>
              <a:cxnLst/>
              <a:rect l="l" t="t" r="r" b="b"/>
              <a:pathLst>
                <a:path w="461009">
                  <a:moveTo>
                    <a:pt x="0" y="0"/>
                  </a:moveTo>
                  <a:lnTo>
                    <a:pt x="460729" y="0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11324406" y="366203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093" y="0"/>
                  </a:lnTo>
                </a:path>
              </a:pathLst>
            </a:custGeom>
            <a:ln w="14072" cap="rnd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11378738" y="3662039"/>
              <a:ext cx="54610" cy="0"/>
            </a:xfrm>
            <a:custGeom>
              <a:avLst/>
              <a:gdLst/>
              <a:ahLst/>
              <a:cxnLst/>
              <a:rect l="l" t="t" r="r" b="b"/>
              <a:pathLst>
                <a:path w="54609">
                  <a:moveTo>
                    <a:pt x="0" y="0"/>
                  </a:moveTo>
                  <a:lnTo>
                    <a:pt x="54354" y="0"/>
                  </a:lnTo>
                </a:path>
              </a:pathLst>
            </a:custGeom>
            <a:ln w="14072" cap="rnd">
              <a:solidFill>
                <a:srgbClr val="60606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1451212" y="3662039"/>
              <a:ext cx="852169" cy="0"/>
            </a:xfrm>
            <a:custGeom>
              <a:avLst/>
              <a:gdLst/>
              <a:ahLst/>
              <a:cxnLst/>
              <a:rect l="l" t="t" r="r" b="b"/>
              <a:pathLst>
                <a:path w="852170">
                  <a:moveTo>
                    <a:pt x="0" y="0"/>
                  </a:moveTo>
                  <a:lnTo>
                    <a:pt x="851576" y="0"/>
                  </a:lnTo>
                </a:path>
              </a:pathLst>
            </a:custGeom>
            <a:ln w="14072" cap="rnd">
              <a:solidFill>
                <a:srgbClr val="606060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2320907" y="3662039"/>
              <a:ext cx="18415" cy="0"/>
            </a:xfrm>
            <a:custGeom>
              <a:avLst/>
              <a:gdLst/>
              <a:ahLst/>
              <a:cxnLst/>
              <a:rect l="l" t="t" r="r" b="b"/>
              <a:pathLst>
                <a:path w="18415">
                  <a:moveTo>
                    <a:pt x="0" y="0"/>
                  </a:moveTo>
                  <a:lnTo>
                    <a:pt x="18093" y="0"/>
                  </a:lnTo>
                </a:path>
              </a:pathLst>
            </a:custGeom>
            <a:ln w="14072" cap="rnd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4789407" y="6789624"/>
              <a:ext cx="10741660" cy="181610"/>
            </a:xfrm>
            <a:custGeom>
              <a:avLst/>
              <a:gdLst/>
              <a:ahLst/>
              <a:cxnLst/>
              <a:rect l="l" t="t" r="r" b="b"/>
              <a:pathLst>
                <a:path w="10741660" h="181609">
                  <a:moveTo>
                    <a:pt x="0" y="181355"/>
                  </a:moveTo>
                  <a:lnTo>
                    <a:pt x="0" y="0"/>
                  </a:lnTo>
                  <a:lnTo>
                    <a:pt x="10741599" y="0"/>
                  </a:lnTo>
                  <a:lnTo>
                    <a:pt x="10741599" y="181355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9831436" y="6789628"/>
              <a:ext cx="0" cy="169545"/>
            </a:xfrm>
            <a:custGeom>
              <a:avLst/>
              <a:gdLst/>
              <a:ahLst/>
              <a:cxnLst/>
              <a:rect l="l" t="t" r="r" b="b"/>
              <a:pathLst>
                <a:path h="169545">
                  <a:moveTo>
                    <a:pt x="0" y="0"/>
                  </a:moveTo>
                  <a:lnTo>
                    <a:pt x="0" y="169073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2571430" y="2330267"/>
            <a:ext cx="155180" cy="1373140"/>
            <a:chOff x="4239772" y="3842782"/>
            <a:chExt cx="255904" cy="2264410"/>
          </a:xfrm>
        </p:grpSpPr>
        <p:sp>
          <p:nvSpPr>
            <p:cNvPr id="45" name="object 45"/>
            <p:cNvSpPr/>
            <p:nvPr/>
          </p:nvSpPr>
          <p:spPr>
            <a:xfrm>
              <a:off x="4258588" y="3861598"/>
              <a:ext cx="218440" cy="2226945"/>
            </a:xfrm>
            <a:custGeom>
              <a:avLst/>
              <a:gdLst/>
              <a:ahLst/>
              <a:cxnLst/>
              <a:rect l="l" t="t" r="r" b="b"/>
              <a:pathLst>
                <a:path w="218439" h="2226945">
                  <a:moveTo>
                    <a:pt x="190622" y="2226361"/>
                  </a:moveTo>
                  <a:lnTo>
                    <a:pt x="0" y="2226361"/>
                  </a:lnTo>
                  <a:lnTo>
                    <a:pt x="0" y="0"/>
                  </a:lnTo>
                  <a:lnTo>
                    <a:pt x="217857" y="0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4258592" y="4989656"/>
              <a:ext cx="199390" cy="0"/>
            </a:xfrm>
            <a:custGeom>
              <a:avLst/>
              <a:gdLst/>
              <a:ahLst/>
              <a:cxnLst/>
              <a:rect l="l" t="t" r="r" b="b"/>
              <a:pathLst>
                <a:path w="199389">
                  <a:moveTo>
                    <a:pt x="0" y="0"/>
                  </a:moveTo>
                  <a:lnTo>
                    <a:pt x="198831" y="0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object 47"/>
          <p:cNvSpPr/>
          <p:nvPr/>
        </p:nvSpPr>
        <p:spPr>
          <a:xfrm>
            <a:off x="2906071" y="4784258"/>
            <a:ext cx="0" cy="185601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0"/>
                </a:moveTo>
                <a:lnTo>
                  <a:pt x="0" y="306022"/>
                </a:lnTo>
              </a:path>
            </a:pathLst>
          </a:custGeom>
          <a:ln w="37632" cap="rnd">
            <a:solidFill>
              <a:srgbClr val="616160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8559673" y="4784258"/>
            <a:ext cx="1728555" cy="197153"/>
            <a:chOff x="14114829" y="7889595"/>
            <a:chExt cx="2850515" cy="325120"/>
          </a:xfrm>
        </p:grpSpPr>
        <p:sp>
          <p:nvSpPr>
            <p:cNvPr id="49" name="object 49"/>
            <p:cNvSpPr/>
            <p:nvPr/>
          </p:nvSpPr>
          <p:spPr>
            <a:xfrm>
              <a:off x="15539782" y="7889595"/>
              <a:ext cx="0" cy="149860"/>
            </a:xfrm>
            <a:custGeom>
              <a:avLst/>
              <a:gdLst/>
              <a:ahLst/>
              <a:cxnLst/>
              <a:rect l="l" t="t" r="r" b="b"/>
              <a:pathLst>
                <a:path h="149859">
                  <a:moveTo>
                    <a:pt x="0" y="0"/>
                  </a:moveTo>
                  <a:lnTo>
                    <a:pt x="0" y="149471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4133646" y="8039063"/>
              <a:ext cx="2812415" cy="156845"/>
            </a:xfrm>
            <a:custGeom>
              <a:avLst/>
              <a:gdLst/>
              <a:ahLst/>
              <a:cxnLst/>
              <a:rect l="l" t="t" r="r" b="b"/>
              <a:pathLst>
                <a:path w="2812415" h="156845">
                  <a:moveTo>
                    <a:pt x="0" y="156550"/>
                  </a:moveTo>
                  <a:lnTo>
                    <a:pt x="0" y="0"/>
                  </a:lnTo>
                  <a:lnTo>
                    <a:pt x="2812270" y="0"/>
                  </a:lnTo>
                  <a:lnTo>
                    <a:pt x="2812270" y="156550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5098129" y="4784258"/>
            <a:ext cx="1728555" cy="197153"/>
            <a:chOff x="8406486" y="7889595"/>
            <a:chExt cx="2850515" cy="325120"/>
          </a:xfrm>
        </p:grpSpPr>
        <p:sp>
          <p:nvSpPr>
            <p:cNvPr id="52" name="object 52"/>
            <p:cNvSpPr/>
            <p:nvPr/>
          </p:nvSpPr>
          <p:spPr>
            <a:xfrm>
              <a:off x="9831436" y="7889595"/>
              <a:ext cx="0" cy="149860"/>
            </a:xfrm>
            <a:custGeom>
              <a:avLst/>
              <a:gdLst/>
              <a:ahLst/>
              <a:cxnLst/>
              <a:rect l="l" t="t" r="r" b="b"/>
              <a:pathLst>
                <a:path h="149859">
                  <a:moveTo>
                    <a:pt x="0" y="0"/>
                  </a:moveTo>
                  <a:lnTo>
                    <a:pt x="0" y="149471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8425302" y="8039063"/>
              <a:ext cx="2812415" cy="156845"/>
            </a:xfrm>
            <a:custGeom>
              <a:avLst/>
              <a:gdLst/>
              <a:ahLst/>
              <a:cxnLst/>
              <a:rect l="l" t="t" r="r" b="b"/>
              <a:pathLst>
                <a:path w="2812415" h="156845">
                  <a:moveTo>
                    <a:pt x="0" y="156550"/>
                  </a:moveTo>
                  <a:lnTo>
                    <a:pt x="0" y="0"/>
                  </a:lnTo>
                  <a:lnTo>
                    <a:pt x="2812270" y="0"/>
                  </a:lnTo>
                  <a:lnTo>
                    <a:pt x="2812270" y="156550"/>
                  </a:lnTo>
                </a:path>
              </a:pathLst>
            </a:custGeom>
            <a:ln w="37632" cap="rnd">
              <a:solidFill>
                <a:srgbClr val="6161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sp>
        <p:nvSpPr>
          <p:cNvPr id="54" name="object 54"/>
          <p:cNvSpPr/>
          <p:nvPr/>
        </p:nvSpPr>
        <p:spPr>
          <a:xfrm>
            <a:off x="5781548" y="1759686"/>
            <a:ext cx="375823" cy="0"/>
          </a:xfrm>
          <a:custGeom>
            <a:avLst/>
            <a:gdLst/>
            <a:ahLst/>
            <a:cxnLst/>
            <a:rect l="l" t="t" r="r" b="b"/>
            <a:pathLst>
              <a:path w="619759">
                <a:moveTo>
                  <a:pt x="0" y="0"/>
                </a:moveTo>
                <a:lnTo>
                  <a:pt x="619258" y="0"/>
                </a:lnTo>
              </a:path>
            </a:pathLst>
          </a:custGeom>
          <a:ln w="37632" cap="rnd">
            <a:solidFill>
              <a:srgbClr val="616160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868740" y="1360522"/>
            <a:ext cx="0" cy="98577"/>
          </a:xfrm>
          <a:custGeom>
            <a:avLst/>
            <a:gdLst/>
            <a:ahLst/>
            <a:cxnLst/>
            <a:rect l="l" t="t" r="r" b="b"/>
            <a:pathLst>
              <a:path h="162560">
                <a:moveTo>
                  <a:pt x="0" y="0"/>
                </a:moveTo>
                <a:lnTo>
                  <a:pt x="0" y="162330"/>
                </a:lnTo>
              </a:path>
            </a:pathLst>
          </a:custGeom>
          <a:ln w="37632" cap="rnd">
            <a:solidFill>
              <a:srgbClr val="616160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617334" y="3527114"/>
            <a:ext cx="1700060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7701" marR="3081" indent="147094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Oficina</a:t>
            </a:r>
            <a:r>
              <a:rPr sz="970" spc="-5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-5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3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Servicio</a:t>
            </a:r>
            <a:r>
              <a:rPr sz="970" spc="-5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7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a</a:t>
            </a:r>
            <a:r>
              <a:rPr sz="970" spc="-5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1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la </a:t>
            </a: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Ciudadanía</a:t>
            </a:r>
            <a:r>
              <a:rPr sz="970" spc="4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58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y</a:t>
            </a:r>
            <a:r>
              <a:rPr sz="970" spc="49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21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Sostenibilidad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962222" y="5036564"/>
            <a:ext cx="1529476" cy="432042"/>
          </a:xfrm>
          <a:custGeom>
            <a:avLst/>
            <a:gdLst/>
            <a:ahLst/>
            <a:cxnLst/>
            <a:rect l="l" t="t" r="r" b="b"/>
            <a:pathLst>
              <a:path w="2522220" h="712470">
                <a:moveTo>
                  <a:pt x="2165462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165462" y="0"/>
                </a:lnTo>
                <a:lnTo>
                  <a:pt x="2213797" y="3251"/>
                </a:lnTo>
                <a:lnTo>
                  <a:pt x="2260155" y="12723"/>
                </a:lnTo>
                <a:lnTo>
                  <a:pt x="2304113" y="27991"/>
                </a:lnTo>
                <a:lnTo>
                  <a:pt x="2345244" y="48630"/>
                </a:lnTo>
                <a:lnTo>
                  <a:pt x="2383126" y="74217"/>
                </a:lnTo>
                <a:lnTo>
                  <a:pt x="2417334" y="104326"/>
                </a:lnTo>
                <a:lnTo>
                  <a:pt x="2447444" y="138534"/>
                </a:lnTo>
                <a:lnTo>
                  <a:pt x="2473030" y="176416"/>
                </a:lnTo>
                <a:lnTo>
                  <a:pt x="2493670" y="217548"/>
                </a:lnTo>
                <a:lnTo>
                  <a:pt x="2508937" y="261505"/>
                </a:lnTo>
                <a:lnTo>
                  <a:pt x="2518409" y="307863"/>
                </a:lnTo>
                <a:lnTo>
                  <a:pt x="2521661" y="356198"/>
                </a:lnTo>
                <a:lnTo>
                  <a:pt x="2518409" y="404533"/>
                </a:lnTo>
                <a:lnTo>
                  <a:pt x="2508937" y="450891"/>
                </a:lnTo>
                <a:lnTo>
                  <a:pt x="2493670" y="494848"/>
                </a:lnTo>
                <a:lnTo>
                  <a:pt x="2473030" y="535980"/>
                </a:lnTo>
                <a:lnTo>
                  <a:pt x="2447444" y="573862"/>
                </a:lnTo>
                <a:lnTo>
                  <a:pt x="2417334" y="608070"/>
                </a:lnTo>
                <a:lnTo>
                  <a:pt x="2383126" y="638179"/>
                </a:lnTo>
                <a:lnTo>
                  <a:pt x="2345244" y="663766"/>
                </a:lnTo>
                <a:lnTo>
                  <a:pt x="2304113" y="684405"/>
                </a:lnTo>
                <a:lnTo>
                  <a:pt x="2260155" y="699673"/>
                </a:lnTo>
                <a:lnTo>
                  <a:pt x="2213797" y="709145"/>
                </a:lnTo>
                <a:lnTo>
                  <a:pt x="2165462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075100" y="5089408"/>
            <a:ext cx="1303444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7701" marR="3081" indent="258763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Gerencia</a:t>
            </a:r>
            <a:r>
              <a:rPr sz="970" spc="7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3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 </a:t>
            </a: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Maquinaria</a:t>
            </a:r>
            <a:r>
              <a:rPr sz="970" spc="-61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58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y</a:t>
            </a:r>
            <a:r>
              <a:rPr sz="970" spc="-61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21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Equipos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244655" y="5036564"/>
            <a:ext cx="1670410" cy="432042"/>
          </a:xfrm>
          <a:custGeom>
            <a:avLst/>
            <a:gdLst/>
            <a:ahLst/>
            <a:cxnLst/>
            <a:rect l="l" t="t" r="r" b="b"/>
            <a:pathLst>
              <a:path w="2754629" h="712470">
                <a:moveTo>
                  <a:pt x="2398303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398303" y="0"/>
                </a:lnTo>
                <a:lnTo>
                  <a:pt x="2446638" y="3251"/>
                </a:lnTo>
                <a:lnTo>
                  <a:pt x="2492997" y="12723"/>
                </a:lnTo>
                <a:lnTo>
                  <a:pt x="2536954" y="27991"/>
                </a:lnTo>
                <a:lnTo>
                  <a:pt x="2578085" y="48630"/>
                </a:lnTo>
                <a:lnTo>
                  <a:pt x="2615967" y="74217"/>
                </a:lnTo>
                <a:lnTo>
                  <a:pt x="2650175" y="104326"/>
                </a:lnTo>
                <a:lnTo>
                  <a:pt x="2680285" y="138534"/>
                </a:lnTo>
                <a:lnTo>
                  <a:pt x="2705871" y="176416"/>
                </a:lnTo>
                <a:lnTo>
                  <a:pt x="2726511" y="217548"/>
                </a:lnTo>
                <a:lnTo>
                  <a:pt x="2741779" y="261505"/>
                </a:lnTo>
                <a:lnTo>
                  <a:pt x="2751250" y="307863"/>
                </a:lnTo>
                <a:lnTo>
                  <a:pt x="2754502" y="356198"/>
                </a:lnTo>
                <a:lnTo>
                  <a:pt x="2751250" y="404533"/>
                </a:lnTo>
                <a:lnTo>
                  <a:pt x="2741779" y="450891"/>
                </a:lnTo>
                <a:lnTo>
                  <a:pt x="2726511" y="494848"/>
                </a:lnTo>
                <a:lnTo>
                  <a:pt x="2705871" y="535980"/>
                </a:lnTo>
                <a:lnTo>
                  <a:pt x="2680285" y="573862"/>
                </a:lnTo>
                <a:lnTo>
                  <a:pt x="2650175" y="608070"/>
                </a:lnTo>
                <a:lnTo>
                  <a:pt x="2615967" y="638179"/>
                </a:lnTo>
                <a:lnTo>
                  <a:pt x="2578085" y="663766"/>
                </a:lnTo>
                <a:lnTo>
                  <a:pt x="2536954" y="684405"/>
                </a:lnTo>
                <a:lnTo>
                  <a:pt x="2492997" y="699673"/>
                </a:lnTo>
                <a:lnTo>
                  <a:pt x="2446638" y="709145"/>
                </a:lnTo>
                <a:lnTo>
                  <a:pt x="2398303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323590" y="5167321"/>
            <a:ext cx="1512919" cy="157437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Gerencia</a:t>
            </a:r>
            <a:r>
              <a:rPr sz="970" spc="3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52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</a:t>
            </a:r>
            <a:r>
              <a:rPr sz="970" spc="3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Producción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470915" y="5036564"/>
            <a:ext cx="1621892" cy="432042"/>
          </a:xfrm>
          <a:custGeom>
            <a:avLst/>
            <a:gdLst/>
            <a:ahLst/>
            <a:cxnLst/>
            <a:rect l="l" t="t" r="r" b="b"/>
            <a:pathLst>
              <a:path w="2674619" h="712470">
                <a:moveTo>
                  <a:pt x="2318117" y="712397"/>
                </a:moveTo>
                <a:lnTo>
                  <a:pt x="356198" y="712397"/>
                </a:lnTo>
                <a:lnTo>
                  <a:pt x="307865" y="709145"/>
                </a:lnTo>
                <a:lnTo>
                  <a:pt x="261509" y="699673"/>
                </a:lnTo>
                <a:lnTo>
                  <a:pt x="217552" y="684405"/>
                </a:lnTo>
                <a:lnTo>
                  <a:pt x="176421" y="663766"/>
                </a:lnTo>
                <a:lnTo>
                  <a:pt x="138539" y="638179"/>
                </a:lnTo>
                <a:lnTo>
                  <a:pt x="104330" y="608070"/>
                </a:lnTo>
                <a:lnTo>
                  <a:pt x="74220" y="573862"/>
                </a:lnTo>
                <a:lnTo>
                  <a:pt x="48632" y="535980"/>
                </a:lnTo>
                <a:lnTo>
                  <a:pt x="27992" y="494848"/>
                </a:lnTo>
                <a:lnTo>
                  <a:pt x="12724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4" y="261505"/>
                </a:lnTo>
                <a:lnTo>
                  <a:pt x="27992" y="217548"/>
                </a:lnTo>
                <a:lnTo>
                  <a:pt x="48632" y="176416"/>
                </a:lnTo>
                <a:lnTo>
                  <a:pt x="74220" y="138534"/>
                </a:lnTo>
                <a:lnTo>
                  <a:pt x="104330" y="104326"/>
                </a:lnTo>
                <a:lnTo>
                  <a:pt x="138539" y="74217"/>
                </a:lnTo>
                <a:lnTo>
                  <a:pt x="176421" y="48630"/>
                </a:lnTo>
                <a:lnTo>
                  <a:pt x="217552" y="27991"/>
                </a:lnTo>
                <a:lnTo>
                  <a:pt x="261509" y="12723"/>
                </a:lnTo>
                <a:lnTo>
                  <a:pt x="307865" y="3251"/>
                </a:lnTo>
                <a:lnTo>
                  <a:pt x="356198" y="0"/>
                </a:lnTo>
                <a:lnTo>
                  <a:pt x="2318117" y="0"/>
                </a:lnTo>
                <a:lnTo>
                  <a:pt x="2366452" y="3251"/>
                </a:lnTo>
                <a:lnTo>
                  <a:pt x="2412810" y="12723"/>
                </a:lnTo>
                <a:lnTo>
                  <a:pt x="2456768" y="27991"/>
                </a:lnTo>
                <a:lnTo>
                  <a:pt x="2497899" y="48630"/>
                </a:lnTo>
                <a:lnTo>
                  <a:pt x="2535781" y="74217"/>
                </a:lnTo>
                <a:lnTo>
                  <a:pt x="2569989" y="104326"/>
                </a:lnTo>
                <a:lnTo>
                  <a:pt x="2600099" y="138534"/>
                </a:lnTo>
                <a:lnTo>
                  <a:pt x="2625685" y="176416"/>
                </a:lnTo>
                <a:lnTo>
                  <a:pt x="2646325" y="217548"/>
                </a:lnTo>
                <a:lnTo>
                  <a:pt x="2661592" y="261505"/>
                </a:lnTo>
                <a:lnTo>
                  <a:pt x="2671064" y="307863"/>
                </a:lnTo>
                <a:lnTo>
                  <a:pt x="2674316" y="356198"/>
                </a:lnTo>
                <a:lnTo>
                  <a:pt x="2671064" y="404533"/>
                </a:lnTo>
                <a:lnTo>
                  <a:pt x="2661592" y="450891"/>
                </a:lnTo>
                <a:lnTo>
                  <a:pt x="2646325" y="494848"/>
                </a:lnTo>
                <a:lnTo>
                  <a:pt x="2625685" y="535980"/>
                </a:lnTo>
                <a:lnTo>
                  <a:pt x="2600099" y="573862"/>
                </a:lnTo>
                <a:lnTo>
                  <a:pt x="2569989" y="608070"/>
                </a:lnTo>
                <a:lnTo>
                  <a:pt x="2535781" y="638179"/>
                </a:lnTo>
                <a:lnTo>
                  <a:pt x="2497899" y="663766"/>
                </a:lnTo>
                <a:lnTo>
                  <a:pt x="2456768" y="684405"/>
                </a:lnTo>
                <a:lnTo>
                  <a:pt x="2412810" y="699673"/>
                </a:lnTo>
                <a:lnTo>
                  <a:pt x="2366452" y="709145"/>
                </a:lnTo>
                <a:lnTo>
                  <a:pt x="2318117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675733" y="5087077"/>
            <a:ext cx="1212183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7701" marR="3081" indent="212940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Gerencia</a:t>
            </a:r>
            <a:r>
              <a:rPr sz="970" spc="7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3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 </a:t>
            </a:r>
            <a:r>
              <a:rPr sz="970" spc="-4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Infraestructura</a:t>
            </a:r>
            <a:r>
              <a:rPr sz="970" spc="-24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3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Rural</a:t>
            </a:r>
            <a:endParaRPr sz="97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796906" y="5036564"/>
            <a:ext cx="1559126" cy="432042"/>
          </a:xfrm>
          <a:custGeom>
            <a:avLst/>
            <a:gdLst/>
            <a:ahLst/>
            <a:cxnLst/>
            <a:rect l="l" t="t" r="r" b="b"/>
            <a:pathLst>
              <a:path w="2571115" h="712470">
                <a:moveTo>
                  <a:pt x="2214707" y="712397"/>
                </a:moveTo>
                <a:lnTo>
                  <a:pt x="356198" y="712397"/>
                </a:lnTo>
                <a:lnTo>
                  <a:pt x="307863" y="709145"/>
                </a:lnTo>
                <a:lnTo>
                  <a:pt x="261505" y="699673"/>
                </a:lnTo>
                <a:lnTo>
                  <a:pt x="217548" y="684405"/>
                </a:lnTo>
                <a:lnTo>
                  <a:pt x="176416" y="663766"/>
                </a:lnTo>
                <a:lnTo>
                  <a:pt x="138534" y="638179"/>
                </a:lnTo>
                <a:lnTo>
                  <a:pt x="104326" y="608070"/>
                </a:lnTo>
                <a:lnTo>
                  <a:pt x="74217" y="573862"/>
                </a:lnTo>
                <a:lnTo>
                  <a:pt x="48630" y="535980"/>
                </a:lnTo>
                <a:lnTo>
                  <a:pt x="27991" y="494848"/>
                </a:lnTo>
                <a:lnTo>
                  <a:pt x="12723" y="450891"/>
                </a:lnTo>
                <a:lnTo>
                  <a:pt x="3251" y="404533"/>
                </a:lnTo>
                <a:lnTo>
                  <a:pt x="0" y="356198"/>
                </a:lnTo>
                <a:lnTo>
                  <a:pt x="3251" y="307863"/>
                </a:lnTo>
                <a:lnTo>
                  <a:pt x="12723" y="261505"/>
                </a:lnTo>
                <a:lnTo>
                  <a:pt x="27991" y="217548"/>
                </a:lnTo>
                <a:lnTo>
                  <a:pt x="48630" y="176416"/>
                </a:lnTo>
                <a:lnTo>
                  <a:pt x="74217" y="138534"/>
                </a:lnTo>
                <a:lnTo>
                  <a:pt x="104326" y="104326"/>
                </a:lnTo>
                <a:lnTo>
                  <a:pt x="138534" y="74217"/>
                </a:lnTo>
                <a:lnTo>
                  <a:pt x="176416" y="48630"/>
                </a:lnTo>
                <a:lnTo>
                  <a:pt x="217548" y="27991"/>
                </a:lnTo>
                <a:lnTo>
                  <a:pt x="261505" y="12723"/>
                </a:lnTo>
                <a:lnTo>
                  <a:pt x="307863" y="3251"/>
                </a:lnTo>
                <a:lnTo>
                  <a:pt x="356198" y="0"/>
                </a:lnTo>
                <a:lnTo>
                  <a:pt x="2214707" y="0"/>
                </a:lnTo>
                <a:lnTo>
                  <a:pt x="2263042" y="3251"/>
                </a:lnTo>
                <a:lnTo>
                  <a:pt x="2309400" y="12723"/>
                </a:lnTo>
                <a:lnTo>
                  <a:pt x="2353357" y="27991"/>
                </a:lnTo>
                <a:lnTo>
                  <a:pt x="2394489" y="48630"/>
                </a:lnTo>
                <a:lnTo>
                  <a:pt x="2432371" y="74217"/>
                </a:lnTo>
                <a:lnTo>
                  <a:pt x="2466579" y="104326"/>
                </a:lnTo>
                <a:lnTo>
                  <a:pt x="2496688" y="138534"/>
                </a:lnTo>
                <a:lnTo>
                  <a:pt x="2522275" y="176416"/>
                </a:lnTo>
                <a:lnTo>
                  <a:pt x="2542914" y="217548"/>
                </a:lnTo>
                <a:lnTo>
                  <a:pt x="2558182" y="261505"/>
                </a:lnTo>
                <a:lnTo>
                  <a:pt x="2567654" y="307863"/>
                </a:lnTo>
                <a:lnTo>
                  <a:pt x="2570906" y="356198"/>
                </a:lnTo>
                <a:lnTo>
                  <a:pt x="2567654" y="404533"/>
                </a:lnTo>
                <a:lnTo>
                  <a:pt x="2558182" y="450891"/>
                </a:lnTo>
                <a:lnTo>
                  <a:pt x="2542914" y="494848"/>
                </a:lnTo>
                <a:lnTo>
                  <a:pt x="2522275" y="535980"/>
                </a:lnTo>
                <a:lnTo>
                  <a:pt x="2496688" y="573862"/>
                </a:lnTo>
                <a:lnTo>
                  <a:pt x="2466579" y="608070"/>
                </a:lnTo>
                <a:lnTo>
                  <a:pt x="2432371" y="638179"/>
                </a:lnTo>
                <a:lnTo>
                  <a:pt x="2394489" y="663766"/>
                </a:lnTo>
                <a:lnTo>
                  <a:pt x="2353357" y="684405"/>
                </a:lnTo>
                <a:lnTo>
                  <a:pt x="2309400" y="699673"/>
                </a:lnTo>
                <a:lnTo>
                  <a:pt x="2263042" y="709145"/>
                </a:lnTo>
                <a:lnTo>
                  <a:pt x="2214707" y="712397"/>
                </a:lnTo>
                <a:close/>
              </a:path>
            </a:pathLst>
          </a:custGeom>
          <a:ln w="21475">
            <a:solidFill>
              <a:srgbClr val="FFB708"/>
            </a:solidFill>
          </a:ln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895149" y="5102287"/>
            <a:ext cx="1362358" cy="284087"/>
          </a:xfrm>
          <a:prstGeom prst="rect">
            <a:avLst/>
          </a:prstGeom>
        </p:spPr>
        <p:txBody>
          <a:bodyPr vert="horz" wrap="square" lIns="0" tIns="27340" rIns="0" bIns="0" rtlCol="0">
            <a:spAutoFit/>
          </a:bodyPr>
          <a:lstStyle/>
          <a:p>
            <a:pPr marL="7701" marR="3081" indent="288413">
              <a:lnSpc>
                <a:spcPts val="1024"/>
              </a:lnSpc>
              <a:spcBef>
                <a:spcPts val="215"/>
              </a:spcBef>
            </a:pPr>
            <a:r>
              <a:rPr sz="970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Gerencia</a:t>
            </a:r>
            <a:r>
              <a:rPr sz="970" spc="7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3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de </a:t>
            </a:r>
            <a:r>
              <a:rPr sz="970" spc="-45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Infraestructura</a:t>
            </a:r>
            <a:r>
              <a:rPr sz="970" spc="-24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970" spc="-6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Urbana</a:t>
            </a:r>
            <a:endParaRPr sz="97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title" idx="4294967295"/>
          </p:nvPr>
        </p:nvSpPr>
        <p:spPr>
          <a:xfrm>
            <a:off x="590666" y="541290"/>
            <a:ext cx="3873266" cy="843793"/>
          </a:xfrm>
          <a:prstGeom prst="rect">
            <a:avLst/>
          </a:prstGeom>
        </p:spPr>
        <p:txBody>
          <a:bodyPr vert="horz" wrap="square" lIns="0" tIns="226033" rIns="0" bIns="0" rtlCol="0">
            <a:spAutoFit/>
          </a:bodyPr>
          <a:lstStyle/>
          <a:p>
            <a:pPr marL="275705">
              <a:lnSpc>
                <a:spcPct val="100000"/>
              </a:lnSpc>
              <a:spcBef>
                <a:spcPts val="1780"/>
              </a:spcBef>
            </a:pPr>
            <a:r>
              <a:rPr dirty="0" err="1">
                <a:solidFill>
                  <a:schemeClr val="accent6"/>
                </a:solidFill>
                <a:latin typeface="Century Gothic" panose="020B0502020202020204" pitchFamily="34" charset="0"/>
              </a:rPr>
              <a:t>Organigrama</a:t>
            </a:r>
            <a:endParaRPr sz="1092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66" name="object 65">
            <a:extLst>
              <a:ext uri="{FF2B5EF4-FFF2-40B4-BE49-F238E27FC236}">
                <a16:creationId xmlns:a16="http://schemas.microsoft.com/office/drawing/2014/main" id="{48160BB2-A9EC-A7D6-0147-F2F514316A4B}"/>
              </a:ext>
            </a:extLst>
          </p:cNvPr>
          <p:cNvSpPr txBox="1">
            <a:spLocks/>
          </p:cNvSpPr>
          <p:nvPr/>
        </p:nvSpPr>
        <p:spPr>
          <a:xfrm>
            <a:off x="616350" y="1192530"/>
            <a:ext cx="3581554" cy="689905"/>
          </a:xfrm>
          <a:prstGeom prst="rect">
            <a:avLst/>
          </a:prstGeom>
        </p:spPr>
        <p:txBody>
          <a:bodyPr vert="horz" wrap="square" lIns="0" tIns="226033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00467" marR="3081" indent="-393150" algn="r">
              <a:lnSpc>
                <a:spcPts val="1201"/>
              </a:lnSpc>
              <a:spcBef>
                <a:spcPts val="649"/>
              </a:spcBef>
            </a:pPr>
            <a:r>
              <a:rPr lang="es-CO" sz="1092" b="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Verdana"/>
              </a:rPr>
              <a:t>Los órganos de administración de la UMV están a cargo del Consejo Directivo y del director o directora general de la entidad.</a:t>
            </a:r>
            <a:endParaRPr lang="es-CO" sz="1092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Imagen 329">
            <a:extLst>
              <a:ext uri="{FF2B5EF4-FFF2-40B4-BE49-F238E27FC236}">
                <a16:creationId xmlns:a16="http://schemas.microsoft.com/office/drawing/2014/main" id="{9D71A10A-E7EB-DCD9-CF25-0B78EAF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153"/>
          <a:stretch>
            <a:fillRect/>
          </a:stretch>
        </p:blipFill>
        <p:spPr>
          <a:xfrm>
            <a:off x="0" y="0"/>
            <a:ext cx="3886200" cy="6367462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604068" y="1430371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8501" y="1423234"/>
            <a:ext cx="86640" cy="16257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01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</a:t>
            </a:r>
            <a:endParaRPr sz="1001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4068" y="2109284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550" y="2102147"/>
            <a:ext cx="92415" cy="16257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01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2</a:t>
            </a:r>
            <a:endParaRPr sz="1001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8246" y="2109918"/>
            <a:ext cx="792078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Chapinero</a:t>
            </a:r>
          </a:p>
        </p:txBody>
      </p:sp>
      <p:sp>
        <p:nvSpPr>
          <p:cNvPr id="7" name="object 7"/>
          <p:cNvSpPr/>
          <p:nvPr/>
        </p:nvSpPr>
        <p:spPr>
          <a:xfrm>
            <a:off x="1949898" y="2109284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92280" y="2105280"/>
            <a:ext cx="887357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  <a:tabLst>
                <a:tab pos="192917" algn="l"/>
              </a:tabLst>
            </a:pPr>
            <a:r>
              <a:rPr sz="1501" b="1" baseline="1683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</a:rPr>
              <a:t>3	</a:t>
            </a: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Santa Fe</a:t>
            </a:r>
          </a:p>
        </p:txBody>
      </p:sp>
      <p:sp>
        <p:nvSpPr>
          <p:cNvPr id="9" name="object 9"/>
          <p:cNvSpPr/>
          <p:nvPr/>
        </p:nvSpPr>
        <p:spPr>
          <a:xfrm>
            <a:off x="1949898" y="2870161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66127" y="2882526"/>
            <a:ext cx="143244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16</a:t>
            </a:r>
            <a:endParaRPr sz="84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77665" y="2866160"/>
            <a:ext cx="1129401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Puente Aranda</a:t>
            </a:r>
          </a:p>
        </p:txBody>
      </p:sp>
      <p:sp>
        <p:nvSpPr>
          <p:cNvPr id="12" name="object 12"/>
          <p:cNvSpPr/>
          <p:nvPr/>
        </p:nvSpPr>
        <p:spPr>
          <a:xfrm>
            <a:off x="592730" y="4766252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306" y="4759119"/>
            <a:ext cx="90490" cy="16257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01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5</a:t>
            </a:r>
            <a:endParaRPr sz="1001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18249" y="4766890"/>
            <a:ext cx="350024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Usme</a:t>
            </a:r>
          </a:p>
        </p:txBody>
      </p:sp>
      <p:sp>
        <p:nvSpPr>
          <p:cNvPr id="15" name="object 15"/>
          <p:cNvSpPr/>
          <p:nvPr/>
        </p:nvSpPr>
        <p:spPr>
          <a:xfrm>
            <a:off x="1968536" y="4766252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08868" y="4759119"/>
            <a:ext cx="94726" cy="16257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001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6</a:t>
            </a:r>
            <a:endParaRPr sz="1001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196300" y="4741493"/>
            <a:ext cx="592999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Tunjuelito</a:t>
            </a:r>
            <a:endParaRPr sz="1001">
              <a:solidFill>
                <a:schemeClr val="bg1"/>
              </a:solidFill>
              <a:latin typeface="Century Gothic" panose="020B0502020202020204" pitchFamily="34" charset="0"/>
              <a:cs typeface="Lucida Sans Unicode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92730" y="3820312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682206" y="3820312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92730" y="4082142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82206" y="4082142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80095" y="1430371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99803" y="1442740"/>
            <a:ext cx="136313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11</a:t>
            </a:r>
            <a:endParaRPr sz="84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18245" y="1431005"/>
            <a:ext cx="609913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  <a:tabLst>
                <a:tab pos="889883" algn="l"/>
              </a:tabLst>
            </a:pPr>
            <a:r>
              <a:rPr sz="1001" dirty="0" err="1">
                <a:solidFill>
                  <a:srgbClr val="606060"/>
                </a:solidFill>
                <a:latin typeface="Century Gothic" panose="020B0502020202020204" pitchFamily="34" charset="0"/>
                <a:cs typeface="Lucida Sans Unicode"/>
              </a:rPr>
              <a:t>Usaquén</a:t>
            </a:r>
            <a:endParaRPr sz="1001" dirty="0">
              <a:latin typeface="Century Gothic" panose="020B0502020202020204" pitchFamily="34" charset="0"/>
              <a:cs typeface="Lucida Sans Unicode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4068" y="2367989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49081" y="2380359"/>
            <a:ext cx="85484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4</a:t>
            </a:r>
            <a:endParaRPr sz="84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18250" y="2368619"/>
            <a:ext cx="988636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San Cristóbal</a:t>
            </a:r>
          </a:p>
        </p:txBody>
      </p:sp>
      <p:sp>
        <p:nvSpPr>
          <p:cNvPr id="29" name="object 29"/>
          <p:cNvSpPr/>
          <p:nvPr/>
        </p:nvSpPr>
        <p:spPr>
          <a:xfrm>
            <a:off x="1949898" y="2367989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967106" y="2380359"/>
            <a:ext cx="141319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12</a:t>
            </a:r>
            <a:endParaRPr sz="84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77665" y="2363981"/>
            <a:ext cx="847142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Barrios Unidos</a:t>
            </a:r>
          </a:p>
        </p:txBody>
      </p:sp>
      <p:sp>
        <p:nvSpPr>
          <p:cNvPr id="32" name="object 32"/>
          <p:cNvSpPr/>
          <p:nvPr/>
        </p:nvSpPr>
        <p:spPr>
          <a:xfrm>
            <a:off x="592730" y="2878762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10863" y="2891139"/>
            <a:ext cx="139393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15</a:t>
            </a:r>
            <a:endParaRPr sz="84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18246" y="2879399"/>
            <a:ext cx="1035472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Antonio Nariño</a:t>
            </a:r>
          </a:p>
        </p:txBody>
      </p:sp>
      <p:sp>
        <p:nvSpPr>
          <p:cNvPr id="35" name="object 35"/>
          <p:cNvSpPr/>
          <p:nvPr/>
        </p:nvSpPr>
        <p:spPr>
          <a:xfrm>
            <a:off x="604068" y="2623375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22033" y="2635749"/>
            <a:ext cx="139778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13</a:t>
            </a:r>
            <a:endParaRPr sz="84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18246" y="2624009"/>
            <a:ext cx="837438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Teusaquillo</a:t>
            </a:r>
          </a:p>
        </p:txBody>
      </p:sp>
      <p:sp>
        <p:nvSpPr>
          <p:cNvPr id="38" name="object 38"/>
          <p:cNvSpPr/>
          <p:nvPr/>
        </p:nvSpPr>
        <p:spPr>
          <a:xfrm>
            <a:off x="1949898" y="2623375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60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964762" y="2635749"/>
            <a:ext cx="145939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14</a:t>
            </a:r>
            <a:endParaRPr sz="84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77665" y="2619370"/>
            <a:ext cx="859849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Los Mártires</a:t>
            </a:r>
          </a:p>
        </p:txBody>
      </p:sp>
      <p:sp>
        <p:nvSpPr>
          <p:cNvPr id="41" name="object 41"/>
          <p:cNvSpPr/>
          <p:nvPr/>
        </p:nvSpPr>
        <p:spPr>
          <a:xfrm>
            <a:off x="592730" y="3134147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59" h="289560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1790" y="3146522"/>
            <a:ext cx="137468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17</a:t>
            </a:r>
            <a:endParaRPr sz="849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18246" y="3134782"/>
            <a:ext cx="988640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La Candelaria</a:t>
            </a:r>
          </a:p>
        </p:txBody>
      </p:sp>
      <p:sp>
        <p:nvSpPr>
          <p:cNvPr id="44" name="object 44"/>
          <p:cNvSpPr/>
          <p:nvPr/>
        </p:nvSpPr>
        <p:spPr>
          <a:xfrm>
            <a:off x="592730" y="5022431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59" h="289559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08739" y="5034808"/>
            <a:ext cx="143628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18</a:t>
            </a:r>
            <a:endParaRPr sz="84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18249" y="5023062"/>
            <a:ext cx="1146513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Rafael Uribe Uribe</a:t>
            </a:r>
          </a:p>
        </p:txBody>
      </p:sp>
      <p:sp>
        <p:nvSpPr>
          <p:cNvPr id="47" name="object 47"/>
          <p:cNvSpPr/>
          <p:nvPr/>
        </p:nvSpPr>
        <p:spPr>
          <a:xfrm>
            <a:off x="1968536" y="5022431"/>
            <a:ext cx="175589" cy="175589"/>
          </a:xfrm>
          <a:custGeom>
            <a:avLst/>
            <a:gdLst/>
            <a:ahLst/>
            <a:cxnLst/>
            <a:rect l="l" t="t" r="r" b="b"/>
            <a:pathLst>
              <a:path w="289560" h="289559">
                <a:moveTo>
                  <a:pt x="144592" y="0"/>
                </a:moveTo>
                <a:lnTo>
                  <a:pt x="98892" y="7372"/>
                </a:lnTo>
                <a:lnTo>
                  <a:pt x="59200" y="27900"/>
                </a:lnTo>
                <a:lnTo>
                  <a:pt x="27899" y="59202"/>
                </a:lnTo>
                <a:lnTo>
                  <a:pt x="7371" y="98897"/>
                </a:lnTo>
                <a:lnTo>
                  <a:pt x="0" y="144602"/>
                </a:lnTo>
                <a:lnTo>
                  <a:pt x="7371" y="190308"/>
                </a:lnTo>
                <a:lnTo>
                  <a:pt x="27899" y="230003"/>
                </a:lnTo>
                <a:lnTo>
                  <a:pt x="59200" y="261305"/>
                </a:lnTo>
                <a:lnTo>
                  <a:pt x="98892" y="281833"/>
                </a:lnTo>
                <a:lnTo>
                  <a:pt x="144592" y="289205"/>
                </a:lnTo>
                <a:lnTo>
                  <a:pt x="190297" y="281833"/>
                </a:lnTo>
                <a:lnTo>
                  <a:pt x="229992" y="261305"/>
                </a:lnTo>
                <a:lnTo>
                  <a:pt x="261295" y="230003"/>
                </a:lnTo>
                <a:lnTo>
                  <a:pt x="281823" y="190308"/>
                </a:lnTo>
                <a:lnTo>
                  <a:pt x="289195" y="144602"/>
                </a:lnTo>
                <a:lnTo>
                  <a:pt x="281823" y="98897"/>
                </a:lnTo>
                <a:lnTo>
                  <a:pt x="261295" y="59202"/>
                </a:lnTo>
                <a:lnTo>
                  <a:pt x="229992" y="27900"/>
                </a:lnTo>
                <a:lnTo>
                  <a:pt x="190297" y="7372"/>
                </a:lnTo>
                <a:lnTo>
                  <a:pt x="144592" y="0"/>
                </a:lnTo>
                <a:close/>
              </a:path>
            </a:pathLst>
          </a:custGeom>
          <a:solidFill>
            <a:srgbClr val="FF761A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984769" y="5034808"/>
            <a:ext cx="143244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19</a:t>
            </a:r>
            <a:endParaRPr sz="84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196301" y="4997664"/>
            <a:ext cx="1017546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Ciudad Bolívar</a:t>
            </a:r>
          </a:p>
        </p:txBody>
      </p:sp>
      <p:sp>
        <p:nvSpPr>
          <p:cNvPr id="50" name="object 50"/>
          <p:cNvSpPr txBox="1"/>
          <p:nvPr/>
        </p:nvSpPr>
        <p:spPr>
          <a:xfrm>
            <a:off x="553465" y="1792471"/>
            <a:ext cx="1034669" cy="209638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304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Zona oriente</a:t>
            </a:r>
          </a:p>
        </p:txBody>
      </p:sp>
      <p:sp>
        <p:nvSpPr>
          <p:cNvPr id="51" name="object 51"/>
          <p:cNvSpPr txBox="1">
            <a:spLocks noGrp="1"/>
          </p:cNvSpPr>
          <p:nvPr>
            <p:ph type="title" idx="4294967295"/>
          </p:nvPr>
        </p:nvSpPr>
        <p:spPr>
          <a:xfrm>
            <a:off x="567156" y="490538"/>
            <a:ext cx="1489075" cy="300037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lnSpc>
                <a:spcPct val="100000"/>
              </a:lnSpc>
              <a:spcBef>
                <a:spcPts val="76"/>
              </a:spcBef>
            </a:pPr>
            <a:r>
              <a:rPr sz="1880" dirty="0">
                <a:solidFill>
                  <a:srgbClr val="FF9D00"/>
                </a:solidFill>
                <a:latin typeface="Century Gothic" panose="020B0502020202020204" pitchFamily="34" charset="0"/>
              </a:rPr>
              <a:t>Unidades de</a:t>
            </a:r>
            <a:endParaRPr sz="1880" dirty="0">
              <a:latin typeface="Century Gothic" panose="020B0502020202020204" pitchFamily="34" charset="0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53465" y="697909"/>
            <a:ext cx="2772080" cy="299031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880" b="1" dirty="0">
                <a:solidFill>
                  <a:srgbClr val="FF9D00"/>
                </a:solidFill>
                <a:latin typeface="Century Gothic" panose="020B0502020202020204" pitchFamily="34" charset="0"/>
                <a:cs typeface="Tahoma"/>
              </a:rPr>
              <a:t>Intervención Zonal (UIZ)</a:t>
            </a:r>
            <a:endParaRPr sz="1880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53465" y="3504557"/>
            <a:ext cx="1314610" cy="209638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304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Zona occidente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553465" y="4463398"/>
            <a:ext cx="683105" cy="209638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304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Zona sur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482548" y="5573489"/>
            <a:ext cx="2994647" cy="5821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1099"/>
              </a:lnSpc>
              <a:spcBef>
                <a:spcPts val="58"/>
              </a:spcBef>
            </a:pPr>
            <a:r>
              <a:rPr sz="940" dirty="0">
                <a:solidFill>
                  <a:schemeClr val="bg1"/>
                </a:solidFill>
                <a:latin typeface="Century Gothic" panose="020B0502020202020204" pitchFamily="34" charset="0"/>
                <a:cs typeface="Calibri"/>
              </a:rPr>
              <a:t>Las UIZ serán el soporte para la conservación de las diferentes redes de infraestructuras pertenecientes al espacio público y al sistema de movilidad de Bogotá.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9535195" y="1031281"/>
            <a:ext cx="1117842" cy="21848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364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Zona Oriente</a:t>
            </a:r>
            <a:endParaRPr sz="136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535195" y="715740"/>
            <a:ext cx="471704" cy="39668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517" b="1" dirty="0">
                <a:solidFill>
                  <a:srgbClr val="FF9D00"/>
                </a:solidFill>
                <a:latin typeface="Century Gothic" panose="020B0502020202020204" pitchFamily="34" charset="0"/>
                <a:cs typeface="Tahoma"/>
              </a:rPr>
              <a:t>UIZ</a:t>
            </a:r>
            <a:endParaRPr sz="2517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915636" y="519417"/>
            <a:ext cx="369277" cy="344248"/>
          </a:xfrm>
          <a:custGeom>
            <a:avLst/>
            <a:gdLst/>
            <a:ahLst/>
            <a:cxnLst/>
            <a:rect l="l" t="t" r="r" b="b"/>
            <a:pathLst>
              <a:path w="608965" h="567690">
                <a:moveTo>
                  <a:pt x="215252" y="408432"/>
                </a:moveTo>
                <a:lnTo>
                  <a:pt x="213753" y="401040"/>
                </a:lnTo>
                <a:lnTo>
                  <a:pt x="209677" y="394995"/>
                </a:lnTo>
                <a:lnTo>
                  <a:pt x="203631" y="390918"/>
                </a:lnTo>
                <a:lnTo>
                  <a:pt x="196227" y="389420"/>
                </a:lnTo>
                <a:lnTo>
                  <a:pt x="141058" y="389420"/>
                </a:lnTo>
                <a:lnTo>
                  <a:pt x="133654" y="390918"/>
                </a:lnTo>
                <a:lnTo>
                  <a:pt x="127609" y="394995"/>
                </a:lnTo>
                <a:lnTo>
                  <a:pt x="123545" y="401040"/>
                </a:lnTo>
                <a:lnTo>
                  <a:pt x="122047" y="408432"/>
                </a:lnTo>
                <a:lnTo>
                  <a:pt x="123545" y="415836"/>
                </a:lnTo>
                <a:lnTo>
                  <a:pt x="127609" y="421868"/>
                </a:lnTo>
                <a:lnTo>
                  <a:pt x="133654" y="425945"/>
                </a:lnTo>
                <a:lnTo>
                  <a:pt x="141058" y="427443"/>
                </a:lnTo>
                <a:lnTo>
                  <a:pt x="196227" y="427443"/>
                </a:lnTo>
                <a:lnTo>
                  <a:pt x="203631" y="425945"/>
                </a:lnTo>
                <a:lnTo>
                  <a:pt x="209677" y="421868"/>
                </a:lnTo>
                <a:lnTo>
                  <a:pt x="213753" y="415836"/>
                </a:lnTo>
                <a:lnTo>
                  <a:pt x="215252" y="408432"/>
                </a:lnTo>
                <a:close/>
              </a:path>
              <a:path w="608965" h="567690">
                <a:moveTo>
                  <a:pt x="438683" y="408432"/>
                </a:moveTo>
                <a:lnTo>
                  <a:pt x="437197" y="401040"/>
                </a:lnTo>
                <a:lnTo>
                  <a:pt x="433120" y="394995"/>
                </a:lnTo>
                <a:lnTo>
                  <a:pt x="427075" y="390918"/>
                </a:lnTo>
                <a:lnTo>
                  <a:pt x="419671" y="389420"/>
                </a:lnTo>
                <a:lnTo>
                  <a:pt x="364502" y="389420"/>
                </a:lnTo>
                <a:lnTo>
                  <a:pt x="357098" y="390918"/>
                </a:lnTo>
                <a:lnTo>
                  <a:pt x="351053" y="394995"/>
                </a:lnTo>
                <a:lnTo>
                  <a:pt x="346976" y="401040"/>
                </a:lnTo>
                <a:lnTo>
                  <a:pt x="345490" y="408432"/>
                </a:lnTo>
                <a:lnTo>
                  <a:pt x="346976" y="415836"/>
                </a:lnTo>
                <a:lnTo>
                  <a:pt x="351053" y="421868"/>
                </a:lnTo>
                <a:lnTo>
                  <a:pt x="357098" y="425945"/>
                </a:lnTo>
                <a:lnTo>
                  <a:pt x="364502" y="427443"/>
                </a:lnTo>
                <a:lnTo>
                  <a:pt x="419671" y="427443"/>
                </a:lnTo>
                <a:lnTo>
                  <a:pt x="427075" y="425945"/>
                </a:lnTo>
                <a:lnTo>
                  <a:pt x="433120" y="421868"/>
                </a:lnTo>
                <a:lnTo>
                  <a:pt x="437197" y="415836"/>
                </a:lnTo>
                <a:lnTo>
                  <a:pt x="438683" y="408432"/>
                </a:lnTo>
                <a:close/>
              </a:path>
              <a:path w="608965" h="567690">
                <a:moveTo>
                  <a:pt x="438683" y="280390"/>
                </a:moveTo>
                <a:lnTo>
                  <a:pt x="437197" y="272986"/>
                </a:lnTo>
                <a:lnTo>
                  <a:pt x="433120" y="266941"/>
                </a:lnTo>
                <a:lnTo>
                  <a:pt x="427075" y="262864"/>
                </a:lnTo>
                <a:lnTo>
                  <a:pt x="419671" y="261378"/>
                </a:lnTo>
                <a:lnTo>
                  <a:pt x="364502" y="261378"/>
                </a:lnTo>
                <a:lnTo>
                  <a:pt x="357098" y="262864"/>
                </a:lnTo>
                <a:lnTo>
                  <a:pt x="351053" y="266941"/>
                </a:lnTo>
                <a:lnTo>
                  <a:pt x="346976" y="272986"/>
                </a:lnTo>
                <a:lnTo>
                  <a:pt x="345490" y="280390"/>
                </a:lnTo>
                <a:lnTo>
                  <a:pt x="346976" y="287782"/>
                </a:lnTo>
                <a:lnTo>
                  <a:pt x="351053" y="293827"/>
                </a:lnTo>
                <a:lnTo>
                  <a:pt x="357098" y="297903"/>
                </a:lnTo>
                <a:lnTo>
                  <a:pt x="364502" y="299389"/>
                </a:lnTo>
                <a:lnTo>
                  <a:pt x="419671" y="299389"/>
                </a:lnTo>
                <a:lnTo>
                  <a:pt x="427075" y="297903"/>
                </a:lnTo>
                <a:lnTo>
                  <a:pt x="433120" y="293827"/>
                </a:lnTo>
                <a:lnTo>
                  <a:pt x="437197" y="287782"/>
                </a:lnTo>
                <a:lnTo>
                  <a:pt x="438683" y="280390"/>
                </a:lnTo>
                <a:close/>
              </a:path>
              <a:path w="608965" h="567690">
                <a:moveTo>
                  <a:pt x="438683" y="152336"/>
                </a:moveTo>
                <a:lnTo>
                  <a:pt x="437197" y="144945"/>
                </a:lnTo>
                <a:lnTo>
                  <a:pt x="433120" y="138899"/>
                </a:lnTo>
                <a:lnTo>
                  <a:pt x="427075" y="134823"/>
                </a:lnTo>
                <a:lnTo>
                  <a:pt x="419671" y="133324"/>
                </a:lnTo>
                <a:lnTo>
                  <a:pt x="364502" y="133324"/>
                </a:lnTo>
                <a:lnTo>
                  <a:pt x="357098" y="134823"/>
                </a:lnTo>
                <a:lnTo>
                  <a:pt x="351053" y="138899"/>
                </a:lnTo>
                <a:lnTo>
                  <a:pt x="346976" y="144945"/>
                </a:lnTo>
                <a:lnTo>
                  <a:pt x="345490" y="152336"/>
                </a:lnTo>
                <a:lnTo>
                  <a:pt x="346976" y="159740"/>
                </a:lnTo>
                <a:lnTo>
                  <a:pt x="351053" y="165773"/>
                </a:lnTo>
                <a:lnTo>
                  <a:pt x="357098" y="169849"/>
                </a:lnTo>
                <a:lnTo>
                  <a:pt x="364502" y="171348"/>
                </a:lnTo>
                <a:lnTo>
                  <a:pt x="419671" y="171348"/>
                </a:lnTo>
                <a:lnTo>
                  <a:pt x="427075" y="169849"/>
                </a:lnTo>
                <a:lnTo>
                  <a:pt x="433120" y="165773"/>
                </a:lnTo>
                <a:lnTo>
                  <a:pt x="437197" y="159740"/>
                </a:lnTo>
                <a:lnTo>
                  <a:pt x="438683" y="152336"/>
                </a:lnTo>
                <a:close/>
              </a:path>
              <a:path w="608965" h="567690">
                <a:moveTo>
                  <a:pt x="608622" y="548792"/>
                </a:moveTo>
                <a:lnTo>
                  <a:pt x="607136" y="541464"/>
                </a:lnTo>
                <a:lnTo>
                  <a:pt x="603097" y="535482"/>
                </a:lnTo>
                <a:lnTo>
                  <a:pt x="597115" y="531444"/>
                </a:lnTo>
                <a:lnTo>
                  <a:pt x="589788" y="529958"/>
                </a:lnTo>
                <a:lnTo>
                  <a:pt x="552335" y="529958"/>
                </a:lnTo>
                <a:lnTo>
                  <a:pt x="552335" y="48018"/>
                </a:lnTo>
                <a:lnTo>
                  <a:pt x="522986" y="3771"/>
                </a:lnTo>
                <a:lnTo>
                  <a:pt x="514654" y="2095"/>
                </a:lnTo>
                <a:lnTo>
                  <a:pt x="514654" y="42316"/>
                </a:lnTo>
                <a:lnTo>
                  <a:pt x="514654" y="529958"/>
                </a:lnTo>
                <a:lnTo>
                  <a:pt x="268452" y="529958"/>
                </a:lnTo>
                <a:lnTo>
                  <a:pt x="268452" y="296392"/>
                </a:lnTo>
                <a:lnTo>
                  <a:pt x="268452" y="42316"/>
                </a:lnTo>
                <a:lnTo>
                  <a:pt x="273100" y="37668"/>
                </a:lnTo>
                <a:lnTo>
                  <a:pt x="510019" y="37668"/>
                </a:lnTo>
                <a:lnTo>
                  <a:pt x="514654" y="42316"/>
                </a:lnTo>
                <a:lnTo>
                  <a:pt x="514654" y="2095"/>
                </a:lnTo>
                <a:lnTo>
                  <a:pt x="504304" y="0"/>
                </a:lnTo>
                <a:lnTo>
                  <a:pt x="278803" y="0"/>
                </a:lnTo>
                <a:lnTo>
                  <a:pt x="260134" y="3771"/>
                </a:lnTo>
                <a:lnTo>
                  <a:pt x="244868" y="14071"/>
                </a:lnTo>
                <a:lnTo>
                  <a:pt x="234556" y="29337"/>
                </a:lnTo>
                <a:lnTo>
                  <a:pt x="230784" y="48018"/>
                </a:lnTo>
                <a:lnTo>
                  <a:pt x="230784" y="258724"/>
                </a:lnTo>
                <a:lnTo>
                  <a:pt x="230784" y="296392"/>
                </a:lnTo>
                <a:lnTo>
                  <a:pt x="230784" y="529958"/>
                </a:lnTo>
                <a:lnTo>
                  <a:pt x="100990" y="529958"/>
                </a:lnTo>
                <a:lnTo>
                  <a:pt x="100990" y="301040"/>
                </a:lnTo>
                <a:lnTo>
                  <a:pt x="105638" y="296392"/>
                </a:lnTo>
                <a:lnTo>
                  <a:pt x="230784" y="296392"/>
                </a:lnTo>
                <a:lnTo>
                  <a:pt x="230784" y="258724"/>
                </a:lnTo>
                <a:lnTo>
                  <a:pt x="111340" y="258724"/>
                </a:lnTo>
                <a:lnTo>
                  <a:pt x="92671" y="262496"/>
                </a:lnTo>
                <a:lnTo>
                  <a:pt x="77406" y="272808"/>
                </a:lnTo>
                <a:lnTo>
                  <a:pt x="67106" y="288074"/>
                </a:lnTo>
                <a:lnTo>
                  <a:pt x="63334" y="306743"/>
                </a:lnTo>
                <a:lnTo>
                  <a:pt x="63334" y="529958"/>
                </a:lnTo>
                <a:lnTo>
                  <a:pt x="18834" y="529958"/>
                </a:lnTo>
                <a:lnTo>
                  <a:pt x="11506" y="531444"/>
                </a:lnTo>
                <a:lnTo>
                  <a:pt x="5511" y="535482"/>
                </a:lnTo>
                <a:lnTo>
                  <a:pt x="1485" y="541464"/>
                </a:lnTo>
                <a:lnTo>
                  <a:pt x="0" y="548792"/>
                </a:lnTo>
                <a:lnTo>
                  <a:pt x="1485" y="556133"/>
                </a:lnTo>
                <a:lnTo>
                  <a:pt x="5511" y="562114"/>
                </a:lnTo>
                <a:lnTo>
                  <a:pt x="11506" y="566153"/>
                </a:lnTo>
                <a:lnTo>
                  <a:pt x="18834" y="567639"/>
                </a:lnTo>
                <a:lnTo>
                  <a:pt x="589788" y="567639"/>
                </a:lnTo>
                <a:lnTo>
                  <a:pt x="597115" y="566153"/>
                </a:lnTo>
                <a:lnTo>
                  <a:pt x="603097" y="562114"/>
                </a:lnTo>
                <a:lnTo>
                  <a:pt x="607136" y="556133"/>
                </a:lnTo>
                <a:lnTo>
                  <a:pt x="608622" y="548792"/>
                </a:lnTo>
                <a:close/>
              </a:path>
            </a:pathLst>
          </a:custGeom>
          <a:solidFill>
            <a:srgbClr val="FF9D00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4366370" y="862683"/>
            <a:ext cx="7818736" cy="5316972"/>
            <a:chOff x="7199762" y="1422629"/>
            <a:chExt cx="12893675" cy="8768080"/>
          </a:xfrm>
        </p:grpSpPr>
        <p:sp>
          <p:nvSpPr>
            <p:cNvPr id="60" name="object 60"/>
            <p:cNvSpPr/>
            <p:nvPr/>
          </p:nvSpPr>
          <p:spPr>
            <a:xfrm>
              <a:off x="14308645" y="1739636"/>
              <a:ext cx="1127760" cy="2525395"/>
            </a:xfrm>
            <a:custGeom>
              <a:avLst/>
              <a:gdLst/>
              <a:ahLst/>
              <a:cxnLst/>
              <a:rect l="l" t="t" r="r" b="b"/>
              <a:pathLst>
                <a:path w="1127759" h="2525395">
                  <a:moveTo>
                    <a:pt x="0" y="2524970"/>
                  </a:moveTo>
                  <a:lnTo>
                    <a:pt x="0" y="0"/>
                  </a:lnTo>
                  <a:lnTo>
                    <a:pt x="1127672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1" name="object 61"/>
            <p:cNvSpPr/>
            <p:nvPr/>
          </p:nvSpPr>
          <p:spPr>
            <a:xfrm>
              <a:off x="14290612" y="4246575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18030" y="0"/>
                  </a:moveTo>
                  <a:lnTo>
                    <a:pt x="11012" y="1417"/>
                  </a:lnTo>
                  <a:lnTo>
                    <a:pt x="5281" y="5281"/>
                  </a:lnTo>
                  <a:lnTo>
                    <a:pt x="1417" y="11012"/>
                  </a:lnTo>
                  <a:lnTo>
                    <a:pt x="0" y="18030"/>
                  </a:lnTo>
                  <a:lnTo>
                    <a:pt x="1417" y="25049"/>
                  </a:lnTo>
                  <a:lnTo>
                    <a:pt x="5281" y="30780"/>
                  </a:lnTo>
                  <a:lnTo>
                    <a:pt x="11012" y="34644"/>
                  </a:lnTo>
                  <a:lnTo>
                    <a:pt x="18030" y="36061"/>
                  </a:lnTo>
                  <a:lnTo>
                    <a:pt x="25049" y="34644"/>
                  </a:lnTo>
                  <a:lnTo>
                    <a:pt x="30780" y="30780"/>
                  </a:lnTo>
                  <a:lnTo>
                    <a:pt x="34644" y="25049"/>
                  </a:lnTo>
                  <a:lnTo>
                    <a:pt x="36061" y="18030"/>
                  </a:lnTo>
                  <a:lnTo>
                    <a:pt x="34644" y="11012"/>
                  </a:lnTo>
                  <a:lnTo>
                    <a:pt x="30780" y="5281"/>
                  </a:lnTo>
                  <a:lnTo>
                    <a:pt x="25049" y="1417"/>
                  </a:lnTo>
                  <a:lnTo>
                    <a:pt x="180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2" name="object 62"/>
            <p:cNvSpPr/>
            <p:nvPr/>
          </p:nvSpPr>
          <p:spPr>
            <a:xfrm>
              <a:off x="15378704" y="1652076"/>
              <a:ext cx="115570" cy="175260"/>
            </a:xfrm>
            <a:custGeom>
              <a:avLst/>
              <a:gdLst/>
              <a:ahLst/>
              <a:cxnLst/>
              <a:rect l="l" t="t" r="r" b="b"/>
              <a:pathLst>
                <a:path w="115569" h="175260">
                  <a:moveTo>
                    <a:pt x="0" y="0"/>
                  </a:moveTo>
                  <a:lnTo>
                    <a:pt x="45349" y="90761"/>
                  </a:lnTo>
                  <a:lnTo>
                    <a:pt x="0" y="175115"/>
                  </a:lnTo>
                  <a:lnTo>
                    <a:pt x="115221" y="87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D30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3" name="object 63"/>
            <p:cNvSpPr/>
            <p:nvPr/>
          </p:nvSpPr>
          <p:spPr>
            <a:xfrm>
              <a:off x="12246724" y="1695544"/>
              <a:ext cx="781050" cy="4001135"/>
            </a:xfrm>
            <a:custGeom>
              <a:avLst/>
              <a:gdLst/>
              <a:ahLst/>
              <a:cxnLst/>
              <a:rect l="l" t="t" r="r" b="b"/>
              <a:pathLst>
                <a:path w="781050" h="4001135">
                  <a:moveTo>
                    <a:pt x="780614" y="4000736"/>
                  </a:moveTo>
                  <a:lnTo>
                    <a:pt x="780614" y="0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4" name="object 64"/>
            <p:cNvSpPr/>
            <p:nvPr/>
          </p:nvSpPr>
          <p:spPr>
            <a:xfrm>
              <a:off x="12178765" y="1607984"/>
              <a:ext cx="115570" cy="175260"/>
            </a:xfrm>
            <a:custGeom>
              <a:avLst/>
              <a:gdLst/>
              <a:ahLst/>
              <a:cxnLst/>
              <a:rect l="l" t="t" r="r" b="b"/>
              <a:pathLst>
                <a:path w="115570" h="175260">
                  <a:moveTo>
                    <a:pt x="115221" y="0"/>
                  </a:moveTo>
                  <a:lnTo>
                    <a:pt x="0" y="87557"/>
                  </a:lnTo>
                  <a:lnTo>
                    <a:pt x="115221" y="175115"/>
                  </a:lnTo>
                  <a:lnTo>
                    <a:pt x="69872" y="84342"/>
                  </a:lnTo>
                  <a:lnTo>
                    <a:pt x="115221" y="0"/>
                  </a:lnTo>
                  <a:close/>
                </a:path>
              </a:pathLst>
            </a:custGeom>
            <a:solidFill>
              <a:srgbClr val="73D30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65" name="object 6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99762" y="2124996"/>
              <a:ext cx="12893386" cy="729660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9017086" y="6853710"/>
              <a:ext cx="2088514" cy="3332479"/>
            </a:xfrm>
            <a:custGeom>
              <a:avLst/>
              <a:gdLst/>
              <a:ahLst/>
              <a:cxnLst/>
              <a:rect l="l" t="t" r="r" b="b"/>
              <a:pathLst>
                <a:path w="2088515" h="3332479">
                  <a:moveTo>
                    <a:pt x="2088114" y="0"/>
                  </a:moveTo>
                  <a:lnTo>
                    <a:pt x="1454709" y="771568"/>
                  </a:lnTo>
                  <a:lnTo>
                    <a:pt x="460122" y="2771412"/>
                  </a:lnTo>
                  <a:lnTo>
                    <a:pt x="255793" y="2873273"/>
                  </a:lnTo>
                  <a:lnTo>
                    <a:pt x="0" y="3332453"/>
                  </a:lnTo>
                </a:path>
              </a:pathLst>
            </a:custGeom>
            <a:ln w="8167">
              <a:solidFill>
                <a:srgbClr val="96969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7" name="object 67"/>
            <p:cNvSpPr/>
            <p:nvPr/>
          </p:nvSpPr>
          <p:spPr>
            <a:xfrm>
              <a:off x="12213367" y="8004238"/>
              <a:ext cx="265430" cy="1596390"/>
            </a:xfrm>
            <a:custGeom>
              <a:avLst/>
              <a:gdLst/>
              <a:ahLst/>
              <a:cxnLst/>
              <a:rect l="l" t="t" r="r" b="b"/>
              <a:pathLst>
                <a:path w="265429" h="1596390">
                  <a:moveTo>
                    <a:pt x="147838" y="1595783"/>
                  </a:moveTo>
                  <a:lnTo>
                    <a:pt x="265018" y="1305017"/>
                  </a:lnTo>
                  <a:lnTo>
                    <a:pt x="0" y="255562"/>
                  </a:lnTo>
                  <a:lnTo>
                    <a:pt x="36271" y="0"/>
                  </a:lnTo>
                </a:path>
              </a:pathLst>
            </a:custGeom>
            <a:ln w="8167">
              <a:solidFill>
                <a:srgbClr val="96969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8" name="object 68"/>
            <p:cNvSpPr/>
            <p:nvPr/>
          </p:nvSpPr>
          <p:spPr>
            <a:xfrm>
              <a:off x="14564166" y="1426756"/>
              <a:ext cx="1176020" cy="2994660"/>
            </a:xfrm>
            <a:custGeom>
              <a:avLst/>
              <a:gdLst/>
              <a:ahLst/>
              <a:cxnLst/>
              <a:rect l="l" t="t" r="r" b="b"/>
              <a:pathLst>
                <a:path w="1176019" h="2994660">
                  <a:moveTo>
                    <a:pt x="0" y="2925659"/>
                  </a:moveTo>
                  <a:lnTo>
                    <a:pt x="73647" y="2957946"/>
                  </a:lnTo>
                  <a:lnTo>
                    <a:pt x="133953" y="2979311"/>
                  </a:lnTo>
                  <a:lnTo>
                    <a:pt x="180726" y="2991038"/>
                  </a:lnTo>
                  <a:lnTo>
                    <a:pt x="213774" y="2994412"/>
                  </a:lnTo>
                  <a:lnTo>
                    <a:pt x="232906" y="2990717"/>
                  </a:lnTo>
                  <a:lnTo>
                    <a:pt x="237929" y="2981239"/>
                  </a:lnTo>
                  <a:lnTo>
                    <a:pt x="258502" y="2977495"/>
                  </a:lnTo>
                  <a:lnTo>
                    <a:pt x="292078" y="2978410"/>
                  </a:lnTo>
                  <a:lnTo>
                    <a:pt x="328488" y="2980713"/>
                  </a:lnTo>
                  <a:lnTo>
                    <a:pt x="357559" y="2981134"/>
                  </a:lnTo>
                  <a:lnTo>
                    <a:pt x="376275" y="2978611"/>
                  </a:lnTo>
                  <a:lnTo>
                    <a:pt x="390270" y="2974931"/>
                  </a:lnTo>
                  <a:lnTo>
                    <a:pt x="402028" y="2971167"/>
                  </a:lnTo>
                  <a:lnTo>
                    <a:pt x="414029" y="2968391"/>
                  </a:lnTo>
                  <a:lnTo>
                    <a:pt x="426438" y="2967160"/>
                  </a:lnTo>
                  <a:lnTo>
                    <a:pt x="438214" y="2966888"/>
                  </a:lnTo>
                  <a:lnTo>
                    <a:pt x="449624" y="2966624"/>
                  </a:lnTo>
                  <a:lnTo>
                    <a:pt x="460938" y="2965417"/>
                  </a:lnTo>
                  <a:lnTo>
                    <a:pt x="483870" y="2945480"/>
                  </a:lnTo>
                  <a:lnTo>
                    <a:pt x="506822" y="2925701"/>
                  </a:lnTo>
                  <a:lnTo>
                    <a:pt x="613426" y="2901765"/>
                  </a:lnTo>
                  <a:lnTo>
                    <a:pt x="616314" y="2874740"/>
                  </a:lnTo>
                  <a:lnTo>
                    <a:pt x="617833" y="2859569"/>
                  </a:lnTo>
                  <a:lnTo>
                    <a:pt x="611905" y="2850576"/>
                  </a:lnTo>
                  <a:lnTo>
                    <a:pt x="592453" y="2842081"/>
                  </a:lnTo>
                  <a:lnTo>
                    <a:pt x="587311" y="2840133"/>
                  </a:lnTo>
                  <a:lnTo>
                    <a:pt x="581584" y="2839180"/>
                  </a:lnTo>
                  <a:lnTo>
                    <a:pt x="576118" y="2839693"/>
                  </a:lnTo>
                  <a:lnTo>
                    <a:pt x="543903" y="2843187"/>
                  </a:lnTo>
                  <a:lnTo>
                    <a:pt x="508344" y="2847760"/>
                  </a:lnTo>
                  <a:lnTo>
                    <a:pt x="479576" y="2851734"/>
                  </a:lnTo>
                  <a:lnTo>
                    <a:pt x="467734" y="2853431"/>
                  </a:lnTo>
                  <a:lnTo>
                    <a:pt x="434300" y="2843379"/>
                  </a:lnTo>
                  <a:lnTo>
                    <a:pt x="422428" y="2801117"/>
                  </a:lnTo>
                  <a:lnTo>
                    <a:pt x="390113" y="2772009"/>
                  </a:lnTo>
                  <a:lnTo>
                    <a:pt x="354582" y="2768881"/>
                  </a:lnTo>
                  <a:lnTo>
                    <a:pt x="340434" y="2774865"/>
                  </a:lnTo>
                  <a:lnTo>
                    <a:pt x="336739" y="2772710"/>
                  </a:lnTo>
                  <a:lnTo>
                    <a:pt x="332565" y="2745162"/>
                  </a:lnTo>
                  <a:lnTo>
                    <a:pt x="321162" y="2710085"/>
                  </a:lnTo>
                  <a:lnTo>
                    <a:pt x="279656" y="2654002"/>
                  </a:lnTo>
                  <a:lnTo>
                    <a:pt x="327958" y="2598098"/>
                  </a:lnTo>
                  <a:lnTo>
                    <a:pt x="401108" y="2564110"/>
                  </a:lnTo>
                  <a:lnTo>
                    <a:pt x="469053" y="2499505"/>
                  </a:lnTo>
                  <a:lnTo>
                    <a:pt x="553155" y="2437182"/>
                  </a:lnTo>
                  <a:lnTo>
                    <a:pt x="553480" y="2379027"/>
                  </a:lnTo>
                  <a:lnTo>
                    <a:pt x="514968" y="2370011"/>
                  </a:lnTo>
                  <a:lnTo>
                    <a:pt x="522162" y="2321164"/>
                  </a:lnTo>
                  <a:lnTo>
                    <a:pt x="612285" y="2263177"/>
                  </a:lnTo>
                  <a:lnTo>
                    <a:pt x="638525" y="2232162"/>
                  </a:lnTo>
                  <a:lnTo>
                    <a:pt x="610065" y="2189702"/>
                  </a:lnTo>
                  <a:lnTo>
                    <a:pt x="502005" y="2145295"/>
                  </a:lnTo>
                  <a:lnTo>
                    <a:pt x="487021" y="2089821"/>
                  </a:lnTo>
                  <a:lnTo>
                    <a:pt x="436353" y="2072282"/>
                  </a:lnTo>
                  <a:lnTo>
                    <a:pt x="405024" y="2104197"/>
                  </a:lnTo>
                  <a:lnTo>
                    <a:pt x="315561" y="2046021"/>
                  </a:lnTo>
                  <a:lnTo>
                    <a:pt x="261782" y="1949909"/>
                  </a:lnTo>
                  <a:lnTo>
                    <a:pt x="314262" y="1887858"/>
                  </a:lnTo>
                  <a:lnTo>
                    <a:pt x="287006" y="1792353"/>
                  </a:lnTo>
                  <a:lnTo>
                    <a:pt x="452216" y="1710555"/>
                  </a:lnTo>
                  <a:lnTo>
                    <a:pt x="435169" y="1613259"/>
                  </a:lnTo>
                  <a:lnTo>
                    <a:pt x="510141" y="1589606"/>
                  </a:lnTo>
                  <a:lnTo>
                    <a:pt x="572788" y="1615563"/>
                  </a:lnTo>
                  <a:lnTo>
                    <a:pt x="618808" y="1607490"/>
                  </a:lnTo>
                  <a:lnTo>
                    <a:pt x="654639" y="1601218"/>
                  </a:lnTo>
                  <a:lnTo>
                    <a:pt x="664723" y="1477996"/>
                  </a:lnTo>
                  <a:lnTo>
                    <a:pt x="699224" y="1403339"/>
                  </a:lnTo>
                  <a:lnTo>
                    <a:pt x="804928" y="1374303"/>
                  </a:lnTo>
                  <a:lnTo>
                    <a:pt x="865502" y="1358429"/>
                  </a:lnTo>
                  <a:lnTo>
                    <a:pt x="870161" y="1294264"/>
                  </a:lnTo>
                  <a:lnTo>
                    <a:pt x="924568" y="1274065"/>
                  </a:lnTo>
                  <a:lnTo>
                    <a:pt x="949028" y="1232852"/>
                  </a:lnTo>
                  <a:lnTo>
                    <a:pt x="992514" y="1209471"/>
                  </a:lnTo>
                  <a:lnTo>
                    <a:pt x="1017256" y="1199879"/>
                  </a:lnTo>
                  <a:lnTo>
                    <a:pt x="1050376" y="1178152"/>
                  </a:lnTo>
                  <a:lnTo>
                    <a:pt x="1080218" y="1167671"/>
                  </a:lnTo>
                  <a:lnTo>
                    <a:pt x="1076961" y="1089129"/>
                  </a:lnTo>
                  <a:lnTo>
                    <a:pt x="1122552" y="1017780"/>
                  </a:lnTo>
                  <a:lnTo>
                    <a:pt x="1067852" y="916432"/>
                  </a:lnTo>
                  <a:lnTo>
                    <a:pt x="1139829" y="845712"/>
                  </a:lnTo>
                  <a:lnTo>
                    <a:pt x="1175576" y="718145"/>
                  </a:lnTo>
                  <a:lnTo>
                    <a:pt x="1097516" y="573448"/>
                  </a:lnTo>
                  <a:lnTo>
                    <a:pt x="1034293" y="484247"/>
                  </a:lnTo>
                  <a:lnTo>
                    <a:pt x="998346" y="369098"/>
                  </a:lnTo>
                  <a:lnTo>
                    <a:pt x="1018911" y="275719"/>
                  </a:lnTo>
                  <a:lnTo>
                    <a:pt x="968871" y="231793"/>
                  </a:lnTo>
                  <a:lnTo>
                    <a:pt x="923772" y="155178"/>
                  </a:lnTo>
                  <a:lnTo>
                    <a:pt x="947332" y="108865"/>
                  </a:lnTo>
                  <a:lnTo>
                    <a:pt x="875554" y="0"/>
                  </a:lnTo>
                </a:path>
              </a:pathLst>
            </a:custGeom>
            <a:ln w="8167">
              <a:solidFill>
                <a:srgbClr val="96969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9" name="object 69"/>
            <p:cNvSpPr/>
            <p:nvPr/>
          </p:nvSpPr>
          <p:spPr>
            <a:xfrm>
              <a:off x="12492828" y="2925087"/>
              <a:ext cx="2339340" cy="455930"/>
            </a:xfrm>
            <a:custGeom>
              <a:avLst/>
              <a:gdLst/>
              <a:ahLst/>
              <a:cxnLst/>
              <a:rect l="l" t="t" r="r" b="b"/>
              <a:pathLst>
                <a:path w="2339340" h="455929">
                  <a:moveTo>
                    <a:pt x="0" y="0"/>
                  </a:moveTo>
                  <a:lnTo>
                    <a:pt x="147953" y="492"/>
                  </a:lnTo>
                  <a:lnTo>
                    <a:pt x="243270" y="62898"/>
                  </a:lnTo>
                  <a:lnTo>
                    <a:pt x="286755" y="39517"/>
                  </a:lnTo>
                  <a:lnTo>
                    <a:pt x="357811" y="53474"/>
                  </a:lnTo>
                  <a:lnTo>
                    <a:pt x="420165" y="47799"/>
                  </a:lnTo>
                  <a:lnTo>
                    <a:pt x="478927" y="21590"/>
                  </a:lnTo>
                  <a:lnTo>
                    <a:pt x="662252" y="73976"/>
                  </a:lnTo>
                  <a:lnTo>
                    <a:pt x="747998" y="111797"/>
                  </a:lnTo>
                  <a:lnTo>
                    <a:pt x="835702" y="69997"/>
                  </a:lnTo>
                  <a:lnTo>
                    <a:pt x="986053" y="54155"/>
                  </a:lnTo>
                  <a:lnTo>
                    <a:pt x="1158582" y="134854"/>
                  </a:lnTo>
                  <a:lnTo>
                    <a:pt x="1276840" y="177481"/>
                  </a:lnTo>
                  <a:lnTo>
                    <a:pt x="1287877" y="270431"/>
                  </a:lnTo>
                  <a:lnTo>
                    <a:pt x="1399549" y="335371"/>
                  </a:lnTo>
                  <a:lnTo>
                    <a:pt x="1464269" y="403150"/>
                  </a:lnTo>
                  <a:lnTo>
                    <a:pt x="1530508" y="449630"/>
                  </a:lnTo>
                  <a:lnTo>
                    <a:pt x="1625615" y="269332"/>
                  </a:lnTo>
                  <a:lnTo>
                    <a:pt x="1666252" y="230527"/>
                  </a:lnTo>
                  <a:lnTo>
                    <a:pt x="1747789" y="274337"/>
                  </a:lnTo>
                  <a:lnTo>
                    <a:pt x="1797568" y="286776"/>
                  </a:lnTo>
                  <a:lnTo>
                    <a:pt x="1843881" y="310336"/>
                  </a:lnTo>
                  <a:lnTo>
                    <a:pt x="1912224" y="308870"/>
                  </a:lnTo>
                  <a:lnTo>
                    <a:pt x="2005027" y="266180"/>
                  </a:lnTo>
                  <a:lnTo>
                    <a:pt x="2049843" y="311163"/>
                  </a:lnTo>
                  <a:lnTo>
                    <a:pt x="2012493" y="338733"/>
                  </a:lnTo>
                  <a:lnTo>
                    <a:pt x="2047403" y="417128"/>
                  </a:lnTo>
                  <a:lnTo>
                    <a:pt x="2133610" y="396773"/>
                  </a:lnTo>
                  <a:lnTo>
                    <a:pt x="2169148" y="358858"/>
                  </a:lnTo>
                  <a:lnTo>
                    <a:pt x="2220267" y="349905"/>
                  </a:lnTo>
                  <a:lnTo>
                    <a:pt x="2339258" y="455755"/>
                  </a:lnTo>
                </a:path>
              </a:pathLst>
            </a:custGeom>
            <a:ln w="8167">
              <a:solidFill>
                <a:srgbClr val="96969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0" name="object 70"/>
            <p:cNvSpPr/>
            <p:nvPr/>
          </p:nvSpPr>
          <p:spPr>
            <a:xfrm>
              <a:off x="10586387" y="3903908"/>
              <a:ext cx="177165" cy="1250315"/>
            </a:xfrm>
            <a:custGeom>
              <a:avLst/>
              <a:gdLst/>
              <a:ahLst/>
              <a:cxnLst/>
              <a:rect l="l" t="t" r="r" b="b"/>
              <a:pathLst>
                <a:path w="177165" h="1250314">
                  <a:moveTo>
                    <a:pt x="12910" y="1249742"/>
                  </a:moveTo>
                  <a:lnTo>
                    <a:pt x="0" y="1188948"/>
                  </a:lnTo>
                  <a:lnTo>
                    <a:pt x="41716" y="1118583"/>
                  </a:lnTo>
                  <a:lnTo>
                    <a:pt x="70877" y="899553"/>
                  </a:lnTo>
                  <a:lnTo>
                    <a:pt x="70448" y="717224"/>
                  </a:lnTo>
                  <a:lnTo>
                    <a:pt x="45035" y="469472"/>
                  </a:lnTo>
                  <a:lnTo>
                    <a:pt x="177125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1" name="object 71"/>
            <p:cNvSpPr/>
            <p:nvPr/>
          </p:nvSpPr>
          <p:spPr>
            <a:xfrm>
              <a:off x="14712049" y="5518183"/>
              <a:ext cx="1072515" cy="1758950"/>
            </a:xfrm>
            <a:custGeom>
              <a:avLst/>
              <a:gdLst/>
              <a:ahLst/>
              <a:cxnLst/>
              <a:rect l="l" t="t" r="r" b="b"/>
              <a:pathLst>
                <a:path w="1072515" h="1758950">
                  <a:moveTo>
                    <a:pt x="0" y="0"/>
                  </a:moveTo>
                  <a:lnTo>
                    <a:pt x="116425" y="98939"/>
                  </a:lnTo>
                  <a:lnTo>
                    <a:pt x="389119" y="395684"/>
                  </a:lnTo>
                  <a:lnTo>
                    <a:pt x="414552" y="515073"/>
                  </a:lnTo>
                  <a:lnTo>
                    <a:pt x="538475" y="682513"/>
                  </a:lnTo>
                  <a:lnTo>
                    <a:pt x="621342" y="911186"/>
                  </a:lnTo>
                  <a:lnTo>
                    <a:pt x="658577" y="948572"/>
                  </a:lnTo>
                  <a:lnTo>
                    <a:pt x="700727" y="985095"/>
                  </a:lnTo>
                  <a:lnTo>
                    <a:pt x="742876" y="1021619"/>
                  </a:lnTo>
                  <a:lnTo>
                    <a:pt x="780112" y="1059004"/>
                  </a:lnTo>
                  <a:lnTo>
                    <a:pt x="853534" y="1118196"/>
                  </a:lnTo>
                  <a:lnTo>
                    <a:pt x="857209" y="1164844"/>
                  </a:lnTo>
                  <a:lnTo>
                    <a:pt x="810341" y="1359958"/>
                  </a:lnTo>
                  <a:lnTo>
                    <a:pt x="854780" y="1485033"/>
                  </a:lnTo>
                  <a:lnTo>
                    <a:pt x="877156" y="1586946"/>
                  </a:lnTo>
                  <a:lnTo>
                    <a:pt x="847021" y="1646274"/>
                  </a:lnTo>
                  <a:lnTo>
                    <a:pt x="833367" y="1671184"/>
                  </a:lnTo>
                  <a:lnTo>
                    <a:pt x="790436" y="1683215"/>
                  </a:lnTo>
                  <a:lnTo>
                    <a:pt x="827262" y="1726303"/>
                  </a:lnTo>
                  <a:lnTo>
                    <a:pt x="895868" y="1732292"/>
                  </a:lnTo>
                  <a:lnTo>
                    <a:pt x="965237" y="1742648"/>
                  </a:lnTo>
                  <a:lnTo>
                    <a:pt x="988346" y="1758867"/>
                  </a:lnTo>
                  <a:lnTo>
                    <a:pt x="1072229" y="1672106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2" name="object 72"/>
            <p:cNvSpPr/>
            <p:nvPr/>
          </p:nvSpPr>
          <p:spPr>
            <a:xfrm>
              <a:off x="15071021" y="6434782"/>
              <a:ext cx="270510" cy="104139"/>
            </a:xfrm>
            <a:custGeom>
              <a:avLst/>
              <a:gdLst/>
              <a:ahLst/>
              <a:cxnLst/>
              <a:rect l="l" t="t" r="r" b="b"/>
              <a:pathLst>
                <a:path w="270509" h="104140">
                  <a:moveTo>
                    <a:pt x="0" y="103630"/>
                  </a:moveTo>
                  <a:lnTo>
                    <a:pt x="145346" y="84908"/>
                  </a:lnTo>
                  <a:lnTo>
                    <a:pt x="270075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3" name="object 73"/>
            <p:cNvSpPr/>
            <p:nvPr/>
          </p:nvSpPr>
          <p:spPr>
            <a:xfrm>
              <a:off x="13950167" y="4853675"/>
              <a:ext cx="789305" cy="913130"/>
            </a:xfrm>
            <a:custGeom>
              <a:avLst/>
              <a:gdLst/>
              <a:ahLst/>
              <a:cxnLst/>
              <a:rect l="l" t="t" r="r" b="b"/>
              <a:pathLst>
                <a:path w="789305" h="913129">
                  <a:moveTo>
                    <a:pt x="0" y="912893"/>
                  </a:moveTo>
                  <a:lnTo>
                    <a:pt x="196402" y="851450"/>
                  </a:lnTo>
                  <a:lnTo>
                    <a:pt x="363161" y="792195"/>
                  </a:lnTo>
                  <a:lnTo>
                    <a:pt x="476163" y="700324"/>
                  </a:lnTo>
                  <a:lnTo>
                    <a:pt x="562862" y="544014"/>
                  </a:lnTo>
                  <a:lnTo>
                    <a:pt x="744605" y="124833"/>
                  </a:lnTo>
                  <a:lnTo>
                    <a:pt x="788771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4" name="object 74"/>
            <p:cNvSpPr/>
            <p:nvPr/>
          </p:nvSpPr>
          <p:spPr>
            <a:xfrm>
              <a:off x="15143315" y="7683196"/>
              <a:ext cx="191770" cy="797560"/>
            </a:xfrm>
            <a:custGeom>
              <a:avLst/>
              <a:gdLst/>
              <a:ahLst/>
              <a:cxnLst/>
              <a:rect l="l" t="t" r="r" b="b"/>
              <a:pathLst>
                <a:path w="191769" h="797559">
                  <a:moveTo>
                    <a:pt x="191554" y="797368"/>
                  </a:moveTo>
                  <a:lnTo>
                    <a:pt x="54867" y="107483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5" name="object 75"/>
            <p:cNvSpPr/>
            <p:nvPr/>
          </p:nvSpPr>
          <p:spPr>
            <a:xfrm>
              <a:off x="15147457" y="8657533"/>
              <a:ext cx="824865" cy="273685"/>
            </a:xfrm>
            <a:custGeom>
              <a:avLst/>
              <a:gdLst/>
              <a:ahLst/>
              <a:cxnLst/>
              <a:rect l="l" t="t" r="r" b="b"/>
              <a:pathLst>
                <a:path w="824865" h="273684">
                  <a:moveTo>
                    <a:pt x="0" y="0"/>
                  </a:moveTo>
                  <a:lnTo>
                    <a:pt x="171335" y="168131"/>
                  </a:lnTo>
                  <a:lnTo>
                    <a:pt x="260410" y="136760"/>
                  </a:lnTo>
                  <a:lnTo>
                    <a:pt x="502654" y="105556"/>
                  </a:lnTo>
                  <a:lnTo>
                    <a:pt x="624389" y="273373"/>
                  </a:lnTo>
                  <a:lnTo>
                    <a:pt x="660273" y="246819"/>
                  </a:lnTo>
                  <a:lnTo>
                    <a:pt x="824446" y="168507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6" name="object 76"/>
            <p:cNvSpPr/>
            <p:nvPr/>
          </p:nvSpPr>
          <p:spPr>
            <a:xfrm>
              <a:off x="14827250" y="7980158"/>
              <a:ext cx="998855" cy="1022350"/>
            </a:xfrm>
            <a:custGeom>
              <a:avLst/>
              <a:gdLst/>
              <a:ahLst/>
              <a:cxnLst/>
              <a:rect l="l" t="t" r="r" b="b"/>
              <a:pathLst>
                <a:path w="998855" h="1022350">
                  <a:moveTo>
                    <a:pt x="0" y="1021738"/>
                  </a:moveTo>
                  <a:lnTo>
                    <a:pt x="93148" y="910830"/>
                  </a:lnTo>
                  <a:lnTo>
                    <a:pt x="479105" y="491890"/>
                  </a:lnTo>
                  <a:lnTo>
                    <a:pt x="614515" y="506445"/>
                  </a:lnTo>
                  <a:lnTo>
                    <a:pt x="678565" y="229490"/>
                  </a:lnTo>
                  <a:lnTo>
                    <a:pt x="839178" y="118027"/>
                  </a:lnTo>
                  <a:lnTo>
                    <a:pt x="998639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7" name="object 77"/>
            <p:cNvSpPr/>
            <p:nvPr/>
          </p:nvSpPr>
          <p:spPr>
            <a:xfrm>
              <a:off x="15782473" y="7192857"/>
              <a:ext cx="320675" cy="120014"/>
            </a:xfrm>
            <a:custGeom>
              <a:avLst/>
              <a:gdLst/>
              <a:ahLst/>
              <a:cxnLst/>
              <a:rect l="l" t="t" r="r" b="b"/>
              <a:pathLst>
                <a:path w="320675" h="120015">
                  <a:moveTo>
                    <a:pt x="0" y="0"/>
                  </a:moveTo>
                  <a:lnTo>
                    <a:pt x="83966" y="55087"/>
                  </a:lnTo>
                  <a:lnTo>
                    <a:pt x="140341" y="81243"/>
                  </a:lnTo>
                  <a:lnTo>
                    <a:pt x="320440" y="119483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8" name="object 78"/>
            <p:cNvSpPr/>
            <p:nvPr/>
          </p:nvSpPr>
          <p:spPr>
            <a:xfrm>
              <a:off x="11584225" y="6764498"/>
              <a:ext cx="296545" cy="238760"/>
            </a:xfrm>
            <a:custGeom>
              <a:avLst/>
              <a:gdLst/>
              <a:ahLst/>
              <a:cxnLst/>
              <a:rect l="l" t="t" r="r" b="b"/>
              <a:pathLst>
                <a:path w="296545" h="238759">
                  <a:moveTo>
                    <a:pt x="296273" y="238558"/>
                  </a:moveTo>
                  <a:lnTo>
                    <a:pt x="151943" y="160267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9" name="object 79"/>
            <p:cNvSpPr/>
            <p:nvPr/>
          </p:nvSpPr>
          <p:spPr>
            <a:xfrm>
              <a:off x="11772988" y="6949837"/>
              <a:ext cx="69850" cy="152400"/>
            </a:xfrm>
            <a:custGeom>
              <a:avLst/>
              <a:gdLst/>
              <a:ahLst/>
              <a:cxnLst/>
              <a:rect l="l" t="t" r="r" b="b"/>
              <a:pathLst>
                <a:path w="69850" h="152400">
                  <a:moveTo>
                    <a:pt x="69757" y="152162"/>
                  </a:moveTo>
                  <a:lnTo>
                    <a:pt x="0" y="69359"/>
                  </a:lnTo>
                  <a:lnTo>
                    <a:pt x="4151" y="48989"/>
                  </a:lnTo>
                  <a:lnTo>
                    <a:pt x="7282" y="34679"/>
                  </a:lnTo>
                  <a:lnTo>
                    <a:pt x="10413" y="20370"/>
                  </a:lnTo>
                  <a:lnTo>
                    <a:pt x="14565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0" name="object 80"/>
            <p:cNvSpPr/>
            <p:nvPr/>
          </p:nvSpPr>
          <p:spPr>
            <a:xfrm>
              <a:off x="11446612" y="7097125"/>
              <a:ext cx="252095" cy="241935"/>
            </a:xfrm>
            <a:custGeom>
              <a:avLst/>
              <a:gdLst/>
              <a:ahLst/>
              <a:cxnLst/>
              <a:rect l="l" t="t" r="r" b="b"/>
              <a:pathLst>
                <a:path w="252095" h="241934">
                  <a:moveTo>
                    <a:pt x="251814" y="241846"/>
                  </a:moveTo>
                  <a:lnTo>
                    <a:pt x="103117" y="164319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1" name="object 81"/>
            <p:cNvSpPr/>
            <p:nvPr/>
          </p:nvSpPr>
          <p:spPr>
            <a:xfrm>
              <a:off x="11815175" y="9047417"/>
              <a:ext cx="539750" cy="543560"/>
            </a:xfrm>
            <a:custGeom>
              <a:avLst/>
              <a:gdLst/>
              <a:ahLst/>
              <a:cxnLst/>
              <a:rect l="l" t="t" r="r" b="b"/>
              <a:pathLst>
                <a:path w="539750" h="543559">
                  <a:moveTo>
                    <a:pt x="539428" y="543208"/>
                  </a:move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2" name="object 82"/>
            <p:cNvSpPr/>
            <p:nvPr/>
          </p:nvSpPr>
          <p:spPr>
            <a:xfrm>
              <a:off x="9890652" y="7435898"/>
              <a:ext cx="1924685" cy="1611630"/>
            </a:xfrm>
            <a:custGeom>
              <a:avLst/>
              <a:gdLst/>
              <a:ahLst/>
              <a:cxnLst/>
              <a:rect l="l" t="t" r="r" b="b"/>
              <a:pathLst>
                <a:path w="1924684" h="1611629">
                  <a:moveTo>
                    <a:pt x="0" y="0"/>
                  </a:moveTo>
                  <a:lnTo>
                    <a:pt x="1924517" y="1611521"/>
                  </a:lnTo>
                </a:path>
              </a:pathLst>
            </a:custGeom>
            <a:ln w="8167">
              <a:solidFill>
                <a:srgbClr val="96969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3" name="object 83"/>
            <p:cNvSpPr/>
            <p:nvPr/>
          </p:nvSpPr>
          <p:spPr>
            <a:xfrm>
              <a:off x="13828970" y="7250624"/>
              <a:ext cx="1311910" cy="1390650"/>
            </a:xfrm>
            <a:custGeom>
              <a:avLst/>
              <a:gdLst/>
              <a:ahLst/>
              <a:cxnLst/>
              <a:rect l="l" t="t" r="r" b="b"/>
              <a:pathLst>
                <a:path w="1311909" h="1390650">
                  <a:moveTo>
                    <a:pt x="0" y="0"/>
                  </a:moveTo>
                  <a:lnTo>
                    <a:pt x="473242" y="356617"/>
                  </a:lnTo>
                  <a:lnTo>
                    <a:pt x="572924" y="555323"/>
                  </a:lnTo>
                  <a:lnTo>
                    <a:pt x="760688" y="680942"/>
                  </a:lnTo>
                  <a:lnTo>
                    <a:pt x="828508" y="697884"/>
                  </a:lnTo>
                  <a:lnTo>
                    <a:pt x="886747" y="824582"/>
                  </a:lnTo>
                  <a:lnTo>
                    <a:pt x="1046784" y="1010461"/>
                  </a:lnTo>
                  <a:lnTo>
                    <a:pt x="1080302" y="1199146"/>
                  </a:lnTo>
                  <a:lnTo>
                    <a:pt x="1215638" y="1282620"/>
                  </a:lnTo>
                  <a:lnTo>
                    <a:pt x="1311488" y="1390125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4" name="object 84"/>
            <p:cNvSpPr/>
            <p:nvPr/>
          </p:nvSpPr>
          <p:spPr>
            <a:xfrm>
              <a:off x="12087877" y="4545952"/>
              <a:ext cx="2179955" cy="2604135"/>
            </a:xfrm>
            <a:custGeom>
              <a:avLst/>
              <a:gdLst/>
              <a:ahLst/>
              <a:cxnLst/>
              <a:rect l="l" t="t" r="r" b="b"/>
              <a:pathLst>
                <a:path w="2179955" h="2604134">
                  <a:moveTo>
                    <a:pt x="2179787" y="0"/>
                  </a:moveTo>
                  <a:lnTo>
                    <a:pt x="2109757" y="114363"/>
                  </a:lnTo>
                  <a:lnTo>
                    <a:pt x="1583920" y="608861"/>
                  </a:lnTo>
                  <a:lnTo>
                    <a:pt x="1549031" y="855178"/>
                  </a:lnTo>
                  <a:lnTo>
                    <a:pt x="381862" y="1870424"/>
                  </a:lnTo>
                  <a:lnTo>
                    <a:pt x="238736" y="2081664"/>
                  </a:lnTo>
                  <a:lnTo>
                    <a:pt x="0" y="260391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5" name="object 85"/>
            <p:cNvSpPr/>
            <p:nvPr/>
          </p:nvSpPr>
          <p:spPr>
            <a:xfrm>
              <a:off x="13492438" y="4949818"/>
              <a:ext cx="530225" cy="2710815"/>
            </a:xfrm>
            <a:custGeom>
              <a:avLst/>
              <a:gdLst/>
              <a:ahLst/>
              <a:cxnLst/>
              <a:rect l="l" t="t" r="r" b="b"/>
              <a:pathLst>
                <a:path w="530225" h="2710815">
                  <a:moveTo>
                    <a:pt x="0" y="2710482"/>
                  </a:moveTo>
                  <a:lnTo>
                    <a:pt x="530151" y="2035079"/>
                  </a:lnTo>
                  <a:lnTo>
                    <a:pt x="389632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6" name="object 86"/>
            <p:cNvSpPr/>
            <p:nvPr/>
          </p:nvSpPr>
          <p:spPr>
            <a:xfrm>
              <a:off x="9169259" y="3989149"/>
              <a:ext cx="6887209" cy="4946650"/>
            </a:xfrm>
            <a:custGeom>
              <a:avLst/>
              <a:gdLst/>
              <a:ahLst/>
              <a:cxnLst/>
              <a:rect l="l" t="t" r="r" b="b"/>
              <a:pathLst>
                <a:path w="6887209" h="4946650">
                  <a:moveTo>
                    <a:pt x="0" y="341141"/>
                  </a:moveTo>
                  <a:lnTo>
                    <a:pt x="313864" y="297708"/>
                  </a:lnTo>
                  <a:lnTo>
                    <a:pt x="2194854" y="11256"/>
                  </a:lnTo>
                  <a:lnTo>
                    <a:pt x="2423475" y="0"/>
                  </a:lnTo>
                  <a:lnTo>
                    <a:pt x="2548812" y="57296"/>
                  </a:lnTo>
                  <a:lnTo>
                    <a:pt x="3211483" y="877931"/>
                  </a:lnTo>
                  <a:lnTo>
                    <a:pt x="3456753" y="1043915"/>
                  </a:lnTo>
                  <a:lnTo>
                    <a:pt x="3890059" y="1090469"/>
                  </a:lnTo>
                  <a:lnTo>
                    <a:pt x="4624497" y="1004974"/>
                  </a:lnTo>
                  <a:lnTo>
                    <a:pt x="5536679" y="1522445"/>
                  </a:lnTo>
                  <a:lnTo>
                    <a:pt x="5695104" y="1768511"/>
                  </a:lnTo>
                  <a:lnTo>
                    <a:pt x="5856701" y="2114898"/>
                  </a:lnTo>
                  <a:lnTo>
                    <a:pt x="5913285" y="2602193"/>
                  </a:lnTo>
                  <a:lnTo>
                    <a:pt x="5961294" y="3040546"/>
                  </a:lnTo>
                  <a:lnTo>
                    <a:pt x="6012476" y="3579231"/>
                  </a:lnTo>
                  <a:lnTo>
                    <a:pt x="6128818" y="3955167"/>
                  </a:lnTo>
                  <a:lnTo>
                    <a:pt x="6156027" y="3991322"/>
                  </a:lnTo>
                  <a:lnTo>
                    <a:pt x="6200691" y="4049986"/>
                  </a:lnTo>
                  <a:lnTo>
                    <a:pt x="6228530" y="4086418"/>
                  </a:lnTo>
                  <a:lnTo>
                    <a:pt x="6259486" y="4126870"/>
                  </a:lnTo>
                  <a:lnTo>
                    <a:pt x="6293143" y="4170806"/>
                  </a:lnTo>
                  <a:lnTo>
                    <a:pt x="6329086" y="4217689"/>
                  </a:lnTo>
                  <a:lnTo>
                    <a:pt x="6366900" y="4266984"/>
                  </a:lnTo>
                  <a:lnTo>
                    <a:pt x="6406168" y="4318155"/>
                  </a:lnTo>
                  <a:lnTo>
                    <a:pt x="6446475" y="4370665"/>
                  </a:lnTo>
                  <a:lnTo>
                    <a:pt x="6487406" y="4423980"/>
                  </a:lnTo>
                  <a:lnTo>
                    <a:pt x="6528545" y="4477562"/>
                  </a:lnTo>
                  <a:lnTo>
                    <a:pt x="6569476" y="4530877"/>
                  </a:lnTo>
                  <a:lnTo>
                    <a:pt x="6609783" y="4583387"/>
                  </a:lnTo>
                  <a:lnTo>
                    <a:pt x="6649052" y="4634558"/>
                  </a:lnTo>
                  <a:lnTo>
                    <a:pt x="6686866" y="4683854"/>
                  </a:lnTo>
                  <a:lnTo>
                    <a:pt x="6722809" y="4730737"/>
                  </a:lnTo>
                  <a:lnTo>
                    <a:pt x="6756467" y="4774674"/>
                  </a:lnTo>
                  <a:lnTo>
                    <a:pt x="6787424" y="4815127"/>
                  </a:lnTo>
                  <a:lnTo>
                    <a:pt x="6815264" y="4851560"/>
                  </a:lnTo>
                  <a:lnTo>
                    <a:pt x="6839571" y="4883438"/>
                  </a:lnTo>
                  <a:lnTo>
                    <a:pt x="6875925" y="4931386"/>
                  </a:lnTo>
                  <a:lnTo>
                    <a:pt x="6887141" y="4946383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7" name="object 87"/>
            <p:cNvSpPr/>
            <p:nvPr/>
          </p:nvSpPr>
          <p:spPr>
            <a:xfrm>
              <a:off x="11929867" y="4037796"/>
              <a:ext cx="3152775" cy="2510790"/>
            </a:xfrm>
            <a:custGeom>
              <a:avLst/>
              <a:gdLst/>
              <a:ahLst/>
              <a:cxnLst/>
              <a:rect l="l" t="t" r="r" b="b"/>
              <a:pathLst>
                <a:path w="3152775" h="2510790">
                  <a:moveTo>
                    <a:pt x="125368" y="0"/>
                  </a:moveTo>
                  <a:lnTo>
                    <a:pt x="28292" y="391726"/>
                  </a:lnTo>
                  <a:lnTo>
                    <a:pt x="13958" y="718512"/>
                  </a:lnTo>
                  <a:lnTo>
                    <a:pt x="7374" y="767072"/>
                  </a:lnTo>
                  <a:lnTo>
                    <a:pt x="2591" y="812488"/>
                  </a:lnTo>
                  <a:lnTo>
                    <a:pt x="1" y="855075"/>
                  </a:lnTo>
                  <a:lnTo>
                    <a:pt x="0" y="895149"/>
                  </a:lnTo>
                  <a:lnTo>
                    <a:pt x="2979" y="933024"/>
                  </a:lnTo>
                  <a:lnTo>
                    <a:pt x="19455" y="1003437"/>
                  </a:lnTo>
                  <a:lnTo>
                    <a:pt x="52578" y="1068834"/>
                  </a:lnTo>
                  <a:lnTo>
                    <a:pt x="76366" y="1100439"/>
                  </a:lnTo>
                  <a:lnTo>
                    <a:pt x="105497" y="1131735"/>
                  </a:lnTo>
                  <a:lnTo>
                    <a:pt x="140365" y="1163037"/>
                  </a:lnTo>
                  <a:lnTo>
                    <a:pt x="181362" y="1194659"/>
                  </a:lnTo>
                  <a:lnTo>
                    <a:pt x="228882" y="1226917"/>
                  </a:lnTo>
                  <a:lnTo>
                    <a:pt x="283320" y="1260125"/>
                  </a:lnTo>
                  <a:lnTo>
                    <a:pt x="345068" y="1294599"/>
                  </a:lnTo>
                  <a:lnTo>
                    <a:pt x="709560" y="1482918"/>
                  </a:lnTo>
                  <a:lnTo>
                    <a:pt x="1627500" y="1992180"/>
                  </a:lnTo>
                  <a:lnTo>
                    <a:pt x="1853033" y="2168834"/>
                  </a:lnTo>
                  <a:lnTo>
                    <a:pt x="2738534" y="2287448"/>
                  </a:lnTo>
                  <a:lnTo>
                    <a:pt x="3152323" y="2510373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8" name="object 88"/>
            <p:cNvSpPr/>
            <p:nvPr/>
          </p:nvSpPr>
          <p:spPr>
            <a:xfrm>
              <a:off x="9818643" y="3931255"/>
              <a:ext cx="227329" cy="1649095"/>
            </a:xfrm>
            <a:custGeom>
              <a:avLst/>
              <a:gdLst/>
              <a:ahLst/>
              <a:cxnLst/>
              <a:rect l="l" t="t" r="r" b="b"/>
              <a:pathLst>
                <a:path w="227329" h="1649095">
                  <a:moveTo>
                    <a:pt x="226966" y="0"/>
                  </a:moveTo>
                  <a:lnTo>
                    <a:pt x="208695" y="692272"/>
                  </a:lnTo>
                  <a:lnTo>
                    <a:pt x="174591" y="1063056"/>
                  </a:lnTo>
                  <a:lnTo>
                    <a:pt x="0" y="1377392"/>
                  </a:lnTo>
                  <a:lnTo>
                    <a:pt x="4512" y="1480185"/>
                  </a:lnTo>
                  <a:lnTo>
                    <a:pt x="148299" y="1581093"/>
                  </a:lnTo>
                  <a:lnTo>
                    <a:pt x="184360" y="1648934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9" name="object 89"/>
            <p:cNvSpPr/>
            <p:nvPr/>
          </p:nvSpPr>
          <p:spPr>
            <a:xfrm>
              <a:off x="9532109" y="5150183"/>
              <a:ext cx="5577205" cy="1590675"/>
            </a:xfrm>
            <a:custGeom>
              <a:avLst/>
              <a:gdLst/>
              <a:ahLst/>
              <a:cxnLst/>
              <a:rect l="l" t="t" r="r" b="b"/>
              <a:pathLst>
                <a:path w="5577205" h="1590675">
                  <a:moveTo>
                    <a:pt x="0" y="8868"/>
                  </a:moveTo>
                  <a:lnTo>
                    <a:pt x="311268" y="135964"/>
                  </a:lnTo>
                  <a:lnTo>
                    <a:pt x="740061" y="0"/>
                  </a:lnTo>
                  <a:lnTo>
                    <a:pt x="1095024" y="3842"/>
                  </a:lnTo>
                  <a:lnTo>
                    <a:pt x="1471442" y="130027"/>
                  </a:lnTo>
                  <a:lnTo>
                    <a:pt x="1589585" y="187386"/>
                  </a:lnTo>
                  <a:lnTo>
                    <a:pt x="1822499" y="248641"/>
                  </a:lnTo>
                  <a:lnTo>
                    <a:pt x="2097747" y="268703"/>
                  </a:lnTo>
                  <a:lnTo>
                    <a:pt x="2249826" y="271321"/>
                  </a:lnTo>
                  <a:lnTo>
                    <a:pt x="2368053" y="483294"/>
                  </a:lnTo>
                  <a:lnTo>
                    <a:pt x="2724220" y="631038"/>
                  </a:lnTo>
                  <a:lnTo>
                    <a:pt x="3099193" y="817524"/>
                  </a:lnTo>
                  <a:lnTo>
                    <a:pt x="3910634" y="1335844"/>
                  </a:lnTo>
                  <a:lnTo>
                    <a:pt x="4228363" y="1538372"/>
                  </a:lnTo>
                  <a:lnTo>
                    <a:pt x="4782440" y="1513315"/>
                  </a:lnTo>
                  <a:lnTo>
                    <a:pt x="5131581" y="1518173"/>
                  </a:lnTo>
                  <a:lnTo>
                    <a:pt x="5576584" y="1590297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0" name="object 90"/>
            <p:cNvSpPr/>
            <p:nvPr/>
          </p:nvSpPr>
          <p:spPr>
            <a:xfrm>
              <a:off x="15092233" y="5057282"/>
              <a:ext cx="2706370" cy="1692275"/>
            </a:xfrm>
            <a:custGeom>
              <a:avLst/>
              <a:gdLst/>
              <a:ahLst/>
              <a:cxnLst/>
              <a:rect l="l" t="t" r="r" b="b"/>
              <a:pathLst>
                <a:path w="2706369" h="1692275">
                  <a:moveTo>
                    <a:pt x="0" y="1692089"/>
                  </a:moveTo>
                  <a:lnTo>
                    <a:pt x="228652" y="1591967"/>
                  </a:lnTo>
                  <a:lnTo>
                    <a:pt x="640378" y="1405700"/>
                  </a:lnTo>
                  <a:lnTo>
                    <a:pt x="874140" y="1334708"/>
                  </a:lnTo>
                  <a:lnTo>
                    <a:pt x="1022544" y="1290678"/>
                  </a:lnTo>
                  <a:lnTo>
                    <a:pt x="1214350" y="1203015"/>
                  </a:lnTo>
                  <a:lnTo>
                    <a:pt x="1334807" y="1187906"/>
                  </a:lnTo>
                  <a:lnTo>
                    <a:pt x="1541450" y="1013576"/>
                  </a:lnTo>
                  <a:lnTo>
                    <a:pt x="1567213" y="966693"/>
                  </a:lnTo>
                  <a:lnTo>
                    <a:pt x="1599607" y="925689"/>
                  </a:lnTo>
                  <a:lnTo>
                    <a:pt x="1634665" y="887032"/>
                  </a:lnTo>
                  <a:lnTo>
                    <a:pt x="1668420" y="847194"/>
                  </a:lnTo>
                  <a:lnTo>
                    <a:pt x="1718456" y="819577"/>
                  </a:lnTo>
                  <a:lnTo>
                    <a:pt x="1763687" y="798805"/>
                  </a:lnTo>
                  <a:lnTo>
                    <a:pt x="1805715" y="782597"/>
                  </a:lnTo>
                  <a:lnTo>
                    <a:pt x="1846143" y="768671"/>
                  </a:lnTo>
                  <a:lnTo>
                    <a:pt x="1886570" y="754745"/>
                  </a:lnTo>
                  <a:lnTo>
                    <a:pt x="1928600" y="738537"/>
                  </a:lnTo>
                  <a:lnTo>
                    <a:pt x="2072795" y="640457"/>
                  </a:lnTo>
                  <a:lnTo>
                    <a:pt x="2205723" y="576626"/>
                  </a:lnTo>
                  <a:lnTo>
                    <a:pt x="2326567" y="563705"/>
                  </a:lnTo>
                  <a:lnTo>
                    <a:pt x="2372608" y="342455"/>
                  </a:lnTo>
                  <a:lnTo>
                    <a:pt x="2410586" y="276499"/>
                  </a:lnTo>
                  <a:lnTo>
                    <a:pt x="2399665" y="90002"/>
                  </a:lnTo>
                  <a:lnTo>
                    <a:pt x="2397022" y="70560"/>
                  </a:lnTo>
                  <a:lnTo>
                    <a:pt x="2394356" y="51150"/>
                  </a:lnTo>
                  <a:lnTo>
                    <a:pt x="2391690" y="31739"/>
                  </a:lnTo>
                  <a:lnTo>
                    <a:pt x="2389047" y="12298"/>
                  </a:lnTo>
                  <a:lnTo>
                    <a:pt x="2413641" y="0"/>
                  </a:lnTo>
                  <a:lnTo>
                    <a:pt x="2451114" y="655"/>
                  </a:lnTo>
                  <a:lnTo>
                    <a:pt x="2497172" y="9945"/>
                  </a:lnTo>
                  <a:lnTo>
                    <a:pt x="2547524" y="23554"/>
                  </a:lnTo>
                  <a:lnTo>
                    <a:pt x="2597876" y="37162"/>
                  </a:lnTo>
                  <a:lnTo>
                    <a:pt x="2643934" y="46453"/>
                  </a:lnTo>
                  <a:lnTo>
                    <a:pt x="2681407" y="47108"/>
                  </a:lnTo>
                  <a:lnTo>
                    <a:pt x="2706001" y="3481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1" name="object 91"/>
            <p:cNvSpPr/>
            <p:nvPr/>
          </p:nvSpPr>
          <p:spPr>
            <a:xfrm>
              <a:off x="11597933" y="6273136"/>
              <a:ext cx="2747010" cy="2949575"/>
            </a:xfrm>
            <a:custGeom>
              <a:avLst/>
              <a:gdLst/>
              <a:ahLst/>
              <a:cxnLst/>
              <a:rect l="l" t="t" r="r" b="b"/>
              <a:pathLst>
                <a:path w="2747009" h="2949575">
                  <a:moveTo>
                    <a:pt x="0" y="0"/>
                  </a:moveTo>
                  <a:lnTo>
                    <a:pt x="430238" y="155785"/>
                  </a:lnTo>
                  <a:lnTo>
                    <a:pt x="1121012" y="523512"/>
                  </a:lnTo>
                  <a:lnTo>
                    <a:pt x="1501566" y="680188"/>
                  </a:lnTo>
                  <a:lnTo>
                    <a:pt x="1587752" y="788185"/>
                  </a:lnTo>
                  <a:lnTo>
                    <a:pt x="1631583" y="1110175"/>
                  </a:lnTo>
                  <a:lnTo>
                    <a:pt x="1831535" y="1322535"/>
                  </a:lnTo>
                  <a:lnTo>
                    <a:pt x="1846757" y="1367646"/>
                  </a:lnTo>
                  <a:lnTo>
                    <a:pt x="1858946" y="1412225"/>
                  </a:lnTo>
                  <a:lnTo>
                    <a:pt x="1870376" y="1456668"/>
                  </a:lnTo>
                  <a:lnTo>
                    <a:pt x="1883322" y="1501368"/>
                  </a:lnTo>
                  <a:lnTo>
                    <a:pt x="1900058" y="1546719"/>
                  </a:lnTo>
                  <a:lnTo>
                    <a:pt x="1922860" y="1593117"/>
                  </a:lnTo>
                  <a:lnTo>
                    <a:pt x="1954003" y="1640955"/>
                  </a:lnTo>
                  <a:lnTo>
                    <a:pt x="2175640" y="1795463"/>
                  </a:lnTo>
                  <a:lnTo>
                    <a:pt x="2215754" y="1928349"/>
                  </a:lnTo>
                  <a:lnTo>
                    <a:pt x="2213210" y="1965650"/>
                  </a:lnTo>
                  <a:lnTo>
                    <a:pt x="2203712" y="2002744"/>
                  </a:lnTo>
                  <a:lnTo>
                    <a:pt x="2197694" y="2039956"/>
                  </a:lnTo>
                  <a:lnTo>
                    <a:pt x="2205591" y="2077613"/>
                  </a:lnTo>
                  <a:lnTo>
                    <a:pt x="2237837" y="2116040"/>
                  </a:lnTo>
                  <a:lnTo>
                    <a:pt x="2265688" y="2162556"/>
                  </a:lnTo>
                  <a:lnTo>
                    <a:pt x="2291561" y="2208858"/>
                  </a:lnTo>
                  <a:lnTo>
                    <a:pt x="2321450" y="2255581"/>
                  </a:lnTo>
                  <a:lnTo>
                    <a:pt x="2361352" y="2303364"/>
                  </a:lnTo>
                  <a:lnTo>
                    <a:pt x="2645081" y="2603124"/>
                  </a:lnTo>
                  <a:lnTo>
                    <a:pt x="2660807" y="2620841"/>
                  </a:lnTo>
                  <a:lnTo>
                    <a:pt x="2685414" y="2677643"/>
                  </a:lnTo>
                  <a:lnTo>
                    <a:pt x="2697104" y="2721907"/>
                  </a:lnTo>
                  <a:lnTo>
                    <a:pt x="2710258" y="2780199"/>
                  </a:lnTo>
                  <a:lnTo>
                    <a:pt x="2726280" y="2855110"/>
                  </a:lnTo>
                  <a:lnTo>
                    <a:pt x="2746576" y="2949229"/>
                  </a:lnTo>
                </a:path>
              </a:pathLst>
            </a:custGeom>
            <a:ln w="8167">
              <a:solidFill>
                <a:srgbClr val="9696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2" name="object 92"/>
            <p:cNvSpPr/>
            <p:nvPr/>
          </p:nvSpPr>
          <p:spPr>
            <a:xfrm>
              <a:off x="15047154" y="5138929"/>
              <a:ext cx="1223010" cy="907415"/>
            </a:xfrm>
            <a:custGeom>
              <a:avLst/>
              <a:gdLst/>
              <a:ahLst/>
              <a:cxnLst/>
              <a:rect l="l" t="t" r="r" b="b"/>
              <a:pathLst>
                <a:path w="1223009" h="907414">
                  <a:moveTo>
                    <a:pt x="1222967" y="656367"/>
                  </a:moveTo>
                  <a:lnTo>
                    <a:pt x="1017822" y="719349"/>
                  </a:lnTo>
                  <a:lnTo>
                    <a:pt x="792687" y="890915"/>
                  </a:lnTo>
                  <a:lnTo>
                    <a:pt x="735454" y="906956"/>
                  </a:lnTo>
                  <a:lnTo>
                    <a:pt x="505796" y="830110"/>
                  </a:lnTo>
                  <a:lnTo>
                    <a:pt x="388763" y="556380"/>
                  </a:lnTo>
                  <a:lnTo>
                    <a:pt x="163042" y="193606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3" name="object 93"/>
            <p:cNvSpPr/>
            <p:nvPr/>
          </p:nvSpPr>
          <p:spPr>
            <a:xfrm>
              <a:off x="14276123" y="4662762"/>
              <a:ext cx="1470660" cy="721995"/>
            </a:xfrm>
            <a:custGeom>
              <a:avLst/>
              <a:gdLst/>
              <a:ahLst/>
              <a:cxnLst/>
              <a:rect l="l" t="t" r="r" b="b"/>
              <a:pathLst>
                <a:path w="1470659" h="721995">
                  <a:moveTo>
                    <a:pt x="1470217" y="721423"/>
                  </a:moveTo>
                  <a:lnTo>
                    <a:pt x="1260642" y="562998"/>
                  </a:lnTo>
                  <a:lnTo>
                    <a:pt x="823200" y="354125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4" name="object 94"/>
            <p:cNvSpPr/>
            <p:nvPr/>
          </p:nvSpPr>
          <p:spPr>
            <a:xfrm>
              <a:off x="14355838" y="4676884"/>
              <a:ext cx="1057910" cy="3000375"/>
            </a:xfrm>
            <a:custGeom>
              <a:avLst/>
              <a:gdLst/>
              <a:ahLst/>
              <a:cxnLst/>
              <a:rect l="l" t="t" r="r" b="b"/>
              <a:pathLst>
                <a:path w="1057909" h="3000375">
                  <a:moveTo>
                    <a:pt x="308995" y="3000107"/>
                  </a:moveTo>
                  <a:lnTo>
                    <a:pt x="344261" y="2944381"/>
                  </a:lnTo>
                  <a:lnTo>
                    <a:pt x="247416" y="2700148"/>
                  </a:lnTo>
                  <a:lnTo>
                    <a:pt x="8114" y="2080041"/>
                  </a:lnTo>
                  <a:lnTo>
                    <a:pt x="0" y="1982379"/>
                  </a:lnTo>
                  <a:lnTo>
                    <a:pt x="201040" y="1690430"/>
                  </a:lnTo>
                  <a:lnTo>
                    <a:pt x="364512" y="1441097"/>
                  </a:lnTo>
                  <a:lnTo>
                    <a:pt x="461619" y="1018733"/>
                  </a:lnTo>
                  <a:lnTo>
                    <a:pt x="508874" y="825796"/>
                  </a:lnTo>
                  <a:lnTo>
                    <a:pt x="716260" y="595793"/>
                  </a:lnTo>
                  <a:lnTo>
                    <a:pt x="840005" y="479524"/>
                  </a:lnTo>
                  <a:lnTo>
                    <a:pt x="845000" y="379559"/>
                  </a:lnTo>
                  <a:lnTo>
                    <a:pt x="940683" y="308744"/>
                  </a:lnTo>
                  <a:lnTo>
                    <a:pt x="1057706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5" name="object 95"/>
            <p:cNvSpPr/>
            <p:nvPr/>
          </p:nvSpPr>
          <p:spPr>
            <a:xfrm>
              <a:off x="13078267" y="5228818"/>
              <a:ext cx="1965960" cy="1021715"/>
            </a:xfrm>
            <a:custGeom>
              <a:avLst/>
              <a:gdLst/>
              <a:ahLst/>
              <a:cxnLst/>
              <a:rect l="l" t="t" r="r" b="b"/>
              <a:pathLst>
                <a:path w="1965959" h="1021714">
                  <a:moveTo>
                    <a:pt x="0" y="0"/>
                  </a:moveTo>
                  <a:lnTo>
                    <a:pt x="300577" y="70416"/>
                  </a:lnTo>
                  <a:lnTo>
                    <a:pt x="596065" y="402940"/>
                  </a:lnTo>
                  <a:lnTo>
                    <a:pt x="894841" y="548737"/>
                  </a:lnTo>
                  <a:lnTo>
                    <a:pt x="1294494" y="721894"/>
                  </a:lnTo>
                  <a:lnTo>
                    <a:pt x="1666462" y="839848"/>
                  </a:lnTo>
                  <a:lnTo>
                    <a:pt x="1965542" y="1021623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6" name="object 96"/>
            <p:cNvSpPr/>
            <p:nvPr/>
          </p:nvSpPr>
          <p:spPr>
            <a:xfrm>
              <a:off x="14281801" y="5999307"/>
              <a:ext cx="1621155" cy="1574165"/>
            </a:xfrm>
            <a:custGeom>
              <a:avLst/>
              <a:gdLst/>
              <a:ahLst/>
              <a:cxnLst/>
              <a:rect l="l" t="t" r="r" b="b"/>
              <a:pathLst>
                <a:path w="1621155" h="1574165">
                  <a:moveTo>
                    <a:pt x="0" y="1573679"/>
                  </a:moveTo>
                  <a:lnTo>
                    <a:pt x="289415" y="1297761"/>
                  </a:lnTo>
                  <a:lnTo>
                    <a:pt x="416678" y="1252946"/>
                  </a:lnTo>
                  <a:lnTo>
                    <a:pt x="878758" y="1216989"/>
                  </a:lnTo>
                  <a:lnTo>
                    <a:pt x="1132510" y="1122971"/>
                  </a:lnTo>
                  <a:lnTo>
                    <a:pt x="1433956" y="889983"/>
                  </a:lnTo>
                  <a:lnTo>
                    <a:pt x="1549586" y="676052"/>
                  </a:lnTo>
                  <a:lnTo>
                    <a:pt x="1620976" y="492403"/>
                  </a:lnTo>
                  <a:lnTo>
                    <a:pt x="1583585" y="381852"/>
                  </a:lnTo>
                  <a:lnTo>
                    <a:pt x="1372534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7" name="object 97"/>
            <p:cNvSpPr/>
            <p:nvPr/>
          </p:nvSpPr>
          <p:spPr>
            <a:xfrm>
              <a:off x="11301554" y="5798448"/>
              <a:ext cx="2540635" cy="1458595"/>
            </a:xfrm>
            <a:custGeom>
              <a:avLst/>
              <a:gdLst/>
              <a:ahLst/>
              <a:cxnLst/>
              <a:rect l="l" t="t" r="r" b="b"/>
              <a:pathLst>
                <a:path w="2540634" h="1458595">
                  <a:moveTo>
                    <a:pt x="0" y="0"/>
                  </a:moveTo>
                  <a:lnTo>
                    <a:pt x="126582" y="19852"/>
                  </a:lnTo>
                  <a:lnTo>
                    <a:pt x="399443" y="206213"/>
                  </a:lnTo>
                  <a:lnTo>
                    <a:pt x="900852" y="394563"/>
                  </a:lnTo>
                  <a:lnTo>
                    <a:pt x="1202120" y="605971"/>
                  </a:lnTo>
                  <a:lnTo>
                    <a:pt x="1647604" y="852162"/>
                  </a:lnTo>
                  <a:lnTo>
                    <a:pt x="1908517" y="1004597"/>
                  </a:lnTo>
                  <a:lnTo>
                    <a:pt x="2540498" y="145829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8" name="object 98"/>
            <p:cNvSpPr/>
            <p:nvPr/>
          </p:nvSpPr>
          <p:spPr>
            <a:xfrm>
              <a:off x="11102543" y="4617337"/>
              <a:ext cx="1490345" cy="2238375"/>
            </a:xfrm>
            <a:custGeom>
              <a:avLst/>
              <a:gdLst/>
              <a:ahLst/>
              <a:cxnLst/>
              <a:rect l="l" t="t" r="r" b="b"/>
              <a:pathLst>
                <a:path w="1490345" h="2238375">
                  <a:moveTo>
                    <a:pt x="0" y="2238340"/>
                  </a:moveTo>
                  <a:lnTo>
                    <a:pt x="521041" y="1665111"/>
                  </a:lnTo>
                  <a:lnTo>
                    <a:pt x="583563" y="1379423"/>
                  </a:lnTo>
                  <a:lnTo>
                    <a:pt x="734459" y="1109777"/>
                  </a:lnTo>
                  <a:lnTo>
                    <a:pt x="799954" y="918150"/>
                  </a:lnTo>
                  <a:lnTo>
                    <a:pt x="1057255" y="638860"/>
                  </a:lnTo>
                  <a:lnTo>
                    <a:pt x="1206539" y="437044"/>
                  </a:lnTo>
                  <a:lnTo>
                    <a:pt x="1288746" y="237982"/>
                  </a:lnTo>
                  <a:lnTo>
                    <a:pt x="1490237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9" name="object 99"/>
            <p:cNvSpPr/>
            <p:nvPr/>
          </p:nvSpPr>
          <p:spPr>
            <a:xfrm>
              <a:off x="16263823" y="5347003"/>
              <a:ext cx="1609090" cy="451484"/>
            </a:xfrm>
            <a:custGeom>
              <a:avLst/>
              <a:gdLst/>
              <a:ahLst/>
              <a:cxnLst/>
              <a:rect l="l" t="t" r="r" b="b"/>
              <a:pathLst>
                <a:path w="1609090" h="451485">
                  <a:moveTo>
                    <a:pt x="0" y="450898"/>
                  </a:moveTo>
                  <a:lnTo>
                    <a:pt x="445714" y="317227"/>
                  </a:lnTo>
                  <a:lnTo>
                    <a:pt x="638692" y="253375"/>
                  </a:lnTo>
                  <a:lnTo>
                    <a:pt x="713255" y="216287"/>
                  </a:lnTo>
                  <a:lnTo>
                    <a:pt x="846236" y="186979"/>
                  </a:lnTo>
                  <a:lnTo>
                    <a:pt x="982996" y="144991"/>
                  </a:lnTo>
                  <a:lnTo>
                    <a:pt x="1177555" y="38827"/>
                  </a:lnTo>
                  <a:lnTo>
                    <a:pt x="1220827" y="10276"/>
                  </a:lnTo>
                  <a:lnTo>
                    <a:pt x="1264206" y="0"/>
                  </a:lnTo>
                  <a:lnTo>
                    <a:pt x="1306153" y="4046"/>
                  </a:lnTo>
                  <a:lnTo>
                    <a:pt x="1345131" y="18461"/>
                  </a:lnTo>
                  <a:lnTo>
                    <a:pt x="1572014" y="113809"/>
                  </a:lnTo>
                  <a:lnTo>
                    <a:pt x="1608862" y="101349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2250280" y="4882351"/>
              <a:ext cx="2225040" cy="3126105"/>
            </a:xfrm>
            <a:custGeom>
              <a:avLst/>
              <a:gdLst/>
              <a:ahLst/>
              <a:cxnLst/>
              <a:rect l="l" t="t" r="r" b="b"/>
              <a:pathLst>
                <a:path w="2225040" h="3126104">
                  <a:moveTo>
                    <a:pt x="0" y="3125527"/>
                  </a:moveTo>
                  <a:lnTo>
                    <a:pt x="7779" y="3096240"/>
                  </a:lnTo>
                  <a:lnTo>
                    <a:pt x="172256" y="2821809"/>
                  </a:lnTo>
                  <a:lnTo>
                    <a:pt x="222443" y="2726995"/>
                  </a:lnTo>
                  <a:lnTo>
                    <a:pt x="405704" y="2559754"/>
                  </a:lnTo>
                  <a:lnTo>
                    <a:pt x="669005" y="2433737"/>
                  </a:lnTo>
                  <a:lnTo>
                    <a:pt x="785044" y="2333531"/>
                  </a:lnTo>
                  <a:lnTo>
                    <a:pt x="832288" y="2048880"/>
                  </a:lnTo>
                  <a:lnTo>
                    <a:pt x="1244098" y="1522267"/>
                  </a:lnTo>
                  <a:lnTo>
                    <a:pt x="1408721" y="1425108"/>
                  </a:lnTo>
                  <a:lnTo>
                    <a:pt x="1684629" y="891396"/>
                  </a:lnTo>
                  <a:lnTo>
                    <a:pt x="2224822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1696624" y="4627527"/>
              <a:ext cx="1382395" cy="2714625"/>
            </a:xfrm>
            <a:custGeom>
              <a:avLst/>
              <a:gdLst/>
              <a:ahLst/>
              <a:cxnLst/>
              <a:rect l="l" t="t" r="r" b="b"/>
              <a:pathLst>
                <a:path w="1382394" h="2714625">
                  <a:moveTo>
                    <a:pt x="0" y="2714011"/>
                  </a:moveTo>
                  <a:lnTo>
                    <a:pt x="428018" y="1918391"/>
                  </a:lnTo>
                  <a:lnTo>
                    <a:pt x="442970" y="1875241"/>
                  </a:lnTo>
                  <a:lnTo>
                    <a:pt x="953604" y="1191241"/>
                  </a:lnTo>
                  <a:lnTo>
                    <a:pt x="1212612" y="767526"/>
                  </a:lnTo>
                  <a:lnTo>
                    <a:pt x="1382282" y="604934"/>
                  </a:lnTo>
                  <a:lnTo>
                    <a:pt x="1377581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10031283" y="5837266"/>
              <a:ext cx="1597660" cy="529590"/>
            </a:xfrm>
            <a:custGeom>
              <a:avLst/>
              <a:gdLst/>
              <a:ahLst/>
              <a:cxnLst/>
              <a:rect l="l" t="t" r="r" b="b"/>
              <a:pathLst>
                <a:path w="1597659" h="529589">
                  <a:moveTo>
                    <a:pt x="0" y="508099"/>
                  </a:moveTo>
                  <a:lnTo>
                    <a:pt x="358030" y="529418"/>
                  </a:lnTo>
                  <a:lnTo>
                    <a:pt x="929668" y="351905"/>
                  </a:lnTo>
                  <a:lnTo>
                    <a:pt x="965352" y="302870"/>
                  </a:lnTo>
                  <a:lnTo>
                    <a:pt x="1155671" y="168172"/>
                  </a:lnTo>
                  <a:lnTo>
                    <a:pt x="1233564" y="34417"/>
                  </a:lnTo>
                  <a:lnTo>
                    <a:pt x="1280076" y="0"/>
                  </a:lnTo>
                  <a:lnTo>
                    <a:pt x="1376209" y="13172"/>
                  </a:lnTo>
                  <a:lnTo>
                    <a:pt x="1318253" y="132173"/>
                  </a:lnTo>
                  <a:lnTo>
                    <a:pt x="1200874" y="340398"/>
                  </a:lnTo>
                  <a:lnTo>
                    <a:pt x="1597103" y="438342"/>
                  </a:lnTo>
                </a:path>
              </a:pathLst>
            </a:custGeom>
            <a:ln w="8167">
              <a:solidFill>
                <a:srgbClr val="9696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11561310" y="4392223"/>
              <a:ext cx="1322705" cy="2409190"/>
            </a:xfrm>
            <a:custGeom>
              <a:avLst/>
              <a:gdLst/>
              <a:ahLst/>
              <a:cxnLst/>
              <a:rect l="l" t="t" r="r" b="b"/>
              <a:pathLst>
                <a:path w="1322704" h="2409190">
                  <a:moveTo>
                    <a:pt x="0" y="2408565"/>
                  </a:moveTo>
                  <a:lnTo>
                    <a:pt x="393516" y="1673038"/>
                  </a:lnTo>
                  <a:lnTo>
                    <a:pt x="591803" y="1314012"/>
                  </a:lnTo>
                  <a:lnTo>
                    <a:pt x="695465" y="1151724"/>
                  </a:lnTo>
                  <a:lnTo>
                    <a:pt x="1064323" y="549627"/>
                  </a:lnTo>
                  <a:lnTo>
                    <a:pt x="1322284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10051787" y="5800848"/>
              <a:ext cx="1253490" cy="306705"/>
            </a:xfrm>
            <a:custGeom>
              <a:avLst/>
              <a:gdLst/>
              <a:ahLst/>
              <a:cxnLst/>
              <a:rect l="l" t="t" r="r" b="b"/>
              <a:pathLst>
                <a:path w="1253490" h="306704">
                  <a:moveTo>
                    <a:pt x="0" y="147597"/>
                  </a:moveTo>
                  <a:lnTo>
                    <a:pt x="481220" y="306451"/>
                  </a:lnTo>
                  <a:lnTo>
                    <a:pt x="916370" y="305247"/>
                  </a:lnTo>
                  <a:lnTo>
                    <a:pt x="1010157" y="240767"/>
                  </a:lnTo>
                  <a:lnTo>
                    <a:pt x="1091265" y="172507"/>
                  </a:lnTo>
                  <a:lnTo>
                    <a:pt x="1138143" y="80217"/>
                  </a:lnTo>
                  <a:lnTo>
                    <a:pt x="1193042" y="16554"/>
                  </a:lnTo>
                  <a:lnTo>
                    <a:pt x="1207404" y="11703"/>
                  </a:lnTo>
                  <a:lnTo>
                    <a:pt x="1223114" y="8277"/>
                  </a:lnTo>
                  <a:lnTo>
                    <a:pt x="1238824" y="4851"/>
                  </a:lnTo>
                  <a:lnTo>
                    <a:pt x="1253186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4051211" y="7659549"/>
              <a:ext cx="1158875" cy="944880"/>
            </a:xfrm>
            <a:custGeom>
              <a:avLst/>
              <a:gdLst/>
              <a:ahLst/>
              <a:cxnLst/>
              <a:rect l="l" t="t" r="r" b="b"/>
              <a:pathLst>
                <a:path w="1158875" h="944879">
                  <a:moveTo>
                    <a:pt x="1158519" y="0"/>
                  </a:moveTo>
                  <a:lnTo>
                    <a:pt x="976326" y="73966"/>
                  </a:lnTo>
                  <a:lnTo>
                    <a:pt x="610641" y="300200"/>
                  </a:lnTo>
                  <a:lnTo>
                    <a:pt x="433285" y="487419"/>
                  </a:lnTo>
                  <a:lnTo>
                    <a:pt x="343162" y="641331"/>
                  </a:lnTo>
                  <a:lnTo>
                    <a:pt x="0" y="944672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2034295" y="4122273"/>
              <a:ext cx="810260" cy="336550"/>
            </a:xfrm>
            <a:custGeom>
              <a:avLst/>
              <a:gdLst/>
              <a:ahLst/>
              <a:cxnLst/>
              <a:rect l="l" t="t" r="r" b="b"/>
              <a:pathLst>
                <a:path w="810259" h="336550">
                  <a:moveTo>
                    <a:pt x="809860" y="336157"/>
                  </a:moveTo>
                  <a:lnTo>
                    <a:pt x="369999" y="152037"/>
                  </a:lnTo>
                  <a:lnTo>
                    <a:pt x="373758" y="122100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5746335" y="5380734"/>
              <a:ext cx="459740" cy="460375"/>
            </a:xfrm>
            <a:custGeom>
              <a:avLst/>
              <a:gdLst/>
              <a:ahLst/>
              <a:cxnLst/>
              <a:rect l="l" t="t" r="r" b="b"/>
              <a:pathLst>
                <a:path w="459740" h="460375">
                  <a:moveTo>
                    <a:pt x="0" y="0"/>
                  </a:moveTo>
                  <a:lnTo>
                    <a:pt x="11842" y="99253"/>
                  </a:lnTo>
                  <a:lnTo>
                    <a:pt x="111787" y="171816"/>
                  </a:lnTo>
                  <a:lnTo>
                    <a:pt x="354230" y="174361"/>
                  </a:lnTo>
                  <a:lnTo>
                    <a:pt x="459682" y="341727"/>
                  </a:lnTo>
                  <a:lnTo>
                    <a:pt x="379077" y="460038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5617976" y="4660620"/>
              <a:ext cx="897890" cy="630555"/>
            </a:xfrm>
            <a:custGeom>
              <a:avLst/>
              <a:gdLst/>
              <a:ahLst/>
              <a:cxnLst/>
              <a:rect l="l" t="t" r="r" b="b"/>
              <a:pathLst>
                <a:path w="897890" h="630554">
                  <a:moveTo>
                    <a:pt x="0" y="630169"/>
                  </a:moveTo>
                  <a:lnTo>
                    <a:pt x="169691" y="473723"/>
                  </a:lnTo>
                  <a:lnTo>
                    <a:pt x="186360" y="504581"/>
                  </a:lnTo>
                  <a:lnTo>
                    <a:pt x="270117" y="549051"/>
                  </a:lnTo>
                  <a:lnTo>
                    <a:pt x="440499" y="429107"/>
                  </a:lnTo>
                  <a:lnTo>
                    <a:pt x="583039" y="519418"/>
                  </a:lnTo>
                  <a:lnTo>
                    <a:pt x="612482" y="504580"/>
                  </a:lnTo>
                  <a:lnTo>
                    <a:pt x="622042" y="481336"/>
                  </a:lnTo>
                  <a:lnTo>
                    <a:pt x="623637" y="454730"/>
                  </a:lnTo>
                  <a:lnTo>
                    <a:pt x="629185" y="429808"/>
                  </a:lnTo>
                  <a:lnTo>
                    <a:pt x="668000" y="330084"/>
                  </a:lnTo>
                  <a:lnTo>
                    <a:pt x="708041" y="204768"/>
                  </a:lnTo>
                  <a:lnTo>
                    <a:pt x="897333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5526242" y="4471966"/>
              <a:ext cx="2117090" cy="398780"/>
            </a:xfrm>
            <a:custGeom>
              <a:avLst/>
              <a:gdLst/>
              <a:ahLst/>
              <a:cxnLst/>
              <a:rect l="l" t="t" r="r" b="b"/>
              <a:pathLst>
                <a:path w="2117090" h="398779">
                  <a:moveTo>
                    <a:pt x="2116762" y="0"/>
                  </a:moveTo>
                  <a:lnTo>
                    <a:pt x="2088177" y="29632"/>
                  </a:lnTo>
                  <a:lnTo>
                    <a:pt x="2067428" y="32209"/>
                  </a:lnTo>
                  <a:lnTo>
                    <a:pt x="2055712" y="31005"/>
                  </a:lnTo>
                  <a:lnTo>
                    <a:pt x="2047310" y="29277"/>
                  </a:lnTo>
                  <a:lnTo>
                    <a:pt x="2036503" y="30281"/>
                  </a:lnTo>
                  <a:lnTo>
                    <a:pt x="2023086" y="34546"/>
                  </a:lnTo>
                  <a:lnTo>
                    <a:pt x="2009635" y="40378"/>
                  </a:lnTo>
                  <a:lnTo>
                    <a:pt x="1994644" y="48027"/>
                  </a:lnTo>
                  <a:lnTo>
                    <a:pt x="1976609" y="57746"/>
                  </a:lnTo>
                  <a:lnTo>
                    <a:pt x="1970704" y="60877"/>
                  </a:lnTo>
                  <a:lnTo>
                    <a:pt x="1964181" y="63076"/>
                  </a:lnTo>
                  <a:lnTo>
                    <a:pt x="1958474" y="66479"/>
                  </a:lnTo>
                  <a:lnTo>
                    <a:pt x="1952720" y="70236"/>
                  </a:lnTo>
                  <a:lnTo>
                    <a:pt x="1947151" y="74258"/>
                  </a:lnTo>
                  <a:lnTo>
                    <a:pt x="1941568" y="78199"/>
                  </a:lnTo>
                  <a:lnTo>
                    <a:pt x="1891613" y="100414"/>
                  </a:lnTo>
                  <a:lnTo>
                    <a:pt x="1845734" y="114457"/>
                  </a:lnTo>
                  <a:lnTo>
                    <a:pt x="1827094" y="120071"/>
                  </a:lnTo>
                  <a:lnTo>
                    <a:pt x="1824229" y="121005"/>
                  </a:lnTo>
                  <a:lnTo>
                    <a:pt x="1820081" y="122165"/>
                  </a:lnTo>
                  <a:lnTo>
                    <a:pt x="1797589" y="128456"/>
                  </a:lnTo>
                  <a:lnTo>
                    <a:pt x="1774936" y="129864"/>
                  </a:lnTo>
                  <a:lnTo>
                    <a:pt x="1761475" y="130731"/>
                  </a:lnTo>
                  <a:lnTo>
                    <a:pt x="1749898" y="130479"/>
                  </a:lnTo>
                  <a:lnTo>
                    <a:pt x="1706843" y="124866"/>
                  </a:lnTo>
                  <a:lnTo>
                    <a:pt x="1698220" y="123347"/>
                  </a:lnTo>
                  <a:lnTo>
                    <a:pt x="1691257" y="122174"/>
                  </a:lnTo>
                  <a:lnTo>
                    <a:pt x="1684639" y="118677"/>
                  </a:lnTo>
                  <a:lnTo>
                    <a:pt x="1677561" y="118561"/>
                  </a:lnTo>
                  <a:lnTo>
                    <a:pt x="1665042" y="118960"/>
                  </a:lnTo>
                  <a:lnTo>
                    <a:pt x="1652547" y="120154"/>
                  </a:lnTo>
                  <a:lnTo>
                    <a:pt x="1640047" y="121319"/>
                  </a:lnTo>
                  <a:lnTo>
                    <a:pt x="1627510" y="121629"/>
                  </a:lnTo>
                  <a:lnTo>
                    <a:pt x="1622694" y="121577"/>
                  </a:lnTo>
                  <a:lnTo>
                    <a:pt x="1618003" y="121347"/>
                  </a:lnTo>
                  <a:lnTo>
                    <a:pt x="1613354" y="121409"/>
                  </a:lnTo>
                  <a:lnTo>
                    <a:pt x="1604928" y="121489"/>
                  </a:lnTo>
                  <a:lnTo>
                    <a:pt x="1596508" y="121624"/>
                  </a:lnTo>
                  <a:lnTo>
                    <a:pt x="1588077" y="121704"/>
                  </a:lnTo>
                  <a:lnTo>
                    <a:pt x="1579616" y="121619"/>
                  </a:lnTo>
                  <a:lnTo>
                    <a:pt x="1536765" y="120898"/>
                  </a:lnTo>
                  <a:lnTo>
                    <a:pt x="1523894" y="120606"/>
                  </a:lnTo>
                  <a:lnTo>
                    <a:pt x="1525069" y="120287"/>
                  </a:lnTo>
                  <a:lnTo>
                    <a:pt x="1524358" y="119485"/>
                  </a:lnTo>
                  <a:lnTo>
                    <a:pt x="1505828" y="117745"/>
                  </a:lnTo>
                  <a:lnTo>
                    <a:pt x="1501106" y="117368"/>
                  </a:lnTo>
                  <a:lnTo>
                    <a:pt x="1496373" y="117745"/>
                  </a:lnTo>
                  <a:lnTo>
                    <a:pt x="1491650" y="117378"/>
                  </a:lnTo>
                  <a:lnTo>
                    <a:pt x="1483984" y="116364"/>
                  </a:lnTo>
                  <a:lnTo>
                    <a:pt x="1479792" y="114702"/>
                  </a:lnTo>
                  <a:lnTo>
                    <a:pt x="1474776" y="112032"/>
                  </a:lnTo>
                  <a:lnTo>
                    <a:pt x="1464636" y="107996"/>
                  </a:lnTo>
                  <a:lnTo>
                    <a:pt x="1456310" y="105924"/>
                  </a:lnTo>
                  <a:lnTo>
                    <a:pt x="1447318" y="104615"/>
                  </a:lnTo>
                  <a:lnTo>
                    <a:pt x="1438312" y="103701"/>
                  </a:lnTo>
                  <a:lnTo>
                    <a:pt x="1429945" y="102813"/>
                  </a:lnTo>
                  <a:lnTo>
                    <a:pt x="1423420" y="101928"/>
                  </a:lnTo>
                  <a:lnTo>
                    <a:pt x="1416925" y="100896"/>
                  </a:lnTo>
                  <a:lnTo>
                    <a:pt x="1410429" y="99861"/>
                  </a:lnTo>
                  <a:lnTo>
                    <a:pt x="1403904" y="98970"/>
                  </a:lnTo>
                  <a:lnTo>
                    <a:pt x="1387886" y="98019"/>
                  </a:lnTo>
                  <a:lnTo>
                    <a:pt x="1371734" y="98722"/>
                  </a:lnTo>
                  <a:lnTo>
                    <a:pt x="1355615" y="100260"/>
                  </a:lnTo>
                  <a:lnTo>
                    <a:pt x="1339697" y="101818"/>
                  </a:lnTo>
                  <a:lnTo>
                    <a:pt x="1331394" y="102373"/>
                  </a:lnTo>
                  <a:lnTo>
                    <a:pt x="1323059" y="102782"/>
                  </a:lnTo>
                  <a:lnTo>
                    <a:pt x="1314598" y="103368"/>
                  </a:lnTo>
                  <a:lnTo>
                    <a:pt x="1290118" y="108232"/>
                  </a:lnTo>
                  <a:lnTo>
                    <a:pt x="1265629" y="113042"/>
                  </a:lnTo>
                  <a:lnTo>
                    <a:pt x="1241166" y="118015"/>
                  </a:lnTo>
                  <a:lnTo>
                    <a:pt x="1216769" y="123367"/>
                  </a:lnTo>
                  <a:lnTo>
                    <a:pt x="1214025" y="123996"/>
                  </a:lnTo>
                  <a:lnTo>
                    <a:pt x="1211743" y="126352"/>
                  </a:lnTo>
                  <a:lnTo>
                    <a:pt x="1209073" y="127420"/>
                  </a:lnTo>
                  <a:lnTo>
                    <a:pt x="1200980" y="130826"/>
                  </a:lnTo>
                  <a:lnTo>
                    <a:pt x="1196690" y="132331"/>
                  </a:lnTo>
                  <a:lnTo>
                    <a:pt x="1192680" y="133843"/>
                  </a:lnTo>
                  <a:lnTo>
                    <a:pt x="1185429" y="137273"/>
                  </a:lnTo>
                  <a:lnTo>
                    <a:pt x="1180173" y="139838"/>
                  </a:lnTo>
                  <a:lnTo>
                    <a:pt x="1175367" y="143231"/>
                  </a:lnTo>
                  <a:lnTo>
                    <a:pt x="1170058" y="145513"/>
                  </a:lnTo>
                  <a:lnTo>
                    <a:pt x="1166603" y="147178"/>
                  </a:lnTo>
                  <a:lnTo>
                    <a:pt x="1163085" y="148539"/>
                  </a:lnTo>
                  <a:lnTo>
                    <a:pt x="1159619" y="150194"/>
                  </a:lnTo>
                  <a:lnTo>
                    <a:pt x="1157011" y="151555"/>
                  </a:lnTo>
                  <a:lnTo>
                    <a:pt x="1154645" y="153471"/>
                  </a:lnTo>
                  <a:lnTo>
                    <a:pt x="1151954" y="154393"/>
                  </a:lnTo>
                  <a:lnTo>
                    <a:pt x="1144027" y="157136"/>
                  </a:lnTo>
                  <a:lnTo>
                    <a:pt x="1135797" y="159031"/>
                  </a:lnTo>
                  <a:lnTo>
                    <a:pt x="1127819" y="161481"/>
                  </a:lnTo>
                  <a:lnTo>
                    <a:pt x="1106521" y="164555"/>
                  </a:lnTo>
                  <a:lnTo>
                    <a:pt x="1085253" y="167737"/>
                  </a:lnTo>
                  <a:lnTo>
                    <a:pt x="1063991" y="170807"/>
                  </a:lnTo>
                  <a:lnTo>
                    <a:pt x="1042711" y="173544"/>
                  </a:lnTo>
                  <a:lnTo>
                    <a:pt x="1039779" y="173910"/>
                  </a:lnTo>
                  <a:lnTo>
                    <a:pt x="1036963" y="172445"/>
                  </a:lnTo>
                  <a:lnTo>
                    <a:pt x="1033926" y="172225"/>
                  </a:lnTo>
                  <a:lnTo>
                    <a:pt x="1028335" y="172005"/>
                  </a:lnTo>
                  <a:lnTo>
                    <a:pt x="1022701" y="172392"/>
                  </a:lnTo>
                  <a:lnTo>
                    <a:pt x="1017131" y="172319"/>
                  </a:lnTo>
                  <a:lnTo>
                    <a:pt x="1014052" y="171062"/>
                  </a:lnTo>
                  <a:lnTo>
                    <a:pt x="1011267" y="168843"/>
                  </a:lnTo>
                  <a:lnTo>
                    <a:pt x="1008032" y="168361"/>
                  </a:lnTo>
                  <a:lnTo>
                    <a:pt x="958166" y="175834"/>
                  </a:lnTo>
                  <a:lnTo>
                    <a:pt x="938225" y="182476"/>
                  </a:lnTo>
                  <a:lnTo>
                    <a:pt x="930590" y="185724"/>
                  </a:lnTo>
                  <a:lnTo>
                    <a:pt x="922950" y="188466"/>
                  </a:lnTo>
                  <a:lnTo>
                    <a:pt x="916045" y="190036"/>
                  </a:lnTo>
                  <a:lnTo>
                    <a:pt x="898093" y="192102"/>
                  </a:lnTo>
                  <a:lnTo>
                    <a:pt x="885170" y="192766"/>
                  </a:lnTo>
                  <a:lnTo>
                    <a:pt x="873675" y="192421"/>
                  </a:lnTo>
                  <a:lnTo>
                    <a:pt x="860005" y="191460"/>
                  </a:lnTo>
                  <a:lnTo>
                    <a:pt x="854478" y="189039"/>
                  </a:lnTo>
                  <a:lnTo>
                    <a:pt x="847510" y="186029"/>
                  </a:lnTo>
                  <a:lnTo>
                    <a:pt x="840727" y="183268"/>
                  </a:lnTo>
                  <a:lnTo>
                    <a:pt x="835754" y="181596"/>
                  </a:lnTo>
                  <a:lnTo>
                    <a:pt x="829199" y="180193"/>
                  </a:lnTo>
                  <a:lnTo>
                    <a:pt x="822351" y="180486"/>
                  </a:lnTo>
                  <a:lnTo>
                    <a:pt x="815723" y="179554"/>
                  </a:lnTo>
                  <a:lnTo>
                    <a:pt x="803111" y="177303"/>
                  </a:lnTo>
                  <a:lnTo>
                    <a:pt x="801081" y="176507"/>
                  </a:lnTo>
                  <a:lnTo>
                    <a:pt x="799171" y="176394"/>
                  </a:lnTo>
                  <a:lnTo>
                    <a:pt x="760514" y="183460"/>
                  </a:lnTo>
                  <a:lnTo>
                    <a:pt x="742027" y="200487"/>
                  </a:lnTo>
                  <a:lnTo>
                    <a:pt x="736124" y="207616"/>
                  </a:lnTo>
                  <a:lnTo>
                    <a:pt x="733359" y="210653"/>
                  </a:lnTo>
                  <a:lnTo>
                    <a:pt x="729265" y="212119"/>
                  </a:lnTo>
                  <a:lnTo>
                    <a:pt x="726145" y="214914"/>
                  </a:lnTo>
                  <a:lnTo>
                    <a:pt x="715974" y="225535"/>
                  </a:lnTo>
                  <a:lnTo>
                    <a:pt x="714266" y="228706"/>
                  </a:lnTo>
                  <a:lnTo>
                    <a:pt x="711261" y="231879"/>
                  </a:lnTo>
                  <a:lnTo>
                    <a:pt x="697203" y="242505"/>
                  </a:lnTo>
                  <a:lnTo>
                    <a:pt x="694963" y="244254"/>
                  </a:lnTo>
                  <a:lnTo>
                    <a:pt x="692177" y="245489"/>
                  </a:lnTo>
                  <a:lnTo>
                    <a:pt x="689539" y="246704"/>
                  </a:lnTo>
                  <a:lnTo>
                    <a:pt x="682884" y="249793"/>
                  </a:lnTo>
                  <a:lnTo>
                    <a:pt x="678122" y="251706"/>
                  </a:lnTo>
                  <a:lnTo>
                    <a:pt x="673149" y="253545"/>
                  </a:lnTo>
                  <a:lnTo>
                    <a:pt x="665864" y="256411"/>
                  </a:lnTo>
                  <a:lnTo>
                    <a:pt x="662377" y="257918"/>
                  </a:lnTo>
                  <a:lnTo>
                    <a:pt x="659089" y="259698"/>
                  </a:lnTo>
                  <a:lnTo>
                    <a:pt x="655425" y="261091"/>
                  </a:lnTo>
                  <a:lnTo>
                    <a:pt x="641403" y="266297"/>
                  </a:lnTo>
                  <a:lnTo>
                    <a:pt x="638849" y="266735"/>
                  </a:lnTo>
                  <a:lnTo>
                    <a:pt x="634018" y="268303"/>
                  </a:lnTo>
                  <a:lnTo>
                    <a:pt x="613164" y="276902"/>
                  </a:lnTo>
                  <a:lnTo>
                    <a:pt x="610525" y="278117"/>
                  </a:lnTo>
                  <a:lnTo>
                    <a:pt x="608107" y="279740"/>
                  </a:lnTo>
                  <a:lnTo>
                    <a:pt x="605489" y="281101"/>
                  </a:lnTo>
                  <a:lnTo>
                    <a:pt x="609049" y="285132"/>
                  </a:lnTo>
                  <a:lnTo>
                    <a:pt x="611981" y="289875"/>
                  </a:lnTo>
                  <a:lnTo>
                    <a:pt x="616044" y="293362"/>
                  </a:lnTo>
                  <a:lnTo>
                    <a:pt x="628832" y="303617"/>
                  </a:lnTo>
                  <a:lnTo>
                    <a:pt x="631885" y="304739"/>
                  </a:lnTo>
                  <a:lnTo>
                    <a:pt x="632902" y="305484"/>
                  </a:lnTo>
                  <a:lnTo>
                    <a:pt x="639582" y="314608"/>
                  </a:lnTo>
                  <a:lnTo>
                    <a:pt x="639837" y="322352"/>
                  </a:lnTo>
                  <a:lnTo>
                    <a:pt x="640357" y="330161"/>
                  </a:lnTo>
                  <a:lnTo>
                    <a:pt x="630362" y="368472"/>
                  </a:lnTo>
                  <a:lnTo>
                    <a:pt x="619290" y="376114"/>
                  </a:lnTo>
                  <a:lnTo>
                    <a:pt x="616850" y="377590"/>
                  </a:lnTo>
                  <a:lnTo>
                    <a:pt x="613363" y="380009"/>
                  </a:lnTo>
                  <a:lnTo>
                    <a:pt x="610421" y="382920"/>
                  </a:lnTo>
                  <a:lnTo>
                    <a:pt x="606892" y="385045"/>
                  </a:lnTo>
                  <a:lnTo>
                    <a:pt x="603479" y="386993"/>
                  </a:lnTo>
                  <a:lnTo>
                    <a:pt x="599772" y="388092"/>
                  </a:lnTo>
                  <a:lnTo>
                    <a:pt x="596453" y="389726"/>
                  </a:lnTo>
                  <a:lnTo>
                    <a:pt x="587172" y="394417"/>
                  </a:lnTo>
                  <a:lnTo>
                    <a:pt x="589789" y="393447"/>
                  </a:lnTo>
                  <a:lnTo>
                    <a:pt x="591168" y="392805"/>
                  </a:lnTo>
                  <a:lnTo>
                    <a:pt x="578170" y="398480"/>
                  </a:lnTo>
                  <a:lnTo>
                    <a:pt x="570330" y="397397"/>
                  </a:lnTo>
                  <a:lnTo>
                    <a:pt x="568803" y="396205"/>
                  </a:lnTo>
                  <a:lnTo>
                    <a:pt x="567046" y="392095"/>
                  </a:lnTo>
                  <a:lnTo>
                    <a:pt x="558517" y="382260"/>
                  </a:lnTo>
                  <a:lnTo>
                    <a:pt x="551170" y="376587"/>
                  </a:lnTo>
                  <a:lnTo>
                    <a:pt x="541428" y="370416"/>
                  </a:lnTo>
                  <a:lnTo>
                    <a:pt x="531529" y="364636"/>
                  </a:lnTo>
                  <a:lnTo>
                    <a:pt x="523711" y="360135"/>
                  </a:lnTo>
                  <a:lnTo>
                    <a:pt x="521900" y="355800"/>
                  </a:lnTo>
                  <a:lnTo>
                    <a:pt x="520382" y="351413"/>
                  </a:lnTo>
                  <a:lnTo>
                    <a:pt x="518570" y="347078"/>
                  </a:lnTo>
                  <a:lnTo>
                    <a:pt x="517062" y="343591"/>
                  </a:lnTo>
                  <a:lnTo>
                    <a:pt x="513188" y="340366"/>
                  </a:lnTo>
                  <a:lnTo>
                    <a:pt x="513890" y="336638"/>
                  </a:lnTo>
                  <a:lnTo>
                    <a:pt x="514790" y="331529"/>
                  </a:lnTo>
                  <a:lnTo>
                    <a:pt x="520214" y="328178"/>
                  </a:lnTo>
                  <a:lnTo>
                    <a:pt x="522895" y="323801"/>
                  </a:lnTo>
                  <a:lnTo>
                    <a:pt x="525345" y="319770"/>
                  </a:lnTo>
                  <a:lnTo>
                    <a:pt x="527156" y="315550"/>
                  </a:lnTo>
                  <a:lnTo>
                    <a:pt x="529135" y="311446"/>
                  </a:lnTo>
                  <a:lnTo>
                    <a:pt x="525701" y="307247"/>
                  </a:lnTo>
                  <a:lnTo>
                    <a:pt x="523952" y="298996"/>
                  </a:lnTo>
                  <a:lnTo>
                    <a:pt x="518581" y="299184"/>
                  </a:lnTo>
                  <a:lnTo>
                    <a:pt x="466047" y="306405"/>
                  </a:lnTo>
                  <a:lnTo>
                    <a:pt x="424468" y="324094"/>
                  </a:lnTo>
                  <a:lnTo>
                    <a:pt x="419264" y="326953"/>
                  </a:lnTo>
                  <a:lnTo>
                    <a:pt x="416793" y="328283"/>
                  </a:lnTo>
                  <a:lnTo>
                    <a:pt x="411348" y="324586"/>
                  </a:lnTo>
                  <a:lnTo>
                    <a:pt x="405411" y="321571"/>
                  </a:lnTo>
                  <a:lnTo>
                    <a:pt x="400710" y="316995"/>
                  </a:lnTo>
                  <a:lnTo>
                    <a:pt x="396197" y="312681"/>
                  </a:lnTo>
                  <a:lnTo>
                    <a:pt x="391056" y="308179"/>
                  </a:lnTo>
                  <a:lnTo>
                    <a:pt x="389694" y="302116"/>
                  </a:lnTo>
                  <a:lnTo>
                    <a:pt x="388340" y="292445"/>
                  </a:lnTo>
                  <a:lnTo>
                    <a:pt x="388527" y="282408"/>
                  </a:lnTo>
                  <a:lnTo>
                    <a:pt x="389656" y="272291"/>
                  </a:lnTo>
                  <a:lnTo>
                    <a:pt x="391129" y="262379"/>
                  </a:lnTo>
                  <a:lnTo>
                    <a:pt x="386543" y="257625"/>
                  </a:lnTo>
                  <a:lnTo>
                    <a:pt x="383161" y="251165"/>
                  </a:lnTo>
                  <a:lnTo>
                    <a:pt x="377349" y="247981"/>
                  </a:lnTo>
                  <a:lnTo>
                    <a:pt x="367178" y="244290"/>
                  </a:lnTo>
                  <a:lnTo>
                    <a:pt x="356142" y="243143"/>
                  </a:lnTo>
                  <a:lnTo>
                    <a:pt x="344998" y="243477"/>
                  </a:lnTo>
                  <a:lnTo>
                    <a:pt x="334502" y="244233"/>
                  </a:lnTo>
                  <a:lnTo>
                    <a:pt x="314792" y="245612"/>
                  </a:lnTo>
                  <a:lnTo>
                    <a:pt x="308392" y="246179"/>
                  </a:lnTo>
                  <a:lnTo>
                    <a:pt x="303882" y="246305"/>
                  </a:lnTo>
                  <a:lnTo>
                    <a:pt x="289844" y="246358"/>
                  </a:lnTo>
                  <a:lnTo>
                    <a:pt x="284168" y="237532"/>
                  </a:lnTo>
                  <a:lnTo>
                    <a:pt x="279470" y="230438"/>
                  </a:lnTo>
                  <a:lnTo>
                    <a:pt x="274407" y="223830"/>
                  </a:lnTo>
                  <a:lnTo>
                    <a:pt x="267635" y="216464"/>
                  </a:lnTo>
                  <a:lnTo>
                    <a:pt x="263447" y="212244"/>
                  </a:lnTo>
                  <a:lnTo>
                    <a:pt x="259374" y="207857"/>
                  </a:lnTo>
                  <a:lnTo>
                    <a:pt x="254316" y="204695"/>
                  </a:lnTo>
                  <a:lnTo>
                    <a:pt x="249772" y="201889"/>
                  </a:lnTo>
                  <a:lnTo>
                    <a:pt x="244222" y="201051"/>
                  </a:lnTo>
                  <a:lnTo>
                    <a:pt x="239196" y="198936"/>
                  </a:lnTo>
                  <a:lnTo>
                    <a:pt x="231837" y="195322"/>
                  </a:lnTo>
                  <a:lnTo>
                    <a:pt x="227579" y="193034"/>
                  </a:lnTo>
                  <a:lnTo>
                    <a:pt x="223188" y="191922"/>
                  </a:lnTo>
                  <a:lnTo>
                    <a:pt x="215427" y="191837"/>
                  </a:lnTo>
                  <a:lnTo>
                    <a:pt x="202252" y="192582"/>
                  </a:lnTo>
                  <a:lnTo>
                    <a:pt x="189062" y="193513"/>
                  </a:lnTo>
                  <a:lnTo>
                    <a:pt x="175856" y="194533"/>
                  </a:lnTo>
                  <a:lnTo>
                    <a:pt x="162633" y="195543"/>
                  </a:lnTo>
                  <a:lnTo>
                    <a:pt x="155491" y="194611"/>
                  </a:lnTo>
                  <a:lnTo>
                    <a:pt x="148327" y="193657"/>
                  </a:lnTo>
                  <a:lnTo>
                    <a:pt x="141144" y="192765"/>
                  </a:lnTo>
                  <a:lnTo>
                    <a:pt x="133943" y="192015"/>
                  </a:lnTo>
                  <a:lnTo>
                    <a:pt x="122499" y="191310"/>
                  </a:lnTo>
                  <a:lnTo>
                    <a:pt x="111043" y="190790"/>
                  </a:lnTo>
                  <a:lnTo>
                    <a:pt x="99635" y="190065"/>
                  </a:lnTo>
                  <a:lnTo>
                    <a:pt x="88332" y="188748"/>
                  </a:lnTo>
                  <a:lnTo>
                    <a:pt x="82500" y="187973"/>
                  </a:lnTo>
                  <a:lnTo>
                    <a:pt x="76667" y="185533"/>
                  </a:lnTo>
                  <a:lnTo>
                    <a:pt x="70929" y="186245"/>
                  </a:lnTo>
                  <a:lnTo>
                    <a:pt x="53103" y="188732"/>
                  </a:lnTo>
                  <a:lnTo>
                    <a:pt x="35370" y="191910"/>
                  </a:lnTo>
                  <a:lnTo>
                    <a:pt x="17685" y="195363"/>
                  </a:lnTo>
                  <a:lnTo>
                    <a:pt x="0" y="198674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3346166" y="6934346"/>
              <a:ext cx="1076325" cy="1313815"/>
            </a:xfrm>
            <a:custGeom>
              <a:avLst/>
              <a:gdLst/>
              <a:ahLst/>
              <a:cxnLst/>
              <a:rect l="l" t="t" r="r" b="b"/>
              <a:pathLst>
                <a:path w="1076325" h="1313815">
                  <a:moveTo>
                    <a:pt x="40647" y="0"/>
                  </a:moveTo>
                  <a:lnTo>
                    <a:pt x="0" y="153492"/>
                  </a:lnTo>
                  <a:lnTo>
                    <a:pt x="360030" y="473210"/>
                  </a:lnTo>
                  <a:lnTo>
                    <a:pt x="545145" y="646283"/>
                  </a:lnTo>
                  <a:lnTo>
                    <a:pt x="703235" y="857869"/>
                  </a:lnTo>
                  <a:lnTo>
                    <a:pt x="1075799" y="1313279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4207373" y="7675282"/>
              <a:ext cx="457834" cy="311785"/>
            </a:xfrm>
            <a:custGeom>
              <a:avLst/>
              <a:gdLst/>
              <a:ahLst/>
              <a:cxnLst/>
              <a:rect l="l" t="t" r="r" b="b"/>
              <a:pathLst>
                <a:path w="457834" h="311784">
                  <a:moveTo>
                    <a:pt x="0" y="311582"/>
                  </a:moveTo>
                  <a:lnTo>
                    <a:pt x="91997" y="242013"/>
                  </a:lnTo>
                  <a:lnTo>
                    <a:pt x="199187" y="242893"/>
                  </a:lnTo>
                  <a:lnTo>
                    <a:pt x="220246" y="224547"/>
                  </a:lnTo>
                  <a:lnTo>
                    <a:pt x="257164" y="189834"/>
                  </a:lnTo>
                  <a:lnTo>
                    <a:pt x="303602" y="145303"/>
                  </a:lnTo>
                  <a:lnTo>
                    <a:pt x="353220" y="97504"/>
                  </a:lnTo>
                  <a:lnTo>
                    <a:pt x="399679" y="52988"/>
                  </a:lnTo>
                  <a:lnTo>
                    <a:pt x="436641" y="18303"/>
                  </a:lnTo>
                  <a:lnTo>
                    <a:pt x="457766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1327203" y="6609429"/>
              <a:ext cx="223520" cy="163195"/>
            </a:xfrm>
            <a:custGeom>
              <a:avLst/>
              <a:gdLst/>
              <a:ahLst/>
              <a:cxnLst/>
              <a:rect l="l" t="t" r="r" b="b"/>
              <a:pathLst>
                <a:path w="223520" h="163195">
                  <a:moveTo>
                    <a:pt x="0" y="0"/>
                  </a:moveTo>
                  <a:lnTo>
                    <a:pt x="223145" y="163104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10886245" y="3936015"/>
              <a:ext cx="198120" cy="1300480"/>
            </a:xfrm>
            <a:custGeom>
              <a:avLst/>
              <a:gdLst/>
              <a:ahLst/>
              <a:cxnLst/>
              <a:rect l="l" t="t" r="r" b="b"/>
              <a:pathLst>
                <a:path w="198120" h="1300479">
                  <a:moveTo>
                    <a:pt x="0" y="1300201"/>
                  </a:moveTo>
                  <a:lnTo>
                    <a:pt x="22816" y="1237658"/>
                  </a:lnTo>
                  <a:lnTo>
                    <a:pt x="21873" y="1168016"/>
                  </a:lnTo>
                  <a:lnTo>
                    <a:pt x="43873" y="1139378"/>
                  </a:lnTo>
                  <a:lnTo>
                    <a:pt x="40407" y="1029654"/>
                  </a:lnTo>
                  <a:lnTo>
                    <a:pt x="83536" y="954536"/>
                  </a:lnTo>
                  <a:lnTo>
                    <a:pt x="105965" y="889805"/>
                  </a:lnTo>
                  <a:lnTo>
                    <a:pt x="103776" y="671759"/>
                  </a:lnTo>
                  <a:lnTo>
                    <a:pt x="182287" y="117546"/>
                  </a:lnTo>
                  <a:lnTo>
                    <a:pt x="197711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0331155" y="4781495"/>
              <a:ext cx="2036445" cy="1579245"/>
            </a:xfrm>
            <a:custGeom>
              <a:avLst/>
              <a:gdLst/>
              <a:ahLst/>
              <a:cxnLst/>
              <a:rect l="l" t="t" r="r" b="b"/>
              <a:pathLst>
                <a:path w="2036445" h="1579245">
                  <a:moveTo>
                    <a:pt x="2036168" y="129818"/>
                  </a:moveTo>
                  <a:lnTo>
                    <a:pt x="1774720" y="0"/>
                  </a:lnTo>
                  <a:lnTo>
                    <a:pt x="1710974" y="8921"/>
                  </a:lnTo>
                  <a:lnTo>
                    <a:pt x="1539324" y="108813"/>
                  </a:lnTo>
                  <a:lnTo>
                    <a:pt x="1279050" y="294053"/>
                  </a:lnTo>
                  <a:lnTo>
                    <a:pt x="985331" y="404081"/>
                  </a:lnTo>
                  <a:lnTo>
                    <a:pt x="538360" y="590516"/>
                  </a:lnTo>
                  <a:lnTo>
                    <a:pt x="409306" y="637907"/>
                  </a:lnTo>
                  <a:lnTo>
                    <a:pt x="370585" y="673969"/>
                  </a:lnTo>
                  <a:lnTo>
                    <a:pt x="339843" y="704125"/>
                  </a:lnTo>
                  <a:lnTo>
                    <a:pt x="323152" y="801630"/>
                  </a:lnTo>
                  <a:lnTo>
                    <a:pt x="297163" y="833210"/>
                  </a:lnTo>
                  <a:lnTo>
                    <a:pt x="288713" y="913500"/>
                  </a:lnTo>
                  <a:lnTo>
                    <a:pt x="264641" y="956002"/>
                  </a:lnTo>
                  <a:lnTo>
                    <a:pt x="185135" y="1041999"/>
                  </a:lnTo>
                  <a:lnTo>
                    <a:pt x="103305" y="1243239"/>
                  </a:lnTo>
                  <a:lnTo>
                    <a:pt x="91794" y="1274862"/>
                  </a:lnTo>
                  <a:lnTo>
                    <a:pt x="77038" y="1322810"/>
                  </a:lnTo>
                  <a:lnTo>
                    <a:pt x="60333" y="1380552"/>
                  </a:lnTo>
                  <a:lnTo>
                    <a:pt x="42979" y="1441558"/>
                  </a:lnTo>
                  <a:lnTo>
                    <a:pt x="26273" y="1499298"/>
                  </a:lnTo>
                  <a:lnTo>
                    <a:pt x="11514" y="1547243"/>
                  </a:lnTo>
                  <a:lnTo>
                    <a:pt x="0" y="1578862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9487011" y="4066446"/>
              <a:ext cx="266065" cy="1165225"/>
            </a:xfrm>
            <a:custGeom>
              <a:avLst/>
              <a:gdLst/>
              <a:ahLst/>
              <a:cxnLst/>
              <a:rect l="l" t="t" r="r" b="b"/>
              <a:pathLst>
                <a:path w="266065" h="1165225">
                  <a:moveTo>
                    <a:pt x="0" y="1165064"/>
                  </a:moveTo>
                  <a:lnTo>
                    <a:pt x="265897" y="562244"/>
                  </a:lnTo>
                  <a:lnTo>
                    <a:pt x="171858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0373548" y="3894848"/>
              <a:ext cx="226060" cy="1256030"/>
            </a:xfrm>
            <a:custGeom>
              <a:avLst/>
              <a:gdLst/>
              <a:ahLst/>
              <a:cxnLst/>
              <a:rect l="l" t="t" r="r" b="b"/>
              <a:pathLst>
                <a:path w="226059" h="1256029">
                  <a:moveTo>
                    <a:pt x="0" y="1255584"/>
                  </a:moveTo>
                  <a:lnTo>
                    <a:pt x="58301" y="727433"/>
                  </a:lnTo>
                  <a:lnTo>
                    <a:pt x="61924" y="593940"/>
                  </a:lnTo>
                  <a:lnTo>
                    <a:pt x="98970" y="445578"/>
                  </a:lnTo>
                  <a:lnTo>
                    <a:pt x="225794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9166220" y="4197069"/>
              <a:ext cx="65405" cy="899160"/>
            </a:xfrm>
            <a:custGeom>
              <a:avLst/>
              <a:gdLst/>
              <a:ahLst/>
              <a:cxnLst/>
              <a:rect l="l" t="t" r="r" b="b"/>
              <a:pathLst>
                <a:path w="65404" h="899160">
                  <a:moveTo>
                    <a:pt x="4366" y="0"/>
                  </a:moveTo>
                  <a:lnTo>
                    <a:pt x="0" y="437630"/>
                  </a:lnTo>
                  <a:lnTo>
                    <a:pt x="65128" y="899103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11311513" y="3891931"/>
              <a:ext cx="95885" cy="1515745"/>
            </a:xfrm>
            <a:custGeom>
              <a:avLst/>
              <a:gdLst/>
              <a:ahLst/>
              <a:cxnLst/>
              <a:rect l="l" t="t" r="r" b="b"/>
              <a:pathLst>
                <a:path w="95884" h="1515745">
                  <a:moveTo>
                    <a:pt x="95682" y="1515692"/>
                  </a:moveTo>
                  <a:lnTo>
                    <a:pt x="0" y="1295269"/>
                  </a:lnTo>
                  <a:lnTo>
                    <a:pt x="50323" y="1034240"/>
                  </a:lnTo>
                  <a:lnTo>
                    <a:pt x="41433" y="726532"/>
                  </a:lnTo>
                  <a:lnTo>
                    <a:pt x="78458" y="560914"/>
                  </a:lnTo>
                  <a:lnTo>
                    <a:pt x="45537" y="287457"/>
                  </a:lnTo>
                  <a:lnTo>
                    <a:pt x="42835" y="267664"/>
                  </a:lnTo>
                  <a:lnTo>
                    <a:pt x="40103" y="247877"/>
                  </a:lnTo>
                  <a:lnTo>
                    <a:pt x="37371" y="228090"/>
                  </a:lnTo>
                  <a:lnTo>
                    <a:pt x="34669" y="208297"/>
                  </a:lnTo>
                  <a:lnTo>
                    <a:pt x="58207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10003003" y="5580184"/>
              <a:ext cx="1641475" cy="600075"/>
            </a:xfrm>
            <a:custGeom>
              <a:avLst/>
              <a:gdLst/>
              <a:ahLst/>
              <a:cxnLst/>
              <a:rect l="l" t="t" r="r" b="b"/>
              <a:pathLst>
                <a:path w="1641475" h="600075">
                  <a:moveTo>
                    <a:pt x="0" y="0"/>
                  </a:moveTo>
                  <a:lnTo>
                    <a:pt x="51967" y="65202"/>
                  </a:lnTo>
                  <a:lnTo>
                    <a:pt x="291425" y="95295"/>
                  </a:lnTo>
                  <a:lnTo>
                    <a:pt x="376208" y="116457"/>
                  </a:lnTo>
                  <a:lnTo>
                    <a:pt x="423892" y="105850"/>
                  </a:lnTo>
                  <a:lnTo>
                    <a:pt x="627792" y="112897"/>
                  </a:lnTo>
                  <a:lnTo>
                    <a:pt x="673640" y="119735"/>
                  </a:lnTo>
                  <a:lnTo>
                    <a:pt x="718476" y="128419"/>
                  </a:lnTo>
                  <a:lnTo>
                    <a:pt x="762807" y="138025"/>
                  </a:lnTo>
                  <a:lnTo>
                    <a:pt x="807137" y="147631"/>
                  </a:lnTo>
                  <a:lnTo>
                    <a:pt x="851972" y="156314"/>
                  </a:lnTo>
                  <a:lnTo>
                    <a:pt x="897819" y="163151"/>
                  </a:lnTo>
                  <a:lnTo>
                    <a:pt x="945182" y="167221"/>
                  </a:lnTo>
                  <a:lnTo>
                    <a:pt x="994568" y="167600"/>
                  </a:lnTo>
                  <a:lnTo>
                    <a:pt x="1046481" y="163366"/>
                  </a:lnTo>
                  <a:lnTo>
                    <a:pt x="1196905" y="186538"/>
                  </a:lnTo>
                  <a:lnTo>
                    <a:pt x="1392659" y="352648"/>
                  </a:lnTo>
                  <a:lnTo>
                    <a:pt x="1539251" y="482330"/>
                  </a:lnTo>
                  <a:lnTo>
                    <a:pt x="1640871" y="599625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10068356" y="5663198"/>
              <a:ext cx="167640" cy="624205"/>
            </a:xfrm>
            <a:custGeom>
              <a:avLst/>
              <a:gdLst/>
              <a:ahLst/>
              <a:cxnLst/>
              <a:rect l="l" t="t" r="r" b="b"/>
              <a:pathLst>
                <a:path w="167640" h="624204">
                  <a:moveTo>
                    <a:pt x="0" y="623876"/>
                  </a:moveTo>
                  <a:lnTo>
                    <a:pt x="29842" y="485786"/>
                  </a:lnTo>
                  <a:lnTo>
                    <a:pt x="87096" y="311362"/>
                  </a:lnTo>
                  <a:lnTo>
                    <a:pt x="142309" y="112530"/>
                  </a:lnTo>
                  <a:lnTo>
                    <a:pt x="167628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11574164" y="3973508"/>
              <a:ext cx="122555" cy="1441450"/>
            </a:xfrm>
            <a:custGeom>
              <a:avLst/>
              <a:gdLst/>
              <a:ahLst/>
              <a:cxnLst/>
              <a:rect l="l" t="t" r="r" b="b"/>
              <a:pathLst>
                <a:path w="122554" h="1441450">
                  <a:moveTo>
                    <a:pt x="68416" y="1440898"/>
                  </a:moveTo>
                  <a:lnTo>
                    <a:pt x="108593" y="1361790"/>
                  </a:lnTo>
                  <a:lnTo>
                    <a:pt x="122111" y="1233323"/>
                  </a:lnTo>
                  <a:lnTo>
                    <a:pt x="67401" y="1101045"/>
                  </a:lnTo>
                  <a:lnTo>
                    <a:pt x="6900" y="974284"/>
                  </a:lnTo>
                  <a:lnTo>
                    <a:pt x="0" y="498100"/>
                  </a:lnTo>
                  <a:lnTo>
                    <a:pt x="34292" y="282661"/>
                  </a:lnTo>
                  <a:lnTo>
                    <a:pt x="46700" y="109347"/>
                  </a:lnTo>
                  <a:lnTo>
                    <a:pt x="41045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11207617" y="5400599"/>
              <a:ext cx="192405" cy="372110"/>
            </a:xfrm>
            <a:custGeom>
              <a:avLst/>
              <a:gdLst/>
              <a:ahLst/>
              <a:cxnLst/>
              <a:rect l="l" t="t" r="r" b="b"/>
              <a:pathLst>
                <a:path w="192404" h="372110">
                  <a:moveTo>
                    <a:pt x="0" y="371527"/>
                  </a:moveTo>
                  <a:lnTo>
                    <a:pt x="124572" y="311414"/>
                  </a:lnTo>
                  <a:lnTo>
                    <a:pt x="140069" y="245646"/>
                  </a:lnTo>
                  <a:lnTo>
                    <a:pt x="192371" y="132886"/>
                  </a:lnTo>
                  <a:lnTo>
                    <a:pt x="157880" y="64626"/>
                  </a:lnTo>
                  <a:lnTo>
                    <a:pt x="166822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9380187" y="4178180"/>
              <a:ext cx="30480" cy="453390"/>
            </a:xfrm>
            <a:custGeom>
              <a:avLst/>
              <a:gdLst/>
              <a:ahLst/>
              <a:cxnLst/>
              <a:rect l="l" t="t" r="r" b="b"/>
              <a:pathLst>
                <a:path w="30479" h="453389">
                  <a:moveTo>
                    <a:pt x="30030" y="452907"/>
                  </a:moveTo>
                  <a:lnTo>
                    <a:pt x="22072" y="239196"/>
                  </a:lnTo>
                  <a:lnTo>
                    <a:pt x="21178" y="225889"/>
                  </a:lnTo>
                  <a:lnTo>
                    <a:pt x="23435" y="205105"/>
                  </a:lnTo>
                  <a:lnTo>
                    <a:pt x="23879" y="171576"/>
                  </a:lnTo>
                  <a:lnTo>
                    <a:pt x="17549" y="120038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12336022" y="4150642"/>
              <a:ext cx="2428240" cy="409575"/>
            </a:xfrm>
            <a:custGeom>
              <a:avLst/>
              <a:gdLst/>
              <a:ahLst/>
              <a:cxnLst/>
              <a:rect l="l" t="t" r="r" b="b"/>
              <a:pathLst>
                <a:path w="2428240" h="409575">
                  <a:moveTo>
                    <a:pt x="0" y="23643"/>
                  </a:moveTo>
                  <a:lnTo>
                    <a:pt x="44941" y="0"/>
                  </a:lnTo>
                  <a:lnTo>
                    <a:pt x="90625" y="23371"/>
                  </a:lnTo>
                  <a:lnTo>
                    <a:pt x="122509" y="9978"/>
                  </a:lnTo>
                  <a:lnTo>
                    <a:pt x="187732" y="32627"/>
                  </a:lnTo>
                  <a:lnTo>
                    <a:pt x="251720" y="76500"/>
                  </a:lnTo>
                  <a:lnTo>
                    <a:pt x="413798" y="79620"/>
                  </a:lnTo>
                  <a:lnTo>
                    <a:pt x="504403" y="108331"/>
                  </a:lnTo>
                  <a:lnTo>
                    <a:pt x="558799" y="124917"/>
                  </a:lnTo>
                  <a:lnTo>
                    <a:pt x="574600" y="145712"/>
                  </a:lnTo>
                  <a:lnTo>
                    <a:pt x="606829" y="148016"/>
                  </a:lnTo>
                  <a:lnTo>
                    <a:pt x="628441" y="117964"/>
                  </a:lnTo>
                  <a:lnTo>
                    <a:pt x="652974" y="90091"/>
                  </a:lnTo>
                  <a:lnTo>
                    <a:pt x="644598" y="70542"/>
                  </a:lnTo>
                  <a:lnTo>
                    <a:pt x="662346" y="59621"/>
                  </a:lnTo>
                  <a:lnTo>
                    <a:pt x="673058" y="78761"/>
                  </a:lnTo>
                  <a:lnTo>
                    <a:pt x="707580" y="122404"/>
                  </a:lnTo>
                  <a:lnTo>
                    <a:pt x="895637" y="176067"/>
                  </a:lnTo>
                  <a:lnTo>
                    <a:pt x="925176" y="204967"/>
                  </a:lnTo>
                  <a:lnTo>
                    <a:pt x="952923" y="223668"/>
                  </a:lnTo>
                  <a:lnTo>
                    <a:pt x="955489" y="252044"/>
                  </a:lnTo>
                  <a:lnTo>
                    <a:pt x="942463" y="275342"/>
                  </a:lnTo>
                  <a:lnTo>
                    <a:pt x="930327" y="303749"/>
                  </a:lnTo>
                  <a:lnTo>
                    <a:pt x="938525" y="316885"/>
                  </a:lnTo>
                  <a:lnTo>
                    <a:pt x="942343" y="322301"/>
                  </a:lnTo>
                  <a:lnTo>
                    <a:pt x="943859" y="325672"/>
                  </a:lnTo>
                  <a:lnTo>
                    <a:pt x="945154" y="332670"/>
                  </a:lnTo>
                  <a:lnTo>
                    <a:pt x="945039" y="345748"/>
                  </a:lnTo>
                  <a:lnTo>
                    <a:pt x="957160" y="350209"/>
                  </a:lnTo>
                  <a:lnTo>
                    <a:pt x="962343" y="352366"/>
                  </a:lnTo>
                  <a:lnTo>
                    <a:pt x="965840" y="352622"/>
                  </a:lnTo>
                  <a:lnTo>
                    <a:pt x="972902" y="351381"/>
                  </a:lnTo>
                  <a:lnTo>
                    <a:pt x="1035905" y="361350"/>
                  </a:lnTo>
                  <a:lnTo>
                    <a:pt x="1116018" y="357674"/>
                  </a:lnTo>
                  <a:lnTo>
                    <a:pt x="1163074" y="346869"/>
                  </a:lnTo>
                  <a:lnTo>
                    <a:pt x="1248663" y="360690"/>
                  </a:lnTo>
                  <a:lnTo>
                    <a:pt x="1279542" y="355277"/>
                  </a:lnTo>
                  <a:lnTo>
                    <a:pt x="1311206" y="368051"/>
                  </a:lnTo>
                  <a:lnTo>
                    <a:pt x="1345655" y="383024"/>
                  </a:lnTo>
                  <a:lnTo>
                    <a:pt x="1377172" y="395820"/>
                  </a:lnTo>
                  <a:lnTo>
                    <a:pt x="1424909" y="374386"/>
                  </a:lnTo>
                  <a:lnTo>
                    <a:pt x="1473735" y="331749"/>
                  </a:lnTo>
                  <a:lnTo>
                    <a:pt x="1450866" y="298975"/>
                  </a:lnTo>
                  <a:lnTo>
                    <a:pt x="1453421" y="272410"/>
                  </a:lnTo>
                  <a:lnTo>
                    <a:pt x="1484206" y="238191"/>
                  </a:lnTo>
                  <a:lnTo>
                    <a:pt x="1521419" y="171314"/>
                  </a:lnTo>
                  <a:lnTo>
                    <a:pt x="1521475" y="178150"/>
                  </a:lnTo>
                  <a:lnTo>
                    <a:pt x="1521998" y="189588"/>
                  </a:lnTo>
                  <a:lnTo>
                    <a:pt x="1524488" y="201328"/>
                  </a:lnTo>
                  <a:lnTo>
                    <a:pt x="1530445" y="209072"/>
                  </a:lnTo>
                  <a:lnTo>
                    <a:pt x="1534225" y="210956"/>
                  </a:lnTo>
                  <a:lnTo>
                    <a:pt x="1538780" y="208663"/>
                  </a:lnTo>
                  <a:lnTo>
                    <a:pt x="1542822" y="209449"/>
                  </a:lnTo>
                  <a:lnTo>
                    <a:pt x="1545649" y="210161"/>
                  </a:lnTo>
                  <a:lnTo>
                    <a:pt x="1548235" y="212108"/>
                  </a:lnTo>
                  <a:lnTo>
                    <a:pt x="1550853" y="213302"/>
                  </a:lnTo>
                  <a:lnTo>
                    <a:pt x="1580925" y="231595"/>
                  </a:lnTo>
                  <a:lnTo>
                    <a:pt x="1719267" y="322796"/>
                  </a:lnTo>
                  <a:lnTo>
                    <a:pt x="1827975" y="356282"/>
                  </a:lnTo>
                  <a:lnTo>
                    <a:pt x="1882686" y="375517"/>
                  </a:lnTo>
                  <a:lnTo>
                    <a:pt x="1935323" y="382051"/>
                  </a:lnTo>
                  <a:lnTo>
                    <a:pt x="2006095" y="408982"/>
                  </a:lnTo>
                  <a:lnTo>
                    <a:pt x="2045550" y="396815"/>
                  </a:lnTo>
                  <a:lnTo>
                    <a:pt x="2159232" y="319089"/>
                  </a:lnTo>
                  <a:lnTo>
                    <a:pt x="2157567" y="253929"/>
                  </a:lnTo>
                  <a:lnTo>
                    <a:pt x="2174164" y="208988"/>
                  </a:lnTo>
                  <a:lnTo>
                    <a:pt x="2178645" y="202046"/>
                  </a:lnTo>
                  <a:lnTo>
                    <a:pt x="2182792" y="194863"/>
                  </a:lnTo>
                  <a:lnTo>
                    <a:pt x="2187650" y="188308"/>
                  </a:lnTo>
                  <a:lnTo>
                    <a:pt x="2189472" y="185879"/>
                  </a:lnTo>
                  <a:lnTo>
                    <a:pt x="2191200" y="182874"/>
                  </a:lnTo>
                  <a:lnTo>
                    <a:pt x="2193891" y="181952"/>
                  </a:lnTo>
                  <a:lnTo>
                    <a:pt x="2197137" y="180790"/>
                  </a:lnTo>
                  <a:lnTo>
                    <a:pt x="2200582" y="182434"/>
                  </a:lnTo>
                  <a:lnTo>
                    <a:pt x="2203943" y="182748"/>
                  </a:lnTo>
                  <a:lnTo>
                    <a:pt x="2209563" y="186992"/>
                  </a:lnTo>
                  <a:lnTo>
                    <a:pt x="2212062" y="188924"/>
                  </a:lnTo>
                  <a:lnTo>
                    <a:pt x="2214119" y="191075"/>
                  </a:lnTo>
                  <a:lnTo>
                    <a:pt x="2218414" y="195973"/>
                  </a:lnTo>
                  <a:lnTo>
                    <a:pt x="2214749" y="230694"/>
                  </a:lnTo>
                  <a:lnTo>
                    <a:pt x="2232340" y="261688"/>
                  </a:lnTo>
                  <a:lnTo>
                    <a:pt x="2251428" y="300378"/>
                  </a:lnTo>
                  <a:lnTo>
                    <a:pt x="2261774" y="345706"/>
                  </a:lnTo>
                  <a:lnTo>
                    <a:pt x="2311500" y="350198"/>
                  </a:lnTo>
                  <a:lnTo>
                    <a:pt x="2322986" y="345486"/>
                  </a:lnTo>
                  <a:lnTo>
                    <a:pt x="2326785" y="350887"/>
                  </a:lnTo>
                  <a:lnTo>
                    <a:pt x="2330468" y="356351"/>
                  </a:lnTo>
                  <a:lnTo>
                    <a:pt x="2334363" y="361582"/>
                  </a:lnTo>
                  <a:lnTo>
                    <a:pt x="2338797" y="366282"/>
                  </a:lnTo>
                  <a:lnTo>
                    <a:pt x="2342515" y="369528"/>
                  </a:lnTo>
                  <a:lnTo>
                    <a:pt x="2348127" y="369004"/>
                  </a:lnTo>
                  <a:lnTo>
                    <a:pt x="2352095" y="371904"/>
                  </a:lnTo>
                  <a:lnTo>
                    <a:pt x="2359172" y="378680"/>
                  </a:lnTo>
                  <a:lnTo>
                    <a:pt x="2359034" y="380993"/>
                  </a:lnTo>
                  <a:lnTo>
                    <a:pt x="2358929" y="381414"/>
                  </a:lnTo>
                  <a:lnTo>
                    <a:pt x="2366105" y="382511"/>
                  </a:lnTo>
                  <a:lnTo>
                    <a:pt x="2407235" y="393621"/>
                  </a:lnTo>
                  <a:lnTo>
                    <a:pt x="2427779" y="384909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4755859" y="4503760"/>
              <a:ext cx="778510" cy="201295"/>
            </a:xfrm>
            <a:custGeom>
              <a:avLst/>
              <a:gdLst/>
              <a:ahLst/>
              <a:cxnLst/>
              <a:rect l="l" t="t" r="r" b="b"/>
              <a:pathLst>
                <a:path w="778509" h="201295">
                  <a:moveTo>
                    <a:pt x="0" y="26732"/>
                  </a:moveTo>
                  <a:lnTo>
                    <a:pt x="5392" y="57464"/>
                  </a:lnTo>
                  <a:lnTo>
                    <a:pt x="21161" y="72112"/>
                  </a:lnTo>
                  <a:lnTo>
                    <a:pt x="167125" y="118593"/>
                  </a:lnTo>
                  <a:lnTo>
                    <a:pt x="281321" y="90018"/>
                  </a:lnTo>
                  <a:lnTo>
                    <a:pt x="314964" y="115797"/>
                  </a:lnTo>
                  <a:lnTo>
                    <a:pt x="332879" y="112656"/>
                  </a:lnTo>
                  <a:lnTo>
                    <a:pt x="385935" y="83086"/>
                  </a:lnTo>
                  <a:lnTo>
                    <a:pt x="400647" y="89496"/>
                  </a:lnTo>
                  <a:lnTo>
                    <a:pt x="406907" y="92662"/>
                  </a:lnTo>
                  <a:lnTo>
                    <a:pt x="411022" y="93220"/>
                  </a:lnTo>
                  <a:lnTo>
                    <a:pt x="419296" y="91808"/>
                  </a:lnTo>
                  <a:lnTo>
                    <a:pt x="427808" y="110425"/>
                  </a:lnTo>
                  <a:lnTo>
                    <a:pt x="465242" y="126990"/>
                  </a:lnTo>
                  <a:lnTo>
                    <a:pt x="488424" y="108509"/>
                  </a:lnTo>
                  <a:lnTo>
                    <a:pt x="487163" y="92017"/>
                  </a:lnTo>
                  <a:lnTo>
                    <a:pt x="486726" y="84979"/>
                  </a:lnTo>
                  <a:lnTo>
                    <a:pt x="486198" y="80488"/>
                  </a:lnTo>
                  <a:lnTo>
                    <a:pt x="484665" y="71641"/>
                  </a:lnTo>
                  <a:lnTo>
                    <a:pt x="477315" y="29695"/>
                  </a:lnTo>
                  <a:lnTo>
                    <a:pt x="498529" y="0"/>
                  </a:lnTo>
                  <a:lnTo>
                    <a:pt x="545166" y="9088"/>
                  </a:lnTo>
                  <a:lnTo>
                    <a:pt x="600337" y="36951"/>
                  </a:lnTo>
                  <a:lnTo>
                    <a:pt x="561228" y="55370"/>
                  </a:lnTo>
                  <a:lnTo>
                    <a:pt x="565155" y="62333"/>
                  </a:lnTo>
                  <a:lnTo>
                    <a:pt x="567752" y="70291"/>
                  </a:lnTo>
                  <a:lnTo>
                    <a:pt x="572851" y="76301"/>
                  </a:lnTo>
                  <a:lnTo>
                    <a:pt x="575898" y="79966"/>
                  </a:lnTo>
                  <a:lnTo>
                    <a:pt x="580484" y="81264"/>
                  </a:lnTo>
                  <a:lnTo>
                    <a:pt x="584526" y="82960"/>
                  </a:lnTo>
                  <a:lnTo>
                    <a:pt x="587259" y="83976"/>
                  </a:lnTo>
                  <a:lnTo>
                    <a:pt x="592735" y="84374"/>
                  </a:lnTo>
                  <a:lnTo>
                    <a:pt x="652472" y="137409"/>
                  </a:lnTo>
                  <a:lnTo>
                    <a:pt x="677455" y="144581"/>
                  </a:lnTo>
                  <a:lnTo>
                    <a:pt x="671750" y="148000"/>
                  </a:lnTo>
                  <a:lnTo>
                    <a:pt x="665782" y="151114"/>
                  </a:lnTo>
                  <a:lnTo>
                    <a:pt x="660388" y="154775"/>
                  </a:lnTo>
                  <a:lnTo>
                    <a:pt x="656409" y="159838"/>
                  </a:lnTo>
                  <a:lnTo>
                    <a:pt x="653843" y="164937"/>
                  </a:lnTo>
                  <a:lnTo>
                    <a:pt x="657728" y="172518"/>
                  </a:lnTo>
                  <a:lnTo>
                    <a:pt x="661812" y="176151"/>
                  </a:lnTo>
                  <a:lnTo>
                    <a:pt x="665372" y="179282"/>
                  </a:lnTo>
                  <a:lnTo>
                    <a:pt x="670712" y="176392"/>
                  </a:lnTo>
                  <a:lnTo>
                    <a:pt x="675141" y="176821"/>
                  </a:lnTo>
                  <a:lnTo>
                    <a:pt x="677895" y="177083"/>
                  </a:lnTo>
                  <a:lnTo>
                    <a:pt x="680691" y="177649"/>
                  </a:lnTo>
                  <a:lnTo>
                    <a:pt x="683350" y="178235"/>
                  </a:lnTo>
                  <a:lnTo>
                    <a:pt x="719129" y="200789"/>
                  </a:lnTo>
                  <a:lnTo>
                    <a:pt x="734762" y="169219"/>
                  </a:lnTo>
                  <a:lnTo>
                    <a:pt x="778395" y="165471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2187778" y="4168347"/>
              <a:ext cx="140335" cy="451484"/>
            </a:xfrm>
            <a:custGeom>
              <a:avLst/>
              <a:gdLst/>
              <a:ahLst/>
              <a:cxnLst/>
              <a:rect l="l" t="t" r="r" b="b"/>
              <a:pathLst>
                <a:path w="140334" h="451485">
                  <a:moveTo>
                    <a:pt x="0" y="450918"/>
                  </a:moveTo>
                  <a:lnTo>
                    <a:pt x="140142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5009117" y="5809979"/>
              <a:ext cx="479425" cy="259715"/>
            </a:xfrm>
            <a:custGeom>
              <a:avLst/>
              <a:gdLst/>
              <a:ahLst/>
              <a:cxnLst/>
              <a:rect l="l" t="t" r="r" b="b"/>
              <a:pathLst>
                <a:path w="479425" h="259714">
                  <a:moveTo>
                    <a:pt x="0" y="259636"/>
                  </a:moveTo>
                  <a:lnTo>
                    <a:pt x="150518" y="206234"/>
                  </a:lnTo>
                  <a:lnTo>
                    <a:pt x="273028" y="159984"/>
                  </a:lnTo>
                  <a:lnTo>
                    <a:pt x="326691" y="80772"/>
                  </a:lnTo>
                  <a:lnTo>
                    <a:pt x="479179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16193316" y="5599962"/>
              <a:ext cx="120650" cy="95885"/>
            </a:xfrm>
            <a:custGeom>
              <a:avLst/>
              <a:gdLst/>
              <a:ahLst/>
              <a:cxnLst/>
              <a:rect l="l" t="t" r="r" b="b"/>
              <a:pathLst>
                <a:path w="120650" h="95885">
                  <a:moveTo>
                    <a:pt x="0" y="95452"/>
                  </a:moveTo>
                  <a:lnTo>
                    <a:pt x="120635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14028856" y="6977795"/>
              <a:ext cx="839469" cy="855344"/>
            </a:xfrm>
            <a:custGeom>
              <a:avLst/>
              <a:gdLst/>
              <a:ahLst/>
              <a:cxnLst/>
              <a:rect l="l" t="t" r="r" b="b"/>
              <a:pathLst>
                <a:path w="839469" h="855345">
                  <a:moveTo>
                    <a:pt x="838937" y="855031"/>
                  </a:moveTo>
                  <a:lnTo>
                    <a:pt x="635593" y="697015"/>
                  </a:lnTo>
                  <a:lnTo>
                    <a:pt x="410762" y="454939"/>
                  </a:lnTo>
                  <a:lnTo>
                    <a:pt x="190863" y="279551"/>
                  </a:lnTo>
                  <a:lnTo>
                    <a:pt x="16104" y="181826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493079" y="6711193"/>
              <a:ext cx="1905" cy="313055"/>
            </a:xfrm>
            <a:custGeom>
              <a:avLst/>
              <a:gdLst/>
              <a:ahLst/>
              <a:cxnLst/>
              <a:rect l="l" t="t" r="r" b="b"/>
              <a:pathLst>
                <a:path w="1904" h="313054">
                  <a:moveTo>
                    <a:pt x="1476" y="312451"/>
                  </a:move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0493407" y="6116418"/>
              <a:ext cx="316230" cy="604520"/>
            </a:xfrm>
            <a:custGeom>
              <a:avLst/>
              <a:gdLst/>
              <a:ahLst/>
              <a:cxnLst/>
              <a:rect l="l" t="t" r="r" b="b"/>
              <a:pathLst>
                <a:path w="316229" h="604520">
                  <a:moveTo>
                    <a:pt x="0" y="604327"/>
                  </a:moveTo>
                  <a:lnTo>
                    <a:pt x="80971" y="595011"/>
                  </a:lnTo>
                  <a:lnTo>
                    <a:pt x="126113" y="584797"/>
                  </a:lnTo>
                  <a:lnTo>
                    <a:pt x="164989" y="565804"/>
                  </a:lnTo>
                  <a:lnTo>
                    <a:pt x="223351" y="516457"/>
                  </a:lnTo>
                  <a:lnTo>
                    <a:pt x="253472" y="467853"/>
                  </a:lnTo>
                  <a:lnTo>
                    <a:pt x="264924" y="428687"/>
                  </a:lnTo>
                  <a:lnTo>
                    <a:pt x="268024" y="389564"/>
                  </a:lnTo>
                  <a:lnTo>
                    <a:pt x="259485" y="378396"/>
                  </a:lnTo>
                  <a:lnTo>
                    <a:pt x="246095" y="371344"/>
                  </a:lnTo>
                  <a:lnTo>
                    <a:pt x="232286" y="365601"/>
                  </a:lnTo>
                  <a:lnTo>
                    <a:pt x="231706" y="353282"/>
                  </a:lnTo>
                  <a:lnTo>
                    <a:pt x="231372" y="340819"/>
                  </a:lnTo>
                  <a:lnTo>
                    <a:pt x="229408" y="328839"/>
                  </a:lnTo>
                  <a:lnTo>
                    <a:pt x="223940" y="317969"/>
                  </a:lnTo>
                  <a:lnTo>
                    <a:pt x="178382" y="285876"/>
                  </a:lnTo>
                  <a:lnTo>
                    <a:pt x="172106" y="257229"/>
                  </a:lnTo>
                  <a:lnTo>
                    <a:pt x="203459" y="230286"/>
                  </a:lnTo>
                  <a:lnTo>
                    <a:pt x="248536" y="227186"/>
                  </a:lnTo>
                  <a:lnTo>
                    <a:pt x="267579" y="221153"/>
                  </a:lnTo>
                  <a:lnTo>
                    <a:pt x="274923" y="200339"/>
                  </a:lnTo>
                  <a:lnTo>
                    <a:pt x="283260" y="163564"/>
                  </a:lnTo>
                  <a:lnTo>
                    <a:pt x="296432" y="100028"/>
                  </a:lnTo>
                  <a:lnTo>
                    <a:pt x="309024" y="36562"/>
                  </a:lnTo>
                  <a:lnTo>
                    <a:pt x="315623" y="0"/>
                  </a:lnTo>
                </a:path>
              </a:pathLst>
            </a:custGeom>
            <a:ln w="8167">
              <a:solidFill>
                <a:srgbClr val="9696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0050832" y="7026571"/>
              <a:ext cx="431800" cy="508000"/>
            </a:xfrm>
            <a:custGeom>
              <a:avLst/>
              <a:gdLst/>
              <a:ahLst/>
              <a:cxnLst/>
              <a:rect l="l" t="t" r="r" b="b"/>
              <a:pathLst>
                <a:path w="431800" h="508000">
                  <a:moveTo>
                    <a:pt x="0" y="507806"/>
                  </a:moveTo>
                  <a:lnTo>
                    <a:pt x="26103" y="473721"/>
                  </a:lnTo>
                  <a:lnTo>
                    <a:pt x="55157" y="436926"/>
                  </a:lnTo>
                  <a:lnTo>
                    <a:pt x="86677" y="397932"/>
                  </a:lnTo>
                  <a:lnTo>
                    <a:pt x="120180" y="357254"/>
                  </a:lnTo>
                  <a:lnTo>
                    <a:pt x="155185" y="315404"/>
                  </a:lnTo>
                  <a:lnTo>
                    <a:pt x="191209" y="272896"/>
                  </a:lnTo>
                  <a:lnTo>
                    <a:pt x="227767" y="230242"/>
                  </a:lnTo>
                  <a:lnTo>
                    <a:pt x="264379" y="187955"/>
                  </a:lnTo>
                  <a:lnTo>
                    <a:pt x="300560" y="146550"/>
                  </a:lnTo>
                  <a:lnTo>
                    <a:pt x="335828" y="106539"/>
                  </a:lnTo>
                  <a:lnTo>
                    <a:pt x="369701" y="68434"/>
                  </a:lnTo>
                  <a:lnTo>
                    <a:pt x="401694" y="32750"/>
                  </a:lnTo>
                  <a:lnTo>
                    <a:pt x="431327" y="0"/>
                  </a:lnTo>
                </a:path>
              </a:pathLst>
            </a:custGeom>
            <a:ln w="8167">
              <a:solidFill>
                <a:srgbClr val="9696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10807094" y="5746610"/>
              <a:ext cx="93980" cy="365125"/>
            </a:xfrm>
            <a:custGeom>
              <a:avLst/>
              <a:gdLst/>
              <a:ahLst/>
              <a:cxnLst/>
              <a:rect l="l" t="t" r="r" b="b"/>
              <a:pathLst>
                <a:path w="93979" h="365125">
                  <a:moveTo>
                    <a:pt x="0" y="364742"/>
                  </a:moveTo>
                  <a:lnTo>
                    <a:pt x="35077" y="190601"/>
                  </a:lnTo>
                  <a:lnTo>
                    <a:pt x="37360" y="151325"/>
                  </a:lnTo>
                  <a:lnTo>
                    <a:pt x="9385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4" name="object 134"/>
            <p:cNvSpPr/>
            <p:nvPr/>
          </p:nvSpPr>
          <p:spPr>
            <a:xfrm>
              <a:off x="10281786" y="6366721"/>
              <a:ext cx="53340" cy="553720"/>
            </a:xfrm>
            <a:custGeom>
              <a:avLst/>
              <a:gdLst/>
              <a:ahLst/>
              <a:cxnLst/>
              <a:rect l="l" t="t" r="r" b="b"/>
              <a:pathLst>
                <a:path w="53340" h="553720">
                  <a:moveTo>
                    <a:pt x="53338" y="0"/>
                  </a:moveTo>
                  <a:lnTo>
                    <a:pt x="0" y="159021"/>
                  </a:lnTo>
                  <a:lnTo>
                    <a:pt x="6094" y="294870"/>
                  </a:lnTo>
                  <a:lnTo>
                    <a:pt x="36114" y="553522"/>
                  </a:lnTo>
                </a:path>
              </a:pathLst>
            </a:custGeom>
            <a:ln w="8167">
              <a:solidFill>
                <a:srgbClr val="9696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760366" y="6911277"/>
              <a:ext cx="557530" cy="461009"/>
            </a:xfrm>
            <a:custGeom>
              <a:avLst/>
              <a:gdLst/>
              <a:ahLst/>
              <a:cxnLst/>
              <a:rect l="l" t="t" r="r" b="b"/>
              <a:pathLst>
                <a:path w="557529" h="461009">
                  <a:moveTo>
                    <a:pt x="557312" y="0"/>
                  </a:moveTo>
                  <a:lnTo>
                    <a:pt x="300723" y="222569"/>
                  </a:lnTo>
                  <a:lnTo>
                    <a:pt x="123336" y="353947"/>
                  </a:lnTo>
                  <a:lnTo>
                    <a:pt x="0" y="460530"/>
                  </a:lnTo>
                </a:path>
              </a:pathLst>
            </a:custGeom>
            <a:ln w="8167">
              <a:solidFill>
                <a:srgbClr val="969696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6" name="object 136"/>
            <p:cNvSpPr/>
            <p:nvPr/>
          </p:nvSpPr>
          <p:spPr>
            <a:xfrm>
              <a:off x="7800220" y="6275278"/>
              <a:ext cx="2108200" cy="1176020"/>
            </a:xfrm>
            <a:custGeom>
              <a:avLst/>
              <a:gdLst/>
              <a:ahLst/>
              <a:cxnLst/>
              <a:rect l="l" t="t" r="r" b="b"/>
              <a:pathLst>
                <a:path w="2108200" h="1176020">
                  <a:moveTo>
                    <a:pt x="2108061" y="1175545"/>
                  </a:moveTo>
                  <a:lnTo>
                    <a:pt x="1494760" y="856843"/>
                  </a:lnTo>
                  <a:lnTo>
                    <a:pt x="1309111" y="589280"/>
                  </a:lnTo>
                  <a:lnTo>
                    <a:pt x="1228370" y="517711"/>
                  </a:lnTo>
                  <a:lnTo>
                    <a:pt x="1114374" y="444164"/>
                  </a:lnTo>
                  <a:lnTo>
                    <a:pt x="1061800" y="426060"/>
                  </a:lnTo>
                  <a:lnTo>
                    <a:pt x="1000786" y="413327"/>
                  </a:lnTo>
                  <a:lnTo>
                    <a:pt x="954107" y="388480"/>
                  </a:lnTo>
                  <a:lnTo>
                    <a:pt x="901805" y="344963"/>
                  </a:lnTo>
                  <a:lnTo>
                    <a:pt x="936180" y="272724"/>
                  </a:lnTo>
                  <a:lnTo>
                    <a:pt x="899543" y="238170"/>
                  </a:lnTo>
                  <a:lnTo>
                    <a:pt x="849492" y="180737"/>
                  </a:lnTo>
                  <a:lnTo>
                    <a:pt x="823231" y="111326"/>
                  </a:lnTo>
                  <a:lnTo>
                    <a:pt x="693832" y="17057"/>
                  </a:lnTo>
                  <a:lnTo>
                    <a:pt x="356921" y="0"/>
                  </a:lnTo>
                  <a:lnTo>
                    <a:pt x="227218" y="24679"/>
                  </a:lnTo>
                  <a:lnTo>
                    <a:pt x="172246" y="73348"/>
                  </a:lnTo>
                  <a:lnTo>
                    <a:pt x="87086" y="57055"/>
                  </a:lnTo>
                  <a:lnTo>
                    <a:pt x="0" y="43192"/>
                  </a:lnTo>
                </a:path>
              </a:pathLst>
            </a:custGeom>
            <a:ln w="8167">
              <a:solidFill>
                <a:srgbClr val="96969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7" name="object 137"/>
            <p:cNvSpPr/>
            <p:nvPr/>
          </p:nvSpPr>
          <p:spPr>
            <a:xfrm>
              <a:off x="7975634" y="6351381"/>
              <a:ext cx="738505" cy="270510"/>
            </a:xfrm>
            <a:custGeom>
              <a:avLst/>
              <a:gdLst/>
              <a:ahLst/>
              <a:cxnLst/>
              <a:rect l="l" t="t" r="r" b="b"/>
              <a:pathLst>
                <a:path w="738504" h="270509">
                  <a:moveTo>
                    <a:pt x="737893" y="269991"/>
                  </a:moveTo>
                  <a:lnTo>
                    <a:pt x="465273" y="170654"/>
                  </a:lnTo>
                  <a:lnTo>
                    <a:pt x="132194" y="51883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8" name="object 138"/>
            <p:cNvSpPr/>
            <p:nvPr/>
          </p:nvSpPr>
          <p:spPr>
            <a:xfrm>
              <a:off x="10614994" y="5024793"/>
              <a:ext cx="704215" cy="123825"/>
            </a:xfrm>
            <a:custGeom>
              <a:avLst/>
              <a:gdLst/>
              <a:ahLst/>
              <a:cxnLst/>
              <a:rect l="l" t="t" r="r" b="b"/>
              <a:pathLst>
                <a:path w="704215" h="123825">
                  <a:moveTo>
                    <a:pt x="703989" y="110802"/>
                  </a:moveTo>
                  <a:lnTo>
                    <a:pt x="591416" y="123776"/>
                  </a:lnTo>
                  <a:lnTo>
                    <a:pt x="318074" y="54595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39" name="object 139"/>
            <p:cNvSpPr/>
            <p:nvPr/>
          </p:nvSpPr>
          <p:spPr>
            <a:xfrm>
              <a:off x="8507459" y="4353353"/>
              <a:ext cx="135255" cy="1174115"/>
            </a:xfrm>
            <a:custGeom>
              <a:avLst/>
              <a:gdLst/>
              <a:ahLst/>
              <a:cxnLst/>
              <a:rect l="l" t="t" r="r" b="b"/>
              <a:pathLst>
                <a:path w="135254" h="1174114">
                  <a:moveTo>
                    <a:pt x="0" y="1173702"/>
                  </a:moveTo>
                  <a:lnTo>
                    <a:pt x="107944" y="389150"/>
                  </a:lnTo>
                  <a:lnTo>
                    <a:pt x="134676" y="271866"/>
                  </a:lnTo>
                  <a:lnTo>
                    <a:pt x="110227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0" name="object 140"/>
            <p:cNvSpPr/>
            <p:nvPr/>
          </p:nvSpPr>
          <p:spPr>
            <a:xfrm>
              <a:off x="7905399" y="4519219"/>
              <a:ext cx="69850" cy="309880"/>
            </a:xfrm>
            <a:custGeom>
              <a:avLst/>
              <a:gdLst/>
              <a:ahLst/>
              <a:cxnLst/>
              <a:rect l="l" t="t" r="r" b="b"/>
              <a:pathLst>
                <a:path w="69850" h="309879">
                  <a:moveTo>
                    <a:pt x="0" y="309446"/>
                  </a:moveTo>
                  <a:lnTo>
                    <a:pt x="33245" y="229312"/>
                  </a:lnTo>
                  <a:lnTo>
                    <a:pt x="6961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1" name="object 141"/>
            <p:cNvSpPr/>
            <p:nvPr/>
          </p:nvSpPr>
          <p:spPr>
            <a:xfrm>
              <a:off x="12189760" y="5439141"/>
              <a:ext cx="1727200" cy="2352040"/>
            </a:xfrm>
            <a:custGeom>
              <a:avLst/>
              <a:gdLst/>
              <a:ahLst/>
              <a:cxnLst/>
              <a:rect l="l" t="t" r="r" b="b"/>
              <a:pathLst>
                <a:path w="1727200" h="2352040">
                  <a:moveTo>
                    <a:pt x="1727036" y="0"/>
                  </a:moveTo>
                  <a:lnTo>
                    <a:pt x="1617029" y="14774"/>
                  </a:lnTo>
                  <a:lnTo>
                    <a:pt x="583416" y="1389434"/>
                  </a:lnTo>
                  <a:lnTo>
                    <a:pt x="0" y="2351907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2" name="object 142"/>
            <p:cNvSpPr/>
            <p:nvPr/>
          </p:nvSpPr>
          <p:spPr>
            <a:xfrm>
              <a:off x="11241694" y="4262882"/>
              <a:ext cx="726440" cy="94615"/>
            </a:xfrm>
            <a:custGeom>
              <a:avLst/>
              <a:gdLst/>
              <a:ahLst/>
              <a:cxnLst/>
              <a:rect l="l" t="t" r="r" b="b"/>
              <a:pathLst>
                <a:path w="726440" h="94614">
                  <a:moveTo>
                    <a:pt x="726417" y="92384"/>
                  </a:moveTo>
                  <a:lnTo>
                    <a:pt x="652409" y="94101"/>
                  </a:lnTo>
                  <a:lnTo>
                    <a:pt x="392710" y="0"/>
                  </a:lnTo>
                  <a:lnTo>
                    <a:pt x="0" y="46312"/>
                  </a:lnTo>
                </a:path>
              </a:pathLst>
            </a:custGeom>
            <a:ln w="5444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3" name="object 143"/>
            <p:cNvSpPr/>
            <p:nvPr/>
          </p:nvSpPr>
          <p:spPr>
            <a:xfrm>
              <a:off x="10029064" y="4303827"/>
              <a:ext cx="994410" cy="83820"/>
            </a:xfrm>
            <a:custGeom>
              <a:avLst/>
              <a:gdLst/>
              <a:ahLst/>
              <a:cxnLst/>
              <a:rect l="l" t="t" r="r" b="b"/>
              <a:pathLst>
                <a:path w="994409" h="83820">
                  <a:moveTo>
                    <a:pt x="994378" y="70647"/>
                  </a:moveTo>
                  <a:lnTo>
                    <a:pt x="895616" y="33915"/>
                  </a:lnTo>
                  <a:lnTo>
                    <a:pt x="598107" y="83808"/>
                  </a:lnTo>
                  <a:lnTo>
                    <a:pt x="241134" y="0"/>
                  </a:lnTo>
                  <a:lnTo>
                    <a:pt x="156958" y="7999"/>
                  </a:lnTo>
                  <a:lnTo>
                    <a:pt x="0" y="76050"/>
                  </a:lnTo>
                </a:path>
              </a:pathLst>
            </a:custGeom>
            <a:ln w="5444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4" name="object 144"/>
            <p:cNvSpPr/>
            <p:nvPr/>
          </p:nvSpPr>
          <p:spPr>
            <a:xfrm>
              <a:off x="10310714" y="4472816"/>
              <a:ext cx="1642110" cy="30480"/>
            </a:xfrm>
            <a:custGeom>
              <a:avLst/>
              <a:gdLst/>
              <a:ahLst/>
              <a:cxnLst/>
              <a:rect l="l" t="t" r="r" b="b"/>
              <a:pathLst>
                <a:path w="1642109" h="30479">
                  <a:moveTo>
                    <a:pt x="1641970" y="0"/>
                  </a:moveTo>
                  <a:lnTo>
                    <a:pt x="1262411" y="5727"/>
                  </a:lnTo>
                  <a:lnTo>
                    <a:pt x="1054899" y="3821"/>
                  </a:lnTo>
                  <a:lnTo>
                    <a:pt x="693319" y="22156"/>
                  </a:lnTo>
                  <a:lnTo>
                    <a:pt x="327623" y="29957"/>
                  </a:lnTo>
                  <a:lnTo>
                    <a:pt x="120394" y="16742"/>
                  </a:lnTo>
                  <a:lnTo>
                    <a:pt x="0" y="10816"/>
                  </a:lnTo>
                </a:path>
              </a:pathLst>
            </a:custGeom>
            <a:ln w="5444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5" name="object 145"/>
            <p:cNvSpPr/>
            <p:nvPr/>
          </p:nvSpPr>
          <p:spPr>
            <a:xfrm>
              <a:off x="14060278" y="4587557"/>
              <a:ext cx="1248410" cy="389255"/>
            </a:xfrm>
            <a:custGeom>
              <a:avLst/>
              <a:gdLst/>
              <a:ahLst/>
              <a:cxnLst/>
              <a:rect l="l" t="t" r="r" b="b"/>
              <a:pathLst>
                <a:path w="1248409" h="389254">
                  <a:moveTo>
                    <a:pt x="0" y="0"/>
                  </a:moveTo>
                  <a:lnTo>
                    <a:pt x="192214" y="4586"/>
                  </a:lnTo>
                  <a:lnTo>
                    <a:pt x="598086" y="136121"/>
                  </a:lnTo>
                  <a:lnTo>
                    <a:pt x="704167" y="176078"/>
                  </a:lnTo>
                  <a:lnTo>
                    <a:pt x="901972" y="238233"/>
                  </a:lnTo>
                  <a:lnTo>
                    <a:pt x="1034387" y="287080"/>
                  </a:lnTo>
                  <a:lnTo>
                    <a:pt x="1179639" y="344942"/>
                  </a:lnTo>
                  <a:lnTo>
                    <a:pt x="1248202" y="389223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6" name="object 146"/>
            <p:cNvSpPr/>
            <p:nvPr/>
          </p:nvSpPr>
          <p:spPr>
            <a:xfrm>
              <a:off x="17634136" y="4104845"/>
              <a:ext cx="949325" cy="376555"/>
            </a:xfrm>
            <a:custGeom>
              <a:avLst/>
              <a:gdLst/>
              <a:ahLst/>
              <a:cxnLst/>
              <a:rect l="l" t="t" r="r" b="b"/>
              <a:pathLst>
                <a:path w="949325" h="376554">
                  <a:moveTo>
                    <a:pt x="0" y="376480"/>
                  </a:moveTo>
                  <a:lnTo>
                    <a:pt x="73097" y="279593"/>
                  </a:lnTo>
                  <a:lnTo>
                    <a:pt x="129158" y="239751"/>
                  </a:lnTo>
                  <a:lnTo>
                    <a:pt x="135781" y="242988"/>
                  </a:lnTo>
                  <a:lnTo>
                    <a:pt x="142459" y="246145"/>
                  </a:lnTo>
                  <a:lnTo>
                    <a:pt x="149077" y="249453"/>
                  </a:lnTo>
                  <a:lnTo>
                    <a:pt x="155524" y="253144"/>
                  </a:lnTo>
                  <a:lnTo>
                    <a:pt x="158560" y="255007"/>
                  </a:lnTo>
                  <a:lnTo>
                    <a:pt x="160602" y="258107"/>
                  </a:lnTo>
                  <a:lnTo>
                    <a:pt x="162885" y="260861"/>
                  </a:lnTo>
                  <a:lnTo>
                    <a:pt x="167460" y="267378"/>
                  </a:lnTo>
                  <a:lnTo>
                    <a:pt x="168988" y="270634"/>
                  </a:lnTo>
                  <a:lnTo>
                    <a:pt x="170160" y="271532"/>
                  </a:lnTo>
                  <a:lnTo>
                    <a:pt x="173670" y="270976"/>
                  </a:lnTo>
                  <a:lnTo>
                    <a:pt x="224663" y="322094"/>
                  </a:lnTo>
                  <a:lnTo>
                    <a:pt x="263405" y="303289"/>
                  </a:lnTo>
                  <a:lnTo>
                    <a:pt x="316136" y="330073"/>
                  </a:lnTo>
                  <a:lnTo>
                    <a:pt x="400103" y="312356"/>
                  </a:lnTo>
                  <a:lnTo>
                    <a:pt x="496288" y="244453"/>
                  </a:lnTo>
                  <a:lnTo>
                    <a:pt x="523167" y="260756"/>
                  </a:lnTo>
                  <a:lnTo>
                    <a:pt x="727799" y="194873"/>
                  </a:lnTo>
                  <a:lnTo>
                    <a:pt x="824100" y="24857"/>
                  </a:lnTo>
                  <a:lnTo>
                    <a:pt x="926212" y="24983"/>
                  </a:lnTo>
                  <a:lnTo>
                    <a:pt x="94885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7" name="object 147"/>
            <p:cNvSpPr/>
            <p:nvPr/>
          </p:nvSpPr>
          <p:spPr>
            <a:xfrm>
              <a:off x="17790009" y="4349022"/>
              <a:ext cx="838835" cy="830580"/>
            </a:xfrm>
            <a:custGeom>
              <a:avLst/>
              <a:gdLst/>
              <a:ahLst/>
              <a:cxnLst/>
              <a:rect l="l" t="t" r="r" b="b"/>
              <a:pathLst>
                <a:path w="838834" h="830579">
                  <a:moveTo>
                    <a:pt x="0" y="747516"/>
                  </a:moveTo>
                  <a:lnTo>
                    <a:pt x="161628" y="830278"/>
                  </a:lnTo>
                  <a:lnTo>
                    <a:pt x="250002" y="700690"/>
                  </a:lnTo>
                  <a:lnTo>
                    <a:pt x="336010" y="403380"/>
                  </a:lnTo>
                  <a:lnTo>
                    <a:pt x="550213" y="203700"/>
                  </a:lnTo>
                  <a:lnTo>
                    <a:pt x="725988" y="58804"/>
                  </a:lnTo>
                  <a:lnTo>
                    <a:pt x="83878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8" name="object 148"/>
            <p:cNvSpPr/>
            <p:nvPr/>
          </p:nvSpPr>
          <p:spPr>
            <a:xfrm>
              <a:off x="17872689" y="5404707"/>
              <a:ext cx="964565" cy="184150"/>
            </a:xfrm>
            <a:custGeom>
              <a:avLst/>
              <a:gdLst/>
              <a:ahLst/>
              <a:cxnLst/>
              <a:rect l="l" t="t" r="r" b="b"/>
              <a:pathLst>
                <a:path w="964565" h="184150">
                  <a:moveTo>
                    <a:pt x="0" y="43642"/>
                  </a:moveTo>
                  <a:lnTo>
                    <a:pt x="173910" y="25172"/>
                  </a:lnTo>
                  <a:lnTo>
                    <a:pt x="292116" y="31475"/>
                  </a:lnTo>
                  <a:lnTo>
                    <a:pt x="334639" y="0"/>
                  </a:lnTo>
                  <a:lnTo>
                    <a:pt x="417526" y="27507"/>
                  </a:lnTo>
                  <a:lnTo>
                    <a:pt x="604913" y="51705"/>
                  </a:lnTo>
                  <a:lnTo>
                    <a:pt x="674764" y="90510"/>
                  </a:lnTo>
                  <a:lnTo>
                    <a:pt x="834718" y="146540"/>
                  </a:lnTo>
                  <a:lnTo>
                    <a:pt x="879575" y="162696"/>
                  </a:lnTo>
                  <a:lnTo>
                    <a:pt x="964358" y="183868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9" name="object 149"/>
            <p:cNvSpPr/>
            <p:nvPr/>
          </p:nvSpPr>
          <p:spPr>
            <a:xfrm>
              <a:off x="7502523" y="4618636"/>
              <a:ext cx="7552690" cy="533400"/>
            </a:xfrm>
            <a:custGeom>
              <a:avLst/>
              <a:gdLst/>
              <a:ahLst/>
              <a:cxnLst/>
              <a:rect l="l" t="t" r="r" b="b"/>
              <a:pathLst>
                <a:path w="7552690" h="533400">
                  <a:moveTo>
                    <a:pt x="0" y="44197"/>
                  </a:moveTo>
                  <a:lnTo>
                    <a:pt x="111860" y="24596"/>
                  </a:lnTo>
                  <a:lnTo>
                    <a:pt x="2292684" y="9853"/>
                  </a:lnTo>
                  <a:lnTo>
                    <a:pt x="5144523" y="0"/>
                  </a:lnTo>
                  <a:lnTo>
                    <a:pt x="6485687" y="45956"/>
                  </a:lnTo>
                  <a:lnTo>
                    <a:pt x="7552230" y="532779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0" name="object 150"/>
            <p:cNvSpPr/>
            <p:nvPr/>
          </p:nvSpPr>
          <p:spPr>
            <a:xfrm>
              <a:off x="11251588" y="6697891"/>
              <a:ext cx="111125" cy="132715"/>
            </a:xfrm>
            <a:custGeom>
              <a:avLst/>
              <a:gdLst/>
              <a:ahLst/>
              <a:cxnLst/>
              <a:rect l="l" t="t" r="r" b="b"/>
              <a:pathLst>
                <a:path w="111125" h="132715">
                  <a:moveTo>
                    <a:pt x="110719" y="132372"/>
                  </a:moveTo>
                  <a:lnTo>
                    <a:pt x="1622" y="77788"/>
                  </a:lnTo>
                  <a:lnTo>
                    <a:pt x="1038" y="54967"/>
                  </a:lnTo>
                  <a:lnTo>
                    <a:pt x="862" y="38886"/>
                  </a:lnTo>
                  <a:lnTo>
                    <a:pt x="661" y="22809"/>
                  </a:lnTo>
                  <a:lnTo>
                    <a:pt x="0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pic>
          <p:nvPicPr>
            <p:cNvPr id="151" name="object 15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58960" y="5665347"/>
              <a:ext cx="72092" cy="72092"/>
            </a:xfrm>
            <a:prstGeom prst="rect">
              <a:avLst/>
            </a:prstGeom>
          </p:spPr>
        </p:pic>
        <p:pic>
          <p:nvPicPr>
            <p:cNvPr id="152" name="object 15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01123" y="2123746"/>
              <a:ext cx="12872202" cy="7296491"/>
            </a:xfrm>
            <a:prstGeom prst="rect">
              <a:avLst/>
            </a:prstGeom>
          </p:spPr>
        </p:pic>
      </p:grpSp>
      <p:sp>
        <p:nvSpPr>
          <p:cNvPr id="153" name="object 153"/>
          <p:cNvSpPr txBox="1"/>
          <p:nvPr/>
        </p:nvSpPr>
        <p:spPr>
          <a:xfrm rot="21060000">
            <a:off x="5164113" y="2206428"/>
            <a:ext cx="249029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2"/>
              </a:lnSpc>
            </a:pPr>
            <a:r>
              <a:rPr sz="273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Cundinamarca</a:t>
            </a:r>
            <a:endParaRPr sz="273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54" name="object 154"/>
          <p:cNvSpPr txBox="1"/>
          <p:nvPr/>
        </p:nvSpPr>
        <p:spPr>
          <a:xfrm rot="21060000">
            <a:off x="5240567" y="2265008"/>
            <a:ext cx="12352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2"/>
              </a:lnSpc>
            </a:pPr>
            <a:r>
              <a:rPr sz="273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Bogotá</a:t>
            </a:r>
            <a:endParaRPr sz="273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55" name="object 155"/>
          <p:cNvSpPr txBox="1"/>
          <p:nvPr/>
        </p:nvSpPr>
        <p:spPr>
          <a:xfrm rot="21000000">
            <a:off x="7847530" y="1594690"/>
            <a:ext cx="24864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2"/>
              </a:lnSpc>
            </a:pPr>
            <a:r>
              <a:rPr sz="273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Cundinamarca</a:t>
            </a:r>
            <a:endParaRPr sz="273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56" name="object 156"/>
          <p:cNvSpPr txBox="1"/>
          <p:nvPr/>
        </p:nvSpPr>
        <p:spPr>
          <a:xfrm rot="21000000">
            <a:off x="7924583" y="1653387"/>
            <a:ext cx="12315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2"/>
              </a:lnSpc>
            </a:pPr>
            <a:r>
              <a:rPr sz="273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Bogotá</a:t>
            </a:r>
            <a:endParaRPr sz="273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57" name="object 157"/>
          <p:cNvSpPr txBox="1"/>
          <p:nvPr/>
        </p:nvSpPr>
        <p:spPr>
          <a:xfrm rot="300000">
            <a:off x="10029582" y="1798079"/>
            <a:ext cx="24864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"/>
              </a:lnSpc>
            </a:pPr>
            <a:r>
              <a:rPr sz="273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Cundinamarca</a:t>
            </a:r>
            <a:endParaRPr sz="273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58" name="object 158"/>
          <p:cNvSpPr txBox="1"/>
          <p:nvPr/>
        </p:nvSpPr>
        <p:spPr>
          <a:xfrm rot="300000">
            <a:off x="10090034" y="1858501"/>
            <a:ext cx="12315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2"/>
              </a:lnSpc>
            </a:pPr>
            <a:r>
              <a:rPr sz="273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Bogotá</a:t>
            </a:r>
            <a:endParaRPr sz="273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59" name="object 159"/>
          <p:cNvSpPr txBox="1"/>
          <p:nvPr/>
        </p:nvSpPr>
        <p:spPr>
          <a:xfrm rot="20880000">
            <a:off x="10507789" y="4459746"/>
            <a:ext cx="248648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2"/>
              </a:lnSpc>
            </a:pPr>
            <a:r>
              <a:rPr sz="273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Cundinamarca</a:t>
            </a:r>
            <a:endParaRPr sz="273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60" name="object 160"/>
          <p:cNvSpPr txBox="1"/>
          <p:nvPr/>
        </p:nvSpPr>
        <p:spPr>
          <a:xfrm rot="20880000">
            <a:off x="10586787" y="4530366"/>
            <a:ext cx="123151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82"/>
              </a:lnSpc>
            </a:pPr>
            <a:r>
              <a:rPr sz="273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Bogotá</a:t>
            </a:r>
            <a:endParaRPr sz="273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61" name="object 161"/>
          <p:cNvSpPr txBox="1"/>
          <p:nvPr/>
        </p:nvSpPr>
        <p:spPr>
          <a:xfrm rot="21060000">
            <a:off x="10246506" y="3191172"/>
            <a:ext cx="255055" cy="64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91"/>
              </a:lnSpc>
            </a:pPr>
            <a:r>
              <a:rPr sz="485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Yom</a:t>
            </a:r>
            <a:r>
              <a:rPr sz="728" baseline="3472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asa</a:t>
            </a:r>
            <a:endParaRPr sz="728" baseline="3472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62" name="object 162"/>
          <p:cNvSpPr txBox="1"/>
          <p:nvPr/>
        </p:nvSpPr>
        <p:spPr>
          <a:xfrm rot="15660000">
            <a:off x="9107229" y="4784247"/>
            <a:ext cx="18034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77J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63" name="object 163"/>
          <p:cNvSpPr txBox="1"/>
          <p:nvPr/>
        </p:nvSpPr>
        <p:spPr>
          <a:xfrm rot="21060000">
            <a:off x="9914044" y="3408616"/>
            <a:ext cx="210209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8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La Pic</a:t>
            </a:r>
            <a:r>
              <a:rPr sz="500" baseline="5050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ota</a:t>
            </a:r>
            <a:endParaRPr sz="500" baseline="505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64" name="object 164"/>
          <p:cNvSpPr txBox="1"/>
          <p:nvPr/>
        </p:nvSpPr>
        <p:spPr>
          <a:xfrm rot="21060000">
            <a:off x="9531978" y="3757373"/>
            <a:ext cx="333114" cy="512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Parqu</a:t>
            </a:r>
            <a:r>
              <a:rPr sz="500" baseline="5050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e El Tunal</a:t>
            </a:r>
            <a:endParaRPr sz="500" baseline="505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65" name="object 165"/>
          <p:cNvSpPr txBox="1"/>
          <p:nvPr/>
        </p:nvSpPr>
        <p:spPr>
          <a:xfrm rot="21060000">
            <a:off x="9056064" y="5019259"/>
            <a:ext cx="16263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"/>
              </a:lnSpc>
            </a:pPr>
            <a:r>
              <a:rPr sz="273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Humed</a:t>
            </a:r>
            <a:r>
              <a:rPr sz="409" baseline="6172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al</a:t>
            </a:r>
            <a:endParaRPr sz="409" baseline="6172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66" name="object 166"/>
          <p:cNvSpPr txBox="1"/>
          <p:nvPr/>
        </p:nvSpPr>
        <p:spPr>
          <a:xfrm rot="21060000">
            <a:off x="9067653" y="5061801"/>
            <a:ext cx="15176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8"/>
              </a:lnSpc>
            </a:pPr>
            <a:r>
              <a:rPr sz="273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Tibanic</a:t>
            </a:r>
            <a:r>
              <a:rPr sz="409" baseline="6172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</a:t>
            </a:r>
            <a:endParaRPr sz="409" baseline="6172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8252325" y="2512273"/>
            <a:ext cx="359650" cy="8319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485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Monserrate</a:t>
            </a:r>
            <a:endParaRPr sz="485"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168" name="object 16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32735" y="3951841"/>
            <a:ext cx="68803" cy="68803"/>
          </a:xfrm>
          <a:prstGeom prst="rect">
            <a:avLst/>
          </a:prstGeom>
        </p:spPr>
      </p:pic>
      <p:sp>
        <p:nvSpPr>
          <p:cNvPr id="169" name="object 169"/>
          <p:cNvSpPr txBox="1"/>
          <p:nvPr/>
        </p:nvSpPr>
        <p:spPr>
          <a:xfrm>
            <a:off x="9915052" y="3939670"/>
            <a:ext cx="675403" cy="8319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485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Parque Sierra Morena</a:t>
            </a:r>
            <a:endParaRPr sz="485"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170" name="object 17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9144" y="5215536"/>
            <a:ext cx="68803" cy="68803"/>
          </a:xfrm>
          <a:prstGeom prst="rect">
            <a:avLst/>
          </a:prstGeom>
        </p:spPr>
      </p:pic>
      <p:sp>
        <p:nvSpPr>
          <p:cNvPr id="171" name="object 171"/>
          <p:cNvSpPr txBox="1"/>
          <p:nvPr/>
        </p:nvSpPr>
        <p:spPr>
          <a:xfrm>
            <a:off x="9751458" y="5203355"/>
            <a:ext cx="251832" cy="8319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485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Soacha</a:t>
            </a:r>
            <a:endParaRPr sz="485">
              <a:latin typeface="Century Gothic" panose="020B0502020202020204" pitchFamily="34" charset="0"/>
              <a:cs typeface="Verdana"/>
            </a:endParaRPr>
          </a:p>
        </p:txBody>
      </p:sp>
      <p:pic>
        <p:nvPicPr>
          <p:cNvPr id="172" name="object 17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07542" y="5303219"/>
            <a:ext cx="68803" cy="68803"/>
          </a:xfrm>
          <a:prstGeom prst="rect">
            <a:avLst/>
          </a:prstGeom>
        </p:spPr>
      </p:pic>
      <p:sp>
        <p:nvSpPr>
          <p:cNvPr id="173" name="object 173"/>
          <p:cNvSpPr txBox="1"/>
          <p:nvPr/>
        </p:nvSpPr>
        <p:spPr>
          <a:xfrm>
            <a:off x="7289859" y="5291040"/>
            <a:ext cx="190607" cy="8319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485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Funza</a:t>
            </a:r>
            <a:endParaRPr sz="485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5108340" y="4071182"/>
            <a:ext cx="170199" cy="8319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485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Cota</a:t>
            </a:r>
            <a:endParaRPr sz="485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7456047" y="2067536"/>
            <a:ext cx="248367" cy="8319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485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San Luis</a:t>
            </a:r>
            <a:endParaRPr sz="485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76" name="object 176"/>
          <p:cNvSpPr txBox="1"/>
          <p:nvPr/>
        </p:nvSpPr>
        <p:spPr>
          <a:xfrm rot="21540000">
            <a:off x="6982539" y="2720533"/>
            <a:ext cx="15915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19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77" name="object 177"/>
          <p:cNvSpPr txBox="1"/>
          <p:nvPr/>
        </p:nvSpPr>
        <p:spPr>
          <a:xfrm rot="21540000">
            <a:off x="4856111" y="2826393"/>
            <a:ext cx="33792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Autopista Norte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6482350" y="2796584"/>
            <a:ext cx="350024" cy="6075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Autopista Norte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79" name="object 179"/>
          <p:cNvSpPr txBox="1"/>
          <p:nvPr/>
        </p:nvSpPr>
        <p:spPr>
          <a:xfrm rot="4980000">
            <a:off x="9088727" y="4407891"/>
            <a:ext cx="282662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500" baseline="5050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Autopista </a:t>
            </a: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Sur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0" name="object 180"/>
          <p:cNvSpPr txBox="1"/>
          <p:nvPr/>
        </p:nvSpPr>
        <p:spPr>
          <a:xfrm rot="17820000">
            <a:off x="9445483" y="4075722"/>
            <a:ext cx="356252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Villavicencio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1" name="object 181"/>
          <p:cNvSpPr txBox="1"/>
          <p:nvPr/>
        </p:nvSpPr>
        <p:spPr>
          <a:xfrm rot="19440000">
            <a:off x="7051612" y="2935485"/>
            <a:ext cx="19568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Suba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2" name="object 182"/>
          <p:cNvSpPr txBox="1"/>
          <p:nvPr/>
        </p:nvSpPr>
        <p:spPr>
          <a:xfrm rot="1740000">
            <a:off x="7572066" y="3271576"/>
            <a:ext cx="13784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68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3" name="object 183"/>
          <p:cNvSpPr txBox="1"/>
          <p:nvPr/>
        </p:nvSpPr>
        <p:spPr>
          <a:xfrm rot="180000">
            <a:off x="6233355" y="3153644"/>
            <a:ext cx="25228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Boyacá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4" name="object 184"/>
          <p:cNvSpPr txBox="1"/>
          <p:nvPr/>
        </p:nvSpPr>
        <p:spPr>
          <a:xfrm rot="300000">
            <a:off x="6158699" y="3390274"/>
            <a:ext cx="15952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92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5" name="object 185"/>
          <p:cNvSpPr txBox="1"/>
          <p:nvPr/>
        </p:nvSpPr>
        <p:spPr>
          <a:xfrm rot="600000">
            <a:off x="6179859" y="2571442"/>
            <a:ext cx="15878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15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6326655" y="3703795"/>
            <a:ext cx="180595" cy="6075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Cali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6643396" y="3703795"/>
            <a:ext cx="168658" cy="6075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  <a:tabLst>
                <a:tab pos="160572" algn="l"/>
              </a:tabLst>
            </a:pPr>
            <a:r>
              <a:rPr sz="334" u="heavy" dirty="0">
                <a:solidFill>
                  <a:srgbClr val="969696"/>
                </a:solidFill>
                <a:uFill>
                  <a:solidFill>
                    <a:srgbClr val="AAAAAA"/>
                  </a:solidFill>
                </a:uFill>
                <a:latin typeface="Century Gothic" panose="020B0502020202020204" pitchFamily="34" charset="0"/>
                <a:cs typeface="Verdana"/>
              </a:rPr>
              <a:t>	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8" name="object 188"/>
          <p:cNvSpPr txBox="1"/>
          <p:nvPr/>
        </p:nvSpPr>
        <p:spPr>
          <a:xfrm rot="1680000">
            <a:off x="7642713" y="3984900"/>
            <a:ext cx="171397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Cali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89" name="object 189"/>
          <p:cNvSpPr txBox="1"/>
          <p:nvPr/>
        </p:nvSpPr>
        <p:spPr>
          <a:xfrm rot="1860000">
            <a:off x="7863282" y="3763763"/>
            <a:ext cx="25228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Boyacá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90" name="object 190"/>
          <p:cNvSpPr txBox="1"/>
          <p:nvPr/>
        </p:nvSpPr>
        <p:spPr>
          <a:xfrm rot="420000">
            <a:off x="8810354" y="4075574"/>
            <a:ext cx="251904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Boyacá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91" name="object 191"/>
          <p:cNvSpPr txBox="1"/>
          <p:nvPr/>
        </p:nvSpPr>
        <p:spPr>
          <a:xfrm rot="20160000">
            <a:off x="10171346" y="3540398"/>
            <a:ext cx="252662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Boyacá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92" name="object 192"/>
          <p:cNvSpPr txBox="1"/>
          <p:nvPr/>
        </p:nvSpPr>
        <p:spPr>
          <a:xfrm rot="660000">
            <a:off x="8605555" y="3746737"/>
            <a:ext cx="13784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68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93" name="object 193"/>
          <p:cNvSpPr txBox="1"/>
          <p:nvPr/>
        </p:nvSpPr>
        <p:spPr>
          <a:xfrm rot="3420000">
            <a:off x="8633322" y="3646419"/>
            <a:ext cx="12515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Tv. 42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94" name="object 194"/>
          <p:cNvSpPr txBox="1"/>
          <p:nvPr/>
        </p:nvSpPr>
        <p:spPr>
          <a:xfrm rot="1080000">
            <a:off x="8685581" y="3586054"/>
            <a:ext cx="23827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Cra. 50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95" name="object 195"/>
          <p:cNvSpPr txBox="1"/>
          <p:nvPr/>
        </p:nvSpPr>
        <p:spPr>
          <a:xfrm rot="18780000">
            <a:off x="8928948" y="3236457"/>
            <a:ext cx="24622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1 </a:t>
            </a:r>
            <a:r>
              <a:rPr sz="500" baseline="5050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Mayo</a:t>
            </a:r>
            <a:endParaRPr sz="500" baseline="505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96" name="object 196"/>
          <p:cNvSpPr txBox="1"/>
          <p:nvPr/>
        </p:nvSpPr>
        <p:spPr>
          <a:xfrm rot="4080000">
            <a:off x="8607105" y="4233031"/>
            <a:ext cx="24546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1 Mayo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97" name="object 197"/>
          <p:cNvSpPr txBox="1"/>
          <p:nvPr/>
        </p:nvSpPr>
        <p:spPr>
          <a:xfrm rot="16020000">
            <a:off x="8310297" y="3956653"/>
            <a:ext cx="28570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Américas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98" name="object 198"/>
          <p:cNvSpPr txBox="1"/>
          <p:nvPr/>
        </p:nvSpPr>
        <p:spPr>
          <a:xfrm rot="2280000">
            <a:off x="8427510" y="4448042"/>
            <a:ext cx="42051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500" baseline="5050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Agoberto </a:t>
            </a: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Mejía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99" name="object 199"/>
          <p:cNvSpPr txBox="1"/>
          <p:nvPr/>
        </p:nvSpPr>
        <p:spPr>
          <a:xfrm rot="2160000">
            <a:off x="8413611" y="4502462"/>
            <a:ext cx="171397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Cali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0" name="object 200"/>
          <p:cNvSpPr txBox="1"/>
          <p:nvPr/>
        </p:nvSpPr>
        <p:spPr>
          <a:xfrm rot="20700000">
            <a:off x="6473947" y="3806445"/>
            <a:ext cx="10178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ALO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1" name="object 201"/>
          <p:cNvSpPr txBox="1"/>
          <p:nvPr/>
        </p:nvSpPr>
        <p:spPr>
          <a:xfrm rot="1380000">
            <a:off x="7741541" y="4176691"/>
            <a:ext cx="10178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ALO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2" name="object 202"/>
          <p:cNvSpPr txBox="1"/>
          <p:nvPr/>
        </p:nvSpPr>
        <p:spPr>
          <a:xfrm rot="3420000">
            <a:off x="8352920" y="5159270"/>
            <a:ext cx="102129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ALO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3" name="object 203"/>
          <p:cNvSpPr txBox="1"/>
          <p:nvPr/>
        </p:nvSpPr>
        <p:spPr>
          <a:xfrm rot="17580000">
            <a:off x="6228159" y="3544239"/>
            <a:ext cx="19605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Suba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4" name="object 204"/>
          <p:cNvSpPr txBox="1"/>
          <p:nvPr/>
        </p:nvSpPr>
        <p:spPr>
          <a:xfrm rot="17040000">
            <a:off x="6434664" y="3568742"/>
            <a:ext cx="20808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Tabor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5" name="object 205"/>
          <p:cNvSpPr txBox="1"/>
          <p:nvPr/>
        </p:nvSpPr>
        <p:spPr>
          <a:xfrm rot="17400000">
            <a:off x="6704719" y="3353674"/>
            <a:ext cx="19643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Suba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6" name="object 206"/>
          <p:cNvSpPr txBox="1"/>
          <p:nvPr/>
        </p:nvSpPr>
        <p:spPr>
          <a:xfrm rot="17400000">
            <a:off x="6767775" y="3367977"/>
            <a:ext cx="153984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Rincón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7" name="object 207"/>
          <p:cNvSpPr txBox="1"/>
          <p:nvPr/>
        </p:nvSpPr>
        <p:spPr>
          <a:xfrm rot="780000">
            <a:off x="6648819" y="3047378"/>
            <a:ext cx="19156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Villas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8" name="object 208"/>
          <p:cNvSpPr txBox="1"/>
          <p:nvPr/>
        </p:nvSpPr>
        <p:spPr>
          <a:xfrm rot="3000000">
            <a:off x="7105797" y="2500431"/>
            <a:ext cx="179967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NQS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09" name="object 209"/>
          <p:cNvSpPr txBox="1"/>
          <p:nvPr/>
        </p:nvSpPr>
        <p:spPr>
          <a:xfrm rot="360000">
            <a:off x="7715287" y="3009679"/>
            <a:ext cx="180714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NQS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10" name="object 210"/>
          <p:cNvSpPr txBox="1"/>
          <p:nvPr/>
        </p:nvSpPr>
        <p:spPr>
          <a:xfrm rot="1860000">
            <a:off x="8458992" y="3066844"/>
            <a:ext cx="180714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NQS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11" name="object 211"/>
          <p:cNvSpPr txBox="1"/>
          <p:nvPr/>
        </p:nvSpPr>
        <p:spPr>
          <a:xfrm rot="360000">
            <a:off x="7673591" y="2502274"/>
            <a:ext cx="331431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Circunvalar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12" name="object 212"/>
          <p:cNvSpPr txBox="1"/>
          <p:nvPr/>
        </p:nvSpPr>
        <p:spPr>
          <a:xfrm rot="660000">
            <a:off x="9400921" y="2779655"/>
            <a:ext cx="331431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Circunvalar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13" name="object 213"/>
          <p:cNvSpPr txBox="1"/>
          <p:nvPr/>
        </p:nvSpPr>
        <p:spPr>
          <a:xfrm rot="19380000">
            <a:off x="9011264" y="2383758"/>
            <a:ext cx="27201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Vía Choachí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14" name="object 214"/>
          <p:cNvSpPr txBox="1"/>
          <p:nvPr/>
        </p:nvSpPr>
        <p:spPr>
          <a:xfrm rot="120000">
            <a:off x="8021564" y="2822582"/>
            <a:ext cx="27049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Caracas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15" name="object 215"/>
          <p:cNvSpPr txBox="1"/>
          <p:nvPr/>
        </p:nvSpPr>
        <p:spPr>
          <a:xfrm rot="3540000">
            <a:off x="9146908" y="3369542"/>
            <a:ext cx="27049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Caracas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16" name="object 216"/>
          <p:cNvSpPr txBox="1"/>
          <p:nvPr/>
        </p:nvSpPr>
        <p:spPr>
          <a:xfrm rot="20640000">
            <a:off x="10008673" y="3450188"/>
            <a:ext cx="270119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Caracas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17" name="object 217"/>
          <p:cNvSpPr txBox="1"/>
          <p:nvPr/>
        </p:nvSpPr>
        <p:spPr>
          <a:xfrm rot="21000000">
            <a:off x="6134715" y="2469223"/>
            <a:ext cx="21485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Cra. 9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18" name="object 218"/>
          <p:cNvSpPr txBox="1"/>
          <p:nvPr/>
        </p:nvSpPr>
        <p:spPr>
          <a:xfrm rot="360000">
            <a:off x="6139060" y="2314743"/>
            <a:ext cx="135657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7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19" name="object 219"/>
          <p:cNvSpPr txBox="1"/>
          <p:nvPr/>
        </p:nvSpPr>
        <p:spPr>
          <a:xfrm rot="1560000">
            <a:off x="7811391" y="2647306"/>
            <a:ext cx="136021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7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0" name="object 220"/>
          <p:cNvSpPr txBox="1"/>
          <p:nvPr/>
        </p:nvSpPr>
        <p:spPr>
          <a:xfrm rot="1020000">
            <a:off x="8916839" y="2844599"/>
            <a:ext cx="13638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7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1" name="object 221"/>
          <p:cNvSpPr txBox="1"/>
          <p:nvPr/>
        </p:nvSpPr>
        <p:spPr>
          <a:xfrm rot="1440000">
            <a:off x="9063585" y="2982128"/>
            <a:ext cx="15952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10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2" name="object 222"/>
          <p:cNvSpPr txBox="1"/>
          <p:nvPr/>
        </p:nvSpPr>
        <p:spPr>
          <a:xfrm rot="1200000">
            <a:off x="7551962" y="2650911"/>
            <a:ext cx="13638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9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3" name="object 223"/>
          <p:cNvSpPr txBox="1"/>
          <p:nvPr/>
        </p:nvSpPr>
        <p:spPr>
          <a:xfrm rot="17340000">
            <a:off x="4689584" y="2885854"/>
            <a:ext cx="15841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245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4" name="object 224"/>
          <p:cNvSpPr txBox="1"/>
          <p:nvPr/>
        </p:nvSpPr>
        <p:spPr>
          <a:xfrm rot="16680000">
            <a:off x="5151786" y="3064813"/>
            <a:ext cx="15804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222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5" name="object 225"/>
          <p:cNvSpPr txBox="1"/>
          <p:nvPr/>
        </p:nvSpPr>
        <p:spPr>
          <a:xfrm rot="17100000">
            <a:off x="6078314" y="3508413"/>
            <a:ext cx="15767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153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6" name="object 226"/>
          <p:cNvSpPr txBox="1"/>
          <p:nvPr/>
        </p:nvSpPr>
        <p:spPr>
          <a:xfrm rot="1140000">
            <a:off x="4948070" y="3930300"/>
            <a:ext cx="136021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5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7" name="object 227"/>
          <p:cNvSpPr txBox="1"/>
          <p:nvPr/>
        </p:nvSpPr>
        <p:spPr>
          <a:xfrm rot="21420000">
            <a:off x="5612112" y="4092130"/>
            <a:ext cx="239027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Río Bogotá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8" name="object 228"/>
          <p:cNvSpPr txBox="1"/>
          <p:nvPr/>
        </p:nvSpPr>
        <p:spPr>
          <a:xfrm rot="20460000">
            <a:off x="5386389" y="3776193"/>
            <a:ext cx="13493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11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29" name="object 229"/>
          <p:cNvSpPr txBox="1"/>
          <p:nvPr/>
        </p:nvSpPr>
        <p:spPr>
          <a:xfrm rot="120000">
            <a:off x="4960009" y="3771330"/>
            <a:ext cx="189687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Variante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0" name="object 230"/>
          <p:cNvSpPr txBox="1"/>
          <p:nvPr/>
        </p:nvSpPr>
        <p:spPr>
          <a:xfrm rot="120000">
            <a:off x="4993341" y="3815552"/>
            <a:ext cx="11869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Cota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1" name="object 231"/>
          <p:cNvSpPr txBox="1"/>
          <p:nvPr/>
        </p:nvSpPr>
        <p:spPr>
          <a:xfrm rot="1620000">
            <a:off x="5690135" y="4456967"/>
            <a:ext cx="309312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Variante Cota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2" name="object 232"/>
          <p:cNvSpPr txBox="1"/>
          <p:nvPr/>
        </p:nvSpPr>
        <p:spPr>
          <a:xfrm rot="18780000">
            <a:off x="6812296" y="3918402"/>
            <a:ext cx="13456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80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3" name="object 233"/>
          <p:cNvSpPr txBox="1"/>
          <p:nvPr/>
        </p:nvSpPr>
        <p:spPr>
          <a:xfrm rot="18780000">
            <a:off x="7195534" y="3242050"/>
            <a:ext cx="13456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80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4" name="object 234"/>
          <p:cNvSpPr txBox="1"/>
          <p:nvPr/>
        </p:nvSpPr>
        <p:spPr>
          <a:xfrm rot="18180000">
            <a:off x="7584283" y="3468420"/>
            <a:ext cx="13493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63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5" name="object 235"/>
          <p:cNvSpPr txBox="1"/>
          <p:nvPr/>
        </p:nvSpPr>
        <p:spPr>
          <a:xfrm rot="19200000">
            <a:off x="8019948" y="3368649"/>
            <a:ext cx="13493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26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6" name="object 236"/>
          <p:cNvSpPr txBox="1"/>
          <p:nvPr/>
        </p:nvSpPr>
        <p:spPr>
          <a:xfrm rot="18480000">
            <a:off x="8108396" y="3461383"/>
            <a:ext cx="13493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22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7" name="object 237"/>
          <p:cNvSpPr txBox="1"/>
          <p:nvPr/>
        </p:nvSpPr>
        <p:spPr>
          <a:xfrm rot="20040000">
            <a:off x="9108050" y="3560881"/>
            <a:ext cx="20582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36 Sur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8" name="object 238"/>
          <p:cNvSpPr txBox="1"/>
          <p:nvPr/>
        </p:nvSpPr>
        <p:spPr>
          <a:xfrm rot="19140000">
            <a:off x="9427595" y="3082320"/>
            <a:ext cx="206199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36 Sur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9" name="object 239"/>
          <p:cNvSpPr txBox="1"/>
          <p:nvPr/>
        </p:nvSpPr>
        <p:spPr>
          <a:xfrm rot="3480000">
            <a:off x="9187885" y="3704892"/>
            <a:ext cx="15952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33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0" name="object 240"/>
          <p:cNvSpPr txBox="1"/>
          <p:nvPr/>
        </p:nvSpPr>
        <p:spPr>
          <a:xfrm rot="17160000">
            <a:off x="9308320" y="4089145"/>
            <a:ext cx="15952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51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1" name="object 241"/>
          <p:cNvSpPr txBox="1"/>
          <p:nvPr/>
        </p:nvSpPr>
        <p:spPr>
          <a:xfrm rot="18000000">
            <a:off x="6997995" y="3934730"/>
            <a:ext cx="13493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72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2" name="object 242"/>
          <p:cNvSpPr txBox="1"/>
          <p:nvPr/>
        </p:nvSpPr>
        <p:spPr>
          <a:xfrm rot="17760000">
            <a:off x="7319491" y="4111553"/>
            <a:ext cx="13529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26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3" name="object 243"/>
          <p:cNvSpPr txBox="1"/>
          <p:nvPr/>
        </p:nvSpPr>
        <p:spPr>
          <a:xfrm rot="18600000">
            <a:off x="8182428" y="4507638"/>
            <a:ext cx="11194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6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4" name="object 244"/>
          <p:cNvSpPr txBox="1"/>
          <p:nvPr/>
        </p:nvSpPr>
        <p:spPr>
          <a:xfrm rot="18600000">
            <a:off x="7973975" y="3986888"/>
            <a:ext cx="13529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13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5" name="object 245"/>
          <p:cNvSpPr txBox="1"/>
          <p:nvPr/>
        </p:nvSpPr>
        <p:spPr>
          <a:xfrm rot="1560000">
            <a:off x="6772994" y="4148991"/>
            <a:ext cx="18332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116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6" name="object 246"/>
          <p:cNvSpPr txBox="1"/>
          <p:nvPr/>
        </p:nvSpPr>
        <p:spPr>
          <a:xfrm rot="1560000">
            <a:off x="6915374" y="4423173"/>
            <a:ext cx="18332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122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7" name="object 247"/>
          <p:cNvSpPr txBox="1"/>
          <p:nvPr/>
        </p:nvSpPr>
        <p:spPr>
          <a:xfrm rot="2100000">
            <a:off x="6877859" y="4033405"/>
            <a:ext cx="212221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116a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8" name="object 248"/>
          <p:cNvSpPr txBox="1"/>
          <p:nvPr/>
        </p:nvSpPr>
        <p:spPr>
          <a:xfrm rot="1680000">
            <a:off x="7093077" y="4187506"/>
            <a:ext cx="18332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112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49" name="object 249"/>
          <p:cNvSpPr txBox="1"/>
          <p:nvPr/>
        </p:nvSpPr>
        <p:spPr>
          <a:xfrm rot="3180000">
            <a:off x="8364152" y="4655254"/>
            <a:ext cx="15915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89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50" name="object 250"/>
          <p:cNvSpPr txBox="1"/>
          <p:nvPr/>
        </p:nvSpPr>
        <p:spPr>
          <a:xfrm rot="2520000">
            <a:off x="9151565" y="5318872"/>
            <a:ext cx="15952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Cra. 30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51" name="object 251"/>
          <p:cNvSpPr txBox="1"/>
          <p:nvPr/>
        </p:nvSpPr>
        <p:spPr>
          <a:xfrm rot="3180000">
            <a:off x="9415555" y="5103205"/>
            <a:ext cx="282281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Autopista Sur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52" name="object 252"/>
          <p:cNvSpPr txBox="1"/>
          <p:nvPr/>
        </p:nvSpPr>
        <p:spPr>
          <a:xfrm rot="21180000">
            <a:off x="9327438" y="5274395"/>
            <a:ext cx="13493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17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53" name="object 253"/>
          <p:cNvSpPr txBox="1"/>
          <p:nvPr/>
        </p:nvSpPr>
        <p:spPr>
          <a:xfrm rot="20280000">
            <a:off x="8641962" y="4828710"/>
            <a:ext cx="15546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54S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54" name="object 254"/>
          <p:cNvSpPr txBox="1"/>
          <p:nvPr/>
        </p:nvSpPr>
        <p:spPr>
          <a:xfrm rot="19680000">
            <a:off x="8903315" y="4706017"/>
            <a:ext cx="188938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Bosa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55" name="object 255"/>
          <p:cNvSpPr txBox="1"/>
          <p:nvPr/>
        </p:nvSpPr>
        <p:spPr>
          <a:xfrm rot="19440000">
            <a:off x="9445998" y="4883183"/>
            <a:ext cx="24735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Av. Terreros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56" name="object 256"/>
          <p:cNvSpPr txBox="1"/>
          <p:nvPr/>
        </p:nvSpPr>
        <p:spPr>
          <a:xfrm rot="1380000">
            <a:off x="9585002" y="4339001"/>
            <a:ext cx="12515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Tv. 50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57" name="object 257"/>
          <p:cNvSpPr txBox="1"/>
          <p:nvPr/>
        </p:nvSpPr>
        <p:spPr>
          <a:xfrm rot="2100000">
            <a:off x="6944315" y="4232646"/>
            <a:ext cx="234110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Tv. 112B Bis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58" name="object 258"/>
          <p:cNvSpPr txBox="1"/>
          <p:nvPr/>
        </p:nvSpPr>
        <p:spPr>
          <a:xfrm rot="17700000">
            <a:off x="5717243" y="2970959"/>
            <a:ext cx="14662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Cll.183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59" name="object 259"/>
          <p:cNvSpPr txBox="1"/>
          <p:nvPr/>
        </p:nvSpPr>
        <p:spPr>
          <a:xfrm rot="16620000">
            <a:off x="5960328" y="2892231"/>
            <a:ext cx="15804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170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0" name="object 260"/>
          <p:cNvSpPr txBox="1"/>
          <p:nvPr/>
        </p:nvSpPr>
        <p:spPr>
          <a:xfrm rot="16620000">
            <a:off x="6222204" y="2697473"/>
            <a:ext cx="15804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153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1" name="object 261"/>
          <p:cNvSpPr txBox="1"/>
          <p:nvPr/>
        </p:nvSpPr>
        <p:spPr>
          <a:xfrm rot="17160000">
            <a:off x="6427039" y="2543358"/>
            <a:ext cx="15767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147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2" name="object 262"/>
          <p:cNvSpPr txBox="1"/>
          <p:nvPr/>
        </p:nvSpPr>
        <p:spPr>
          <a:xfrm rot="16860000">
            <a:off x="6589674" y="2523524"/>
            <a:ext cx="15841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134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3" name="object 263"/>
          <p:cNvSpPr txBox="1"/>
          <p:nvPr/>
        </p:nvSpPr>
        <p:spPr>
          <a:xfrm rot="15780000">
            <a:off x="6768115" y="2498403"/>
            <a:ext cx="15767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127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4" name="object 264"/>
          <p:cNvSpPr txBox="1"/>
          <p:nvPr/>
        </p:nvSpPr>
        <p:spPr>
          <a:xfrm rot="16380000">
            <a:off x="6933540" y="2487446"/>
            <a:ext cx="15804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116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5" name="object 265"/>
          <p:cNvSpPr txBox="1"/>
          <p:nvPr/>
        </p:nvSpPr>
        <p:spPr>
          <a:xfrm rot="17100000">
            <a:off x="7234902" y="2567804"/>
            <a:ext cx="15804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100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6" name="object 266"/>
          <p:cNvSpPr txBox="1"/>
          <p:nvPr/>
        </p:nvSpPr>
        <p:spPr>
          <a:xfrm rot="17280000">
            <a:off x="7347308" y="2602923"/>
            <a:ext cx="13456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92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7" name="object 267"/>
          <p:cNvSpPr txBox="1"/>
          <p:nvPr/>
        </p:nvSpPr>
        <p:spPr>
          <a:xfrm rot="17580000">
            <a:off x="8832474" y="3140487"/>
            <a:ext cx="11194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6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9542028" y="3365817"/>
            <a:ext cx="216406" cy="60757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50 Sur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69" name="object 269"/>
          <p:cNvSpPr txBox="1"/>
          <p:nvPr/>
        </p:nvSpPr>
        <p:spPr>
          <a:xfrm rot="19260000">
            <a:off x="9778002" y="3310334"/>
            <a:ext cx="268979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49 </a:t>
            </a:r>
            <a:r>
              <a:rPr sz="500" baseline="5050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Bis Sur</a:t>
            </a:r>
            <a:endParaRPr sz="500" baseline="505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70" name="object 270"/>
          <p:cNvSpPr txBox="1"/>
          <p:nvPr/>
        </p:nvSpPr>
        <p:spPr>
          <a:xfrm rot="20160000">
            <a:off x="9173086" y="3982329"/>
            <a:ext cx="205823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51 Sur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71" name="object 271"/>
          <p:cNvSpPr txBox="1"/>
          <p:nvPr/>
        </p:nvSpPr>
        <p:spPr>
          <a:xfrm rot="16080000">
            <a:off x="5591259" y="2693569"/>
            <a:ext cx="15767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193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72" name="object 272"/>
          <p:cNvSpPr txBox="1"/>
          <p:nvPr/>
        </p:nvSpPr>
        <p:spPr>
          <a:xfrm rot="16380000">
            <a:off x="5444333" y="2681684"/>
            <a:ext cx="157676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Cll. 201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6000577" y="1694179"/>
            <a:ext cx="614948" cy="8319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485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Embalse San Rafael</a:t>
            </a:r>
            <a:endParaRPr sz="485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74" name="object 274"/>
          <p:cNvSpPr txBox="1"/>
          <p:nvPr/>
        </p:nvSpPr>
        <p:spPr>
          <a:xfrm rot="3180000">
            <a:off x="7943824" y="4869943"/>
            <a:ext cx="239405" cy="384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6"/>
              </a:lnSpc>
            </a:pPr>
            <a:r>
              <a:rPr sz="334" dirty="0">
                <a:solidFill>
                  <a:srgbClr val="969696"/>
                </a:solidFill>
                <a:latin typeface="Century Gothic" panose="020B0502020202020204" pitchFamily="34" charset="0"/>
                <a:cs typeface="Verdana"/>
              </a:rPr>
              <a:t>Río Bogotá</a:t>
            </a:r>
            <a:endParaRPr sz="33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6022813" y="3257527"/>
            <a:ext cx="115904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11</a:t>
            </a:r>
            <a:endParaRPr sz="697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8055860" y="3015184"/>
            <a:ext cx="118985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13</a:t>
            </a:r>
            <a:endParaRPr sz="697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8690133" y="3015184"/>
            <a:ext cx="123991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14</a:t>
            </a:r>
            <a:endParaRPr sz="697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8570956" y="3469152"/>
            <a:ext cx="121680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16</a:t>
            </a:r>
            <a:endParaRPr sz="697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9080656" y="3147595"/>
            <a:ext cx="118600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15</a:t>
            </a:r>
            <a:endParaRPr sz="697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9551950" y="3433895"/>
            <a:ext cx="122065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18</a:t>
            </a:r>
            <a:endParaRPr sz="697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5996351" y="2453329"/>
            <a:ext cx="74702" cy="13655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19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</a:t>
            </a:r>
            <a:endParaRPr sz="81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7750760" y="2333059"/>
            <a:ext cx="79708" cy="13655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19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2</a:t>
            </a:r>
            <a:endParaRPr sz="81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8786121" y="2185785"/>
            <a:ext cx="78168" cy="13655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19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3</a:t>
            </a:r>
            <a:endParaRPr sz="81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8787182" y="5077437"/>
            <a:ext cx="76243" cy="13655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19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7</a:t>
            </a:r>
            <a:endParaRPr sz="81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8489218" y="4283265"/>
            <a:ext cx="82019" cy="13655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19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8</a:t>
            </a:r>
            <a:endParaRPr sz="81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7604136" y="4113495"/>
            <a:ext cx="81634" cy="13655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19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9</a:t>
            </a:r>
            <a:endParaRPr sz="81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6988255" y="3678607"/>
            <a:ext cx="123606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10</a:t>
            </a:r>
            <a:endParaRPr sz="697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10718370" y="3908654"/>
            <a:ext cx="121680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19</a:t>
            </a:r>
            <a:endParaRPr sz="697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11921226" y="3618249"/>
            <a:ext cx="127841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spc="36" dirty="0">
                <a:solidFill>
                  <a:srgbClr val="606060"/>
                </a:solidFill>
                <a:latin typeface="Arial"/>
                <a:cs typeface="Arial"/>
              </a:rPr>
              <a:t>20</a:t>
            </a:r>
            <a:endParaRPr sz="697">
              <a:latin typeface="Arial"/>
              <a:cs typeface="Arial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9613952" y="2510679"/>
            <a:ext cx="84329" cy="13655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19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4</a:t>
            </a:r>
            <a:endParaRPr sz="81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11051220" y="2910906"/>
            <a:ext cx="77783" cy="13655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19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5</a:t>
            </a:r>
            <a:endParaRPr sz="81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7482924" y="2962596"/>
            <a:ext cx="120140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12</a:t>
            </a:r>
            <a:endParaRPr sz="697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8825954" y="2706170"/>
            <a:ext cx="117060" cy="11699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697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17</a:t>
            </a:r>
            <a:endParaRPr sz="697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9499150" y="3774296"/>
            <a:ext cx="81634" cy="136559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19" b="1" dirty="0">
                <a:solidFill>
                  <a:srgbClr val="606060"/>
                </a:solidFill>
                <a:latin typeface="Century Gothic" panose="020B0502020202020204" pitchFamily="34" charset="0"/>
                <a:cs typeface="Arial"/>
              </a:rPr>
              <a:t>6</a:t>
            </a:r>
            <a:endParaRPr sz="819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10225300" y="5324659"/>
            <a:ext cx="732393" cy="21848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364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Zona Sur</a:t>
            </a:r>
            <a:endParaRPr sz="136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10225301" y="4992207"/>
            <a:ext cx="471704" cy="39668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517" b="1" dirty="0">
                <a:solidFill>
                  <a:srgbClr val="FF9D00"/>
                </a:solidFill>
                <a:latin typeface="Century Gothic" panose="020B0502020202020204" pitchFamily="34" charset="0"/>
                <a:cs typeface="Tahoma"/>
              </a:rPr>
              <a:t>UIZ</a:t>
            </a:r>
            <a:endParaRPr sz="2517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297" name="object 297"/>
          <p:cNvGrpSpPr/>
          <p:nvPr/>
        </p:nvGrpSpPr>
        <p:grpSpPr>
          <a:xfrm>
            <a:off x="7498465" y="4346352"/>
            <a:ext cx="2607657" cy="1400095"/>
            <a:chOff x="12364818" y="7167456"/>
            <a:chExt cx="4300220" cy="2308860"/>
          </a:xfrm>
        </p:grpSpPr>
        <p:sp>
          <p:nvSpPr>
            <p:cNvPr id="298" name="object 298"/>
            <p:cNvSpPr/>
            <p:nvPr/>
          </p:nvSpPr>
          <p:spPr>
            <a:xfrm>
              <a:off x="15947973" y="7270232"/>
              <a:ext cx="659130" cy="2118995"/>
            </a:xfrm>
            <a:custGeom>
              <a:avLst/>
              <a:gdLst/>
              <a:ahLst/>
              <a:cxnLst/>
              <a:rect l="l" t="t" r="r" b="b"/>
              <a:pathLst>
                <a:path w="659130" h="2118995">
                  <a:moveTo>
                    <a:pt x="0" y="0"/>
                  </a:moveTo>
                  <a:lnTo>
                    <a:pt x="0" y="2118500"/>
                  </a:lnTo>
                  <a:lnTo>
                    <a:pt x="659068" y="211850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299" name="object 299"/>
            <p:cNvSpPr/>
            <p:nvPr/>
          </p:nvSpPr>
          <p:spPr>
            <a:xfrm>
              <a:off x="15929940" y="7252201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4" h="36195">
                  <a:moveTo>
                    <a:pt x="18030" y="0"/>
                  </a:moveTo>
                  <a:lnTo>
                    <a:pt x="11012" y="1417"/>
                  </a:lnTo>
                  <a:lnTo>
                    <a:pt x="5281" y="5281"/>
                  </a:lnTo>
                  <a:lnTo>
                    <a:pt x="1417" y="11012"/>
                  </a:lnTo>
                  <a:lnTo>
                    <a:pt x="0" y="18030"/>
                  </a:lnTo>
                  <a:lnTo>
                    <a:pt x="1417" y="25049"/>
                  </a:lnTo>
                  <a:lnTo>
                    <a:pt x="5281" y="30780"/>
                  </a:lnTo>
                  <a:lnTo>
                    <a:pt x="11012" y="34644"/>
                  </a:lnTo>
                  <a:lnTo>
                    <a:pt x="18030" y="36061"/>
                  </a:lnTo>
                  <a:lnTo>
                    <a:pt x="25049" y="34644"/>
                  </a:lnTo>
                  <a:lnTo>
                    <a:pt x="30780" y="30780"/>
                  </a:lnTo>
                  <a:lnTo>
                    <a:pt x="34644" y="25049"/>
                  </a:lnTo>
                  <a:lnTo>
                    <a:pt x="36061" y="18030"/>
                  </a:lnTo>
                  <a:lnTo>
                    <a:pt x="34644" y="11012"/>
                  </a:lnTo>
                  <a:lnTo>
                    <a:pt x="30780" y="5281"/>
                  </a:lnTo>
                  <a:lnTo>
                    <a:pt x="25049" y="1417"/>
                  </a:lnTo>
                  <a:lnTo>
                    <a:pt x="180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00" name="object 300"/>
            <p:cNvSpPr/>
            <p:nvPr/>
          </p:nvSpPr>
          <p:spPr>
            <a:xfrm>
              <a:off x="16549425" y="9301176"/>
              <a:ext cx="115570" cy="175260"/>
            </a:xfrm>
            <a:custGeom>
              <a:avLst/>
              <a:gdLst/>
              <a:ahLst/>
              <a:cxnLst/>
              <a:rect l="l" t="t" r="r" b="b"/>
              <a:pathLst>
                <a:path w="115569" h="175259">
                  <a:moveTo>
                    <a:pt x="0" y="0"/>
                  </a:moveTo>
                  <a:lnTo>
                    <a:pt x="45349" y="84353"/>
                  </a:lnTo>
                  <a:lnTo>
                    <a:pt x="0" y="175115"/>
                  </a:lnTo>
                  <a:lnTo>
                    <a:pt x="115221" y="87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D30D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01" name="object 301"/>
            <p:cNvSpPr/>
            <p:nvPr/>
          </p:nvSpPr>
          <p:spPr>
            <a:xfrm>
              <a:off x="12364809" y="7167467"/>
              <a:ext cx="237490" cy="364490"/>
            </a:xfrm>
            <a:custGeom>
              <a:avLst/>
              <a:gdLst/>
              <a:ahLst/>
              <a:cxnLst/>
              <a:rect l="l" t="t" r="r" b="b"/>
              <a:pathLst>
                <a:path w="237490" h="364490">
                  <a:moveTo>
                    <a:pt x="226631" y="356285"/>
                  </a:moveTo>
                  <a:lnTo>
                    <a:pt x="225056" y="351002"/>
                  </a:lnTo>
                  <a:lnTo>
                    <a:pt x="219532" y="347687"/>
                  </a:lnTo>
                  <a:lnTo>
                    <a:pt x="16497" y="347827"/>
                  </a:lnTo>
                  <a:lnTo>
                    <a:pt x="8521" y="350380"/>
                  </a:lnTo>
                  <a:lnTo>
                    <a:pt x="8229" y="361099"/>
                  </a:lnTo>
                  <a:lnTo>
                    <a:pt x="16179" y="363766"/>
                  </a:lnTo>
                  <a:lnTo>
                    <a:pt x="218389" y="364159"/>
                  </a:lnTo>
                  <a:lnTo>
                    <a:pt x="224358" y="361391"/>
                  </a:lnTo>
                  <a:lnTo>
                    <a:pt x="226631" y="356285"/>
                  </a:lnTo>
                  <a:close/>
                </a:path>
                <a:path w="237490" h="364490">
                  <a:moveTo>
                    <a:pt x="236905" y="128155"/>
                  </a:moveTo>
                  <a:lnTo>
                    <a:pt x="232816" y="86410"/>
                  </a:lnTo>
                  <a:lnTo>
                    <a:pt x="219798" y="58978"/>
                  </a:lnTo>
                  <a:lnTo>
                    <a:pt x="219798" y="106807"/>
                  </a:lnTo>
                  <a:lnTo>
                    <a:pt x="218541" y="138430"/>
                  </a:lnTo>
                  <a:lnTo>
                    <a:pt x="195148" y="193433"/>
                  </a:lnTo>
                  <a:lnTo>
                    <a:pt x="163804" y="243509"/>
                  </a:lnTo>
                  <a:lnTo>
                    <a:pt x="118503" y="313639"/>
                  </a:lnTo>
                  <a:lnTo>
                    <a:pt x="103898" y="291363"/>
                  </a:lnTo>
                  <a:lnTo>
                    <a:pt x="74510" y="246900"/>
                  </a:lnTo>
                  <a:lnTo>
                    <a:pt x="53060" y="213321"/>
                  </a:lnTo>
                  <a:lnTo>
                    <a:pt x="32296" y="179108"/>
                  </a:lnTo>
                  <a:lnTo>
                    <a:pt x="18046" y="143078"/>
                  </a:lnTo>
                  <a:lnTo>
                    <a:pt x="15735" y="106807"/>
                  </a:lnTo>
                  <a:lnTo>
                    <a:pt x="15709" y="106476"/>
                  </a:lnTo>
                  <a:lnTo>
                    <a:pt x="26212" y="71793"/>
                  </a:lnTo>
                  <a:lnTo>
                    <a:pt x="50457" y="41579"/>
                  </a:lnTo>
                  <a:lnTo>
                    <a:pt x="90932" y="20091"/>
                  </a:lnTo>
                  <a:lnTo>
                    <a:pt x="134213" y="18059"/>
                  </a:lnTo>
                  <a:lnTo>
                    <a:pt x="174180" y="33312"/>
                  </a:lnTo>
                  <a:lnTo>
                    <a:pt x="204749" y="63627"/>
                  </a:lnTo>
                  <a:lnTo>
                    <a:pt x="219684" y="106476"/>
                  </a:lnTo>
                  <a:lnTo>
                    <a:pt x="219798" y="106807"/>
                  </a:lnTo>
                  <a:lnTo>
                    <a:pt x="219798" y="58978"/>
                  </a:lnTo>
                  <a:lnTo>
                    <a:pt x="187540" y="22161"/>
                  </a:lnTo>
                  <a:lnTo>
                    <a:pt x="151917" y="4787"/>
                  </a:lnTo>
                  <a:lnTo>
                    <a:pt x="111874" y="0"/>
                  </a:lnTo>
                  <a:lnTo>
                    <a:pt x="68364" y="9906"/>
                  </a:lnTo>
                  <a:lnTo>
                    <a:pt x="34493" y="32486"/>
                  </a:lnTo>
                  <a:lnTo>
                    <a:pt x="11341" y="64566"/>
                  </a:lnTo>
                  <a:lnTo>
                    <a:pt x="0" y="102997"/>
                  </a:lnTo>
                  <a:lnTo>
                    <a:pt x="1511" y="143078"/>
                  </a:lnTo>
                  <a:lnTo>
                    <a:pt x="1562" y="144640"/>
                  </a:lnTo>
                  <a:lnTo>
                    <a:pt x="17119" y="186347"/>
                  </a:lnTo>
                  <a:lnTo>
                    <a:pt x="39751" y="224116"/>
                  </a:lnTo>
                  <a:lnTo>
                    <a:pt x="63804" y="261086"/>
                  </a:lnTo>
                  <a:lnTo>
                    <a:pt x="88239" y="297802"/>
                  </a:lnTo>
                  <a:lnTo>
                    <a:pt x="112064" y="334848"/>
                  </a:lnTo>
                  <a:lnTo>
                    <a:pt x="115989" y="339102"/>
                  </a:lnTo>
                  <a:lnTo>
                    <a:pt x="121488" y="338848"/>
                  </a:lnTo>
                  <a:lnTo>
                    <a:pt x="125285" y="334619"/>
                  </a:lnTo>
                  <a:lnTo>
                    <a:pt x="138518" y="313639"/>
                  </a:lnTo>
                  <a:lnTo>
                    <a:pt x="141020" y="309689"/>
                  </a:lnTo>
                  <a:lnTo>
                    <a:pt x="173037" y="260172"/>
                  </a:lnTo>
                  <a:lnTo>
                    <a:pt x="188836" y="235280"/>
                  </a:lnTo>
                  <a:lnTo>
                    <a:pt x="210439" y="200406"/>
                  </a:lnTo>
                  <a:lnTo>
                    <a:pt x="227965" y="165430"/>
                  </a:lnTo>
                  <a:lnTo>
                    <a:pt x="236905" y="128155"/>
                  </a:lnTo>
                  <a:close/>
                </a:path>
              </a:pathLst>
            </a:custGeom>
            <a:solidFill>
              <a:srgbClr val="FFB708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02" name="object 302"/>
            <p:cNvSpPr/>
            <p:nvPr/>
          </p:nvSpPr>
          <p:spPr>
            <a:xfrm>
              <a:off x="12380527" y="7185528"/>
              <a:ext cx="204470" cy="295910"/>
            </a:xfrm>
            <a:custGeom>
              <a:avLst/>
              <a:gdLst/>
              <a:ahLst/>
              <a:cxnLst/>
              <a:rect l="l" t="t" r="r" b="b"/>
              <a:pathLst>
                <a:path w="204470" h="295909">
                  <a:moveTo>
                    <a:pt x="118495" y="0"/>
                  </a:moveTo>
                  <a:lnTo>
                    <a:pt x="75216" y="2023"/>
                  </a:lnTo>
                  <a:lnTo>
                    <a:pt x="34746" y="23523"/>
                  </a:lnTo>
                  <a:lnTo>
                    <a:pt x="10498" y="53729"/>
                  </a:lnTo>
                  <a:lnTo>
                    <a:pt x="0" y="88400"/>
                  </a:lnTo>
                  <a:lnTo>
                    <a:pt x="2039" y="120364"/>
                  </a:lnTo>
                  <a:lnTo>
                    <a:pt x="16589" y="161037"/>
                  </a:lnTo>
                  <a:lnTo>
                    <a:pt x="37339" y="195260"/>
                  </a:lnTo>
                  <a:lnTo>
                    <a:pt x="58800" y="228841"/>
                  </a:lnTo>
                  <a:lnTo>
                    <a:pt x="88191" y="273295"/>
                  </a:lnTo>
                  <a:lnTo>
                    <a:pt x="102796" y="295567"/>
                  </a:lnTo>
                  <a:lnTo>
                    <a:pt x="148083" y="225441"/>
                  </a:lnTo>
                  <a:lnTo>
                    <a:pt x="162899" y="201894"/>
                  </a:lnTo>
                  <a:lnTo>
                    <a:pt x="179429" y="175367"/>
                  </a:lnTo>
                  <a:lnTo>
                    <a:pt x="183384" y="167969"/>
                  </a:lnTo>
                  <a:lnTo>
                    <a:pt x="116492" y="167969"/>
                  </a:lnTo>
                  <a:lnTo>
                    <a:pt x="80842" y="165823"/>
                  </a:lnTo>
                  <a:lnTo>
                    <a:pt x="54439" y="145599"/>
                  </a:lnTo>
                  <a:lnTo>
                    <a:pt x="42686" y="114508"/>
                  </a:lnTo>
                  <a:lnTo>
                    <a:pt x="50986" y="79762"/>
                  </a:lnTo>
                  <a:lnTo>
                    <a:pt x="69445" y="60525"/>
                  </a:lnTo>
                  <a:lnTo>
                    <a:pt x="93616" y="51515"/>
                  </a:lnTo>
                  <a:lnTo>
                    <a:pt x="191119" y="51515"/>
                  </a:lnTo>
                  <a:lnTo>
                    <a:pt x="189043" y="45560"/>
                  </a:lnTo>
                  <a:lnTo>
                    <a:pt x="158474" y="15246"/>
                  </a:lnTo>
                  <a:lnTo>
                    <a:pt x="118495" y="0"/>
                  </a:lnTo>
                  <a:close/>
                </a:path>
                <a:path w="204470" h="295909">
                  <a:moveTo>
                    <a:pt x="191119" y="51515"/>
                  </a:moveTo>
                  <a:lnTo>
                    <a:pt x="93616" y="51515"/>
                  </a:lnTo>
                  <a:lnTo>
                    <a:pt x="119376" y="53318"/>
                  </a:lnTo>
                  <a:lnTo>
                    <a:pt x="142606" y="66516"/>
                  </a:lnTo>
                  <a:lnTo>
                    <a:pt x="159400" y="94264"/>
                  </a:lnTo>
                  <a:lnTo>
                    <a:pt x="159446" y="125076"/>
                  </a:lnTo>
                  <a:lnTo>
                    <a:pt x="144544" y="151971"/>
                  </a:lnTo>
                  <a:lnTo>
                    <a:pt x="116492" y="167969"/>
                  </a:lnTo>
                  <a:lnTo>
                    <a:pt x="183384" y="167969"/>
                  </a:lnTo>
                  <a:lnTo>
                    <a:pt x="193677" y="148715"/>
                  </a:lnTo>
                  <a:lnTo>
                    <a:pt x="202834" y="120364"/>
                  </a:lnTo>
                  <a:lnTo>
                    <a:pt x="204091" y="88735"/>
                  </a:lnTo>
                  <a:lnTo>
                    <a:pt x="191119" y="51515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03" name="object 30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423207" y="7237048"/>
              <a:ext cx="116769" cy="116454"/>
            </a:xfrm>
            <a:prstGeom prst="rect">
              <a:avLst/>
            </a:prstGeom>
          </p:spPr>
        </p:pic>
      </p:grpSp>
      <p:sp>
        <p:nvSpPr>
          <p:cNvPr id="304" name="object 304"/>
          <p:cNvSpPr txBox="1"/>
          <p:nvPr/>
        </p:nvSpPr>
        <p:spPr>
          <a:xfrm>
            <a:off x="10189411" y="5562914"/>
            <a:ext cx="1273409" cy="235953"/>
          </a:xfrm>
          <a:prstGeom prst="rect">
            <a:avLst/>
          </a:prstGeom>
          <a:solidFill>
            <a:srgbClr val="FFB708"/>
          </a:solidFill>
        </p:spPr>
        <p:txBody>
          <a:bodyPr vert="horz" wrap="square" lIns="0" tIns="36000" rIns="0" bIns="36000" rtlCol="0">
            <a:spAutoFit/>
          </a:bodyPr>
          <a:lstStyle/>
          <a:p>
            <a:pPr marL="80093">
              <a:spcBef>
                <a:spcPts val="194"/>
              </a:spcBef>
            </a:pPr>
            <a:r>
              <a:rPr sz="1061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Sede producción</a:t>
            </a:r>
            <a:endParaRPr sz="1061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5794997" y="4884265"/>
            <a:ext cx="1410106" cy="547941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lnSpc>
                <a:spcPts val="2808"/>
              </a:lnSpc>
              <a:spcBef>
                <a:spcPts val="73"/>
              </a:spcBef>
            </a:pPr>
            <a:r>
              <a:rPr sz="2517" b="1" dirty="0">
                <a:solidFill>
                  <a:srgbClr val="FF9D00"/>
                </a:solidFill>
                <a:latin typeface="Century Gothic" panose="020B0502020202020204" pitchFamily="34" charset="0"/>
                <a:cs typeface="Tahoma"/>
              </a:rPr>
              <a:t>UIZ</a:t>
            </a:r>
            <a:endParaRPr sz="2517">
              <a:latin typeface="Century Gothic" panose="020B0502020202020204" pitchFamily="34" charset="0"/>
              <a:cs typeface="Tahoma"/>
            </a:endParaRPr>
          </a:p>
          <a:p>
            <a:pPr marL="7701">
              <a:lnSpc>
                <a:spcPts val="1425"/>
              </a:lnSpc>
            </a:pPr>
            <a:r>
              <a:rPr sz="1364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Zona Occidente</a:t>
            </a:r>
            <a:endParaRPr sz="1364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306" name="object 306"/>
          <p:cNvGrpSpPr/>
          <p:nvPr/>
        </p:nvGrpSpPr>
        <p:grpSpPr>
          <a:xfrm>
            <a:off x="5472716" y="1497531"/>
            <a:ext cx="5318512" cy="4119806"/>
            <a:chOff x="9024208" y="2469540"/>
            <a:chExt cx="8770620" cy="6793865"/>
          </a:xfrm>
        </p:grpSpPr>
        <p:sp>
          <p:nvSpPr>
            <p:cNvPr id="307" name="object 307"/>
            <p:cNvSpPr/>
            <p:nvPr/>
          </p:nvSpPr>
          <p:spPr>
            <a:xfrm>
              <a:off x="11618570" y="7527920"/>
              <a:ext cx="864235" cy="1647825"/>
            </a:xfrm>
            <a:custGeom>
              <a:avLst/>
              <a:gdLst/>
              <a:ahLst/>
              <a:cxnLst/>
              <a:rect l="l" t="t" r="r" b="b"/>
              <a:pathLst>
                <a:path w="864234" h="1647825">
                  <a:moveTo>
                    <a:pt x="864015" y="0"/>
                  </a:moveTo>
                  <a:lnTo>
                    <a:pt x="864015" y="1647635"/>
                  </a:lnTo>
                  <a:lnTo>
                    <a:pt x="0" y="1647635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08" name="object 308"/>
            <p:cNvSpPr/>
            <p:nvPr/>
          </p:nvSpPr>
          <p:spPr>
            <a:xfrm>
              <a:off x="12464555" y="750988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8030" y="0"/>
                  </a:moveTo>
                  <a:lnTo>
                    <a:pt x="11012" y="1417"/>
                  </a:lnTo>
                  <a:lnTo>
                    <a:pt x="5281" y="5281"/>
                  </a:lnTo>
                  <a:lnTo>
                    <a:pt x="1417" y="11012"/>
                  </a:lnTo>
                  <a:lnTo>
                    <a:pt x="0" y="18030"/>
                  </a:lnTo>
                  <a:lnTo>
                    <a:pt x="1417" y="25049"/>
                  </a:lnTo>
                  <a:lnTo>
                    <a:pt x="5281" y="30780"/>
                  </a:lnTo>
                  <a:lnTo>
                    <a:pt x="11012" y="34644"/>
                  </a:lnTo>
                  <a:lnTo>
                    <a:pt x="18030" y="36061"/>
                  </a:lnTo>
                  <a:lnTo>
                    <a:pt x="25049" y="34644"/>
                  </a:lnTo>
                  <a:lnTo>
                    <a:pt x="30780" y="30780"/>
                  </a:lnTo>
                  <a:lnTo>
                    <a:pt x="34644" y="25049"/>
                  </a:lnTo>
                  <a:lnTo>
                    <a:pt x="36061" y="18030"/>
                  </a:lnTo>
                  <a:lnTo>
                    <a:pt x="34644" y="11012"/>
                  </a:lnTo>
                  <a:lnTo>
                    <a:pt x="30780" y="5281"/>
                  </a:lnTo>
                  <a:lnTo>
                    <a:pt x="25049" y="1417"/>
                  </a:lnTo>
                  <a:lnTo>
                    <a:pt x="180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09" name="object 309"/>
            <p:cNvSpPr/>
            <p:nvPr/>
          </p:nvSpPr>
          <p:spPr>
            <a:xfrm>
              <a:off x="11560965" y="9088001"/>
              <a:ext cx="115570" cy="175260"/>
            </a:xfrm>
            <a:custGeom>
              <a:avLst/>
              <a:gdLst/>
              <a:ahLst/>
              <a:cxnLst/>
              <a:rect l="l" t="t" r="r" b="b"/>
              <a:pathLst>
                <a:path w="115570" h="175259">
                  <a:moveTo>
                    <a:pt x="115221" y="0"/>
                  </a:moveTo>
                  <a:lnTo>
                    <a:pt x="0" y="87557"/>
                  </a:lnTo>
                  <a:lnTo>
                    <a:pt x="115221" y="175115"/>
                  </a:lnTo>
                  <a:lnTo>
                    <a:pt x="69872" y="84342"/>
                  </a:lnTo>
                  <a:lnTo>
                    <a:pt x="115221" y="0"/>
                  </a:lnTo>
                  <a:close/>
                </a:path>
              </a:pathLst>
            </a:custGeom>
            <a:solidFill>
              <a:srgbClr val="73D30D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10" name="object 310"/>
            <p:cNvSpPr/>
            <p:nvPr/>
          </p:nvSpPr>
          <p:spPr>
            <a:xfrm>
              <a:off x="9144359" y="2557102"/>
              <a:ext cx="1081405" cy="1370330"/>
            </a:xfrm>
            <a:custGeom>
              <a:avLst/>
              <a:gdLst/>
              <a:ahLst/>
              <a:cxnLst/>
              <a:rect l="l" t="t" r="r" b="b"/>
              <a:pathLst>
                <a:path w="1081404" h="1370329">
                  <a:moveTo>
                    <a:pt x="0" y="1370282"/>
                  </a:moveTo>
                  <a:lnTo>
                    <a:pt x="0" y="0"/>
                  </a:lnTo>
                  <a:lnTo>
                    <a:pt x="1080825" y="0"/>
                  </a:lnTo>
                </a:path>
              </a:pathLst>
            </a:custGeom>
            <a:ln w="8167">
              <a:solidFill>
                <a:srgbClr val="969696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11" name="object 311"/>
            <p:cNvSpPr/>
            <p:nvPr/>
          </p:nvSpPr>
          <p:spPr>
            <a:xfrm>
              <a:off x="9126327" y="3909354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18030" y="0"/>
                  </a:moveTo>
                  <a:lnTo>
                    <a:pt x="11012" y="1417"/>
                  </a:lnTo>
                  <a:lnTo>
                    <a:pt x="5281" y="5281"/>
                  </a:lnTo>
                  <a:lnTo>
                    <a:pt x="1417" y="11012"/>
                  </a:lnTo>
                  <a:lnTo>
                    <a:pt x="0" y="18030"/>
                  </a:lnTo>
                  <a:lnTo>
                    <a:pt x="1417" y="25049"/>
                  </a:lnTo>
                  <a:lnTo>
                    <a:pt x="5281" y="30780"/>
                  </a:lnTo>
                  <a:lnTo>
                    <a:pt x="11012" y="34644"/>
                  </a:lnTo>
                  <a:lnTo>
                    <a:pt x="18030" y="36061"/>
                  </a:lnTo>
                  <a:lnTo>
                    <a:pt x="25049" y="34644"/>
                  </a:lnTo>
                  <a:lnTo>
                    <a:pt x="30780" y="30780"/>
                  </a:lnTo>
                  <a:lnTo>
                    <a:pt x="34644" y="25049"/>
                  </a:lnTo>
                  <a:lnTo>
                    <a:pt x="36061" y="18030"/>
                  </a:lnTo>
                  <a:lnTo>
                    <a:pt x="34644" y="11012"/>
                  </a:lnTo>
                  <a:lnTo>
                    <a:pt x="30780" y="5281"/>
                  </a:lnTo>
                  <a:lnTo>
                    <a:pt x="25049" y="1417"/>
                  </a:lnTo>
                  <a:lnTo>
                    <a:pt x="18030" y="0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12" name="object 312"/>
            <p:cNvSpPr/>
            <p:nvPr/>
          </p:nvSpPr>
          <p:spPr>
            <a:xfrm>
              <a:off x="10167569" y="2469540"/>
              <a:ext cx="115570" cy="175260"/>
            </a:xfrm>
            <a:custGeom>
              <a:avLst/>
              <a:gdLst/>
              <a:ahLst/>
              <a:cxnLst/>
              <a:rect l="l" t="t" r="r" b="b"/>
              <a:pathLst>
                <a:path w="115570" h="175260">
                  <a:moveTo>
                    <a:pt x="0" y="0"/>
                  </a:moveTo>
                  <a:lnTo>
                    <a:pt x="45349" y="84342"/>
                  </a:lnTo>
                  <a:lnTo>
                    <a:pt x="0" y="175115"/>
                  </a:lnTo>
                  <a:lnTo>
                    <a:pt x="115221" y="875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3D30D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13" name="object 313"/>
            <p:cNvSpPr/>
            <p:nvPr/>
          </p:nvSpPr>
          <p:spPr>
            <a:xfrm>
              <a:off x="9024201" y="3945616"/>
              <a:ext cx="237490" cy="364490"/>
            </a:xfrm>
            <a:custGeom>
              <a:avLst/>
              <a:gdLst/>
              <a:ahLst/>
              <a:cxnLst/>
              <a:rect l="l" t="t" r="r" b="b"/>
              <a:pathLst>
                <a:path w="237490" h="364489">
                  <a:moveTo>
                    <a:pt x="226631" y="356285"/>
                  </a:moveTo>
                  <a:lnTo>
                    <a:pt x="225056" y="351002"/>
                  </a:lnTo>
                  <a:lnTo>
                    <a:pt x="219532" y="347687"/>
                  </a:lnTo>
                  <a:lnTo>
                    <a:pt x="16484" y="347827"/>
                  </a:lnTo>
                  <a:lnTo>
                    <a:pt x="8521" y="350367"/>
                  </a:lnTo>
                  <a:lnTo>
                    <a:pt x="8229" y="361099"/>
                  </a:lnTo>
                  <a:lnTo>
                    <a:pt x="16179" y="363766"/>
                  </a:lnTo>
                  <a:lnTo>
                    <a:pt x="218389" y="364147"/>
                  </a:lnTo>
                  <a:lnTo>
                    <a:pt x="224358" y="361391"/>
                  </a:lnTo>
                  <a:lnTo>
                    <a:pt x="226631" y="356285"/>
                  </a:lnTo>
                  <a:close/>
                </a:path>
                <a:path w="237490" h="364489">
                  <a:moveTo>
                    <a:pt x="236905" y="128155"/>
                  </a:moveTo>
                  <a:lnTo>
                    <a:pt x="232803" y="86410"/>
                  </a:lnTo>
                  <a:lnTo>
                    <a:pt x="219798" y="59004"/>
                  </a:lnTo>
                  <a:lnTo>
                    <a:pt x="219798" y="106807"/>
                  </a:lnTo>
                  <a:lnTo>
                    <a:pt x="218541" y="138430"/>
                  </a:lnTo>
                  <a:lnTo>
                    <a:pt x="195148" y="193433"/>
                  </a:lnTo>
                  <a:lnTo>
                    <a:pt x="163791" y="243509"/>
                  </a:lnTo>
                  <a:lnTo>
                    <a:pt x="118503" y="313639"/>
                  </a:lnTo>
                  <a:lnTo>
                    <a:pt x="103898" y="291363"/>
                  </a:lnTo>
                  <a:lnTo>
                    <a:pt x="74510" y="246900"/>
                  </a:lnTo>
                  <a:lnTo>
                    <a:pt x="53047" y="213321"/>
                  </a:lnTo>
                  <a:lnTo>
                    <a:pt x="32296" y="179108"/>
                  </a:lnTo>
                  <a:lnTo>
                    <a:pt x="18046" y="143078"/>
                  </a:lnTo>
                  <a:lnTo>
                    <a:pt x="15735" y="106807"/>
                  </a:lnTo>
                  <a:lnTo>
                    <a:pt x="15709" y="106476"/>
                  </a:lnTo>
                  <a:lnTo>
                    <a:pt x="26212" y="71793"/>
                  </a:lnTo>
                  <a:lnTo>
                    <a:pt x="50457" y="41579"/>
                  </a:lnTo>
                  <a:lnTo>
                    <a:pt x="90932" y="20091"/>
                  </a:lnTo>
                  <a:lnTo>
                    <a:pt x="134200" y="18059"/>
                  </a:lnTo>
                  <a:lnTo>
                    <a:pt x="174180" y="33312"/>
                  </a:lnTo>
                  <a:lnTo>
                    <a:pt x="204749" y="63627"/>
                  </a:lnTo>
                  <a:lnTo>
                    <a:pt x="219684" y="106476"/>
                  </a:lnTo>
                  <a:lnTo>
                    <a:pt x="219798" y="106807"/>
                  </a:lnTo>
                  <a:lnTo>
                    <a:pt x="219798" y="59004"/>
                  </a:lnTo>
                  <a:lnTo>
                    <a:pt x="187540" y="22161"/>
                  </a:lnTo>
                  <a:lnTo>
                    <a:pt x="151917" y="4787"/>
                  </a:lnTo>
                  <a:lnTo>
                    <a:pt x="111874" y="0"/>
                  </a:lnTo>
                  <a:lnTo>
                    <a:pt x="68364" y="9906"/>
                  </a:lnTo>
                  <a:lnTo>
                    <a:pt x="34493" y="32486"/>
                  </a:lnTo>
                  <a:lnTo>
                    <a:pt x="11341" y="64566"/>
                  </a:lnTo>
                  <a:lnTo>
                    <a:pt x="0" y="102997"/>
                  </a:lnTo>
                  <a:lnTo>
                    <a:pt x="1498" y="143078"/>
                  </a:lnTo>
                  <a:lnTo>
                    <a:pt x="17119" y="186347"/>
                  </a:lnTo>
                  <a:lnTo>
                    <a:pt x="39751" y="224116"/>
                  </a:lnTo>
                  <a:lnTo>
                    <a:pt x="63804" y="261086"/>
                  </a:lnTo>
                  <a:lnTo>
                    <a:pt x="88239" y="297802"/>
                  </a:lnTo>
                  <a:lnTo>
                    <a:pt x="112064" y="334848"/>
                  </a:lnTo>
                  <a:lnTo>
                    <a:pt x="115989" y="339102"/>
                  </a:lnTo>
                  <a:lnTo>
                    <a:pt x="121488" y="338848"/>
                  </a:lnTo>
                  <a:lnTo>
                    <a:pt x="125285" y="334606"/>
                  </a:lnTo>
                  <a:lnTo>
                    <a:pt x="138518" y="313639"/>
                  </a:lnTo>
                  <a:lnTo>
                    <a:pt x="141020" y="309689"/>
                  </a:lnTo>
                  <a:lnTo>
                    <a:pt x="173037" y="260172"/>
                  </a:lnTo>
                  <a:lnTo>
                    <a:pt x="188823" y="235280"/>
                  </a:lnTo>
                  <a:lnTo>
                    <a:pt x="210439" y="200406"/>
                  </a:lnTo>
                  <a:lnTo>
                    <a:pt x="227952" y="165430"/>
                  </a:lnTo>
                  <a:lnTo>
                    <a:pt x="236905" y="128155"/>
                  </a:lnTo>
                  <a:close/>
                </a:path>
              </a:pathLst>
            </a:custGeom>
            <a:solidFill>
              <a:srgbClr val="FFB708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14" name="object 314"/>
            <p:cNvSpPr/>
            <p:nvPr/>
          </p:nvSpPr>
          <p:spPr>
            <a:xfrm>
              <a:off x="9039917" y="3963675"/>
              <a:ext cx="204470" cy="295910"/>
            </a:xfrm>
            <a:custGeom>
              <a:avLst/>
              <a:gdLst/>
              <a:ahLst/>
              <a:cxnLst/>
              <a:rect l="l" t="t" r="r" b="b"/>
              <a:pathLst>
                <a:path w="204470" h="295910">
                  <a:moveTo>
                    <a:pt x="118495" y="0"/>
                  </a:moveTo>
                  <a:lnTo>
                    <a:pt x="75216" y="2020"/>
                  </a:lnTo>
                  <a:lnTo>
                    <a:pt x="34746" y="23515"/>
                  </a:lnTo>
                  <a:lnTo>
                    <a:pt x="10498" y="53727"/>
                  </a:lnTo>
                  <a:lnTo>
                    <a:pt x="0" y="88401"/>
                  </a:lnTo>
                  <a:lnTo>
                    <a:pt x="2039" y="120366"/>
                  </a:lnTo>
                  <a:lnTo>
                    <a:pt x="16589" y="161039"/>
                  </a:lnTo>
                  <a:lnTo>
                    <a:pt x="37339" y="195262"/>
                  </a:lnTo>
                  <a:lnTo>
                    <a:pt x="58800" y="228843"/>
                  </a:lnTo>
                  <a:lnTo>
                    <a:pt x="88191" y="273297"/>
                  </a:lnTo>
                  <a:lnTo>
                    <a:pt x="102796" y="295569"/>
                  </a:lnTo>
                  <a:lnTo>
                    <a:pt x="148086" y="225443"/>
                  </a:lnTo>
                  <a:lnTo>
                    <a:pt x="162909" y="201897"/>
                  </a:lnTo>
                  <a:lnTo>
                    <a:pt x="179433" y="175369"/>
                  </a:lnTo>
                  <a:lnTo>
                    <a:pt x="183388" y="167971"/>
                  </a:lnTo>
                  <a:lnTo>
                    <a:pt x="116492" y="167971"/>
                  </a:lnTo>
                  <a:lnTo>
                    <a:pt x="80842" y="165826"/>
                  </a:lnTo>
                  <a:lnTo>
                    <a:pt x="54439" y="145601"/>
                  </a:lnTo>
                  <a:lnTo>
                    <a:pt x="42686" y="114510"/>
                  </a:lnTo>
                  <a:lnTo>
                    <a:pt x="50986" y="79764"/>
                  </a:lnTo>
                  <a:lnTo>
                    <a:pt x="69445" y="60527"/>
                  </a:lnTo>
                  <a:lnTo>
                    <a:pt x="93616" y="51518"/>
                  </a:lnTo>
                  <a:lnTo>
                    <a:pt x="191119" y="51518"/>
                  </a:lnTo>
                  <a:lnTo>
                    <a:pt x="189043" y="45562"/>
                  </a:lnTo>
                  <a:lnTo>
                    <a:pt x="158474" y="15248"/>
                  </a:lnTo>
                  <a:lnTo>
                    <a:pt x="118495" y="0"/>
                  </a:lnTo>
                  <a:close/>
                </a:path>
                <a:path w="204470" h="295910">
                  <a:moveTo>
                    <a:pt x="191119" y="51518"/>
                  </a:moveTo>
                  <a:lnTo>
                    <a:pt x="93616" y="51518"/>
                  </a:lnTo>
                  <a:lnTo>
                    <a:pt x="119376" y="53320"/>
                  </a:lnTo>
                  <a:lnTo>
                    <a:pt x="142606" y="66519"/>
                  </a:lnTo>
                  <a:lnTo>
                    <a:pt x="159400" y="94267"/>
                  </a:lnTo>
                  <a:lnTo>
                    <a:pt x="159446" y="125078"/>
                  </a:lnTo>
                  <a:lnTo>
                    <a:pt x="144544" y="151973"/>
                  </a:lnTo>
                  <a:lnTo>
                    <a:pt x="116492" y="167971"/>
                  </a:lnTo>
                  <a:lnTo>
                    <a:pt x="183388" y="167971"/>
                  </a:lnTo>
                  <a:lnTo>
                    <a:pt x="193678" y="148718"/>
                  </a:lnTo>
                  <a:lnTo>
                    <a:pt x="202834" y="120366"/>
                  </a:lnTo>
                  <a:lnTo>
                    <a:pt x="204091" y="88738"/>
                  </a:lnTo>
                  <a:lnTo>
                    <a:pt x="191119" y="51518"/>
                  </a:lnTo>
                  <a:close/>
                </a:path>
              </a:pathLst>
            </a:custGeom>
            <a:solidFill>
              <a:srgbClr val="60606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pic>
          <p:nvPicPr>
            <p:cNvPr id="315" name="object 3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82598" y="4015197"/>
              <a:ext cx="116769" cy="116453"/>
            </a:xfrm>
            <a:prstGeom prst="rect">
              <a:avLst/>
            </a:prstGeom>
          </p:spPr>
        </p:pic>
        <p:sp>
          <p:nvSpPr>
            <p:cNvPr id="316" name="object 316"/>
            <p:cNvSpPr/>
            <p:nvPr/>
          </p:nvSpPr>
          <p:spPr>
            <a:xfrm>
              <a:off x="16950703" y="7782579"/>
              <a:ext cx="535305" cy="495300"/>
            </a:xfrm>
            <a:custGeom>
              <a:avLst/>
              <a:gdLst/>
              <a:ahLst/>
              <a:cxnLst/>
              <a:rect l="l" t="t" r="r" b="b"/>
              <a:pathLst>
                <a:path w="535305" h="495300">
                  <a:moveTo>
                    <a:pt x="240804" y="247383"/>
                  </a:moveTo>
                  <a:lnTo>
                    <a:pt x="0" y="0"/>
                  </a:lnTo>
                  <a:lnTo>
                    <a:pt x="0" y="494753"/>
                  </a:lnTo>
                  <a:lnTo>
                    <a:pt x="240804" y="494753"/>
                  </a:lnTo>
                  <a:lnTo>
                    <a:pt x="240804" y="247383"/>
                  </a:lnTo>
                  <a:close/>
                </a:path>
                <a:path w="535305" h="495300">
                  <a:moveTo>
                    <a:pt x="535190" y="247383"/>
                  </a:moveTo>
                  <a:lnTo>
                    <a:pt x="267309" y="0"/>
                  </a:lnTo>
                  <a:lnTo>
                    <a:pt x="267309" y="494753"/>
                  </a:lnTo>
                  <a:lnTo>
                    <a:pt x="535190" y="494753"/>
                  </a:lnTo>
                  <a:lnTo>
                    <a:pt x="535190" y="247383"/>
                  </a:lnTo>
                  <a:close/>
                </a:path>
              </a:pathLst>
            </a:custGeom>
            <a:solidFill>
              <a:srgbClr val="FF9D00"/>
            </a:solidFill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17" name="object 317"/>
            <p:cNvSpPr/>
            <p:nvPr/>
          </p:nvSpPr>
          <p:spPr>
            <a:xfrm>
              <a:off x="17191509" y="7524592"/>
              <a:ext cx="334010" cy="165735"/>
            </a:xfrm>
            <a:custGeom>
              <a:avLst/>
              <a:gdLst/>
              <a:ahLst/>
              <a:cxnLst/>
              <a:rect l="l" t="t" r="r" b="b"/>
              <a:pathLst>
                <a:path w="334009" h="165734">
                  <a:moveTo>
                    <a:pt x="0" y="0"/>
                  </a:moveTo>
                  <a:lnTo>
                    <a:pt x="4636" y="26728"/>
                  </a:lnTo>
                  <a:lnTo>
                    <a:pt x="17427" y="49342"/>
                  </a:lnTo>
                  <a:lnTo>
                    <a:pt x="36695" y="66112"/>
                  </a:lnTo>
                  <a:lnTo>
                    <a:pt x="60762" y="75306"/>
                  </a:lnTo>
                  <a:lnTo>
                    <a:pt x="69135" y="99013"/>
                  </a:lnTo>
                  <a:lnTo>
                    <a:pt x="84488" y="118000"/>
                  </a:lnTo>
                  <a:lnTo>
                    <a:pt x="105226" y="130608"/>
                  </a:lnTo>
                  <a:lnTo>
                    <a:pt x="129755" y="135179"/>
                  </a:lnTo>
                  <a:lnTo>
                    <a:pt x="141192" y="134215"/>
                  </a:lnTo>
                  <a:lnTo>
                    <a:pt x="152037" y="131427"/>
                  </a:lnTo>
                  <a:lnTo>
                    <a:pt x="162143" y="126971"/>
                  </a:lnTo>
                  <a:lnTo>
                    <a:pt x="171366" y="121001"/>
                  </a:lnTo>
                  <a:lnTo>
                    <a:pt x="184807" y="139233"/>
                  </a:lnTo>
                  <a:lnTo>
                    <a:pt x="202273" y="153330"/>
                  </a:lnTo>
                  <a:lnTo>
                    <a:pt x="222932" y="162425"/>
                  </a:lnTo>
                  <a:lnTo>
                    <a:pt x="245950" y="165649"/>
                  </a:lnTo>
                  <a:lnTo>
                    <a:pt x="279454" y="158647"/>
                  </a:lnTo>
                  <a:lnTo>
                    <a:pt x="306812" y="139550"/>
                  </a:lnTo>
                  <a:lnTo>
                    <a:pt x="325257" y="111226"/>
                  </a:lnTo>
                  <a:lnTo>
                    <a:pt x="332021" y="76542"/>
                  </a:lnTo>
                  <a:lnTo>
                    <a:pt x="332586" y="76510"/>
                  </a:lnTo>
                  <a:lnTo>
                    <a:pt x="333141" y="76542"/>
                  </a:lnTo>
                  <a:lnTo>
                    <a:pt x="333707" y="76542"/>
                  </a:lnTo>
                </a:path>
              </a:pathLst>
            </a:custGeom>
            <a:ln w="21088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18" name="object 318"/>
            <p:cNvSpPr/>
            <p:nvPr/>
          </p:nvSpPr>
          <p:spPr>
            <a:xfrm>
              <a:off x="17300857" y="7451576"/>
              <a:ext cx="313055" cy="246379"/>
            </a:xfrm>
            <a:custGeom>
              <a:avLst/>
              <a:gdLst/>
              <a:ahLst/>
              <a:cxnLst/>
              <a:rect l="l" t="t" r="r" b="b"/>
              <a:pathLst>
                <a:path w="313055" h="246379">
                  <a:moveTo>
                    <a:pt x="0" y="93693"/>
                  </a:moveTo>
                  <a:lnTo>
                    <a:pt x="7362" y="57223"/>
                  </a:lnTo>
                  <a:lnTo>
                    <a:pt x="27441" y="27441"/>
                  </a:lnTo>
                  <a:lnTo>
                    <a:pt x="57223" y="7362"/>
                  </a:lnTo>
                  <a:lnTo>
                    <a:pt x="93693" y="0"/>
                  </a:lnTo>
                  <a:lnTo>
                    <a:pt x="130163" y="7362"/>
                  </a:lnTo>
                  <a:lnTo>
                    <a:pt x="159945" y="27441"/>
                  </a:lnTo>
                  <a:lnTo>
                    <a:pt x="180024" y="57223"/>
                  </a:lnTo>
                  <a:lnTo>
                    <a:pt x="187386" y="93693"/>
                  </a:lnTo>
                  <a:lnTo>
                    <a:pt x="187386" y="93829"/>
                  </a:lnTo>
                  <a:lnTo>
                    <a:pt x="210592" y="76999"/>
                  </a:lnTo>
                  <a:lnTo>
                    <a:pt x="237515" y="70594"/>
                  </a:lnTo>
                  <a:lnTo>
                    <a:pt x="264875" y="74752"/>
                  </a:lnTo>
                  <a:lnTo>
                    <a:pt x="289394" y="89609"/>
                  </a:lnTo>
                  <a:lnTo>
                    <a:pt x="299106" y="100545"/>
                  </a:lnTo>
                  <a:lnTo>
                    <a:pt x="306226" y="112819"/>
                  </a:lnTo>
                  <a:lnTo>
                    <a:pt x="310739" y="126022"/>
                  </a:lnTo>
                  <a:lnTo>
                    <a:pt x="312629" y="139744"/>
                  </a:lnTo>
                  <a:lnTo>
                    <a:pt x="312629" y="246055"/>
                  </a:lnTo>
                </a:path>
              </a:pathLst>
            </a:custGeom>
            <a:ln w="21088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19" name="object 319"/>
            <p:cNvSpPr/>
            <p:nvPr/>
          </p:nvSpPr>
          <p:spPr>
            <a:xfrm>
              <a:off x="16989260" y="7782575"/>
              <a:ext cx="267970" cy="495300"/>
            </a:xfrm>
            <a:custGeom>
              <a:avLst/>
              <a:gdLst/>
              <a:ahLst/>
              <a:cxnLst/>
              <a:rect l="l" t="t" r="r" b="b"/>
              <a:pathLst>
                <a:path w="267969" h="495300">
                  <a:moveTo>
                    <a:pt x="267876" y="494749"/>
                  </a:moveTo>
                  <a:lnTo>
                    <a:pt x="0" y="494749"/>
                  </a:lnTo>
                  <a:lnTo>
                    <a:pt x="0" y="0"/>
                  </a:lnTo>
                  <a:lnTo>
                    <a:pt x="267876" y="247374"/>
                  </a:lnTo>
                  <a:lnTo>
                    <a:pt x="267876" y="494749"/>
                  </a:lnTo>
                  <a:close/>
                </a:path>
              </a:pathLst>
            </a:custGeom>
            <a:ln w="21088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20" name="object 320"/>
            <p:cNvSpPr/>
            <p:nvPr/>
          </p:nvSpPr>
          <p:spPr>
            <a:xfrm>
              <a:off x="17256571" y="7782575"/>
              <a:ext cx="267970" cy="495300"/>
            </a:xfrm>
            <a:custGeom>
              <a:avLst/>
              <a:gdLst/>
              <a:ahLst/>
              <a:cxnLst/>
              <a:rect l="l" t="t" r="r" b="b"/>
              <a:pathLst>
                <a:path w="267969" h="495300">
                  <a:moveTo>
                    <a:pt x="267876" y="494749"/>
                  </a:moveTo>
                  <a:lnTo>
                    <a:pt x="0" y="494749"/>
                  </a:lnTo>
                  <a:lnTo>
                    <a:pt x="0" y="0"/>
                  </a:lnTo>
                  <a:lnTo>
                    <a:pt x="267876" y="247374"/>
                  </a:lnTo>
                  <a:lnTo>
                    <a:pt x="267876" y="494749"/>
                  </a:lnTo>
                  <a:close/>
                </a:path>
              </a:pathLst>
            </a:custGeom>
            <a:ln w="21088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21" name="object 321"/>
            <p:cNvSpPr/>
            <p:nvPr/>
          </p:nvSpPr>
          <p:spPr>
            <a:xfrm>
              <a:off x="17497477" y="7743628"/>
              <a:ext cx="227329" cy="534035"/>
            </a:xfrm>
            <a:custGeom>
              <a:avLst/>
              <a:gdLst/>
              <a:ahLst/>
              <a:cxnLst/>
              <a:rect l="l" t="t" r="r" b="b"/>
              <a:pathLst>
                <a:path w="227330" h="534034">
                  <a:moveTo>
                    <a:pt x="200035" y="533701"/>
                  </a:moveTo>
                  <a:lnTo>
                    <a:pt x="26973" y="533701"/>
                  </a:lnTo>
                  <a:lnTo>
                    <a:pt x="26973" y="96185"/>
                  </a:lnTo>
                  <a:lnTo>
                    <a:pt x="200035" y="96185"/>
                  </a:lnTo>
                  <a:lnTo>
                    <a:pt x="200035" y="533701"/>
                  </a:lnTo>
                  <a:close/>
                </a:path>
                <a:path w="227330" h="534034">
                  <a:moveTo>
                    <a:pt x="227008" y="0"/>
                  </a:moveTo>
                  <a:lnTo>
                    <a:pt x="0" y="0"/>
                  </a:lnTo>
                  <a:lnTo>
                    <a:pt x="0" y="96185"/>
                  </a:lnTo>
                  <a:lnTo>
                    <a:pt x="227008" y="96185"/>
                  </a:lnTo>
                  <a:lnTo>
                    <a:pt x="227008" y="0"/>
                  </a:lnTo>
                  <a:close/>
                </a:path>
              </a:pathLst>
            </a:custGeom>
            <a:ln w="21088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22" name="object 322"/>
            <p:cNvSpPr/>
            <p:nvPr/>
          </p:nvSpPr>
          <p:spPr>
            <a:xfrm>
              <a:off x="17053307" y="7971539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0"/>
                  </a:moveTo>
                  <a:lnTo>
                    <a:pt x="0" y="305781"/>
                  </a:lnTo>
                </a:path>
              </a:pathLst>
            </a:custGeom>
            <a:ln w="21088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23" name="object 323"/>
            <p:cNvSpPr/>
            <p:nvPr/>
          </p:nvSpPr>
          <p:spPr>
            <a:xfrm>
              <a:off x="17320055" y="7971539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0"/>
                  </a:moveTo>
                  <a:lnTo>
                    <a:pt x="0" y="305781"/>
                  </a:lnTo>
                </a:path>
              </a:pathLst>
            </a:custGeom>
            <a:ln w="21088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  <p:sp>
          <p:nvSpPr>
            <p:cNvPr id="324" name="object 324"/>
            <p:cNvSpPr/>
            <p:nvPr/>
          </p:nvSpPr>
          <p:spPr>
            <a:xfrm>
              <a:off x="16895897" y="8277324"/>
              <a:ext cx="899160" cy="0"/>
            </a:xfrm>
            <a:custGeom>
              <a:avLst/>
              <a:gdLst/>
              <a:ahLst/>
              <a:cxnLst/>
              <a:rect l="l" t="t" r="r" b="b"/>
              <a:pathLst>
                <a:path w="899159">
                  <a:moveTo>
                    <a:pt x="0" y="0"/>
                  </a:moveTo>
                  <a:lnTo>
                    <a:pt x="898611" y="0"/>
                  </a:lnTo>
                </a:path>
              </a:pathLst>
            </a:custGeom>
            <a:ln w="21088">
              <a:solidFill>
                <a:srgbClr val="606060"/>
              </a:solidFill>
            </a:ln>
          </p:spPr>
          <p:txBody>
            <a:bodyPr wrap="square" lIns="0" tIns="0" rIns="0" bIns="0" rtlCol="0"/>
            <a:lstStyle/>
            <a:p>
              <a:endParaRPr sz="1092">
                <a:latin typeface="Century Gothic" panose="020B0502020202020204" pitchFamily="34" charset="0"/>
              </a:endParaRPr>
            </a:p>
          </p:txBody>
        </p:sp>
      </p:grpSp>
      <p:sp>
        <p:nvSpPr>
          <p:cNvPr id="325" name="object 325"/>
          <p:cNvSpPr txBox="1"/>
          <p:nvPr/>
        </p:nvSpPr>
        <p:spPr>
          <a:xfrm>
            <a:off x="5777157" y="5438273"/>
            <a:ext cx="1151728" cy="235953"/>
          </a:xfrm>
          <a:prstGeom prst="rect">
            <a:avLst/>
          </a:prstGeom>
          <a:solidFill>
            <a:srgbClr val="FFB708"/>
          </a:solidFill>
        </p:spPr>
        <p:txBody>
          <a:bodyPr vert="horz" wrap="square" lIns="0" tIns="36000" rIns="0" bIns="36000" rtlCol="0">
            <a:spAutoFit/>
          </a:bodyPr>
          <a:lstStyle/>
          <a:p>
            <a:pPr marL="80093">
              <a:spcBef>
                <a:spcPts val="194"/>
              </a:spcBef>
            </a:pPr>
            <a:r>
              <a:rPr sz="1061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Sede operativa</a:t>
            </a:r>
            <a:endParaRPr sz="1061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26" name="object 326"/>
          <p:cNvSpPr txBox="1"/>
          <p:nvPr/>
        </p:nvSpPr>
        <p:spPr>
          <a:xfrm>
            <a:off x="4778387" y="1258699"/>
            <a:ext cx="954960" cy="218483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1364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Zona Norte</a:t>
            </a:r>
            <a:endParaRPr sz="1364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27" name="object 327"/>
          <p:cNvSpPr txBox="1"/>
          <p:nvPr/>
        </p:nvSpPr>
        <p:spPr>
          <a:xfrm>
            <a:off x="4778387" y="947914"/>
            <a:ext cx="471704" cy="39668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>
              <a:spcBef>
                <a:spcPts val="73"/>
              </a:spcBef>
            </a:pPr>
            <a:r>
              <a:rPr sz="2517" b="1" dirty="0">
                <a:solidFill>
                  <a:srgbClr val="FF9D00"/>
                </a:solidFill>
                <a:latin typeface="Century Gothic" panose="020B0502020202020204" pitchFamily="34" charset="0"/>
                <a:cs typeface="Tahoma"/>
              </a:rPr>
              <a:t>UIZ</a:t>
            </a:r>
            <a:endParaRPr sz="2517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328" name="object 328"/>
          <p:cNvSpPr txBox="1"/>
          <p:nvPr/>
        </p:nvSpPr>
        <p:spPr>
          <a:xfrm>
            <a:off x="5906917" y="910183"/>
            <a:ext cx="1427434" cy="235953"/>
          </a:xfrm>
          <a:prstGeom prst="rect">
            <a:avLst/>
          </a:prstGeom>
          <a:solidFill>
            <a:srgbClr val="FFB708"/>
          </a:solidFill>
        </p:spPr>
        <p:txBody>
          <a:bodyPr vert="horz" wrap="square" lIns="0" tIns="36000" rIns="0" bIns="36000" rtlCol="0">
            <a:spAutoFit/>
          </a:bodyPr>
          <a:lstStyle/>
          <a:p>
            <a:pPr marL="80093">
              <a:spcBef>
                <a:spcPts val="194"/>
              </a:spcBef>
            </a:pPr>
            <a:r>
              <a:rPr sz="1061" dirty="0">
                <a:solidFill>
                  <a:srgbClr val="606060"/>
                </a:solidFill>
                <a:latin typeface="Century Gothic" panose="020B0502020202020204" pitchFamily="34" charset="0"/>
                <a:cs typeface="Verdana"/>
              </a:rPr>
              <a:t>Sede administrativa</a:t>
            </a:r>
            <a:endParaRPr sz="1061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31" name="object 50">
            <a:extLst>
              <a:ext uri="{FF2B5EF4-FFF2-40B4-BE49-F238E27FC236}">
                <a16:creationId xmlns:a16="http://schemas.microsoft.com/office/drawing/2014/main" id="{7797B877-3F39-138E-3CE2-2A1852DF45CE}"/>
              </a:ext>
            </a:extLst>
          </p:cNvPr>
          <p:cNvSpPr txBox="1"/>
          <p:nvPr/>
        </p:nvSpPr>
        <p:spPr>
          <a:xfrm>
            <a:off x="553465" y="1132549"/>
            <a:ext cx="1034669" cy="209638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1046"/>
              </a:spcBef>
            </a:pPr>
            <a:r>
              <a:rPr lang="es-CO" sz="1304" dirty="0">
                <a:solidFill>
                  <a:schemeClr val="bg1"/>
                </a:solidFill>
                <a:latin typeface="Century Gothic" panose="020B0502020202020204" pitchFamily="34" charset="0"/>
                <a:cs typeface="Verdana"/>
              </a:rPr>
              <a:t>Zona norte</a:t>
            </a:r>
          </a:p>
        </p:txBody>
      </p:sp>
      <p:sp>
        <p:nvSpPr>
          <p:cNvPr id="332" name="object 25">
            <a:extLst>
              <a:ext uri="{FF2B5EF4-FFF2-40B4-BE49-F238E27FC236}">
                <a16:creationId xmlns:a16="http://schemas.microsoft.com/office/drawing/2014/main" id="{385932D2-35D5-6863-8122-B77F07DAB52A}"/>
              </a:ext>
            </a:extLst>
          </p:cNvPr>
          <p:cNvSpPr txBox="1"/>
          <p:nvPr/>
        </p:nvSpPr>
        <p:spPr>
          <a:xfrm>
            <a:off x="1737934" y="1431005"/>
            <a:ext cx="439732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  <a:tabLst>
                <a:tab pos="889883" algn="l"/>
              </a:tabLst>
            </a:pPr>
            <a:r>
              <a:rPr sz="1001" dirty="0">
                <a:solidFill>
                  <a:srgbClr val="606060"/>
                </a:solidFill>
                <a:latin typeface="Century Gothic" panose="020B0502020202020204" pitchFamily="34" charset="0"/>
                <a:cs typeface="Lucida Sans Unicode"/>
              </a:rPr>
              <a:t>Suba</a:t>
            </a:r>
            <a:endParaRPr sz="1001" dirty="0">
              <a:latin typeface="Century Gothic" panose="020B0502020202020204" pitchFamily="34" charset="0"/>
              <a:cs typeface="Lucida Sans Unicode"/>
            </a:endParaRPr>
          </a:p>
        </p:txBody>
      </p:sp>
      <p:sp>
        <p:nvSpPr>
          <p:cNvPr id="334" name="object 14">
            <a:extLst>
              <a:ext uri="{FF2B5EF4-FFF2-40B4-BE49-F238E27FC236}">
                <a16:creationId xmlns:a16="http://schemas.microsoft.com/office/drawing/2014/main" id="{2EF2C5B6-8E8E-BB2B-99CD-95149DC007CC}"/>
              </a:ext>
            </a:extLst>
          </p:cNvPr>
          <p:cNvSpPr txBox="1"/>
          <p:nvPr/>
        </p:nvSpPr>
        <p:spPr>
          <a:xfrm>
            <a:off x="818249" y="3814129"/>
            <a:ext cx="350024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s-ES"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Bosa</a:t>
            </a:r>
            <a:endParaRPr sz="1001" dirty="0">
              <a:solidFill>
                <a:schemeClr val="bg1"/>
              </a:solidFill>
              <a:latin typeface="Century Gothic" panose="020B0502020202020204" pitchFamily="34" charset="0"/>
              <a:cs typeface="Lucida Sans Unicode"/>
            </a:endParaRPr>
          </a:p>
        </p:txBody>
      </p:sp>
      <p:sp>
        <p:nvSpPr>
          <p:cNvPr id="336" name="object 14">
            <a:extLst>
              <a:ext uri="{FF2B5EF4-FFF2-40B4-BE49-F238E27FC236}">
                <a16:creationId xmlns:a16="http://schemas.microsoft.com/office/drawing/2014/main" id="{A1D80C80-60F7-2799-01F9-5D7972EFEFC2}"/>
              </a:ext>
            </a:extLst>
          </p:cNvPr>
          <p:cNvSpPr txBox="1"/>
          <p:nvPr/>
        </p:nvSpPr>
        <p:spPr>
          <a:xfrm>
            <a:off x="818248" y="4096517"/>
            <a:ext cx="609909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s-ES"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Fontibón</a:t>
            </a:r>
            <a:endParaRPr sz="1001" dirty="0">
              <a:solidFill>
                <a:schemeClr val="bg1"/>
              </a:solidFill>
              <a:latin typeface="Century Gothic" panose="020B0502020202020204" pitchFamily="34" charset="0"/>
              <a:cs typeface="Lucida Sans Unicode"/>
            </a:endParaRPr>
          </a:p>
        </p:txBody>
      </p:sp>
      <p:sp>
        <p:nvSpPr>
          <p:cNvPr id="337" name="object 14">
            <a:extLst>
              <a:ext uri="{FF2B5EF4-FFF2-40B4-BE49-F238E27FC236}">
                <a16:creationId xmlns:a16="http://schemas.microsoft.com/office/drawing/2014/main" id="{E0B2A49F-F4E6-3742-D84B-DF0563C8399E}"/>
              </a:ext>
            </a:extLst>
          </p:cNvPr>
          <p:cNvSpPr txBox="1"/>
          <p:nvPr/>
        </p:nvSpPr>
        <p:spPr>
          <a:xfrm>
            <a:off x="1914183" y="3814129"/>
            <a:ext cx="592999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s-ES"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Tunjuelito</a:t>
            </a:r>
            <a:endParaRPr sz="1001" dirty="0">
              <a:solidFill>
                <a:schemeClr val="bg1"/>
              </a:solidFill>
              <a:latin typeface="Century Gothic" panose="020B0502020202020204" pitchFamily="34" charset="0"/>
              <a:cs typeface="Lucida Sans Unicode"/>
            </a:endParaRPr>
          </a:p>
        </p:txBody>
      </p:sp>
      <p:sp>
        <p:nvSpPr>
          <p:cNvPr id="338" name="object 14">
            <a:extLst>
              <a:ext uri="{FF2B5EF4-FFF2-40B4-BE49-F238E27FC236}">
                <a16:creationId xmlns:a16="http://schemas.microsoft.com/office/drawing/2014/main" id="{28A03894-5120-23A2-DB03-58EB16FA7E86}"/>
              </a:ext>
            </a:extLst>
          </p:cNvPr>
          <p:cNvSpPr txBox="1"/>
          <p:nvPr/>
        </p:nvSpPr>
        <p:spPr>
          <a:xfrm>
            <a:off x="1914183" y="4096517"/>
            <a:ext cx="1110624" cy="162959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s-ES" sz="1001" dirty="0">
                <a:solidFill>
                  <a:schemeClr val="bg1"/>
                </a:solidFill>
                <a:latin typeface="Century Gothic" panose="020B0502020202020204" pitchFamily="34" charset="0"/>
                <a:cs typeface="Lucida Sans Unicode"/>
              </a:rPr>
              <a:t>Engativá</a:t>
            </a:r>
            <a:endParaRPr sz="1001" dirty="0">
              <a:solidFill>
                <a:schemeClr val="bg1"/>
              </a:solidFill>
              <a:latin typeface="Century Gothic" panose="020B0502020202020204" pitchFamily="34" charset="0"/>
              <a:cs typeface="Lucida Sans Unicode"/>
            </a:endParaRPr>
          </a:p>
        </p:txBody>
      </p:sp>
      <p:sp>
        <p:nvSpPr>
          <p:cNvPr id="339" name="object 42">
            <a:extLst>
              <a:ext uri="{FF2B5EF4-FFF2-40B4-BE49-F238E27FC236}">
                <a16:creationId xmlns:a16="http://schemas.microsoft.com/office/drawing/2014/main" id="{78A44F91-A78F-F1B7-DE24-CFB3CC525E26}"/>
              </a:ext>
            </a:extLst>
          </p:cNvPr>
          <p:cNvSpPr txBox="1"/>
          <p:nvPr/>
        </p:nvSpPr>
        <p:spPr>
          <a:xfrm>
            <a:off x="611790" y="3838141"/>
            <a:ext cx="137468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7</a:t>
            </a:r>
            <a:endParaRPr sz="849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40" name="object 42">
            <a:extLst>
              <a:ext uri="{FF2B5EF4-FFF2-40B4-BE49-F238E27FC236}">
                <a16:creationId xmlns:a16="http://schemas.microsoft.com/office/drawing/2014/main" id="{9886661E-0301-A594-9CC2-4BFE84201827}"/>
              </a:ext>
            </a:extLst>
          </p:cNvPr>
          <p:cNvSpPr txBox="1"/>
          <p:nvPr/>
        </p:nvSpPr>
        <p:spPr>
          <a:xfrm>
            <a:off x="611790" y="4097498"/>
            <a:ext cx="137468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lang="es-ES"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9</a:t>
            </a:r>
            <a:endParaRPr sz="849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41" name="object 42">
            <a:extLst>
              <a:ext uri="{FF2B5EF4-FFF2-40B4-BE49-F238E27FC236}">
                <a16:creationId xmlns:a16="http://schemas.microsoft.com/office/drawing/2014/main" id="{09174E01-5EF3-1044-2BF4-C8FFAE7F4579}"/>
              </a:ext>
            </a:extLst>
          </p:cNvPr>
          <p:cNvSpPr txBox="1"/>
          <p:nvPr/>
        </p:nvSpPr>
        <p:spPr>
          <a:xfrm>
            <a:off x="1702420" y="3838141"/>
            <a:ext cx="137468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lang="es-ES"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8</a:t>
            </a:r>
            <a:endParaRPr sz="849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42" name="object 42">
            <a:extLst>
              <a:ext uri="{FF2B5EF4-FFF2-40B4-BE49-F238E27FC236}">
                <a16:creationId xmlns:a16="http://schemas.microsoft.com/office/drawing/2014/main" id="{32B9B6A2-748A-B9AC-B4AA-74379DC055EB}"/>
              </a:ext>
            </a:extLst>
          </p:cNvPr>
          <p:cNvSpPr txBox="1"/>
          <p:nvPr/>
        </p:nvSpPr>
        <p:spPr>
          <a:xfrm>
            <a:off x="1702420" y="4097498"/>
            <a:ext cx="137468" cy="139231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 algn="ctr">
              <a:spcBef>
                <a:spcPts val="67"/>
              </a:spcBef>
            </a:pPr>
            <a:r>
              <a:rPr lang="es-ES" sz="849" b="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10</a:t>
            </a:r>
            <a:endParaRPr sz="849" dirty="0">
              <a:latin typeface="Century Gothic" panose="020B0502020202020204" pitchFamily="34" charset="0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2A766EE0-9172-6C09-6F0C-106BA665A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58" r="16988" b="829"/>
          <a:stretch>
            <a:fillRect/>
          </a:stretch>
        </p:blipFill>
        <p:spPr>
          <a:xfrm>
            <a:off x="7853533" y="380817"/>
            <a:ext cx="3685670" cy="56860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34D48C9-5753-7A2F-C33C-F8887AD51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50" t="1527" r="20235" b="1548"/>
          <a:stretch>
            <a:fillRect/>
          </a:stretch>
        </p:blipFill>
        <p:spPr>
          <a:xfrm>
            <a:off x="4224648" y="379005"/>
            <a:ext cx="3619148" cy="568786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A3C4E88-A1EF-6DC7-EFD4-9029076AED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70" t="-1" r="39738" b="-1"/>
          <a:stretch>
            <a:fillRect/>
          </a:stretch>
        </p:blipFill>
        <p:spPr>
          <a:xfrm>
            <a:off x="544814" y="379005"/>
            <a:ext cx="3670097" cy="568786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544814" y="379005"/>
            <a:ext cx="2811741" cy="456737"/>
          </a:xfrm>
          <a:prstGeom prst="rect">
            <a:avLst/>
          </a:prstGeom>
          <a:solidFill>
            <a:srgbClr val="FF112C"/>
          </a:solidFill>
        </p:spPr>
        <p:txBody>
          <a:bodyPr vert="horz" wrap="square" lIns="0" tIns="43661" rIns="0" bIns="43661" rtlCol="0">
            <a:spAutoFit/>
          </a:bodyPr>
          <a:lstStyle/>
          <a:p>
            <a:pPr marL="219101">
              <a:lnSpc>
                <a:spcPct val="100000"/>
              </a:lnSpc>
              <a:spcBef>
                <a:spcPts val="491"/>
              </a:spcBef>
            </a:pPr>
            <a:r>
              <a:rPr sz="2395" dirty="0">
                <a:solidFill>
                  <a:srgbClr val="FFFFFF"/>
                </a:solidFill>
                <a:latin typeface="Century Gothic" panose="020B0502020202020204" pitchFamily="34" charset="0"/>
              </a:rPr>
              <a:t>NUESTRAS SEDES</a:t>
            </a:r>
            <a:endParaRPr sz="2395" dirty="0">
              <a:latin typeface="Century Gothic" panose="020B0502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422382" y="4686282"/>
            <a:ext cx="2547972" cy="784377"/>
          </a:xfrm>
          <a:custGeom>
            <a:avLst/>
            <a:gdLst/>
            <a:ahLst/>
            <a:cxnLst/>
            <a:rect l="l" t="t" r="r" b="b"/>
            <a:pathLst>
              <a:path w="4201794" h="1293495">
                <a:moveTo>
                  <a:pt x="4201306" y="0"/>
                </a:moveTo>
                <a:lnTo>
                  <a:pt x="0" y="0"/>
                </a:lnTo>
                <a:lnTo>
                  <a:pt x="0" y="1293290"/>
                </a:lnTo>
                <a:lnTo>
                  <a:pt x="4201306" y="1293290"/>
                </a:lnTo>
                <a:lnTo>
                  <a:pt x="4201306" y="0"/>
                </a:lnTo>
                <a:close/>
              </a:path>
            </a:pathLst>
          </a:custGeom>
          <a:solidFill>
            <a:srgbClr val="FF9D00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638522" y="4738490"/>
            <a:ext cx="2122476" cy="378672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>
              <a:spcBef>
                <a:spcPts val="79"/>
              </a:spcBef>
            </a:pPr>
            <a:r>
              <a:rPr sz="2395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Administrativa</a:t>
            </a:r>
            <a:endParaRPr sz="2395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35130" y="5079526"/>
            <a:ext cx="2122476" cy="268534"/>
          </a:xfrm>
          <a:prstGeom prst="rect">
            <a:avLst/>
          </a:prstGeom>
        </p:spPr>
        <p:txBody>
          <a:bodyPr vert="horz" wrap="square" lIns="0" tIns="11937" rIns="0" bIns="0" rtlCol="0">
            <a:spAutoFit/>
          </a:bodyPr>
          <a:lstStyle/>
          <a:p>
            <a:pPr marL="248366" marR="3081" indent="-248751" algn="ctr">
              <a:lnSpc>
                <a:spcPts val="1013"/>
              </a:lnSpc>
              <a:spcBef>
                <a:spcPts val="94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Calle 26 No. 69-76, </a:t>
            </a:r>
            <a:r>
              <a:rPr sz="849" b="1" dirty="0" err="1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Edificio</a:t>
            </a:r>
            <a:r>
              <a:rPr lang="es-ES" sz="849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 </a:t>
            </a:r>
            <a:r>
              <a:rPr sz="849" b="1" dirty="0" err="1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Elemento</a:t>
            </a: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, Torre AIRE - piso 3, Engativá</a:t>
            </a:r>
            <a:endParaRPr sz="849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22166" y="4686282"/>
            <a:ext cx="2547972" cy="784377"/>
          </a:xfrm>
          <a:custGeom>
            <a:avLst/>
            <a:gdLst/>
            <a:ahLst/>
            <a:cxnLst/>
            <a:rect l="l" t="t" r="r" b="b"/>
            <a:pathLst>
              <a:path w="4201795" h="1293495">
                <a:moveTo>
                  <a:pt x="4201306" y="0"/>
                </a:moveTo>
                <a:lnTo>
                  <a:pt x="0" y="0"/>
                </a:lnTo>
                <a:lnTo>
                  <a:pt x="0" y="1293290"/>
                </a:lnTo>
                <a:lnTo>
                  <a:pt x="4201306" y="1293290"/>
                </a:lnTo>
                <a:lnTo>
                  <a:pt x="4201306" y="0"/>
                </a:lnTo>
                <a:close/>
              </a:path>
            </a:pathLst>
          </a:custGeom>
          <a:solidFill>
            <a:srgbClr val="FF9D00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46561" y="4738490"/>
            <a:ext cx="1706606" cy="378672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>
              <a:spcBef>
                <a:spcPts val="79"/>
              </a:spcBef>
            </a:pPr>
            <a:r>
              <a:rPr sz="2395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Producción</a:t>
            </a:r>
            <a:endParaRPr sz="2395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01721" y="5072496"/>
            <a:ext cx="2188558" cy="268534"/>
          </a:xfrm>
          <a:prstGeom prst="rect">
            <a:avLst/>
          </a:prstGeom>
        </p:spPr>
        <p:txBody>
          <a:bodyPr vert="horz" wrap="square" lIns="0" tIns="11937" rIns="0" bIns="0" rtlCol="0">
            <a:spAutoFit/>
          </a:bodyPr>
          <a:lstStyle/>
          <a:p>
            <a:pPr marL="88565" marR="3081" indent="-88950" algn="ctr">
              <a:lnSpc>
                <a:spcPts val="1013"/>
              </a:lnSpc>
              <a:spcBef>
                <a:spcPts val="94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Parque minero-industrial “El Mochuelo” Km 3 vía a Pasquilla, Ciudad Bolívar</a:t>
            </a:r>
            <a:endParaRPr sz="849" dirty="0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48979" y="4686282"/>
            <a:ext cx="2547972" cy="784377"/>
          </a:xfrm>
          <a:custGeom>
            <a:avLst/>
            <a:gdLst/>
            <a:ahLst/>
            <a:cxnLst/>
            <a:rect l="l" t="t" r="r" b="b"/>
            <a:pathLst>
              <a:path w="4201795" h="1293495">
                <a:moveTo>
                  <a:pt x="4201306" y="0"/>
                </a:moveTo>
                <a:lnTo>
                  <a:pt x="0" y="0"/>
                </a:lnTo>
                <a:lnTo>
                  <a:pt x="0" y="1293290"/>
                </a:lnTo>
                <a:lnTo>
                  <a:pt x="4201306" y="1293290"/>
                </a:lnTo>
                <a:lnTo>
                  <a:pt x="4201306" y="0"/>
                </a:lnTo>
                <a:close/>
              </a:path>
            </a:pathLst>
          </a:custGeom>
          <a:solidFill>
            <a:srgbClr val="FF9D00"/>
          </a:solidFill>
        </p:spPr>
        <p:txBody>
          <a:bodyPr wrap="square" lIns="0" tIns="0" rIns="0" bIns="0" rtlCol="0"/>
          <a:lstStyle/>
          <a:p>
            <a:endParaRPr sz="1092">
              <a:latin typeface="Century Gothic" panose="020B0502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74738" y="4809352"/>
            <a:ext cx="1504062" cy="378672"/>
          </a:xfrm>
          <a:prstGeom prst="rect">
            <a:avLst/>
          </a:prstGeom>
        </p:spPr>
        <p:txBody>
          <a:bodyPr vert="horz" wrap="square" lIns="0" tIns="10012" rIns="0" bIns="0" rtlCol="0">
            <a:spAutoFit/>
          </a:bodyPr>
          <a:lstStyle/>
          <a:p>
            <a:pPr>
              <a:spcBef>
                <a:spcPts val="79"/>
              </a:spcBef>
            </a:pPr>
            <a:r>
              <a:rPr sz="2395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“La Elvira”</a:t>
            </a:r>
            <a:endParaRPr sz="2395">
              <a:latin typeface="Century Gothic" panose="020B0502020202020204" pitchFamily="34" charset="0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7833" y="5143354"/>
            <a:ext cx="1690264" cy="13767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algn="ctr">
              <a:spcBef>
                <a:spcPts val="55"/>
              </a:spcBef>
            </a:pPr>
            <a:r>
              <a:rPr sz="849" b="1" dirty="0">
                <a:solidFill>
                  <a:srgbClr val="FFFFFF"/>
                </a:solidFill>
                <a:latin typeface="Century Gothic" panose="020B0502020202020204" pitchFamily="34" charset="0"/>
                <a:cs typeface="Tahoma"/>
              </a:rPr>
              <a:t>Calle 22 D #120-40 Fontibón</a:t>
            </a:r>
            <a:endParaRPr sz="849" dirty="0">
              <a:latin typeface="Century Gothic" panose="020B0502020202020204" pitchFamily="34" charset="0"/>
              <a:cs typeface="Tahoma"/>
            </a:endParaRPr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4A203DE8-EAA4-B8C7-0AF3-F668E1CC7286}"/>
              </a:ext>
            </a:extLst>
          </p:cNvPr>
          <p:cNvCxnSpPr/>
          <p:nvPr/>
        </p:nvCxnSpPr>
        <p:spPr>
          <a:xfrm>
            <a:off x="4224648" y="379005"/>
            <a:ext cx="0" cy="568786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F34740BE-4C8B-F716-5540-425ECFE707F5}"/>
              </a:ext>
            </a:extLst>
          </p:cNvPr>
          <p:cNvCxnSpPr/>
          <p:nvPr/>
        </p:nvCxnSpPr>
        <p:spPr>
          <a:xfrm>
            <a:off x="7847524" y="379005"/>
            <a:ext cx="0" cy="568786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umv">
      <a:dk1>
        <a:srgbClr val="5F5F5F"/>
      </a:dk1>
      <a:lt1>
        <a:srgbClr val="FFFFFF"/>
      </a:lt1>
      <a:dk2>
        <a:srgbClr val="FEB705"/>
      </a:dk2>
      <a:lt2>
        <a:srgbClr val="5F5F5F"/>
      </a:lt2>
      <a:accent1>
        <a:srgbClr val="94A500"/>
      </a:accent1>
      <a:accent2>
        <a:srgbClr val="FEB705"/>
      </a:accent2>
      <a:accent3>
        <a:srgbClr val="FF0F2C"/>
      </a:accent3>
      <a:accent4>
        <a:srgbClr val="FFBF00"/>
      </a:accent4>
      <a:accent5>
        <a:srgbClr val="929292"/>
      </a:accent5>
      <a:accent6>
        <a:srgbClr val="FF9D00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5005</TotalTime>
  <Words>1285</Words>
  <Application>Microsoft Office PowerPoint</Application>
  <PresentationFormat>Panorámica</PresentationFormat>
  <Paragraphs>560</Paragraphs>
  <Slides>17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Tahoma</vt:lpstr>
      <vt:lpstr>Tema de Office</vt:lpstr>
      <vt:lpstr>PROPUESTA</vt:lpstr>
      <vt:lpstr>Estrategias para el mejoramiento de la seguridad vial Mujeres como actores viales en el sector movilidad Procesos judiciales </vt:lpstr>
      <vt:lpstr>Presentación de PowerPoint</vt:lpstr>
      <vt:lpstr>Presentación de PowerPoint</vt:lpstr>
      <vt:lpstr>Presentación de PowerPoint</vt:lpstr>
      <vt:lpstr>Nuestros</vt:lpstr>
      <vt:lpstr>Organigrama</vt:lpstr>
      <vt:lpstr>Unidades de</vt:lpstr>
      <vt:lpstr>NUESTRAS SEDES</vt:lpstr>
      <vt:lpstr>Título 1</vt:lpstr>
      <vt:lpstr>73.831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Ariel Arturo Cortes Rocha</cp:lastModifiedBy>
  <cp:revision>213</cp:revision>
  <dcterms:created xsi:type="dcterms:W3CDTF">2024-10-17T17:03:18Z</dcterms:created>
  <dcterms:modified xsi:type="dcterms:W3CDTF">2025-08-29T14:47:52Z</dcterms:modified>
</cp:coreProperties>
</file>