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82"/>
    <p:restoredTop sz="94694"/>
  </p:normalViewPr>
  <p:slideViewPr>
    <p:cSldViewPr snapToGrid="0">
      <p:cViewPr varScale="1">
        <p:scale>
          <a:sx n="92" d="100"/>
          <a:sy n="92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608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341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307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470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007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386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1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103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322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534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37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F4C31-47AB-C24C-969E-268DCD9065EC}" type="datetimeFigureOut">
              <a:rPr lang="es-CO" smtClean="0"/>
              <a:t>29/11/2023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A6FEA-351B-B241-8E9D-99491872CE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299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A9E86308-89ED-0A8C-FEA7-50027D0E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5FF6C77-EFE3-E27A-F7DA-A270E0A0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1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A76CBC2A-AE5C-17AC-43BC-08236D390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23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B0BDAE81-AF16-3D04-D503-119A35A6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2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 con confianza media">
            <a:extLst>
              <a:ext uri="{FF2B5EF4-FFF2-40B4-BE49-F238E27FC236}">
                <a16:creationId xmlns:a16="http://schemas.microsoft.com/office/drawing/2014/main" id="{AFB23FED-56F2-7764-D15F-5B0513AD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6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95C6C08-3BDA-2A8C-9407-E0F239CA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1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314711A-0961-D2AF-CAE7-C5606C8D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72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BC19B277-DEB0-5003-FB65-FB825A35D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21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scala de tiempo&#10;&#10;Descripción generada automáticamente con confianza baja">
            <a:extLst>
              <a:ext uri="{FF2B5EF4-FFF2-40B4-BE49-F238E27FC236}">
                <a16:creationId xmlns:a16="http://schemas.microsoft.com/office/drawing/2014/main" id="{940F6868-E0D4-0DB9-7A19-8B63139F6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43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EF7135FD-3497-32EB-E1BE-D8A30CF55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71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4A34472-7CF2-0CA0-C772-2C51CA8F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7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0EA1DD8D-154A-72B5-AAEE-97F3BD69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59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3421879-0AEF-356E-FD47-B9BEB85BB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2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D955F83-EA7E-CEFF-6F08-4098CD1B3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2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erca, pasto, edificio, firmar&#10;&#10;Descripción generada automáticamente">
            <a:extLst>
              <a:ext uri="{FF2B5EF4-FFF2-40B4-BE49-F238E27FC236}">
                <a16:creationId xmlns:a16="http://schemas.microsoft.com/office/drawing/2014/main" id="{9D37A706-1E61-0B1B-D153-C8067FF85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33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89E4971-7F50-FF6F-BB84-458801F14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7CA840B-1EA7-098C-DB37-07BD4729F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58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6D2AC8B0-860D-6ED7-B7EA-18A19687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6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señal de negocio de color verde&#10;&#10;Descripción generada automáticamente con confianza baja">
            <a:extLst>
              <a:ext uri="{FF2B5EF4-FFF2-40B4-BE49-F238E27FC236}">
                <a16:creationId xmlns:a16="http://schemas.microsoft.com/office/drawing/2014/main" id="{CA60C4CF-0FED-28EC-FF59-5F2AB1D86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48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ombre caminando en la calle&#10;&#10;Descripción generada automáticamente con confianza baja">
            <a:extLst>
              <a:ext uri="{FF2B5EF4-FFF2-40B4-BE49-F238E27FC236}">
                <a16:creationId xmlns:a16="http://schemas.microsoft.com/office/drawing/2014/main" id="{4F5CE70D-F518-AC75-D675-9B09FE30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2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7FEB27B-58E8-8007-A81D-E7F33DD92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27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, Escala de tiempo&#10;&#10;Descripción generada automáticamente">
            <a:extLst>
              <a:ext uri="{FF2B5EF4-FFF2-40B4-BE49-F238E27FC236}">
                <a16:creationId xmlns:a16="http://schemas.microsoft.com/office/drawing/2014/main" id="{36336ECC-C9D2-C369-EEEB-445C991D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3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84E8FAC0-D600-896D-D3DE-12AB40DA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98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4EAB4FAE-2764-10E1-6B18-CF2CC9BC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8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señal de pare en una calle&#10;&#10;Descripción generada automáticamente con confianza baja">
            <a:extLst>
              <a:ext uri="{FF2B5EF4-FFF2-40B4-BE49-F238E27FC236}">
                <a16:creationId xmlns:a16="http://schemas.microsoft.com/office/drawing/2014/main" id="{1E807013-69DF-FFC3-FD7C-D41AD85F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6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60402A1D-71B7-AC57-8374-3FF28412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0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20D543BD-7014-4451-1E4F-335CFAF58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93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letrero verde con letras blancas&#10;&#10;Descripción generada automáticamente con confianza baja">
            <a:extLst>
              <a:ext uri="{FF2B5EF4-FFF2-40B4-BE49-F238E27FC236}">
                <a16:creationId xmlns:a16="http://schemas.microsoft.com/office/drawing/2014/main" id="{A39C0A1F-9C80-25D1-A042-1226449C0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23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15457503-A391-4DDF-75A6-0E2427CC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82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EEDB1E46-02AE-4A4B-A2D6-CFB19EC03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00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C2477FCF-9291-8D6C-6174-5CFC1C60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37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35AAF8F3-BE5B-CC4F-F7E5-63C803E80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06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DCB7A2FE-B2AB-4BB7-6B0E-9EF4B579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5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04BE9249-AF82-A582-3F4C-B2F054813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33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2F1A9B15-3D28-C090-DBA3-38704E064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36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9285EB2-1B2A-E7BC-0CFD-D293EB35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4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9620592-EA28-CB1C-9FDB-19D215D9D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88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2C3CB45-BBA7-6413-65E0-0A27376D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3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84F6487-1064-D18B-6D75-870822FD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0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30D56D4-D98F-C4C5-2B8B-1F963BA2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20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7A01E41F-B1BF-7D7A-A1C8-25BBA599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82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5751868D-4D67-047D-ADF8-AD08ACFD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67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846526B6-6DF2-BB49-6075-5EA7ADCAF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91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D2BCAC93-C7CA-6D02-81DA-9A8B82F1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5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99893EB-9758-72ED-76D2-B04A48235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18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9B2306D-8F1A-18D0-2B46-F218CB31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72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30D85C0E-CF43-74C5-4FD1-F4C60190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44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28C089B-B09A-7C7F-6F75-93DC9810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58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453DF573-84DE-BA68-BE5C-11C106AE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3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E1AA1E4-1919-B134-6BD3-E9EC40E5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27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A3DC7CE4-801D-E8CB-D559-52968B44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2900" cy="51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25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22B9D9D7-57BE-3CE5-684A-EFB245AAE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1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86E4384-0F64-C7DF-C02C-3CB283BA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CC84851-F721-BA9A-D7D8-5039B4EC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9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F3AF519-E47F-F3AF-AF99-CD5ADDE18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17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9C4A51F-D185-ACFC-69FC-0912511F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209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225</TotalTime>
  <Words>0</Words>
  <Application>Microsoft Office PowerPoint</Application>
  <PresentationFormat>Presentación en pantalla (16:9)</PresentationFormat>
  <Paragraphs>0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Janyther Guerrero Arenas</cp:lastModifiedBy>
  <cp:revision>4</cp:revision>
  <dcterms:created xsi:type="dcterms:W3CDTF">2023-11-29T13:47:38Z</dcterms:created>
  <dcterms:modified xsi:type="dcterms:W3CDTF">2023-11-29T23:35:51Z</dcterms:modified>
</cp:coreProperties>
</file>