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7253DC-CA2A-4752-939C-FC0241FDC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C4A2187B-E033-EBCB-CA12-9283D449C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77332E-0391-51DE-4918-7236FF52C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56A8545-0DDE-F637-7760-47643CC9C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1EE332-C44E-5176-EC70-7FFF95F98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2839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44581-67A3-E008-39F1-B113FAE2C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FDC8EB-0F6A-2586-0724-D15998C886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CFF3B2-C468-A14A-18AC-DD2C07CCD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B0AF9B1-A4CF-A64E-29FC-EF143F2A6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2BE1D9-DDE5-C205-7E4B-EF09C07FA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05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49C28F9-A56F-C06D-D526-9545D18F0D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FD2185F-B92C-B74F-DBFC-70044C02D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47C15CA-EE86-386F-6DF9-C8357E020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E7CF92-CBFE-E46D-7B93-7B2485FFE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47B4A3-693A-959B-07A9-CCF08AA0D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9374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E3FFD4-8FEB-A6FF-46B7-7D1B79361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D6F7B5-5048-B646-1852-5D5B03138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1C1A3A8-37F0-087C-1339-30D80CDB5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A68BBB-8C9E-2C9F-7F81-61BD377FD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39A0AA-11A9-71D8-3C97-C88E45FE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7968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EEC24C-FB5B-39EE-1C3A-B38A50CD5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C67C39A-2C5F-F390-487B-A0578A63A6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DE9162-CAD5-0FFE-FD3E-FFCF87340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1ECA27-55B4-32DB-DF68-2639C031F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BCFF21B-96E7-78D5-93C1-7DB0093DB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91812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34FED-78E2-A336-0A4A-6C178A444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4B5780-F2DE-B15D-828C-0ADE4C3915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8F9F32F-FE36-ACAB-29D9-643208660F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F0F9755-FC59-293F-CB28-2D939B20B6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D33EFD7-4BB8-9135-9896-29745790B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9FF728-3472-4C4D-A75B-4EDDA95A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2490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E36E74-CCBB-B2BF-C23B-80427D379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063612-699C-DCAD-7A58-5D6D46E95F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46F59B6-926F-F8C9-C57D-EC375115D0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353F025-6C65-0819-8F5C-DEDC5C9FD1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437C0AD-6718-912E-0B2E-EAF0412908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F9B2192-A394-6257-C3EB-3B585310F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369155-1D4A-2BB3-81EB-3F4420E39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F78D06A-F997-BD51-3B42-A16351C7D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024105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D97AF76-A1A2-0DCF-D8B0-729BA129E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B4A94D-B2EC-47EB-FA39-88F1B8E4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1B6F7B-88B2-97FA-C62C-952850F74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5C8557A-36F2-3BB5-FCFE-916863875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31799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D4284AD-6FC4-2603-996A-8DDB7EC19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63E658C-95AD-B1F1-BD26-4E74034C8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AB96347-86D8-885B-20DC-5F4673EAB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026102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F4651D4-6605-1654-E13A-6586F1E30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5AFE3A-6FD5-8C63-B1CA-FE42A58BC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4F15047-8F34-CFF4-B329-0DC963FB34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E7DD34-CBF1-B9FA-50BA-C3CB6E39C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EBFDB22-7B74-F845-FC77-2DF49CF97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508F862-762C-BFE1-4F3E-D5E084D5F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682217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19063-9708-C216-6A6A-B605F5B38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C326377-DEA2-6756-7C02-A4451419A7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811E9D-4452-2E56-3DC3-B63BEDF886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740326D-9489-B48F-6107-1A87438C1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11D738E-5F91-B2CC-35AA-28A887893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29C254-F2BB-2935-691D-21D5058DD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572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F81A7E8-C1A3-8984-E18D-1AE135C2E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E6776B0-F602-D692-D261-537673836D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DAD628-3C30-B47E-1280-991EA3DFCB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D9954-215C-FE4C-9C8F-FE30FE4A89ED}" type="datetimeFigureOut">
              <a:rPr lang="es-CO" smtClean="0"/>
              <a:t>14/11/23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1FEFFD-E958-B35B-2D80-C0437BDC85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EEBAD8-0D53-CE6A-A6DB-8D73D9A316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DE891D-8259-364F-B203-2E4307E4C5C0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2188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de la pantalla de un video juego&#10;&#10;Descripción generada automáticamente con confianza baja">
            <a:extLst>
              <a:ext uri="{FF2B5EF4-FFF2-40B4-BE49-F238E27FC236}">
                <a16:creationId xmlns:a16="http://schemas.microsoft.com/office/drawing/2014/main" id="{E9ADB40B-9241-51C6-4836-C51CD30E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82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C7F7EE39-5AA5-D4D0-724A-106C47BFB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6699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Vista aérea de una carretera&#10;&#10;Descripción generada automáticamente con confianza media">
            <a:extLst>
              <a:ext uri="{FF2B5EF4-FFF2-40B4-BE49-F238E27FC236}">
                <a16:creationId xmlns:a16="http://schemas.microsoft.com/office/drawing/2014/main" id="{D6995102-5050-2DD9-BA17-031974C21B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667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Imagen que contiene hombre, gente, firmar, mujer&#10;&#10;Descripción generada automáticamente">
            <a:extLst>
              <a:ext uri="{FF2B5EF4-FFF2-40B4-BE49-F238E27FC236}">
                <a16:creationId xmlns:a16="http://schemas.microsoft.com/office/drawing/2014/main" id="{EF215F3E-24CD-98A4-1A5E-5A21DCDA4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694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03EB0F3-D6F9-1D7D-94EE-8601962194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77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638F87F9-7EEE-898E-2834-E791985949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55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A14A30F7-985C-BAF4-499A-8BCF1ADBC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3116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a captura de pantalla de un celular con texto e imágenes&#10;&#10;Descripción generada automáticamente con confianza baja">
            <a:extLst>
              <a:ext uri="{FF2B5EF4-FFF2-40B4-BE49-F238E27FC236}">
                <a16:creationId xmlns:a16="http://schemas.microsoft.com/office/drawing/2014/main" id="{80DB12D8-7051-2B8C-0DDB-87ECE6451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0118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firmar, tabla, hombre, computadora&#10;&#10;Descripción generada automáticamente">
            <a:extLst>
              <a:ext uri="{FF2B5EF4-FFF2-40B4-BE49-F238E27FC236}">
                <a16:creationId xmlns:a16="http://schemas.microsoft.com/office/drawing/2014/main" id="{2DB309E2-C71C-F6D4-AD47-513630CD2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3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Mapa&#10;&#10;Descripción generada automáticamente">
            <a:extLst>
              <a:ext uri="{FF2B5EF4-FFF2-40B4-BE49-F238E27FC236}">
                <a16:creationId xmlns:a16="http://schemas.microsoft.com/office/drawing/2014/main" id="{55100116-D975-FC2D-B2E9-A164844E47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54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42B95D41-381A-B2FB-C45E-68793A26E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0397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0</Words>
  <Application>Microsoft Macintosh PowerPoint</Application>
  <PresentationFormat>Panorámica</PresentationFormat>
  <Paragraphs>0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Jonathan Sabogal Pastor</dc:creator>
  <cp:lastModifiedBy>Jonathan Sabogal Pastor</cp:lastModifiedBy>
  <cp:revision>6</cp:revision>
  <dcterms:created xsi:type="dcterms:W3CDTF">2023-11-14T17:46:43Z</dcterms:created>
  <dcterms:modified xsi:type="dcterms:W3CDTF">2023-11-14T21:28:00Z</dcterms:modified>
</cp:coreProperties>
</file>