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C18"/>
    <a:srgbClr val="385723"/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29D761CC-6CEA-4D83-813C-A59E2F402B7B}"/>
    <pc:docChg chg="custSel modSld">
      <pc:chgData name="Christian Medina Fandiño" userId="70459ba0-09af-4d87-80e0-c000193bfc69" providerId="ADAL" clId="{29D761CC-6CEA-4D83-813C-A59E2F402B7B}" dt="2020-08-11T23:09:01.167" v="177" actId="1076"/>
      <pc:docMkLst>
        <pc:docMk/>
      </pc:docMkLst>
      <pc:sldChg chg="modSp mod">
        <pc:chgData name="Christian Medina Fandiño" userId="70459ba0-09af-4d87-80e0-c000193bfc69" providerId="ADAL" clId="{29D761CC-6CEA-4D83-813C-A59E2F402B7B}" dt="2020-08-11T22:20:07.183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29D761CC-6CEA-4D83-813C-A59E2F402B7B}" dt="2020-08-11T22:20:07.183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29D761CC-6CEA-4D83-813C-A59E2F402B7B}" dt="2020-08-11T22:35:08.268" v="92" actId="1440"/>
        <pc:sldMkLst>
          <pc:docMk/>
          <pc:sldMk cId="3068663787" sldId="260"/>
        </pc:sldMkLst>
        <pc:spChg chg="mod">
          <ac:chgData name="Christian Medina Fandiño" userId="70459ba0-09af-4d87-80e0-c000193bfc69" providerId="ADAL" clId="{29D761CC-6CEA-4D83-813C-A59E2F402B7B}" dt="2020-08-11T22:21:40.683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29D761CC-6CEA-4D83-813C-A59E2F402B7B}" dt="2020-08-11T22:32:54.185" v="50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29D761CC-6CEA-4D83-813C-A59E2F402B7B}" dt="2020-08-11T22:33:38.007" v="69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29D761CC-6CEA-4D83-813C-A59E2F402B7B}" dt="2020-08-11T22:33:50.761" v="75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29D761CC-6CEA-4D83-813C-A59E2F402B7B}" dt="2020-08-11T22:33:06.724" v="56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29D761CC-6CEA-4D83-813C-A59E2F402B7B}" dt="2020-08-11T22:33:01.523" v="52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29D761CC-6CEA-4D83-813C-A59E2F402B7B}" dt="2020-08-11T22:34:17.285" v="86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29D761CC-6CEA-4D83-813C-A59E2F402B7B}" dt="2020-08-11T22:34:03.924" v="76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29D761CC-6CEA-4D83-813C-A59E2F402B7B}" dt="2020-08-11T22:35:08.268" v="92" actId="1440"/>
          <ac:picMkLst>
            <pc:docMk/>
            <pc:sldMk cId="3068663787" sldId="260"/>
            <ac:picMk id="13" creationId="{C2D6E71B-A69F-47A3-9942-A5ACCEF450AB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7:02.703" v="147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6" creationId="{AA6B1132-2175-417B-8A77-A221DB268922}"/>
          </ac:spMkLst>
        </pc:spChg>
        <pc:spChg chg="mod">
          <ac:chgData name="Christian Medina Fandiño" userId="70459ba0-09af-4d87-80e0-c000193bfc69" providerId="ADAL" clId="{29D761CC-6CEA-4D83-813C-A59E2F402B7B}" dt="2020-08-11T22:21:45.900" v="2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2" creationId="{5B6EAC0E-ED10-48D6-8BE7-2EC52B94C78F}"/>
          </ac:spMkLst>
        </pc:spChg>
        <pc:spChg chg="del mod">
          <ac:chgData name="Christian Medina Fandiño" userId="70459ba0-09af-4d87-80e0-c000193bfc69" providerId="ADAL" clId="{29D761CC-6CEA-4D83-813C-A59E2F402B7B}" dt="2020-08-11T22:50:28.857" v="134" actId="478"/>
          <ac:spMkLst>
            <pc:docMk/>
            <pc:sldMk cId="2772767609" sldId="261"/>
            <ac:spMk id="33" creationId="{EF6FAB41-DB65-46AB-ACA2-C71346D9F97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2" creationId="{1DD2CEC0-4916-4A23-9705-B2F71E8AB56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4" creationId="{EE13BB11-02B7-4C05-B7D4-56F90BDE7738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5" creationId="{DF612D52-E486-4934-BB7A-AB52ECA8A99E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6" creationId="{64B19C59-13DE-4767-9779-FE60C3430E0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7" creationId="{ADA73749-482F-495F-8EC0-DE0C46ED00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8" creationId="{EB29A18E-DFC6-4ED9-A002-727943685020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9" creationId="{EF097E24-E9FC-4890-BC6D-F13AE0C6CBDA}"/>
          </ac:spMkLst>
        </pc:s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mod">
          <ac:chgData name="Christian Medina Fandiño" userId="70459ba0-09af-4d87-80e0-c000193bfc69" providerId="ADAL" clId="{29D761CC-6CEA-4D83-813C-A59E2F402B7B}" dt="2020-08-11T23:07:02.703" v="147" actId="1076"/>
          <ac:picMkLst>
            <pc:docMk/>
            <pc:sldMk cId="2772767609" sldId="261"/>
            <ac:picMk id="3" creationId="{94349475-A0B0-483E-9CE3-C20D2B38E417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" creationId="{DA5FDE2B-3F62-4DA1-BEC7-7174CB4968B2}"/>
          </ac:picMkLst>
        </pc:picChg>
        <pc:picChg chg="del">
          <ac:chgData name="Christian Medina Fandiño" userId="70459ba0-09af-4d87-80e0-c000193bfc69" providerId="ADAL" clId="{29D761CC-6CEA-4D83-813C-A59E2F402B7B}" dt="2020-08-11T22:35:13.444" v="93" actId="478"/>
          <ac:picMkLst>
            <pc:docMk/>
            <pc:sldMk cId="2772767609" sldId="261"/>
            <ac:picMk id="5" creationId="{9D064921-EB91-40F5-BD8C-1C5230792D9F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3" creationId="{3D67A412-61C7-45D1-B077-787B165DA155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9:01.167" v="177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29D761CC-6CEA-4D83-813C-A59E2F402B7B}" dt="2020-08-11T23:07:53.798" v="154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29D761CC-6CEA-4D83-813C-A59E2F402B7B}" dt="2020-08-11T23:07:55.912" v="157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29D761CC-6CEA-4D83-813C-A59E2F402B7B}" dt="2020-08-11T23:07:57.359" v="158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29D761CC-6CEA-4D83-813C-A59E2F402B7B}" dt="2020-08-11T22:21:50.629" v="29" actId="20577"/>
          <ac:spMkLst>
            <pc:docMk/>
            <pc:sldMk cId="3679505198" sldId="262"/>
            <ac:spMk id="26" creationId="{01122215-05F2-4717-BC38-98250B3440EA}"/>
          </ac:spMkLst>
        </pc:sp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3" creationId="{F01A6B68-A78A-4236-ABD5-AA4027B5F8AB}"/>
          </ac:picMkLst>
        </pc:pic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4" creationId="{ABED7234-E8B4-4A48-ACB1-130CF0ADB61F}"/>
          </ac:picMkLst>
        </pc:picChg>
        <pc:picChg chg="del">
          <ac:chgData name="Christian Medina Fandiño" userId="70459ba0-09af-4d87-80e0-c000193bfc69" providerId="ADAL" clId="{29D761CC-6CEA-4D83-813C-A59E2F402B7B}" dt="2020-08-11T23:07:52.055" v="153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29D761CC-6CEA-4D83-813C-A59E2F402B7B}" dt="2020-08-11T23:07:54.414" v="155" actId="478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Usme</a:t>
            </a:r>
            <a:endParaRPr lang="es-ES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2020-2024: </a:t>
            </a:r>
            <a:r>
              <a:rPr lang="es-CO" altLang="es-CO" b="1" dirty="0" smtClean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km-carril de 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conservación de malla vial de la ciudad (local, intermedia, arterial y</a:t>
            </a:r>
            <a:r>
              <a:rPr kumimoji="0" lang="es-CO" altLang="es-CO" b="1" i="0" u="none" strike="noStrike" cap="none" normalizeH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</a:t>
                      </a:r>
                      <a:r>
                        <a:rPr lang="es-CO" sz="1200" b="1" dirty="0" smtClean="0">
                          <a:effectLst/>
                        </a:rPr>
                        <a:t>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</a:t>
                      </a:r>
                      <a:r>
                        <a:rPr lang="es-CO" sz="1200" b="1" dirty="0" smtClean="0">
                          <a:effectLst/>
                        </a:rPr>
                        <a:t>2020</a:t>
                      </a:r>
                      <a:r>
                        <a:rPr lang="es-CO" sz="1200" b="1" baseline="0" dirty="0" smtClean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</a:t>
                      </a:r>
                      <a:r>
                        <a:rPr lang="es-CO" sz="1400" dirty="0" smtClean="0">
                          <a:effectLst/>
                        </a:rPr>
                        <a:t>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 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811715" cy="1583367"/>
            <a:chOff x="794953" y="671892"/>
            <a:chExt cx="6958498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17084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Usme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 smtClean="0"/>
              <a:t>$1.725 millones</a:t>
            </a:r>
            <a:endParaRPr lang="es-CO" sz="2800" b="1" dirty="0"/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$1.446 millones </a:t>
            </a:r>
            <a:r>
              <a:rPr lang="es-CO" dirty="0" smtClean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 smtClean="0">
                <a:solidFill>
                  <a:srgbClr val="002060"/>
                </a:solidFill>
              </a:rPr>
              <a:t>$279 millones </a:t>
            </a:r>
            <a:r>
              <a:rPr lang="es-CO" dirty="0" smtClean="0">
                <a:solidFill>
                  <a:srgbClr val="002060"/>
                </a:solidFill>
              </a:rPr>
              <a:t>del PDD Un Nuevo Contrato Social y Ambiental para la Bogotá del Siglo XXI</a:t>
            </a:r>
            <a:endParaRPr lang="es-C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104570" cy="1583367"/>
            <a:chOff x="794953" y="671892"/>
            <a:chExt cx="5214566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2" y="1344379"/>
              <a:ext cx="4426907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kumimoji="0" lang="es-CO" altLang="es-CO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Usme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</a:t>
            </a: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</a:t>
                </a:r>
                <a:r>
                  <a:rPr kumimoji="0" lang="es-CO" altLang="es-CO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2,3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Km-carril </a:t>
                </a:r>
              </a:p>
              <a:p>
                <a:r>
                  <a:rPr lang="es-ES" sz="2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14</a:t>
                </a:r>
                <a:r>
                  <a:rPr lang="es-E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 smtClean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rgbClr val="273C18"/>
                    </a:solidFill>
                  </a:rPr>
                  <a:t>5,66</a:t>
                </a:r>
                <a:r>
                  <a:rPr lang="es-ES" sz="1400" b="1" dirty="0" smtClean="0">
                    <a:solidFill>
                      <a:srgbClr val="273C18"/>
                    </a:solidFill>
                  </a:rPr>
                  <a:t>  </a:t>
                </a:r>
                <a:r>
                  <a:rPr lang="es-ES" sz="1400" b="1" dirty="0">
                    <a:solidFill>
                      <a:srgbClr val="273C18"/>
                    </a:solidFill>
                  </a:rPr>
                  <a:t>Km-carril </a:t>
                </a:r>
                <a:r>
                  <a:rPr lang="es-ES" b="1" dirty="0" smtClean="0">
                    <a:solidFill>
                      <a:srgbClr val="273C18"/>
                    </a:solidFill>
                  </a:rPr>
                  <a:t>1.238</a:t>
                </a:r>
                <a:r>
                  <a:rPr lang="es-ES" sz="1400" b="1" dirty="0" smtClean="0">
                    <a:solidFill>
                      <a:srgbClr val="273C18"/>
                    </a:solidFill>
                  </a:rPr>
                  <a:t> 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32423" y="2881979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52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20390" y="4431849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24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545" y="5333605"/>
            <a:ext cx="4317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O" altLang="es-CO" sz="16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Vereda</a:t>
            </a:r>
            <a:r>
              <a:rPr kumimoji="0" lang="es-CO" altLang="es-CO" sz="1600" b="1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O" alt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Requilina - Calle 137 sur a 137D sur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DCDEBEB-CEBE-48A1-AE79-8923BB8BE74A}"/>
              </a:ext>
            </a:extLst>
          </p:cNvPr>
          <p:cNvSpPr txBox="1"/>
          <p:nvPr/>
        </p:nvSpPr>
        <p:spPr>
          <a:xfrm>
            <a:off x="5309300" y="4044747"/>
            <a:ext cx="144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3,8 km-carril</a:t>
            </a:r>
          </a:p>
          <a:p>
            <a:r>
              <a:rPr lang="es-E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Malla vial Rural</a:t>
            </a:r>
            <a:endParaRPr lang="es-E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118" y="3014138"/>
            <a:ext cx="607720" cy="599741"/>
          </a:xfrm>
          <a:prstGeom prst="rect">
            <a:avLst/>
          </a:prstGeom>
        </p:spPr>
      </p:pic>
      <p:pic>
        <p:nvPicPr>
          <p:cNvPr id="1026" name="Picture 2" descr="https://lh3.googleusercontent.com/pw/ACtC-3cB7QBBtT_LtZL-26IOtNpsgNt2Tt80TjJZrmm7dkrDQQ7ngJIazy1yYAtFg99FDAtaPCWGPvZwNOzEmxv8eynv2k7M9khzyntPwm8JvCUWPRGb5Q61pfbgOvpQk4WZ-P0KJppb1LtXcbC8p2y4GMvx=w564-h376-no?authuser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16" y="2032434"/>
            <a:ext cx="4848485" cy="323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278976" cy="1583367"/>
            <a:chOff x="794953" y="671892"/>
            <a:chExt cx="5392730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4605072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Usme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34329" y="200408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22777" y="5502913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Barrio Danubio – Carrera 14 entre calles 56 y 65 Sur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93" y="2373421"/>
            <a:ext cx="5588150" cy="29818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3"/>
          <a:stretch/>
        </p:blipFill>
        <p:spPr>
          <a:xfrm>
            <a:off x="331285" y="2373420"/>
            <a:ext cx="5394807" cy="29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EF0E2D-719B-4F5D-A849-4664E1F284BF}">
  <ds:schemaRefs>
    <ds:schemaRef ds:uri="64d77176-54eb-4753-be67-9b2e2fa23e0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70eaac67-e064-433b-ba54-6f78c0f1ecb1"/>
    <ds:schemaRef ds:uri="http://purl.org/dc/terms/"/>
    <ds:schemaRef ds:uri="http://schemas.microsoft.com/office/2006/documentManagement/types"/>
    <ds:schemaRef ds:uri="http://purl.org/dc/dcmitype/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509</Words>
  <Application>Microsoft Office PowerPoint</Application>
  <PresentationFormat>Panorámica</PresentationFormat>
  <Paragraphs>136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Christian Medina Fandiño</cp:lastModifiedBy>
  <cp:revision>20</cp:revision>
  <cp:lastPrinted>2021-06-02T19:52:27Z</cp:lastPrinted>
  <dcterms:created xsi:type="dcterms:W3CDTF">2020-02-10T17:18:15Z</dcterms:created>
  <dcterms:modified xsi:type="dcterms:W3CDTF">2021-06-08T20:53:01Z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