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Suba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504" y="5326648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047485" cy="1583367"/>
            <a:chOff x="794953" y="671892"/>
            <a:chExt cx="5156251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4368593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399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/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$8.237 </a:t>
            </a:r>
            <a:r>
              <a:rPr lang="es-CO" sz="2800" b="1" dirty="0" smtClean="0"/>
              <a:t>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</a:t>
            </a:r>
            <a:r>
              <a:rPr lang="es-CO" b="1" dirty="0" smtClean="0">
                <a:solidFill>
                  <a:srgbClr val="002060"/>
                </a:solidFill>
              </a:rPr>
              <a:t>4.102</a:t>
            </a:r>
            <a:r>
              <a:rPr lang="es-CO" b="1" dirty="0" smtClean="0">
                <a:solidFill>
                  <a:srgbClr val="002060"/>
                </a:solidFill>
              </a:rPr>
              <a:t>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$4.135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433210"/>
              <a:chOff x="438711" y="2045562"/>
              <a:chExt cx="5511338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233" y="6072589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37,22</a:t>
                </a:r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14.717 </a:t>
                </a:r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36215" y="2956774"/>
                <a:ext cx="1557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30,6 Km-carril 11.941 </a:t>
                </a:r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  <a:p>
                <a:endPara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2329" y="283873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211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00023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95" y="2001296"/>
            <a:ext cx="4313852" cy="287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ángulo 19"/>
          <p:cNvSpPr/>
          <p:nvPr/>
        </p:nvSpPr>
        <p:spPr>
          <a:xfrm>
            <a:off x="7271438" y="4905664"/>
            <a:ext cx="2679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Carrera 49 </a:t>
            </a:r>
            <a:r>
              <a:rPr lang="es-CO" dirty="0" smtClean="0"/>
              <a:t>con Calle 145B</a:t>
            </a:r>
            <a:br>
              <a:rPr lang="es-CO" dirty="0" smtClean="0"/>
            </a:br>
            <a:r>
              <a:rPr lang="es-CO" dirty="0" smtClean="0"/>
              <a:t>Barrio: Prado </a:t>
            </a:r>
            <a:r>
              <a:rPr lang="es-CO" dirty="0" err="1" smtClean="0"/>
              <a:t>Pinzón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5465813" y="3905853"/>
            <a:ext cx="113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1,19 km-carril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lineal</a:t>
            </a:r>
          </a:p>
          <a:p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huecos</a:t>
            </a:r>
          </a:p>
        </p:txBody>
      </p:sp>
      <p:sp>
        <p:nvSpPr>
          <p:cNvPr id="38" name="CuadroTexto 1">
            <a:extLst>
              <a:ext uri="{FF2B5EF4-FFF2-40B4-BE49-F238E27FC236}">
                <a16:creationId xmlns:a16="http://schemas.microsoft.com/office/drawing/2014/main" id="{4BC1872A-C35E-4DE7-A6A8-09AE0CEE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689" y="3134108"/>
            <a:ext cx="141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Ciclorrutas</a:t>
            </a: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3092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752" y="6240412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Calle 152A entre </a:t>
            </a:r>
            <a:r>
              <a:rPr lang="es-MX" b="1" dirty="0" err="1" smtClean="0"/>
              <a:t>Cra</a:t>
            </a:r>
            <a:r>
              <a:rPr lang="es-MX" b="1" dirty="0" smtClean="0"/>
              <a:t>. 54 y 54A – Barrio </a:t>
            </a:r>
            <a:r>
              <a:rPr lang="es-MX" b="1" dirty="0" err="1" smtClean="0"/>
              <a:t>Mazurén</a:t>
            </a:r>
            <a:r>
              <a:rPr lang="es-MX" b="1" dirty="0" smtClean="0"/>
              <a:t> </a:t>
            </a:r>
            <a:endParaRPr lang="es-MX" b="1" dirty="0" smtClean="0"/>
          </a:p>
        </p:txBody>
      </p:sp>
      <p:pic>
        <p:nvPicPr>
          <p:cNvPr id="17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QQLWQHM3UANNAZPW5NFUWYYFAZ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748&amp;height=56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9" y="2464861"/>
            <a:ext cx="4906390" cy="36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YHKEPO2DF2ZBZHHRXVXVVONW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43" y="2420407"/>
            <a:ext cx="4874789" cy="36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3092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99409" y="1884353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239796" y="1974904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752" y="6240412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Barrio santa Rosa – Calle 100 </a:t>
            </a:r>
            <a:r>
              <a:rPr lang="es-MX" b="1" dirty="0" err="1" smtClean="0"/>
              <a:t>Cra</a:t>
            </a:r>
            <a:r>
              <a:rPr lang="es-MX" b="1" dirty="0" smtClean="0"/>
              <a:t> 70 a 70A</a:t>
            </a:r>
            <a:endParaRPr lang="es-MX" b="1" dirty="0" smtClean="0"/>
          </a:p>
        </p:txBody>
      </p:sp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VEZS6IZBNWNFCJXJ3UFH5IT5GV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700&amp;srcHeight=1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306107"/>
            <a:ext cx="5053361" cy="37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astus1-mediap.svc.ms/transform/thumbnail?provider=spo&amp;inputFormat=jpg&amp;cs=fFNQTw&amp;docid=https%3A%2F%2Fuaermv-my.sharepoint.com%3A443%2F_api%2Fv2.0%2Fdrives%2Fb!nB7PuiBK1kaFjZap_obJxn94XR0Z1tJOrnIg97l8otLdSwl6b6MsQqrYYNTn4mB7%2Fitems%2F01YIYQAIU2GBFECKYPDBGYACHMVG2WE2TH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50&amp;height=547&amp;srcWidth=2802&amp;srcHeight=2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306107"/>
            <a:ext cx="4934098" cy="37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3092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99409" y="1884353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239796" y="1974904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752" y="6240412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Autopista Norte a la altura de la Alhambra</a:t>
            </a:r>
            <a:endParaRPr lang="es-MX" b="1" dirty="0" smtClean="0"/>
          </a:p>
        </p:txBody>
      </p:sp>
      <p:pic>
        <p:nvPicPr>
          <p:cNvPr id="4098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TEWGIOI32EQBC3JZASJ5PMZ25J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735&amp;height=561&amp;srcWidth=944&amp;srcHeight=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248017"/>
            <a:ext cx="5135433" cy="39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WUTQYLVGNJWBHJBLOXWMHWZOEY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024&amp;srcHeight=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51" y="2248017"/>
            <a:ext cx="5223707" cy="39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358316-E04A-4337-8374-A395E4477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70eaac67-e064-433b-ba54-6f78c0f1ecb1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64d77176-54eb-4753-be67-9b2e2fa23e0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535</Words>
  <Application>Microsoft Office PowerPoint</Application>
  <PresentationFormat>Panorámica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6</cp:revision>
  <dcterms:created xsi:type="dcterms:W3CDTF">2020-02-10T17:18:15Z</dcterms:created>
  <dcterms:modified xsi:type="dcterms:W3CDTF">2021-06-09T15:40:28Z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