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2020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Santa Fe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2020-2024: </a:t>
            </a:r>
            <a:r>
              <a:rPr lang="es-CO" altLang="es-CO" b="1" dirty="0" smtClean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km-carril de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conservación de malla vial de la ciudad (local, intermedia, arterial y</a:t>
            </a:r>
            <a:r>
              <a:rPr kumimoji="0" lang="es-CO" altLang="es-CO" b="1" i="0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</a:t>
                      </a:r>
                      <a:r>
                        <a:rPr lang="es-CO" sz="1200" b="1" dirty="0" smtClean="0">
                          <a:effectLst/>
                        </a:rPr>
                        <a:t>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</a:t>
                      </a:r>
                      <a:r>
                        <a:rPr lang="es-CO" sz="1200" b="1" dirty="0" smtClean="0">
                          <a:effectLst/>
                        </a:rPr>
                        <a:t>2020</a:t>
                      </a:r>
                      <a:r>
                        <a:rPr lang="es-CO" sz="1200" b="1" baseline="0" dirty="0" smtClean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</a:t>
                      </a:r>
                      <a:r>
                        <a:rPr lang="es-CO" sz="1400" dirty="0" smtClean="0">
                          <a:effectLst/>
                        </a:rPr>
                        <a:t>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857209" cy="1583367"/>
            <a:chOff x="794953" y="671892"/>
            <a:chExt cx="5983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195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1" y="1176882"/>
            <a:ext cx="3956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Santa Fe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 smtClean="0"/>
              <a:t>$</a:t>
            </a:r>
            <a:r>
              <a:rPr lang="es-CO" sz="2800" b="1" dirty="0" smtClean="0"/>
              <a:t>844</a:t>
            </a:r>
            <a:r>
              <a:rPr lang="es-CO" sz="2800" b="1" dirty="0" smtClean="0"/>
              <a:t> </a:t>
            </a:r>
            <a:r>
              <a:rPr lang="es-CO" sz="2800" b="1" dirty="0" smtClean="0"/>
              <a:t>millones</a:t>
            </a:r>
            <a:endParaRPr lang="es-CO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$677 </a:t>
            </a:r>
            <a:r>
              <a:rPr lang="es-CO" b="1" dirty="0" smtClean="0">
                <a:solidFill>
                  <a:srgbClr val="002060"/>
                </a:solidFill>
              </a:rPr>
              <a:t>millones </a:t>
            </a:r>
            <a:r>
              <a:rPr lang="es-CO" dirty="0" smtClean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$167 </a:t>
            </a:r>
            <a:r>
              <a:rPr lang="es-CO" b="1" dirty="0" smtClean="0">
                <a:solidFill>
                  <a:srgbClr val="002060"/>
                </a:solidFill>
              </a:rPr>
              <a:t>millones </a:t>
            </a:r>
            <a:r>
              <a:rPr lang="es-CO" dirty="0" smtClean="0">
                <a:solidFill>
                  <a:srgbClr val="002060"/>
                </a:solidFill>
              </a:rPr>
              <a:t>del PDD Un Nuevo Contrato Social y Ambiental para la Bogotá del Siglo XXI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992542" cy="1583367"/>
            <a:chOff x="794953" y="671892"/>
            <a:chExt cx="714322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35556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Santa Fe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3,8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</a:p>
              <a:p>
                <a:r>
                  <a:rPr lang="es-E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2.264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4651" y="2950182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3,96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Km-carril</a:t>
                </a:r>
              </a:p>
              <a:p>
                <a:r>
                  <a:rPr lang="es-ES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1.344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37205" y="2863584"/>
                <a:ext cx="446563" cy="414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37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89930" l="6925" r="96334">
                        <a14:foregroundMark x1="38493" y1="83138" x2="38493" y2="83138"/>
                        <a14:foregroundMark x1="72709" y1="78220" x2="72709" y2="78220"/>
                        <a14:foregroundMark x1="92668" y1="81967" x2="92668" y2="81967"/>
                        <a14:foregroundMark x1="8758" y1="55504" x2="8758" y2="5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708" y="3840434"/>
            <a:ext cx="1060540" cy="922302"/>
          </a:xfrm>
          <a:prstGeom prst="rect">
            <a:avLst/>
          </a:prstGeom>
        </p:spPr>
      </p:pic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78" y="5632804"/>
            <a:ext cx="43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Carretera Bogotá - Choachí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https://lh3.googleusercontent.com/pw/ACtC-3e2Z62WOGwTiMKTEQFOFqq-pvwdBGwWOTp2ebPnpGaKe0atCKtO6ApgWYfU3KEnRRCit56iGGshKSyBUWyFMF38nC12zvAS7luCOlVTA4XV_Zrqr2ZlIvr8343r5F-LLjLyo2K6ddSWroLrTd3dcVheOA=w986-h657-no?authuser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94" y="2256718"/>
            <a:ext cx="4982369" cy="33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761065" cy="1583367"/>
            <a:chOff x="794953" y="671892"/>
            <a:chExt cx="6906756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11909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Santa Fe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40615" y="6103621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Carretera Bogotá – Choachí Km 0 a 8</a:t>
            </a:r>
            <a:endParaRPr lang="es-MX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5" y="2373421"/>
            <a:ext cx="4774776" cy="35810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82" y="2373421"/>
            <a:ext cx="5360993" cy="35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http://schemas.microsoft.com/sharepoint/v3"/>
    <ds:schemaRef ds:uri="http://www.w3.org/XML/1998/namespace"/>
    <ds:schemaRef ds:uri="http://purl.org/dc/terms/"/>
    <ds:schemaRef ds:uri="http://purl.org/dc/elements/1.1/"/>
    <ds:schemaRef ds:uri="70eaac67-e064-433b-ba54-6f78c0f1ecb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4d77176-54eb-4753-be67-9b2e2fa23e0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499</Words>
  <Application>Microsoft Office PowerPoint</Application>
  <PresentationFormat>Panorámica</PresentationFormat>
  <Paragraphs>135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Christian Medina Fandiño</cp:lastModifiedBy>
  <cp:revision>18</cp:revision>
  <cp:lastPrinted>2021-06-02T19:52:27Z</cp:lastPrinted>
  <dcterms:created xsi:type="dcterms:W3CDTF">2020-02-10T17:18:15Z</dcterms:created>
  <dcterms:modified xsi:type="dcterms:W3CDTF">2021-06-08T19:58:25Z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