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8" r:id="rId12"/>
    <p:sldId id="266" r:id="rId13"/>
    <p:sldId id="25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Rafael Uribe </a:t>
            </a:r>
            <a:r>
              <a:rPr lang="es-ES" sz="36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Uribe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2020-2024: </a:t>
            </a:r>
            <a:r>
              <a:rPr lang="es-CO" altLang="es-CO" b="1" dirty="0" smtClean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km-carril de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conservación de malla vial de la ciudad (local, intermedia, arterial y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</a:t>
                      </a:r>
                      <a:r>
                        <a:rPr lang="es-CO" sz="1200" b="1" dirty="0" smtClean="0">
                          <a:effectLst/>
                        </a:rPr>
                        <a:t>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</a:t>
                      </a:r>
                      <a:r>
                        <a:rPr lang="es-CO" sz="1200" b="1" dirty="0" smtClean="0">
                          <a:effectLst/>
                        </a:rPr>
                        <a:t>2020</a:t>
                      </a:r>
                      <a:r>
                        <a:rPr lang="es-CO" sz="1200" b="1" baseline="0" dirty="0" smtClean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</a:t>
                      </a:r>
                      <a:r>
                        <a:rPr lang="es-CO" sz="1400" dirty="0" smtClean="0">
                          <a:effectLst/>
                        </a:rPr>
                        <a:t>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7333484" cy="1583367"/>
            <a:chOff x="794953" y="671892"/>
            <a:chExt cx="7491510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70385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Rafael Uribe </a:t>
            </a:r>
            <a:r>
              <a:rPr lang="es-CO" altLang="es-CO" sz="32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Uribe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 smtClean="0"/>
              <a:t>$2.203 millones</a:t>
            </a:r>
            <a:endParaRPr lang="es-CO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$493 millones </a:t>
            </a:r>
            <a:r>
              <a:rPr lang="es-CO" dirty="0" smtClean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$1.710 millones </a:t>
            </a:r>
            <a:r>
              <a:rPr lang="es-CO" dirty="0" smtClean="0">
                <a:solidFill>
                  <a:srgbClr val="002060"/>
                </a:solidFill>
              </a:rPr>
              <a:t>del PDD Un Nuevo Contrato Social y Ambiental para la Bogotá del Siglo XXI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7201482" cy="1583367"/>
            <a:chOff x="794953" y="671892"/>
            <a:chExt cx="735666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56900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99476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Rafael</a:t>
            </a:r>
            <a:r>
              <a:rPr kumimoji="0" lang="es-CO" altLang="es-CO" sz="32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Uribe </a:t>
            </a:r>
            <a:r>
              <a:rPr kumimoji="0" lang="es-CO" altLang="es-CO" sz="3200" b="1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Uribe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637058" y="2032434"/>
            <a:ext cx="5239136" cy="5179985"/>
            <a:chOff x="987209" y="2045562"/>
            <a:chExt cx="5239136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987209" y="2045562"/>
              <a:ext cx="4962840" cy="4433210"/>
              <a:chOff x="987209" y="2045562"/>
              <a:chExt cx="4962840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125" y="5447569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2630906" y="5038047"/>
                <a:ext cx="16827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12,03</a:t>
                </a:r>
                <a:r>
                  <a:rPr lang="es-ES" sz="16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s-ES" sz="16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  <a:r>
                  <a:rPr lang="es-ES" sz="20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3.497</a:t>
                </a:r>
                <a:r>
                  <a:rPr lang="es-ES" sz="16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6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92621" y="284092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81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022" y="5463665"/>
            <a:ext cx="4763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Cra</a:t>
            </a:r>
            <a:r>
              <a:rPr kumimoji="0" lang="es-CO" altLang="es-CO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1 entre</a:t>
            </a:r>
            <a:r>
              <a:rPr kumimoji="0" lang="es-CO" altLang="es-CO" sz="16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calle 49D y Diag. 49C Sur-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1600" b="1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Barrio</a:t>
            </a:r>
            <a:r>
              <a:rPr lang="es-CO" altLang="es-C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Palermo Sur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4090" y="2639014"/>
            <a:ext cx="1155221" cy="958382"/>
          </a:xfrm>
          <a:prstGeom prst="rect">
            <a:avLst/>
          </a:prstGeom>
        </p:spPr>
      </p:pic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R7Z6TL6WUE3ZGYQHH3WCBHMBON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841&amp;height=561&amp;srcWidth=1575&amp;srcHeight=10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22" y="2252975"/>
            <a:ext cx="4790421" cy="3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7321135" cy="1583367"/>
            <a:chOff x="794953" y="671892"/>
            <a:chExt cx="7478895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69123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Rafael Uribe </a:t>
            </a:r>
            <a:r>
              <a:rPr lang="es-CO" altLang="es-CO" sz="32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Uribe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129171" y="2013220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325845" y="1964999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82" y="6083431"/>
            <a:ext cx="4763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Cra</a:t>
            </a:r>
            <a:r>
              <a:rPr kumimoji="0" lang="es-CO" altLang="es-CO" sz="16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1 entre</a:t>
            </a:r>
            <a:r>
              <a:rPr kumimoji="0" lang="es-CO" altLang="es-CO" sz="160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calle 49D y Diag. 49C Sur-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1600" b="1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Barrio</a:t>
            </a:r>
            <a:r>
              <a:rPr lang="es-CO" altLang="es-C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Palermo Sur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XPNXEBTBY5CZBIAYHGH2XX3M3O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455&amp;srcWidth=1575&amp;srcHeight=1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4" y="2355248"/>
            <a:ext cx="5500086" cy="36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RMWYCWREDD5RCJ4GVWO7Q3PPRV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455&amp;srcWidth=1575&amp;srcHeight=1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334331"/>
            <a:ext cx="5563398" cy="37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7321135" cy="1583367"/>
            <a:chOff x="794953" y="671892"/>
            <a:chExt cx="7478895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69123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Rafael Uribe </a:t>
            </a:r>
            <a:r>
              <a:rPr lang="es-CO" altLang="es-CO" sz="3200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Uribe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129171" y="2013220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325845" y="1964999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65" y="5899847"/>
            <a:ext cx="47632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/>
              <a:t>Carrera 24C </a:t>
            </a:r>
            <a:r>
              <a:rPr lang="es-MX" dirty="0" smtClean="0"/>
              <a:t>entre Calles 24 y 25 sur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altLang="es-CO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</a:t>
            </a:r>
            <a:r>
              <a:rPr kumimoji="0" lang="es-CO" altLang="es-CO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Centenario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TQFDTARF6NWBFZ3CW32732VPCI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48" y="2405877"/>
            <a:ext cx="4625262" cy="34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T5AR3VG52THJDI2MNDLFHBKCIL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314&amp;srcWidth=1280&amp;srcHeight=59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r="27760"/>
          <a:stretch/>
        </p:blipFill>
        <p:spPr bwMode="auto">
          <a:xfrm>
            <a:off x="6476912" y="2386555"/>
            <a:ext cx="4664330" cy="34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64d77176-54eb-4753-be67-9b2e2fa23e0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0eaac67-e064-433b-ba54-6f78c0f1ecb1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531</Words>
  <Application>Microsoft Office PowerPoint</Application>
  <PresentationFormat>Panorámica</PresentationFormat>
  <Paragraphs>139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20</cp:revision>
  <cp:lastPrinted>2021-06-02T19:52:27Z</cp:lastPrinted>
  <dcterms:created xsi:type="dcterms:W3CDTF">2020-02-10T17:18:15Z</dcterms:created>
  <dcterms:modified xsi:type="dcterms:W3CDTF">2021-06-10T22:09:02Z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