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7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Engativá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596124" cy="1583367"/>
            <a:chOff x="794953" y="671892"/>
            <a:chExt cx="5716713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92905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3948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$2.534 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$1.858 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$676 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667310" cy="1583367"/>
            <a:chOff x="794953" y="671892"/>
            <a:chExt cx="5789433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2" y="1344379"/>
              <a:ext cx="500177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393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27137"/>
              <a:chOff x="426607" y="2045562"/>
              <a:chExt cx="5523442" cy="4427137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15,8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3.444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33,11</a:t>
                </a:r>
                <a:r>
                  <a:rPr lang="es-ES" sz="12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2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sz="16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19.725</a:t>
                </a:r>
                <a:r>
                  <a:rPr lang="es-ES" sz="12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2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77331" y="288932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288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39979" y="4396743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58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825356" y="6072589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695" y="5668823"/>
            <a:ext cx="35152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Av. Boyacá con Calle 72 –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Boyacá Real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5414169" y="4075130"/>
            <a:ext cx="1077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Km de </a:t>
            </a:r>
          </a:p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F3YUKW7FHUZFLEGZQRXCCRYA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841&amp;height=561&amp;srcWidth=1575&amp;srcHeight=10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51" y="2032434"/>
            <a:ext cx="5258594" cy="35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"/>
            <a:ext cx="12192000" cy="6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purl.org/dc/elements/1.1/"/>
    <ds:schemaRef ds:uri="http://schemas.microsoft.com/office/infopath/2007/PartnerControls"/>
    <ds:schemaRef ds:uri="64d77176-54eb-4753-be67-9b2e2fa23e0f"/>
    <ds:schemaRef ds:uri="http://schemas.openxmlformats.org/package/2006/metadata/core-properties"/>
    <ds:schemaRef ds:uri="http://purl.org/dc/terms/"/>
    <ds:schemaRef ds:uri="70eaac67-e064-433b-ba54-6f78c0f1ecb1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494</Words>
  <Application>Microsoft Office PowerPoint</Application>
  <PresentationFormat>Panorámica</PresentationFormat>
  <Paragraphs>133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20</cp:revision>
  <cp:lastPrinted>2021-06-02T19:52:27Z</cp:lastPrinted>
  <dcterms:created xsi:type="dcterms:W3CDTF">2020-02-10T17:18:15Z</dcterms:created>
  <dcterms:modified xsi:type="dcterms:W3CDTF">2021-06-11T15:02:19Z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