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Bosa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2020-2024: </a:t>
            </a:r>
            <a:r>
              <a:rPr lang="es-CO" altLang="es-CO" b="1" dirty="0" smtClean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km-carril de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conservación de malla vial de la ciudad (local, intermedia, arterial y</a:t>
            </a:r>
            <a:r>
              <a:rPr kumimoji="0" lang="es-CO" altLang="es-CO" b="1" i="0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</a:t>
                      </a:r>
                      <a:r>
                        <a:rPr lang="es-CO" sz="1200" b="1" dirty="0" smtClean="0">
                          <a:effectLst/>
                        </a:rPr>
                        <a:t>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</a:t>
                      </a:r>
                      <a:r>
                        <a:rPr lang="es-CO" sz="1200" b="1" dirty="0" smtClean="0">
                          <a:effectLst/>
                        </a:rPr>
                        <a:t>2020</a:t>
                      </a:r>
                      <a:r>
                        <a:rPr lang="es-CO" sz="1200" b="1" baseline="0" dirty="0" smtClean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</a:t>
                      </a:r>
                      <a:r>
                        <a:rPr lang="es-CO" sz="1400" dirty="0" smtClean="0">
                          <a:effectLst/>
                        </a:rPr>
                        <a:t>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811715" cy="1583367"/>
            <a:chOff x="794953" y="671892"/>
            <a:chExt cx="695849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17084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Bosa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 smtClean="0"/>
              <a:t>$3.425 millones</a:t>
            </a:r>
            <a:endParaRPr lang="es-CO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3" y="2553761"/>
            <a:ext cx="10787349" cy="936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$1.506 millones </a:t>
            </a:r>
            <a:r>
              <a:rPr lang="es-CO" dirty="0" smtClean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$1.919 millones </a:t>
            </a:r>
            <a:r>
              <a:rPr lang="es-CO" dirty="0" smtClean="0">
                <a:solidFill>
                  <a:srgbClr val="002060"/>
                </a:solidFill>
              </a:rPr>
              <a:t>del PDD Un Nuevo Contrato Social y Ambiental para la Bogotá del Siglo XXI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082812" cy="1583367"/>
            <a:chOff x="794953" y="671892"/>
            <a:chExt cx="5192340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440468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1" y="1176882"/>
            <a:ext cx="34569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</a:t>
            </a:r>
            <a:r>
              <a:rPr kumimoji="0" lang="es-CO" altLang="es-CO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Bosa 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0,3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</a:p>
              <a:p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498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203" y="5690981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12,57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  <a:r>
                  <a:rPr lang="es-ES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4.027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92621" y="284092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97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33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708" y="3840434"/>
            <a:ext cx="1060540" cy="922302"/>
          </a:xfrm>
          <a:prstGeom prst="rect">
            <a:avLst/>
          </a:prstGeom>
        </p:spPr>
      </p:pic>
      <p:pic>
        <p:nvPicPr>
          <p:cNvPr id="2" name="Picture 2" descr="https://lh3.googleusercontent.com/pw/ACtC-3deXTf02-vXK2C_5-Kxf-NBTNJMuz0sJPB1zuYxqReK77Nc0A8lfoH1zO3qi196Ile8c7d84AI9LdCSpQ75S1F3b8rBHrSiRMbxy7aLlhP79Uv2jfCB0heV4C6XrCQiksip-O5Decehi0zUQsApDtvl8w=w900-h600-no?authuser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56" y="1923737"/>
            <a:ext cx="5154746" cy="343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856" y="5360234"/>
            <a:ext cx="49351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effectLst/>
              </a:rPr>
              <a:t>Tv.</a:t>
            </a:r>
            <a:r>
              <a:rPr kumimoji="0" lang="es-CO" altLang="es-CO" b="1" i="0" u="none" strike="noStrike" cap="none" normalizeH="0" dirty="0" smtClean="0">
                <a:ln>
                  <a:noFill/>
                </a:ln>
                <a:effectLst/>
              </a:rPr>
              <a:t> 80D Diag</a:t>
            </a:r>
            <a:r>
              <a:rPr lang="es-CO" altLang="es-CO" b="1" dirty="0" smtClean="0"/>
              <a:t>. 66 Sur a Calle 68 Sur  -Jiménez de Quesada II Sector</a:t>
            </a:r>
            <a:endParaRPr kumimoji="0" lang="es-CO" altLang="es-CO" b="1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278976" cy="1583367"/>
            <a:chOff x="794953" y="671892"/>
            <a:chExt cx="5392730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2" y="1344379"/>
              <a:ext cx="435597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Bosa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94542" y="1965385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526025" y="196538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7" y="2426833"/>
            <a:ext cx="5588498" cy="36824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88" y="2426833"/>
            <a:ext cx="5515182" cy="3676788"/>
          </a:xfrm>
          <a:prstGeom prst="rect">
            <a:avLst/>
          </a:prstGeom>
        </p:spPr>
      </p:pic>
      <p:sp>
        <p:nvSpPr>
          <p:cNvPr id="17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7" y="6103621"/>
            <a:ext cx="49351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effectLst/>
              </a:rPr>
              <a:t>Tv.</a:t>
            </a:r>
            <a:r>
              <a:rPr kumimoji="0" lang="es-CO" altLang="es-CO" b="1" i="0" u="none" strike="noStrike" cap="none" normalizeH="0" dirty="0" smtClean="0">
                <a:ln>
                  <a:noFill/>
                </a:ln>
                <a:effectLst/>
              </a:rPr>
              <a:t> 80D Diag</a:t>
            </a:r>
            <a:r>
              <a:rPr lang="es-CO" altLang="es-CO" b="1" dirty="0" smtClean="0"/>
              <a:t>. 66 Sur a Calle 68 Sur  -Jiménez de Quesada II Sector</a:t>
            </a:r>
            <a:endParaRPr kumimoji="0" lang="es-CO" altLang="es-CO" b="1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EF0E2D-719B-4F5D-A849-4664E1F284BF}">
  <ds:schemaRefs>
    <ds:schemaRef ds:uri="http://schemas.microsoft.com/office/2006/documentManagement/types"/>
    <ds:schemaRef ds:uri="http://purl.org/dc/dcmitype/"/>
    <ds:schemaRef ds:uri="70eaac67-e064-433b-ba54-6f78c0f1ecb1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64d77176-54eb-4753-be67-9b2e2fa23e0f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517</Words>
  <Application>Microsoft Office PowerPoint</Application>
  <PresentationFormat>Panorámica</PresentationFormat>
  <Paragraphs>134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21</cp:revision>
  <cp:lastPrinted>2021-06-02T19:52:27Z</cp:lastPrinted>
  <dcterms:created xsi:type="dcterms:W3CDTF">2020-02-10T17:18:15Z</dcterms:created>
  <dcterms:modified xsi:type="dcterms:W3CDTF">2021-06-09T16:16:38Z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