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43"/>
    <p:restoredTop sz="94568"/>
  </p:normalViewPr>
  <p:slideViewPr>
    <p:cSldViewPr snapToGrid="0" snapToObjects="1">
      <p:cViewPr varScale="1">
        <p:scale>
          <a:sx n="126" d="100"/>
          <a:sy n="126" d="100"/>
        </p:scale>
        <p:origin x="21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9D4B6-6FB2-6E48-BF52-0C6333B21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8961C78-4216-444F-984B-11C9D6278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177B18-8DF1-4347-9F21-CB7EA9AB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0686-06B1-9046-82C9-7D5A5E2F8685}" type="datetimeFigureOut">
              <a:rPr lang="es-CO" smtClean="0"/>
              <a:t>2/02/21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C83DF-C987-9F4B-A90F-D9FD7D105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6542B4-058B-2447-96EF-414F8B5B5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D4EC-A837-3749-9DDF-D3EE467222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7326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04E86E-3F1C-3B4F-AEDA-0C2A32C37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2371B8-0193-4F4F-AAB0-4EB9A579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0A607D-A5A7-BC4E-80EB-87A2E69AF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0686-06B1-9046-82C9-7D5A5E2F8685}" type="datetimeFigureOut">
              <a:rPr lang="es-CO" smtClean="0"/>
              <a:t>2/02/21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511475-1804-384B-A208-01E72C980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81D2FF-D1B4-A940-B03D-B23BD039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D4EC-A837-3749-9DDF-D3EE467222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95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80E6EA5-CAF0-204C-9B4E-ED7375B823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891D044-9A8C-BB40-9625-649E5E8FB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424CDB-BFCA-AE4E-B7AF-C88657CB3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0686-06B1-9046-82C9-7D5A5E2F8685}" type="datetimeFigureOut">
              <a:rPr lang="es-CO" smtClean="0"/>
              <a:t>2/02/21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8E7F97-BFD8-1B43-94BF-6FB52115F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9ED91E-C328-5D40-914B-F1501FB4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D4EC-A837-3749-9DDF-D3EE467222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5785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C6539E-08A6-924A-964B-B4A72230E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7330BE-16EF-1B4F-8E13-8E859869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3E12B8-8403-A54A-B6E2-90A1BA171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0686-06B1-9046-82C9-7D5A5E2F8685}" type="datetimeFigureOut">
              <a:rPr lang="es-CO" smtClean="0"/>
              <a:t>2/02/21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2440BE-4458-8D41-821D-50B196F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68CC7E-DB23-8348-B182-99ECDFB0C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D4EC-A837-3749-9DDF-D3EE467222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304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85CE77-E561-7A46-A2B3-9171229A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AC77DC-1E44-844A-8FD9-4137DFBA6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9D1F8-A64D-9141-AFE8-FE0FB6D09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0686-06B1-9046-82C9-7D5A5E2F8685}" type="datetimeFigureOut">
              <a:rPr lang="es-CO" smtClean="0"/>
              <a:t>2/02/21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DCF2D5-84D7-6648-92CA-E853B188E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F5C367-3300-DA44-8E83-292E02DC8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D4EC-A837-3749-9DDF-D3EE467222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236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32EDFC-1ABF-3541-B8B5-1A24DEBB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6300F3-9AEF-D742-ADF4-9E680B07E2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F7B332-7BEE-204F-83AD-F55A57D8A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719794-A73F-914E-AC35-138AA969E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0686-06B1-9046-82C9-7D5A5E2F8685}" type="datetimeFigureOut">
              <a:rPr lang="es-CO" smtClean="0"/>
              <a:t>2/02/21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5AD0D5-43F4-8144-A9A7-BFA38A438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3505FF-A28F-2E4C-B3B6-6C963F5E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D4EC-A837-3749-9DDF-D3EE467222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6071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A95104-465C-6F43-BA74-A3F887390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F6065F-3AAC-134D-B3A3-E1772ABEB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6B9BE18-E011-144C-8AA3-21511F61E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F747B56-51E5-8C4A-8955-A7BE7ABBC6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B0631D6-08A1-3C4F-8355-918A7B9DEF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0A0CE60-4C40-3E42-ACD2-C6B6FB960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0686-06B1-9046-82C9-7D5A5E2F8685}" type="datetimeFigureOut">
              <a:rPr lang="es-CO" smtClean="0"/>
              <a:t>2/02/21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FB04CC8-FD75-C04B-8919-ED3F333B1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BC43E0C-3F26-E84C-9482-B9762E6D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D4EC-A837-3749-9DDF-D3EE467222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7891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A2084C-B4E5-6D4B-80DF-8D7F1ADAB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0820DC2-B577-254F-9E2A-7515A5DF8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0686-06B1-9046-82C9-7D5A5E2F8685}" type="datetimeFigureOut">
              <a:rPr lang="es-CO" smtClean="0"/>
              <a:t>2/02/21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182F5F4-E240-2A4E-86A1-B41E0595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91EC15E-57FE-844E-AABC-C54EEE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D4EC-A837-3749-9DDF-D3EE467222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3823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C58FE3F-F2C5-9A45-B43E-2A5C10B2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0686-06B1-9046-82C9-7D5A5E2F8685}" type="datetimeFigureOut">
              <a:rPr lang="es-CO" smtClean="0"/>
              <a:t>2/02/21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659F86F-C755-CA4A-8C7A-8AB367FBC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F7B195-D032-4D4E-A2A0-15C2B4E54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D4EC-A837-3749-9DDF-D3EE467222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4405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93C2A1-F155-4443-A70D-1A4A06125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174E01-DDD2-F840-95CA-0E33D426E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576CEE-070C-1748-838C-A2D4EEDC1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2491DC4-1DD0-4847-9F0B-D4233A302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0686-06B1-9046-82C9-7D5A5E2F8685}" type="datetimeFigureOut">
              <a:rPr lang="es-CO" smtClean="0"/>
              <a:t>2/02/21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9429DB0-DFD0-FD47-91E2-BE5A215C6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1E950B-24C7-0B48-8901-46B02F918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D4EC-A837-3749-9DDF-D3EE467222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98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D13CE-0C13-4E44-B058-A7D5A0D8A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212E8D3-AAC5-2F4E-9B63-644D6956B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DC99F0F-C57B-0C4E-9B1C-ABF03740E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1CBC4B-C79F-E048-9A67-6C8253A7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0686-06B1-9046-82C9-7D5A5E2F8685}" type="datetimeFigureOut">
              <a:rPr lang="es-CO" smtClean="0"/>
              <a:t>2/02/21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236C145-99CA-B842-9118-E5A2B502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DC8858-F0F5-DB4D-A8DC-9D3E4163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D4EC-A837-3749-9DDF-D3EE467222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018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2675121-757C-294B-9FED-0C8105618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06E29B-9FF3-B345-8379-E5B538B98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91C1A6-FB36-A640-92CC-79612EE6E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80686-06B1-9046-82C9-7D5A5E2F8685}" type="datetimeFigureOut">
              <a:rPr lang="es-CO" smtClean="0"/>
              <a:t>2/02/21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FB7A14-2204-D24F-89B7-E8F96B4B8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81CFB0-48B3-5F4D-BB44-31C763BE7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9D4EC-A837-3749-9DDF-D3EE467222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225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C96F42D-9A1E-EA44-B34E-66B8C3FC9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59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A92304-ED88-EC4C-86E3-4B5FC15AE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55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0F3579-16E0-3246-9F5E-E28124196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08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9C752F-39E1-4247-9FDD-41DA31C02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09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567EE6-BC19-9547-B442-5800F35FC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10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039D9EE-EBA2-2941-9C93-982042A07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97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8100B5A-8618-A945-90DF-27127BA20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1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7B7226-8F6B-3A43-8F23-56FDBDDE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48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9B76DA6-00A1-2140-9543-0193B328D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35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D6E7E4-FAB3-4246-BE07-28E5B0A35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05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D51B4B1-B846-0E44-BB87-EED677F8A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16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242960C-D965-6847-AB20-2FE5CD872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37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6C1905-FCD5-874B-8659-EB9D6308B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03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F9B7E0E-AE1C-BB4A-8E09-F9A34314C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90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CAC1E4-79E1-C242-A059-13D4A8AD0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69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4337C6-38B2-CC44-8107-90EA0DEE9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57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971882-6588-8D42-8F07-D5D8BB1BD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890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0</Words>
  <Application>Microsoft Macintosh PowerPoint</Application>
  <PresentationFormat>Panorámica</PresentationFormat>
  <Paragraphs>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Sabogal Pastor</dc:creator>
  <cp:lastModifiedBy>Jonathan Sabogal Pastor</cp:lastModifiedBy>
  <cp:revision>8</cp:revision>
  <dcterms:created xsi:type="dcterms:W3CDTF">2020-11-29T21:28:22Z</dcterms:created>
  <dcterms:modified xsi:type="dcterms:W3CDTF">2021-02-02T16:53:19Z</dcterms:modified>
</cp:coreProperties>
</file>