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1" r:id="rId9"/>
    <p:sldId id="272" r:id="rId10"/>
    <p:sldId id="273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26"/>
  </p:normalViewPr>
  <p:slideViewPr>
    <p:cSldViewPr snapToGrid="0" snapToObjects="1">
      <p:cViewPr varScale="1">
        <p:scale>
          <a:sx n="142" d="100"/>
          <a:sy n="142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ACFE6-04CB-F74F-9826-6D18B22BED8E}" type="datetimeFigureOut">
              <a:rPr lang="es-CO" smtClean="0"/>
              <a:t>2/02/21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1CD2D-6D27-F341-B3D6-39855AB7F8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638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1CD2D-6D27-F341-B3D6-39855AB7F879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088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7ED7B-D0E8-054C-8EE9-CFC0164F1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B51DD9-EB2E-5B40-BD73-2FC684B31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FAA369-C574-B040-84DB-6931F8A5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0FE3-69D4-7C40-9B07-BE28EC786BF9}" type="datetimeFigureOut">
              <a:rPr lang="es-CO" smtClean="0"/>
              <a:t>2/02/21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572F7A-3047-BA47-9B64-BDABA4F0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9ACBB2-2CCB-A840-9197-713F3775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0BB6-B8AF-AB46-A7D1-093597E0D6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31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8D97D-C5C9-0643-A3E2-3EF9CD3FE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0EEE5E-8EA7-A64D-8BB9-7B4AC2DD3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F29F08-74BE-8745-9562-B503F6D66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0FE3-69D4-7C40-9B07-BE28EC786BF9}" type="datetimeFigureOut">
              <a:rPr lang="es-CO" smtClean="0"/>
              <a:t>2/02/21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869592-D97C-0E4C-9E91-52D49FA0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87BB38-9DE5-C64A-AE58-6CCACB21B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0BB6-B8AF-AB46-A7D1-093597E0D6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433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D938D8-B9BC-D84C-A584-672ACEC5D5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637D85-085C-204A-B101-A91448921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BEF0A6-2333-D545-99FE-A3CF8DE8A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0FE3-69D4-7C40-9B07-BE28EC786BF9}" type="datetimeFigureOut">
              <a:rPr lang="es-CO" smtClean="0"/>
              <a:t>2/02/21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4FE517-AD2B-2D4F-8C49-C571CE88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E47F4A-948F-E64D-AE23-837698D8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0BB6-B8AF-AB46-A7D1-093597E0D6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992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1056B3-F074-A04B-A303-E90C15CD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3B13CD-E5C2-584F-BEBA-9237ECE0B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C8B74-E54E-FB4D-BAAF-6F55B254E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0FE3-69D4-7C40-9B07-BE28EC786BF9}" type="datetimeFigureOut">
              <a:rPr lang="es-CO" smtClean="0"/>
              <a:t>2/02/21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DC73C2-6467-FA45-9640-BBFFF67ED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392D5F-57AC-9C49-B8D1-FE4DFFE9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0BB6-B8AF-AB46-A7D1-093597E0D6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1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DD76E4-D652-5046-825E-E3F6872BA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B5B9C7-2828-7445-ABE3-5AFE7C952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786202-D1AA-644C-9AF8-A7585E88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0FE3-69D4-7C40-9B07-BE28EC786BF9}" type="datetimeFigureOut">
              <a:rPr lang="es-CO" smtClean="0"/>
              <a:t>2/02/21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259055-47C7-CC4A-B9FC-C23273F9A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156ED6-E58F-844A-82B6-4E5883AE1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0BB6-B8AF-AB46-A7D1-093597E0D6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458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D3F63C-30D1-184F-976D-A5CC35CFD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882ADE-63CB-EA4D-A22E-106495B40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524540-2C2F-0746-93C1-A6D52619D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9BE492-8309-8349-A87B-DBED1D2AB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0FE3-69D4-7C40-9B07-BE28EC786BF9}" type="datetimeFigureOut">
              <a:rPr lang="es-CO" smtClean="0"/>
              <a:t>2/02/21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329A2C-BB50-6B48-A320-EF37F0D2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920F42-B9D3-DD4D-8C58-D92BC1C5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0BB6-B8AF-AB46-A7D1-093597E0D6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22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65B40A-A866-CE40-B095-02C72679F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C4826F-D972-3249-8D9E-5C18563BE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459FEFB-3C88-1E4B-B7B2-F0534A39B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86F0DF-14C1-FC4A-83E8-D506C92CD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AAEA3B-8094-A741-B9CE-F8BFBFA99C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9B1CCAC-E982-C747-A658-E461EDBF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0FE3-69D4-7C40-9B07-BE28EC786BF9}" type="datetimeFigureOut">
              <a:rPr lang="es-CO" smtClean="0"/>
              <a:t>2/02/21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F608C3-B9D2-1541-9FF8-5B3CE815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1156BE7-6932-5940-92A2-86368627C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0BB6-B8AF-AB46-A7D1-093597E0D6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049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D7979B-A8A4-B64A-8D81-1075EBEA3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62C381E-9F4A-4348-B549-9F325EC77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0FE3-69D4-7C40-9B07-BE28EC786BF9}" type="datetimeFigureOut">
              <a:rPr lang="es-CO" smtClean="0"/>
              <a:t>2/02/21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1289CD-9E21-BC41-8C11-B045F1272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574082E-C929-FE43-9124-5F012094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0BB6-B8AF-AB46-A7D1-093597E0D6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253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842E7B1-4ACC-0349-B4FD-2834DBD27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0FE3-69D4-7C40-9B07-BE28EC786BF9}" type="datetimeFigureOut">
              <a:rPr lang="es-CO" smtClean="0"/>
              <a:t>2/02/21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7B7214-4BE4-FD41-B1E4-0EF641625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8C8F57-9EA0-0045-91C0-517F15E39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0BB6-B8AF-AB46-A7D1-093597E0D6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235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2B9EB-5C68-F24A-ABE2-A527D4F5A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751A10-4A16-8043-BB2D-9D0AC642C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BAFD35-990B-E745-8FE5-E4D94F026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C71611-6CEC-4B4B-9548-3185061E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0FE3-69D4-7C40-9B07-BE28EC786BF9}" type="datetimeFigureOut">
              <a:rPr lang="es-CO" smtClean="0"/>
              <a:t>2/02/21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1E4960-6E74-BE43-B78D-76702CF1C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70B123-DBA2-2243-9419-711E5470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0BB6-B8AF-AB46-A7D1-093597E0D6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373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14C6D-39FD-5344-BD82-2B2AC50A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529C703-0AC4-4D49-835E-3B90808A5C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40D037-53D4-444B-9657-EF0F28DEA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0F1FC5-36CC-9B41-ADE3-721BF627A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0FE3-69D4-7C40-9B07-BE28EC786BF9}" type="datetimeFigureOut">
              <a:rPr lang="es-CO" smtClean="0"/>
              <a:t>2/02/21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D74933-8168-BD4C-8509-AE8ABE347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6B463-96C6-9044-B70B-7E6A908A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0BB6-B8AF-AB46-A7D1-093597E0D6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647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7F80A26-752C-C84E-B202-B34417AD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7FEDA7-4D73-8042-B88B-34C7B0F9E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2879D7-7A35-FD4A-ADA6-67A1F795A1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C0FE3-69D4-7C40-9B07-BE28EC786BF9}" type="datetimeFigureOut">
              <a:rPr lang="es-CO" smtClean="0"/>
              <a:t>2/02/21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88C815-AD5F-DD43-BC1A-027472BC2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8E51A4-1D15-674A-8AE5-62CF220B0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0BB6-B8AF-AB46-A7D1-093597E0D6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957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E839F75-281B-1B40-9D6B-152C3F1F7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66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C539423-1AC1-3F4F-B273-38E94ACB7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46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9D69FE9-E445-0A40-9161-20C6329AC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88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C877612-7F0B-D84F-9FD1-B33DA2C5E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8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5E19F27-C392-664E-94F3-BE2D0A2EA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27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2110A1E-55FE-964D-8DA0-E53BC1C29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57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72E97FD-A5C2-5B4E-850F-7474CC25D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1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4E36EC4-58FE-484D-8678-DF728D6A1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28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4AC127E-3EE3-904B-9A31-BD132E112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82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CA06FE5-E4D2-074F-95EA-A73B0C261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40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519DF91-751F-014C-8C77-40E79FFB7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59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E984D44-7C83-F642-9A21-AABB4D270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57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966DB1D-1B17-8A48-B8B7-829CF3994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705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</Words>
  <Application>Microsoft Macintosh PowerPoint</Application>
  <PresentationFormat>Panorámica</PresentationFormat>
  <Paragraphs>1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Sabogal Pastor</dc:creator>
  <cp:lastModifiedBy>Jonathan Sabogal Pastor</cp:lastModifiedBy>
  <cp:revision>11</cp:revision>
  <dcterms:created xsi:type="dcterms:W3CDTF">2020-11-23T21:18:30Z</dcterms:created>
  <dcterms:modified xsi:type="dcterms:W3CDTF">2021-02-02T16:52:50Z</dcterms:modified>
</cp:coreProperties>
</file>