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07"/>
    <p:restoredTop sz="94509"/>
  </p:normalViewPr>
  <p:slideViewPr>
    <p:cSldViewPr snapToGrid="0" snapToObjects="1">
      <p:cViewPr varScale="1">
        <p:scale>
          <a:sx n="142" d="100"/>
          <a:sy n="142" d="100"/>
        </p:scale>
        <p:origin x="7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9D5AA2-28D2-D441-8B03-7F1384787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182B9D5-F9D1-3248-9109-CFEACACB5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74F74A-8C08-2342-A5EE-9BF8ACEA6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3E82-9FA8-B44D-A50C-BB97D77FFE92}" type="datetimeFigureOut">
              <a:rPr lang="es-CO" smtClean="0"/>
              <a:t>3/02/21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B9B8ED-528E-0F44-8D91-DDAD1080C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9C86B9-E8DF-CA40-8709-549F82F43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CED5-B5C7-344D-A963-2B405B0807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926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7933F3-8525-A34A-AE4C-98F9A25A7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F1B200E-4D56-7541-BD3E-6A68A71BC8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12C58B-7C3C-F941-BE0B-7D6F7DBF8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3E82-9FA8-B44D-A50C-BB97D77FFE92}" type="datetimeFigureOut">
              <a:rPr lang="es-CO" smtClean="0"/>
              <a:t>3/02/21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DCB45A-6182-FB4E-9623-4CFC8C9F6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92012A-B12E-994C-A9E3-E77A46EBA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CED5-B5C7-344D-A963-2B405B0807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03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2C48357-2F49-5241-84C4-ABB091E42D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EE96044-0B25-5F47-933F-AB2174EFA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327E71-6153-CC45-8719-A1BDDCE3C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3E82-9FA8-B44D-A50C-BB97D77FFE92}" type="datetimeFigureOut">
              <a:rPr lang="es-CO" smtClean="0"/>
              <a:t>3/02/21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011993-37CE-A34D-971D-F9C1438A3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2782D3-A65D-1C40-AA72-2BED3A4FF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CED5-B5C7-344D-A963-2B405B0807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0467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3CC8B0-1556-BE48-8D22-517EA8E1B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1A9D98-EA66-4A41-A868-4FCDDBC39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E1D3A0-C2C9-FA43-8228-274A56BFA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3E82-9FA8-B44D-A50C-BB97D77FFE92}" type="datetimeFigureOut">
              <a:rPr lang="es-CO" smtClean="0"/>
              <a:t>3/02/21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43DC10-13B7-E448-ADAA-0C1D932CC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C1F95E-49AA-4D4C-B2D5-2ECA78096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CED5-B5C7-344D-A963-2B405B0807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5955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8D7148-AD03-554A-A22E-650196CFC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8A9D2A-CCA2-A649-A7AD-AE3DD6356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370BAC-4B60-3E44-A0D0-D21954DA6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3E82-9FA8-B44D-A50C-BB97D77FFE92}" type="datetimeFigureOut">
              <a:rPr lang="es-CO" smtClean="0"/>
              <a:t>3/02/21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A49A81-1A41-4446-8411-6E6EC7924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77FD99-DACD-6843-A2C1-981EF680F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CED5-B5C7-344D-A963-2B405B0807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7862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6E76F5-AB71-A844-AAC7-BB841977C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8C691D-816B-BB46-8AFF-137FE9C4B9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7232B9C-68B0-0D42-BB07-AB2E825E2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33E9B0-12B7-8443-980B-4B9FDF57A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3E82-9FA8-B44D-A50C-BB97D77FFE92}" type="datetimeFigureOut">
              <a:rPr lang="es-CO" smtClean="0"/>
              <a:t>3/02/21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58FE7E-E6B8-3D46-A34F-03056E7C6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D28271-432D-0943-9E29-4D40A7401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CED5-B5C7-344D-A963-2B405B0807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665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5C911C-EB1B-1E49-B4DF-60C273764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D5E4A9-AD40-B649-A2DC-D8623632B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541F5CB-14C8-8F4E-8C14-449F956B0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59FAF02-5235-7C4C-AA91-368DCC6DFF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3C2906B-EBCB-3C4E-9606-22877B7B6C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4FEB5F-8B76-3D4F-8A08-B4DABD6B8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3E82-9FA8-B44D-A50C-BB97D77FFE92}" type="datetimeFigureOut">
              <a:rPr lang="es-CO" smtClean="0"/>
              <a:t>3/02/21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D2B0084-03A3-9145-9892-048A20117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3C7FEE8-1F22-9C43-9CEF-0D0D1FF5D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CED5-B5C7-344D-A963-2B405B0807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9091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DCEF6-E2AF-D341-BA95-0639F8EE0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380DB08-B3D5-0346-B479-8523B45BD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3E82-9FA8-B44D-A50C-BB97D77FFE92}" type="datetimeFigureOut">
              <a:rPr lang="es-CO" smtClean="0"/>
              <a:t>3/02/21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91E5C5D-1AEC-644C-B8AA-8961400A1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9E179AD-B47C-AB4F-96E8-93399929A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CED5-B5C7-344D-A963-2B405B0807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43750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0C22C57-5146-404D-98D0-547FA4D3F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3E82-9FA8-B44D-A50C-BB97D77FFE92}" type="datetimeFigureOut">
              <a:rPr lang="es-CO" smtClean="0"/>
              <a:t>3/02/21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F5CD174-7920-DB40-B21A-057AE51B3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D0BE1FE-E75D-DC4D-AA6C-CF3B381E6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CED5-B5C7-344D-A963-2B405B0807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415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4A5FC3-E9DC-BF41-9A51-ACF1686F9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5789C7-913D-2146-BB59-F5137046D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B0071C7-E56E-5945-9D26-E1E7FEB12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E908A93-C2A8-424F-8498-AACC3B0C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3E82-9FA8-B44D-A50C-BB97D77FFE92}" type="datetimeFigureOut">
              <a:rPr lang="es-CO" smtClean="0"/>
              <a:t>3/02/21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C5E3768-C60D-704C-86BC-D7AC6C295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3D943BA-37AB-B341-94C5-F15671A0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CED5-B5C7-344D-A963-2B405B0807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3215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C39444-C04D-F94C-9FA6-F9F4F5BF7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1B38A4F-6C82-534A-9CF0-A6A637443E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9C6461C-6FF1-D74F-AC14-8EE4AC8CCB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F6CBE3-6744-4F44-9D63-3DA2EE488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3E82-9FA8-B44D-A50C-BB97D77FFE92}" type="datetimeFigureOut">
              <a:rPr lang="es-CO" smtClean="0"/>
              <a:t>3/02/21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D3EB9D-7A05-1245-86CB-D003AA6C7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FFE16F-318F-6E4E-B95B-6174371DF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CED5-B5C7-344D-A963-2B405B0807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622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CFE5C23-7EEE-BB44-8D17-010603643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B9BB6C-2C66-494B-8CC4-148CB8DC2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00B51A-2D7E-CC48-A1D7-023D96E123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33E82-9FA8-B44D-A50C-BB97D77FFE92}" type="datetimeFigureOut">
              <a:rPr lang="es-CO" smtClean="0"/>
              <a:t>3/02/21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6BDE7E-70F8-6D4C-B87B-184DDB444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B7AEB8-7665-4B41-A37D-587DF4648D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9CED5-B5C7-344D-A963-2B405B0807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864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28F2D4E-1C79-4F4B-91F8-13EE5D49E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22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E543445-E5DC-D74D-94F5-DDB0BDD5D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0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FD8CE10-572F-104E-804A-322985932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50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95A59E2-2F14-7D44-9BDE-709DA6247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49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DA1360C-1F52-B64F-856C-43C0DCF80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09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BBE38A2-C7B6-9742-9BA0-2BBDD2D0C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174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2BED821-4A4B-2548-A816-2C1CD3B1D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69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FA2C558-A5D7-4246-AD2D-5AEB6D588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170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0</Words>
  <Application>Microsoft Macintosh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Jonathan Sabogal Pastor</dc:creator>
  <cp:lastModifiedBy>Jonathan Sabogal Pastor</cp:lastModifiedBy>
  <cp:revision>18</cp:revision>
  <dcterms:created xsi:type="dcterms:W3CDTF">2020-11-29T21:57:57Z</dcterms:created>
  <dcterms:modified xsi:type="dcterms:W3CDTF">2021-02-03T14:01:37Z</dcterms:modified>
</cp:coreProperties>
</file>