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77"/>
    <p:restoredTop sz="94626"/>
  </p:normalViewPr>
  <p:slideViewPr>
    <p:cSldViewPr snapToGrid="0" snapToObjects="1">
      <p:cViewPr varScale="1">
        <p:scale>
          <a:sx n="142" d="100"/>
          <a:sy n="142" d="100"/>
        </p:scale>
        <p:origin x="1584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9D5AA2-28D2-D441-8B03-7F13847878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182B9D5-F9D1-3248-9109-CFEACACB5A4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E74F74A-8C08-2342-A5EE-9BF8ACEA6A4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4B9B8ED-528E-0F44-8D91-DDAD1080CB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C9C86B9-E8DF-CA40-8709-549F82F432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92609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37933F3-8525-A34A-AE4C-98F9A25A73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F1B200E-4D56-7541-BD3E-6A68A71BC8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E12C58B-7C3C-F941-BE0B-7D6F7DBF8B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4DCB45A-6182-FB4E-9623-4CFC8C9F61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92012A-B12E-994C-A9E3-E77A46EBA0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303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2C48357-2F49-5241-84C4-ABB091E42D2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EE96044-0B25-5F47-933F-AB2174EFAE3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4327E71-6153-CC45-8719-A1BDDCE3CC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C011993-37CE-A34D-971D-F9C1438A3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92782D3-A65D-1C40-AA72-2BED3A4FF4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1046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3CC8B0-1556-BE48-8D22-517EA8E1B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F1A9D98-EA66-4A41-A868-4FCDDBC397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E1D3A0-C2C9-FA43-8228-274A56BFA5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843DC10-13B7-E448-ADAA-0C1D932CC1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9C1F95E-49AA-4D4C-B2D5-2ECA780967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759559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78D7148-AD03-554A-A22E-650196CFCE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F68A9D2A-CCA2-A649-A7AD-AE3DD63569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6370BAC-4B60-3E44-A0D0-D21954DA6A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0A49A81-1A41-4446-8411-6E6EC79247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77FD99-DACD-6843-A2C1-981EF680F8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97862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E6E76F5-AB71-A844-AAC7-BB841977C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688C691D-816B-BB46-8AFF-137FE9C4B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A7232B9C-68B0-0D42-BB07-AB2E825E27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4533E9B0-12B7-8443-980B-4B9FDF57AA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758FE7E-E6B8-3D46-A34F-03056E7C6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BD28271-432D-0943-9E29-4D40A7401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96653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C5C911C-EB1B-1E49-B4DF-60C2737647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22D5E4A9-AD40-B649-A2DC-D8623632BF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541F5CB-14C8-8F4E-8C14-449F956B05B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59FAF02-5235-7C4C-AA91-368DCC6DFF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33C2906B-EBCB-3C4E-9606-22877B7B6C6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FB4FEB5F-8B76-3D4F-8A08-B4DABD6B80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ED2B0084-03A3-9145-9892-048A201171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3C7FEE8-1F22-9C43-9CEF-0D0D1FF5D5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95909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E5DCEF6-E2AF-D341-BA95-0639F8EE0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380DB08-B3D5-0346-B479-8523B45BD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C91E5C5D-1AEC-644C-B8AA-8961400A1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39E179AD-B47C-AB4F-96E8-93399929AF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4043750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C22C57-5146-404D-98D0-547FA4D3F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0F5CD174-7920-DB40-B21A-057AE51B33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D0BE1FE-E75D-DC4D-AA6C-CF3B381E66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214152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A4A5FC3-E9DC-BF41-9A51-ACF1686F9A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55789C7-913D-2146-BB59-F5137046DF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3B0071C7-E56E-5945-9D26-E1E7FEB120D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E908A93-C2A8-424F-8498-AACC3B0C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AC5E3768-C60D-704C-86BC-D7AC6C295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3D943BA-37AB-B341-94C5-F15671A05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32152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2C39444-C04D-F94C-9FA6-F9F4F5BF7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1B38A4F-6C82-534A-9CF0-A6A637443E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19C6461C-6FF1-D74F-AC14-8EE4AC8CCB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F6CBE3-6744-4F44-9D63-3DA2EE488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DD3EB9D-7A05-1245-86CB-D003AA6C7C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4FFE16F-318F-6E4E-B95B-6174371DFF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76229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6CFE5C23-7EEE-BB44-8D17-0106036432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6B9BB6C-2C66-494B-8CC4-148CB8DC24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es-ES"/>
              <a:t>Editar los estilos de texto del patrón
Segundo nivel
Tercer nivel
Cuarto nivel
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D00B51A-2D7E-CC48-A1D7-023D96E1235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833E82-9FA8-B44D-A50C-BB97D77FFE92}" type="datetimeFigureOut">
              <a:rPr lang="es-CO" smtClean="0"/>
              <a:t>3/02/21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06BDE7E-70F8-6D4C-B87B-184DDB444D6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1B7AEB8-7665-4B41-A37D-587DF4648D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C9CED5-B5C7-344D-A963-2B405B0807F6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8646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DCF3C24-51C3-8749-AC38-A985EFD9A8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7220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F16DF84-B6E7-B448-B5D5-F665C7AB69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739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5FE119AD-3921-624F-8406-8F9786CE797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7524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8518F29C-61FF-3A46-BDD9-2FBC3BE2EB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9715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7D8D710-D3B8-414E-AC2A-C62F31670E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82203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D3354906-357B-1C41-A39A-5A33437697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84034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8AA3C78-4C95-494D-8B0F-0EDE5C643E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7241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FE54F5-E5EC-AA4D-A78C-74376E8435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91088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0</Words>
  <Application>Microsoft Macintosh PowerPoint</Application>
  <PresentationFormat>Panorámica</PresentationFormat>
  <Paragraphs>0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Jonathan Sabogal Pastor</dc:creator>
  <cp:lastModifiedBy>Jonathan Sabogal Pastor</cp:lastModifiedBy>
  <cp:revision>17</cp:revision>
  <dcterms:created xsi:type="dcterms:W3CDTF">2020-11-29T21:57:57Z</dcterms:created>
  <dcterms:modified xsi:type="dcterms:W3CDTF">2021-02-03T13:59:49Z</dcterms:modified>
</cp:coreProperties>
</file>