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26"/>
  </p:normalViewPr>
  <p:slideViewPr>
    <p:cSldViewPr snapToGrid="0" snapToObjects="1">
      <p:cViewPr varScale="1">
        <p:scale>
          <a:sx n="142" d="100"/>
          <a:sy n="142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D5AA2-28D2-D441-8B03-7F1384787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82B9D5-F9D1-3248-9109-CFEACACB5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74F74A-8C08-2342-A5EE-9BF8ACEA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2/02/21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B9B8ED-528E-0F44-8D91-DDAD1080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C86B9-E8DF-CA40-8709-549F82F4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26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933F3-8525-A34A-AE4C-98F9A25A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1B200E-4D56-7541-BD3E-6A68A71BC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12C58B-7C3C-F941-BE0B-7D6F7DBF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2/02/21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DCB45A-6182-FB4E-9623-4CFC8C9F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92012A-B12E-994C-A9E3-E77A46EB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C48357-2F49-5241-84C4-ABB091E42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E96044-0B25-5F47-933F-AB2174EFA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327E71-6153-CC45-8719-A1BDDCE3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2/02/21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11993-37CE-A34D-971D-F9C1438A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782D3-A65D-1C40-AA72-2BED3A4F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46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CC8B0-1556-BE48-8D22-517EA8E1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A9D98-EA66-4A41-A868-4FCDDBC39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1D3A0-C2C9-FA43-8228-274A56BF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2/02/21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3DC10-13B7-E448-ADAA-0C1D932C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1F95E-49AA-4D4C-B2D5-2ECA7809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595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D7148-AD03-554A-A22E-650196CF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A9D2A-CCA2-A649-A7AD-AE3DD6356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70BAC-4B60-3E44-A0D0-D21954DA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2/02/21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49A81-1A41-4446-8411-6E6EC792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7FD99-DACD-6843-A2C1-981EF680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786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E76F5-AB71-A844-AAC7-BB841977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C691D-816B-BB46-8AFF-137FE9C4B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232B9C-68B0-0D42-BB07-AB2E825E2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33E9B0-12B7-8443-980B-4B9FDF57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2/02/21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58FE7E-E6B8-3D46-A34F-03056E7C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8271-432D-0943-9E29-4D40A740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66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C911C-EB1B-1E49-B4DF-60C27376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D5E4A9-AD40-B649-A2DC-D8623632B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41F5CB-14C8-8F4E-8C14-449F956B0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9FAF02-5235-7C4C-AA91-368DCC6DF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C2906B-EBCB-3C4E-9606-22877B7B6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4FEB5F-8B76-3D4F-8A08-B4DABD6B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2/02/21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2B0084-03A3-9145-9892-048A201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C7FEE8-1F22-9C43-9CEF-0D0D1FF5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909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DCEF6-E2AF-D341-BA95-0639F8EE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80DB08-B3D5-0346-B479-8523B45B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2/02/21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1E5C5D-1AEC-644C-B8AA-8961400A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E179AD-B47C-AB4F-96E8-93399929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375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C22C57-5146-404D-98D0-547FA4D3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2/02/21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5CD174-7920-DB40-B21A-057AE51B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0BE1FE-E75D-DC4D-AA6C-CF3B381E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15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5FC3-E9DC-BF41-9A51-ACF1686F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789C7-913D-2146-BB59-F5137046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0071C7-E56E-5945-9D26-E1E7FEB12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908A93-C2A8-424F-8498-AACC3B0C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2/02/21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E3768-C60D-704C-86BC-D7AC6C29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D943BA-37AB-B341-94C5-F15671A0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215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39444-C04D-F94C-9FA6-F9F4F5BF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B38A4F-6C82-534A-9CF0-A6A637443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C6461C-6FF1-D74F-AC14-8EE4AC8CC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F6CBE3-6744-4F44-9D63-3DA2EE48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2/02/21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D3EB9D-7A05-1245-86CB-D003AA6C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FFE16F-318F-6E4E-B95B-6174371D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2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FE5C23-7EEE-BB44-8D17-01060364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B9BB6C-2C66-494B-8CC4-148CB8DC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0B51A-2D7E-CC48-A1D7-023D96E12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E82-9FA8-B44D-A50C-BB97D77FFE92}" type="datetimeFigureOut">
              <a:rPr lang="es-CO" smtClean="0"/>
              <a:t>2/02/21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BDE7E-70F8-6D4C-B87B-184DDB444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7AEB8-7665-4B41-A37D-587DF4648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864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FA58F4-09A6-6F4A-B966-17A9C1819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449B80-781C-3646-A37C-B8DDFB566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7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606862C-7C1C-3D48-82BD-234718D6F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9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3D867EE-32C2-3C49-9898-C2C627E9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6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95B2F5-DB37-F944-A881-642C4EFF1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2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C4706F-DB8E-B14F-A587-2D8BEAED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6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Macintosh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Jonathan Sabogal Pastor</cp:lastModifiedBy>
  <cp:revision>10</cp:revision>
  <dcterms:created xsi:type="dcterms:W3CDTF">2020-11-29T21:57:57Z</dcterms:created>
  <dcterms:modified xsi:type="dcterms:W3CDTF">2021-02-02T16:50:25Z</dcterms:modified>
</cp:coreProperties>
</file>