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6"/>
    <p:restoredTop sz="94685"/>
  </p:normalViewPr>
  <p:slideViewPr>
    <p:cSldViewPr snapToGrid="0" snapToObjects="1">
      <p:cViewPr varScale="1">
        <p:scale>
          <a:sx n="151" d="100"/>
          <a:sy n="151" d="100"/>
        </p:scale>
        <p:origin x="1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A1672-2C33-8447-A04F-882AC2F5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8D9E0-223A-394F-853F-EA3110E2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063063-59DA-3946-BFAC-6C442070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73140E-D462-3444-BD6C-90195239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BD435-15D2-654C-A35D-DFCB3784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250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DE532-C94E-C248-B36F-46F1A924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932E9E-CBDB-D543-8F2E-CD0A8F8C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9499D4-9D33-FD48-8680-5B191FBF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7E998-9BCB-5345-99B3-41CCC56E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853E2-F38B-BC41-A29C-0CC9E541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FC8B60-5F40-8042-B24C-6DA28524E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E6B2E6-401C-A54F-9EA9-ABA308FD7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FE5C5-2347-4146-A631-99AB876A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55D1D-199A-7140-BA63-E299C57D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29FF0-8632-8240-BDD5-B4C64037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757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803AE-521E-3841-B9B0-DDCE9191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21C0C-3AA8-B743-945F-81AB731F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93D2E9-ED67-8542-9E15-82200110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7E800-BD54-B140-B323-019B761B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8A526-497C-A44F-9E6F-E75C99E3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5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7BE53-297E-1F45-8794-89923FF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A9A614-B685-9F4C-A94F-AB9DA1DF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7DC94-F1E2-F043-8176-6591B851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C5CD61-6C74-2F4C-B2BF-230B63A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C3500-BA67-AD43-B7B3-85CE9A99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4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239F1-43B1-6947-97BE-E301E04A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76D69D-C2DD-354B-9739-02B12FCC0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949E67-22E4-8C4D-B1FA-230D619D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A0D32C-3EFE-964E-9261-06D4BDF4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D09BE7-0780-394A-87BC-0C5978F3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85E28-D6E6-9047-B053-EFE4635B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39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76B2B-0987-5541-BC15-563577FA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4B0A7-2C61-6046-911A-72ECCCA3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624EA0-A775-D141-8578-2F3BBF146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BB684F-BD85-314F-8A45-963ACB9E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D94A67-7137-3A42-9B89-04A352A1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095F41-BE04-8C4F-AE13-94F711AB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E16F25-4E1F-894C-B440-679D79CA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49A269-C669-E54D-AA73-0CB3EFBC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90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15C4B-54ED-974C-BE34-65072245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F164E3-D8C2-6D4E-BD3D-6423F93F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4D071-5B65-984A-9086-AA4FA2D2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EE0F5B-2E3D-DE4F-9D42-A90F7F51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8C0893-DF5F-AF47-9399-82535EC5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F05F45-D188-D54C-BD3B-BFD32559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1FE990-85C0-E140-9496-DFCE6A70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117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3003-2766-8640-82CD-D9547A4B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40366E-4E72-9F44-9BC0-468E4354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A72C20-825D-3B4A-B3F3-2DE57274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4ECF4-0924-DB4C-A264-7C6F6C9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3630B-DDF2-9540-83B1-B1C955D4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9EE971-AB57-9147-8F4F-0D2DE51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775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D7B22-8E55-984F-860A-FCD5897C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65D592-E729-494F-8176-6736F487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F54EE5-3978-7844-829C-48BA434B4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6983B-BAF8-7A4F-B002-16EA6EB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37942E-2CAD-4C4D-8275-F5A0AC0C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F6DEA9-5A66-3B45-88C2-0DB2D68F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6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5F8668-BE7D-624A-9A09-DECBA2D5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A34B3-526E-5F43-85A8-871B0E9EF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D8E6F9-6FC8-284C-A0BF-61B719273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23B1E-A6A8-8841-B1E9-389F9C976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3FDA6-5A79-B447-8FCE-22BD4832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93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411BBB-CC15-EE4F-9AF9-EB187101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905409-670E-A943-B351-B1667CCF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945BC3-E9E3-264F-AA4A-F46301D64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878D8C-E0F1-0D46-BB98-D67799DC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BF1933-156A-2342-B55D-F65782E4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AFEF90-5391-F34A-99E7-E0D16069C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5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2B2064-D0D1-E648-A3E9-B51F43AF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54D576-055E-DF42-BB93-CC1A91E7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27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B4EE49-131A-254D-8A11-97B0EE88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1C258B-92CE-9E4F-B6B3-3DF3C415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B1F3E6-C3E9-5645-8E9E-161B2669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FDAD33-C275-794B-95FC-5A9EB4FF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A42342-83BA-7049-BED8-653A9475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8DA29B-7358-5B47-B276-772BDFF3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2972F2-B2E7-844F-801B-17B85B1A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148CE9-3433-3547-8DB6-102EE42E6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C01046-0454-7049-A68E-41BE0F4A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9D8B21-63E6-E34A-A0C7-63F7E3DE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C00E29-DC41-A149-8F97-D1010ABD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4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91788F-0BF8-2C4C-8AE7-4506A326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665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0</Words>
  <Application>Microsoft Macintosh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33</cp:revision>
  <dcterms:created xsi:type="dcterms:W3CDTF">2020-12-02T17:11:10Z</dcterms:created>
  <dcterms:modified xsi:type="dcterms:W3CDTF">2021-02-03T14:01:01Z</dcterms:modified>
</cp:coreProperties>
</file>