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6"/>
    <p:restoredTop sz="94685"/>
  </p:normalViewPr>
  <p:slideViewPr>
    <p:cSldViewPr snapToGrid="0" snapToObjects="1">
      <p:cViewPr varScale="1">
        <p:scale>
          <a:sx n="149" d="100"/>
          <a:sy n="149" d="100"/>
        </p:scale>
        <p:origin x="20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A1672-2C33-8447-A04F-882AC2F51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98D9E0-223A-394F-853F-EA3110E22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063063-59DA-3946-BFAC-6C442070D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73140E-D462-3444-BD6C-90195239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FBD435-15D2-654C-A35D-DFCB3784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250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EDE532-C94E-C248-B36F-46F1A924D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6932E9E-CBDB-D543-8F2E-CD0A8F8CA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9499D4-9D33-FD48-8680-5B191FBF8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27E998-9BCB-5345-99B3-41CCC56E6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D853E2-F38B-BC41-A29C-0CC9E541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867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4FC8B60-5F40-8042-B24C-6DA28524E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E6B2E6-401C-A54F-9EA9-ABA308FD7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2FE5C5-2347-4146-A631-99AB876AC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855D1D-199A-7140-BA63-E299C57D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329FF0-8632-8240-BDD5-B4C64037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757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8803AE-521E-3841-B9B0-DDCE91917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B21C0C-3AA8-B743-945F-81AB731F6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93D2E9-ED67-8542-9E15-82200110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97E800-BD54-B140-B323-019B761B2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88A526-497C-A44F-9E6F-E75C99E35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450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77BE53-297E-1F45-8794-89923FF07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A9A614-B685-9F4C-A94F-AB9DA1DF0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07DC94-F1E2-F043-8176-6591B8516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C5CD61-6C74-2F4C-B2BF-230B63AF4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1C3500-BA67-AD43-B7B3-85CE9A99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64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239F1-43B1-6947-97BE-E301E04A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76D69D-C2DD-354B-9739-02B12FCC0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949E67-22E4-8C4D-B1FA-230D619DB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A0D32C-3EFE-964E-9261-06D4BDF44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D09BE7-0780-394A-87BC-0C5978F39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385E28-D6E6-9047-B053-EFE4635B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239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C76B2B-0987-5541-BC15-563577FA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84B0A7-2C61-6046-911A-72ECCCA32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624EA0-A775-D141-8578-2F3BBF146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BB684F-BD85-314F-8A45-963ACB9E09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D94A67-7137-3A42-9B89-04A352A11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1095F41-BE04-8C4F-AE13-94F711AB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3E16F25-4E1F-894C-B440-679D79CAC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649A269-C669-E54D-AA73-0CB3EFBC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490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A15C4B-54ED-974C-BE34-65072245D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AF164E3-D8C2-6D4E-BD3D-6423F93F4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D54D071-5B65-984A-9086-AA4FA2D2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EE0F5B-2E3D-DE4F-9D42-A90F7F51A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37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D8C0893-DF5F-AF47-9399-82535EC5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6F05F45-D188-D54C-BD3B-BFD325598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1FE990-85C0-E140-9496-DFCE6A70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117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13003-2766-8640-82CD-D9547A4B9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40366E-4E72-9F44-9BC0-468E4354C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A72C20-825D-3B4A-B3F3-2DE572741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34ECF4-0924-DB4C-A264-7C6F6C925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73630B-DDF2-9540-83B1-B1C955D45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9EE971-AB57-9147-8F4F-0D2DE511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775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D7B22-8E55-984F-860A-FCD5897C9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465D592-E729-494F-8176-6736F48774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F54EE5-3978-7844-829C-48BA434B4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A6983B-BAF8-7A4F-B002-16EA6EB8A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37942E-2CAD-4C4D-8275-F5A0AC0C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F6DEA9-5A66-3B45-88C2-0DB2D68F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667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5F8668-BE7D-624A-9A09-DECBA2D5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BA34B3-526E-5F43-85A8-871B0E9EF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D8E6F9-6FC8-284C-A0BF-61B719273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C23B1E-A6A8-8841-B1E9-389F9C976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33FDA6-5A79-B447-8FCE-22BD4832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3937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801901E-4287-124D-8DD6-C85F6CC5A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51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D65DED-D9DA-5648-B8DF-DC0C35478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84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253E4ED-C35A-9547-916A-19E6ED27D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56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044BA7B-AAFA-9346-8770-6B7474E46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50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297812-BD31-024F-96BB-C6D269C09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26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F7EE69-53F4-2B49-9DD6-DC2FEDE85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77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F2928A9-93A7-864E-BA56-2DE724F78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24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20C700-6C27-654A-855C-92EAB70E4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67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C1AF7FA-A2F1-904B-BAAD-055E1D4D5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84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2677222-AF4A-6645-896C-9FF5C5255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62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A6C220-A91F-7A4A-885B-09093520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72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04163A5-4150-EC42-B80A-B2E403CE1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68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141394-4D19-0746-93F6-4910F69CF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9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F55752-3ABD-BD42-A507-1CC01214A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B15DEF4-5C11-1B43-9741-337302C41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71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83E8BD-7299-854A-A096-D79A12C3A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20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D7E1B0-BEA4-7A4C-A2B9-00BAE555B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74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86D7BC-4AC4-ED49-89A0-8BA2E0313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3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880AE2-8334-D640-B5E4-EBBA07AC5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67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28D097-313B-9B4D-8F17-E63390CCC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40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F900690-5BAB-4D4F-8C94-84EF5E465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637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0</Words>
  <Application>Microsoft Macintosh PowerPoint</Application>
  <PresentationFormat>Panorámica</PresentationFormat>
  <Paragraphs>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Sabogal Pastor</dc:creator>
  <cp:lastModifiedBy>Jonathan Sabogal Pastor</cp:lastModifiedBy>
  <cp:revision>22</cp:revision>
  <dcterms:created xsi:type="dcterms:W3CDTF">2020-12-02T17:11:10Z</dcterms:created>
  <dcterms:modified xsi:type="dcterms:W3CDTF">2021-02-03T13:58:34Z</dcterms:modified>
</cp:coreProperties>
</file>