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4"/>
    <p:restoredTop sz="94685"/>
  </p:normalViewPr>
  <p:slideViewPr>
    <p:cSldViewPr snapToGrid="0" snapToObjects="1">
      <p:cViewPr varScale="1">
        <p:scale>
          <a:sx n="145" d="100"/>
          <a:sy n="145" d="100"/>
        </p:scale>
        <p:origin x="192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3A1672-2C33-8447-A04F-882AC2F513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D98D9E0-223A-394F-853F-EA3110E225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063063-59DA-3946-BFAC-6C442070D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73140E-D462-3444-BD6C-901952390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8FBD435-15D2-654C-A35D-DFCB37842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42505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EDE532-C94E-C248-B36F-46F1A924D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6932E9E-CBDB-D543-8F2E-CD0A8F8CAF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9499D4-9D33-FD48-8680-5B191FBF8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27E998-9BCB-5345-99B3-41CCC56E6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D853E2-F38B-BC41-A29C-0CC9E5412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2867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4FC8B60-5F40-8042-B24C-6DA28524E3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DE6B2E6-401C-A54F-9EA9-ABA308FD75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2FE5C5-2347-4146-A631-99AB876AC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855D1D-199A-7140-BA63-E299C57DC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329FF0-8632-8240-BDD5-B4C64037C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47570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8803AE-521E-3841-B9B0-DDCE91917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B21C0C-3AA8-B743-945F-81AB731F6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93D2E9-ED67-8542-9E15-822001106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97E800-BD54-B140-B323-019B761B2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88A526-497C-A44F-9E6F-E75C99E35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64503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77BE53-297E-1F45-8794-89923FF07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A9A614-B685-9F4C-A94F-AB9DA1DF0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07DC94-F1E2-F043-8176-6591B8516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C5CD61-6C74-2F4C-B2BF-230B63AF4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1C3500-BA67-AD43-B7B3-85CE9A995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8648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D239F1-43B1-6947-97BE-E301E04A2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76D69D-C2DD-354B-9739-02B12FCC06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B949E67-22E4-8C4D-B1FA-230D619DB5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A0D32C-3EFE-964E-9261-06D4BDF44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ED09BE7-0780-394A-87BC-0C5978F39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6385E28-D6E6-9047-B053-EFE4635B3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62391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C76B2B-0987-5541-BC15-563577FAD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84B0A7-2C61-6046-911A-72ECCCA32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D624EA0-A775-D141-8578-2F3BBF1466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4BB684F-BD85-314F-8A45-963ACB9E09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6D94A67-7137-3A42-9B89-04A352A114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1095F41-BE04-8C4F-AE13-94F711ABC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3E16F25-4E1F-894C-B440-679D79CAC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649A269-C669-E54D-AA73-0CB3EFBCB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84904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A15C4B-54ED-974C-BE34-65072245D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AF164E3-D8C2-6D4E-BD3D-6423F93F4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D54D071-5B65-984A-9086-AA4FA2D21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3EE0F5B-2E3D-DE4F-9D42-A90F7F51A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1376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D8C0893-DF5F-AF47-9399-82535EC51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6F05F45-D188-D54C-BD3B-BFD325598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A1FE990-85C0-E140-9496-DFCE6A701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51173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913003-2766-8640-82CD-D9547A4B9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40366E-4E72-9F44-9BC0-468E4354C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2A72C20-825D-3B4A-B3F3-2DE5727418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534ECF4-0924-DB4C-A264-7C6F6C925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73630B-DDF2-9540-83B1-B1C955D45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C9EE971-AB57-9147-8F4F-0D2DE511B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37757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6D7B22-8E55-984F-860A-FCD5897C9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465D592-E729-494F-8176-6736F48774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BF54EE5-3978-7844-829C-48BA434B45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A6983B-BAF8-7A4F-B002-16EA6EB8A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C37942E-2CAD-4C4D-8275-F5A0AC0CD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8F6DEA9-5A66-3B45-88C2-0DB2D68F3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26672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85F8668-BE7D-624A-9A09-DECBA2D50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BA34B3-526E-5F43-85A8-871B0E9EF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D8E6F9-6FC8-284C-A0BF-61B7192734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507D0-2C2A-BA40-B8FE-2AD254409D13}" type="datetimeFigureOut">
              <a:rPr lang="es-CO" smtClean="0"/>
              <a:t>3/02/21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C23B1E-A6A8-8841-B1E9-389F9C976C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33FDA6-5A79-B447-8FCE-22BD483239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073F6-E2A9-CF43-BFE3-66F792D133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39372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6057E85-DC6C-3740-BA3D-E8E286C65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51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E6FA486-5C2E-704A-A32A-ACEADA279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12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7EC545A-3474-0844-873F-FABB31C80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055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E31B02F-15CA-584A-A753-8629521D0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42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1224C48-62DB-5D45-B391-30FD821E6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507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52B0D2F-3881-9E4B-9B2A-1E5E687F8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054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C806939-4467-7243-B4F7-8A4156B6C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26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F700005-B648-C744-A80F-E7C343B77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071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1D03999-B458-704A-9871-403ECFFBB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99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425C671-D173-764F-B4D1-E9A76FF04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764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C2B6D90-3320-EA44-8994-FFC00F062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72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2A5FCA2-A3DB-1A41-A4A4-173B861AB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76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0A82E0E-2702-5840-A184-1FE0F7315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28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484AD1F-535F-5F40-95B0-C35D81A41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95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CF47A7E-8618-3A4E-8D2F-95EA92C93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57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51BBFC8-F274-274A-BBEE-DE11AE411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20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526FE4-73CD-3A43-943E-422CFC55A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890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274BAFD-3276-DC4B-B2D6-34426E23E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192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0DBC85E-6C21-864A-97E9-CA4912C6A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07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901093A-9918-5747-B56A-53414242E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61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2AD23F2-BBD9-9041-AA58-41E01F89D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09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65043E0-F8AA-7D43-9C1F-FAB0C9A10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80793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Macintosh PowerPoint</Application>
  <PresentationFormat>Panorámica</PresentationFormat>
  <Paragraphs>0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Jonathan Sabogal Pastor</dc:creator>
  <cp:lastModifiedBy>Jonathan Sabogal Pastor</cp:lastModifiedBy>
  <cp:revision>3</cp:revision>
  <dcterms:created xsi:type="dcterms:W3CDTF">2020-12-02T17:11:10Z</dcterms:created>
  <dcterms:modified xsi:type="dcterms:W3CDTF">2021-02-03T13:54:59Z</dcterms:modified>
</cp:coreProperties>
</file>