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4685"/>
  </p:normalViewPr>
  <p:slideViewPr>
    <p:cSldViewPr snapToGrid="0" snapToObjects="1">
      <p:cViewPr varScale="1">
        <p:scale>
          <a:sx n="145" d="100"/>
          <a:sy n="145" d="100"/>
        </p:scale>
        <p:origin x="1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0A46D-09EF-4141-B5C9-AE18F5757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B0AD3A-D173-7446-A5E3-20F973F49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0DA663-2C60-2D49-B205-E4836CAE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848392-B150-A64E-A670-6FFD966C9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7753D-9608-1A4B-A310-034CE3F5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01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487C1-4CD3-3D49-BB9E-4634B987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261860-3ADF-9641-BF49-3A7D838A0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D96DD0-47C5-D74E-BCDC-B16EEA982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225797-F332-B54E-8190-D4AFC8C90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E2078D-9FE7-974C-B96E-7578631C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773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D1A3EF-48C7-AE4E-9FC7-4ACEA9F4A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E5FA06-264B-B545-90CA-416EB134F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0AC56D-AE33-5248-8E48-1891E2B5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7E487B-2ED4-E147-A879-270E9C216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6C4967-2D4D-424B-8A26-4F0AE9B4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433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6A543F-E3D9-0B44-958B-D74B3E86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FAA6B3-B4E4-2E4B-9A81-3F1A9CB96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B85E93-B84E-8E4F-95A6-DD8AAB9A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ACE5A7-66C9-3742-AEFA-D18006C0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899D54-B063-C14B-BBBF-26B1CF4E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753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73933-162C-CC41-BE2F-BE11E67A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72A34F-C382-A04F-8E17-C87F1B044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C0D1E1-3898-5347-BB56-7F1C17999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A019D5-FC39-9E4E-9508-63DD6783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43C597-9B57-2047-9FC1-6611CEEC0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047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6A0A2-FAE1-0F4D-AD01-C1893485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3D9BBA-957F-A943-8619-9F9393672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E2FB38-26DA-9F4A-A6D4-90F48320A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5C8A0A-25ED-DA42-A555-93236CFC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A0E966-8744-B748-BCC5-26B595D5E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B7CE10-347B-724E-A8AB-02B725F3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697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68EA1-9ED0-3E46-8D29-1AEBCB5C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DB3BBD-2F80-B040-A1E8-24B622A2D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FF1B31-9329-0242-9913-6A097669A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337776-08A8-544A-A5BC-7D39BC3BDE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92FB1-1236-004C-A483-7C92451788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50B33EA-4420-7B4C-8320-12FF52EE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21867C-C905-0E4D-82CB-A078B3383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69A7153-BA28-9547-9537-B70B3740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831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54AE2-270A-CB43-B354-59CEE1680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3D9DE6-D847-E840-8C6B-D70EECFB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E4735E9-FF43-4642-B6D1-CADD75241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933C37-73E6-AF4D-8000-85A2109E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927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81293-A7DF-4F49-BD00-20FC00A5F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1972A8-3674-E546-B6E4-C730D8198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D7A257-DF23-9549-A8A7-6B84B588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62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577C2-A908-A749-9104-85309316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503BC-4155-864D-B25D-C0CC9DE6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4B796F-B3AE-FD4B-932B-51C3DC48A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69C688-1358-2C49-B93B-09D8E9BE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A82EE0-1074-1047-BE27-20B91AC2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D5D6B2-E339-7947-ADFE-7BAAF0BD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63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2DC17-8132-F840-BFA1-754AC5EE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89BCAB-1920-884A-980E-814D74DC90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A108F0-C8AA-0D47-A9EF-7FE356852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1EE5D8-5106-F046-BD6A-0F0350774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059EC2-1844-6445-9804-948591A1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A73F7A-399D-BD46-9FC6-FC2D2964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229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97487E-4EFE-E745-A12D-44BC63FC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E5B5A2-9DE5-A946-8AA0-DF02BB253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304903-B0E0-0A43-AEEE-062D99B33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4C6B5-F36A-6B4A-90B6-E63391C3F7C9}" type="datetimeFigureOut">
              <a:rPr lang="es-CO" smtClean="0"/>
              <a:t>2/02/21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E4EF08-8C76-5B4B-87A6-D69AC8363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EF09C4-3FF4-4B42-A873-E10B86404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9B072-D740-5E4A-9B98-9AF3D47135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645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FF63CDD-4446-6341-844B-04D9D02D7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62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2CFD06-382C-2C4D-8C0B-16C461B61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1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745745-C9FF-054C-AFE9-A69169ACF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22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54CA21-0C9C-9749-ABED-E9AEBCE0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6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731BF2-FF4D-0242-87A6-4B06FEB29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29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043D3F-29B6-5B4A-96C2-7D4D2AAD1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74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D29339-3A82-0444-AFF1-2F93231C1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1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A605B7-8319-934A-8B0F-67E3A42F2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70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18D294-9DD8-D243-B84C-879342A7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4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1FA56E-E405-D648-8AC2-2701F1F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04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F1B2B1-85BD-0742-B94E-16598D31F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12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75FF5F-FB9B-EA4C-BED1-9DBBD053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7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053E1F-F3FC-414E-9C9A-4408BE1B5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6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D64907-4D99-5845-AC9A-4783C2CBC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0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8F9241-4B93-2948-AF24-DD63A97C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749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Panorámica</PresentationFormat>
  <Paragraphs>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Jonathan Sabogal Pastor</cp:lastModifiedBy>
  <cp:revision>6</cp:revision>
  <dcterms:created xsi:type="dcterms:W3CDTF">2020-12-02T17:06:28Z</dcterms:created>
  <dcterms:modified xsi:type="dcterms:W3CDTF">2021-02-02T16:38:30Z</dcterms:modified>
</cp:coreProperties>
</file>