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259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91B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13A9EB-FD07-4E47-8C40-649D1C2E9A9B}" v="14" dt="2020-09-07T19:02:43.8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84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Medina Fandiño" userId="70459ba0-09af-4d87-80e0-c000193bfc69" providerId="ADAL" clId="{D035B926-D90A-400B-9677-45B98DB675C5}"/>
    <pc:docChg chg="undo custSel addSld modSld">
      <pc:chgData name="Christian Medina Fandiño" userId="70459ba0-09af-4d87-80e0-c000193bfc69" providerId="ADAL" clId="{D035B926-D90A-400B-9677-45B98DB675C5}" dt="2020-08-11T22:03:25.382" v="311" actId="1076"/>
      <pc:docMkLst>
        <pc:docMk/>
      </pc:docMkLst>
      <pc:sldChg chg="modSp mod">
        <pc:chgData name="Christian Medina Fandiño" userId="70459ba0-09af-4d87-80e0-c000193bfc69" providerId="ADAL" clId="{D035B926-D90A-400B-9677-45B98DB675C5}" dt="2020-08-11T21:44:09.477" v="8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D035B926-D90A-400B-9677-45B98DB675C5}" dt="2020-08-11T21:44:09.477" v="8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D035B926-D90A-400B-9677-45B98DB675C5}" dt="2020-08-11T21:49:29.859" v="98" actId="14100"/>
        <pc:sldMkLst>
          <pc:docMk/>
          <pc:sldMk cId="3068663787" sldId="260"/>
        </pc:sldMkLst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" creationId="{504D11CB-EA74-4AA0-B34A-5BFE314FB4B3}"/>
          </ac:spMkLst>
        </pc:spChg>
        <pc:spChg chg="mod">
          <ac:chgData name="Christian Medina Fandiño" userId="70459ba0-09af-4d87-80e0-c000193bfc69" providerId="ADAL" clId="{D035B926-D90A-400B-9677-45B98DB675C5}" dt="2020-08-11T21:49:18.891" v="96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D035B926-D90A-400B-9677-45B98DB675C5}" dt="2020-08-11T21:49:25.978" v="97" actId="14100"/>
          <ac:spMkLst>
            <pc:docMk/>
            <pc:sldMk cId="3068663787" sldId="260"/>
            <ac:spMk id="6" creationId="{8075FEA1-E7C4-4C46-9472-BDC9839BA757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7" creationId="{9D397F90-3D87-4819-80C8-48F1DCF42AF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8" creationId="{BF68BB1B-3972-4F77-A14C-28C3C35BCE6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0" creationId="{584D83D0-5786-4646-A0CF-48B6162AA153}"/>
          </ac:spMkLst>
        </pc:spChg>
        <pc:spChg chg="mod">
          <ac:chgData name="Christian Medina Fandiño" userId="70459ba0-09af-4d87-80e0-c000193bfc69" providerId="ADAL" clId="{D035B926-D90A-400B-9677-45B98DB675C5}" dt="2020-08-11T21:49:29.859" v="98" actId="14100"/>
          <ac:spMkLst>
            <pc:docMk/>
            <pc:sldMk cId="3068663787" sldId="260"/>
            <ac:spMk id="14" creationId="{4B36F9F3-BDD3-4ED3-8A10-46D7BBD9409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5" creationId="{D350B785-BF9D-4506-9CEF-E09928B0CB8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9" creationId="{1F7BCF7F-2205-4931-9FD4-E72E1CEEFBB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25" creationId="{77AE5794-A5D6-42B6-BBCE-49E95943255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5" creationId="{4BC1872A-C35E-4DE7-A6A8-09AE0CEE335F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7" creationId="{59620B2E-F8C1-4127-8341-3F23642F3EC1}"/>
          </ac:spMkLst>
        </pc:spChg>
        <pc:spChg chg="del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9" creationId="{8A3DD7CE-9EBB-4E20-AD1E-7B261EEA2AA4}"/>
          </ac:spMkLst>
        </pc:spChg>
        <pc:spChg chg="del">
          <ac:chgData name="Christian Medina Fandiño" userId="70459ba0-09af-4d87-80e0-c000193bfc69" providerId="ADAL" clId="{D035B926-D90A-400B-9677-45B98DB675C5}" dt="2020-08-11T21:47:20.820" v="45" actId="478"/>
          <ac:spMkLst>
            <pc:docMk/>
            <pc:sldMk cId="3068663787" sldId="260"/>
            <ac:spMk id="41" creationId="{1AE5F90D-389E-480B-870A-196864AE6E1D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5" creationId="{B2432968-C911-4012-92E8-02FF76AF2F3C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7" creationId="{8A2C9A6E-80C3-4368-8F89-C7B5D34CCB9D}"/>
          </ac:spMkLst>
        </pc:spChg>
        <pc:spChg chg="mod">
          <ac:chgData name="Christian Medina Fandiño" userId="70459ba0-09af-4d87-80e0-c000193bfc69" providerId="ADAL" clId="{D035B926-D90A-400B-9677-45B98DB675C5}" dt="2020-08-11T21:47:43.376" v="54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D035B926-D90A-400B-9677-45B98DB675C5}" dt="2020-08-11T21:47:39.526" v="50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53" creationId="{33F04456-21E3-452A-8EB3-859BCCFCF520}"/>
          </ac:spMkLst>
        </pc:spChg>
        <pc:spChg chg="mod">
          <ac:chgData name="Christian Medina Fandiño" userId="70459ba0-09af-4d87-80e0-c000193bfc69" providerId="ADAL" clId="{D035B926-D90A-400B-9677-45B98DB675C5}" dt="2020-08-11T21:49:08.072" v="73" actId="1076"/>
          <ac:spMkLst>
            <pc:docMk/>
            <pc:sldMk cId="3068663787" sldId="260"/>
            <ac:spMk id="59" creationId="{FF3DEBD0-5BD9-4DE6-AA3F-10BA97604B4D}"/>
          </ac:spMkLst>
        </pc:s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23" creationId="{15E88007-BADD-4EDC-A99C-BCA6A40E5376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4" creationId="{0034FAEF-FFDA-4FCC-9B1C-48FD6831A542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5" creationId="{0313514A-A0F8-4DED-BF73-5F438FE11C86}"/>
          </ac:grpSpMkLst>
        </pc:grpChg>
        <pc:picChg chg="add mod">
          <ac:chgData name="Christian Medina Fandiño" userId="70459ba0-09af-4d87-80e0-c000193bfc69" providerId="ADAL" clId="{D035B926-D90A-400B-9677-45B98DB675C5}" dt="2020-08-11T21:47:30.724" v="48" actId="1076"/>
          <ac:picMkLst>
            <pc:docMk/>
            <pc:sldMk cId="3068663787" sldId="260"/>
            <ac:picMk id="2" creationId="{D54A4C2C-F60D-484E-B991-3572ADA43FBA}"/>
          </ac:picMkLst>
        </pc:picChg>
        <pc:picChg chg="add mod">
          <ac:chgData name="Christian Medina Fandiño" userId="70459ba0-09af-4d87-80e0-c000193bfc69" providerId="ADAL" clId="{D035B926-D90A-400B-9677-45B98DB675C5}" dt="2020-08-11T21:49:04.936" v="72" actId="1076"/>
          <ac:picMkLst>
            <pc:docMk/>
            <pc:sldMk cId="3068663787" sldId="260"/>
            <ac:picMk id="12" creationId="{C7D56F2B-41C5-4308-9975-4E107A92FB58}"/>
          </ac:picMkLst>
        </pc:picChg>
        <pc:picChg chg="mod">
          <ac:chgData name="Christian Medina Fandiño" userId="70459ba0-09af-4d87-80e0-c000193bfc69" providerId="ADAL" clId="{D035B926-D90A-400B-9677-45B98DB675C5}" dt="2020-08-11T21:47:22.308" v="46" actId="478"/>
          <ac:picMkLst>
            <pc:docMk/>
            <pc:sldMk cId="3068663787" sldId="260"/>
            <ac:picMk id="17" creationId="{CEF92922-D00D-45F5-B73B-DA9F3215DCA7}"/>
          </ac:picMkLst>
        </pc:picChg>
        <pc:picChg chg="del">
          <ac:chgData name="Christian Medina Fandiño" userId="70459ba0-09af-4d87-80e0-c000193bfc69" providerId="ADAL" clId="{D035B926-D90A-400B-9677-45B98DB675C5}" dt="2020-08-11T21:48:26.851" v="56" actId="478"/>
          <ac:picMkLst>
            <pc:docMk/>
            <pc:sldMk cId="3068663787" sldId="260"/>
            <ac:picMk id="57" creationId="{B22E02A4-5210-4958-9FFB-9093A17A0A6F}"/>
          </ac:picMkLst>
        </pc:picChg>
      </pc:sldChg>
      <pc:sldChg chg="addSp delSp modSp mod">
        <pc:chgData name="Christian Medina Fandiño" userId="70459ba0-09af-4d87-80e0-c000193bfc69" providerId="ADAL" clId="{D035B926-D90A-400B-9677-45B98DB675C5}" dt="2020-08-11T21:53:40.195" v="187" actId="1076"/>
        <pc:sldMkLst>
          <pc:docMk/>
          <pc:sldMk cId="2772767609" sldId="261"/>
        </pc:sldMkLst>
        <pc:spChg chg="mod">
          <ac:chgData name="Christian Medina Fandiño" userId="70459ba0-09af-4d87-80e0-c000193bfc69" providerId="ADAL" clId="{D035B926-D90A-400B-9677-45B98DB675C5}" dt="2020-08-11T21:49:44.933" v="116" actId="14100"/>
          <ac:spMkLst>
            <pc:docMk/>
            <pc:sldMk cId="2772767609" sldId="261"/>
            <ac:spMk id="21" creationId="{78BDB5BC-6C29-4C0F-A2A2-7CB4130EB405}"/>
          </ac:spMkLst>
        </pc:spChg>
        <pc:spChg chg="mod">
          <ac:chgData name="Christian Medina Fandiño" userId="70459ba0-09af-4d87-80e0-c000193bfc69" providerId="ADAL" clId="{D035B926-D90A-400B-9677-45B98DB675C5}" dt="2020-08-11T21:49:50.407" v="117" actId="14100"/>
          <ac:spMkLst>
            <pc:docMk/>
            <pc:sldMk cId="2772767609" sldId="261"/>
            <ac:spMk id="22" creationId="{4251707E-E95A-432C-8DEB-F5A7F25175F2}"/>
          </ac:spMkLst>
        </pc:spChg>
        <pc:spChg chg="mod">
          <ac:chgData name="Christian Medina Fandiño" userId="70459ba0-09af-4d87-80e0-c000193bfc69" providerId="ADAL" clId="{D035B926-D90A-400B-9677-45B98DB675C5}" dt="2020-08-11T21:49:40.245" v="115" actId="6549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D035B926-D90A-400B-9677-45B98DB675C5}" dt="2020-08-11T21:51:36.475" v="146" actId="20577"/>
          <ac:spMkLst>
            <pc:docMk/>
            <pc:sldMk cId="2772767609" sldId="261"/>
            <ac:spMk id="32" creationId="{5B6EAC0E-ED10-48D6-8BE7-2EC52B94C78F}"/>
          </ac:spMkLst>
        </pc:spChg>
        <pc:spChg chg="mod">
          <ac:chgData name="Christian Medina Fandiño" userId="70459ba0-09af-4d87-80e0-c000193bfc69" providerId="ADAL" clId="{D035B926-D90A-400B-9677-45B98DB675C5}" dt="2020-08-11T21:52:13.456" v="176" actId="1036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D035B926-D90A-400B-9677-45B98DB675C5}" dt="2020-08-11T21:52:49.412" v="181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D035B926-D90A-400B-9677-45B98DB675C5}" dt="2020-08-11T21:53:40.195" v="187" actId="1076"/>
          <ac:spMkLst>
            <pc:docMk/>
            <pc:sldMk cId="2772767609" sldId="261"/>
            <ac:spMk id="40" creationId="{DB21F0E6-5BF6-4AC9-B779-61BDB13A69AC}"/>
          </ac:spMkLst>
        </pc:spChg>
        <pc:picChg chg="del">
          <ac:chgData name="Christian Medina Fandiño" userId="70459ba0-09af-4d87-80e0-c000193bfc69" providerId="ADAL" clId="{D035B926-D90A-400B-9677-45B98DB675C5}" dt="2020-08-11T21:50:23.773" v="122" actId="478"/>
          <ac:picMkLst>
            <pc:docMk/>
            <pc:sldMk cId="2772767609" sldId="261"/>
            <ac:picMk id="3" creationId="{03952BB9-4072-40C0-8D48-7666AE7A2C7C}"/>
          </ac:picMkLst>
        </pc:picChg>
        <pc:picChg chg="add mod">
          <ac:chgData name="Christian Medina Fandiño" userId="70459ba0-09af-4d87-80e0-c000193bfc69" providerId="ADAL" clId="{D035B926-D90A-400B-9677-45B98DB675C5}" dt="2020-08-11T21:50:44.454" v="126" actId="1076"/>
          <ac:picMkLst>
            <pc:docMk/>
            <pc:sldMk cId="2772767609" sldId="261"/>
            <ac:picMk id="5" creationId="{9D064921-EB91-40F5-BD8C-1C5230792D9F}"/>
          </ac:picMkLst>
        </pc:picChg>
      </pc:sldChg>
      <pc:sldChg chg="addSp delSp modSp add mod">
        <pc:chgData name="Christian Medina Fandiño" userId="70459ba0-09af-4d87-80e0-c000193bfc69" providerId="ADAL" clId="{D035B926-D90A-400B-9677-45B98DB675C5}" dt="2020-08-11T22:03:25.382" v="311" actId="1076"/>
        <pc:sldMkLst>
          <pc:docMk/>
          <pc:sldMk cId="3679505198" sldId="262"/>
        </pc:sldMkLst>
        <pc:spChg chg="add mod">
          <ac:chgData name="Christian Medina Fandiño" userId="70459ba0-09af-4d87-80e0-c000193bfc69" providerId="ADAL" clId="{D035B926-D90A-400B-9677-45B98DB675C5}" dt="2020-08-11T21:59:26.919" v="254" actId="1076"/>
          <ac:spMkLst>
            <pc:docMk/>
            <pc:sldMk cId="3679505198" sldId="262"/>
            <ac:spMk id="10" creationId="{B77357E8-69AD-4EB5-962B-832213E0C489}"/>
          </ac:spMkLst>
        </pc:spChg>
        <pc:spChg chg="add mod">
          <ac:chgData name="Christian Medina Fandiño" userId="70459ba0-09af-4d87-80e0-c000193bfc69" providerId="ADAL" clId="{D035B926-D90A-400B-9677-45B98DB675C5}" dt="2020-08-11T21:59:36.666" v="264" actId="14100"/>
          <ac:spMkLst>
            <pc:docMk/>
            <pc:sldMk cId="3679505198" sldId="262"/>
            <ac:spMk id="11" creationId="{6226A47D-C0DC-4ED3-9380-29F6FDF21AF3}"/>
          </ac:spMkLst>
        </pc:spChg>
        <pc:spChg chg="add mod">
          <ac:chgData name="Christian Medina Fandiño" userId="70459ba0-09af-4d87-80e0-c000193bfc69" providerId="ADAL" clId="{D035B926-D90A-400B-9677-45B98DB675C5}" dt="2020-08-11T22:03:25.382" v="311" actId="1076"/>
          <ac:spMkLst>
            <pc:docMk/>
            <pc:sldMk cId="3679505198" sldId="262"/>
            <ac:spMk id="12" creationId="{18BEC988-BCF7-43D1-951E-0FF935C41D8E}"/>
          </ac:spMkLst>
        </pc:spChg>
        <pc:spChg chg="add del mod">
          <ac:chgData name="Christian Medina Fandiño" userId="70459ba0-09af-4d87-80e0-c000193bfc69" providerId="ADAL" clId="{D035B926-D90A-400B-9677-45B98DB675C5}" dt="2020-08-11T21:55:16.802" v="221" actId="113"/>
          <ac:spMkLst>
            <pc:docMk/>
            <pc:sldMk cId="3679505198" sldId="262"/>
            <ac:spMk id="27" creationId="{AFCF9639-B0DF-41F7-81B9-A2F8078DF870}"/>
          </ac:spMkLst>
        </pc:spChg>
        <pc:grpChg chg="add del">
          <ac:chgData name="Christian Medina Fandiño" userId="70459ba0-09af-4d87-80e0-c000193bfc69" providerId="ADAL" clId="{D035B926-D90A-400B-9677-45B98DB675C5}" dt="2020-08-11T21:55:21.256" v="223" actId="478"/>
          <ac:grpSpMkLst>
            <pc:docMk/>
            <pc:sldMk cId="3679505198" sldId="262"/>
            <ac:grpSpMk id="29" creationId="{9BE1D9EA-CC0C-470D-9342-E5F7FB06949C}"/>
          </ac:grpSpMkLst>
        </pc:grpChg>
        <pc:grpChg chg="add del">
          <ac:chgData name="Christian Medina Fandiño" userId="70459ba0-09af-4d87-80e0-c000193bfc69" providerId="ADAL" clId="{D035B926-D90A-400B-9677-45B98DB675C5}" dt="2020-08-11T21:55:23.960" v="224" actId="478"/>
          <ac:grpSpMkLst>
            <pc:docMk/>
            <pc:sldMk cId="3679505198" sldId="262"/>
            <ac:grpSpMk id="30" creationId="{8E274AE9-6141-4FC4-B7A5-A65073F2A095}"/>
          </ac:grpSpMkLst>
        </pc:grpChg>
        <pc:picChg chg="add del mod">
          <ac:chgData name="Christian Medina Fandiño" userId="70459ba0-09af-4d87-80e0-c000193bfc69" providerId="ADAL" clId="{D035B926-D90A-400B-9677-45B98DB675C5}" dt="2020-08-11T21:58:35.761" v="231" actId="478"/>
          <ac:picMkLst>
            <pc:docMk/>
            <pc:sldMk cId="3679505198" sldId="262"/>
            <ac:picMk id="3" creationId="{CD2C7D76-739E-415D-8E75-B5F60CF19475}"/>
          </ac:picMkLst>
        </pc:picChg>
        <pc:picChg chg="add del">
          <ac:chgData name="Christian Medina Fandiño" userId="70459ba0-09af-4d87-80e0-c000193bfc69" providerId="ADAL" clId="{D035B926-D90A-400B-9677-45B98DB675C5}" dt="2020-08-11T21:55:25.537" v="225" actId="478"/>
          <ac:picMkLst>
            <pc:docMk/>
            <pc:sldMk cId="3679505198" sldId="262"/>
            <ac:picMk id="4" creationId="{DA5FDE2B-3F62-4DA1-BEC7-7174CB4968B2}"/>
          </ac:picMkLst>
        </pc:picChg>
        <pc:picChg chg="add del">
          <ac:chgData name="Christian Medina Fandiño" userId="70459ba0-09af-4d87-80e0-c000193bfc69" providerId="ADAL" clId="{D035B926-D90A-400B-9677-45B98DB675C5}" dt="2020-08-11T21:55:20.144" v="222" actId="478"/>
          <ac:picMkLst>
            <pc:docMk/>
            <pc:sldMk cId="3679505198" sldId="262"/>
            <ac:picMk id="5" creationId="{9D064921-EB91-40F5-BD8C-1C5230792D9F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7" creationId="{D90FAA17-6514-4E89-8E88-C8558E52C675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9" creationId="{ECE42674-8A82-48E5-A584-DBCC07017C5B}"/>
          </ac:picMkLst>
        </pc:picChg>
      </pc:sldChg>
    </pc:docChg>
  </pc:docChgLst>
  <pc:docChgLst>
    <pc:chgData name="Christian Medina Fandiño" userId="70459ba0-09af-4d87-80e0-c000193bfc69" providerId="ADAL" clId="{7513A9EB-FD07-4E47-8C40-649D1C2E9A9B}"/>
    <pc:docChg chg="custSel delSld modSld">
      <pc:chgData name="Christian Medina Fandiño" userId="70459ba0-09af-4d87-80e0-c000193bfc69" providerId="ADAL" clId="{7513A9EB-FD07-4E47-8C40-649D1C2E9A9B}" dt="2020-09-07T19:25:43.961" v="186" actId="1076"/>
      <pc:docMkLst>
        <pc:docMk/>
      </pc:docMkLst>
      <pc:sldChg chg="modSp mod">
        <pc:chgData name="Christian Medina Fandiño" userId="70459ba0-09af-4d87-80e0-c000193bfc69" providerId="ADAL" clId="{7513A9EB-FD07-4E47-8C40-649D1C2E9A9B}" dt="2020-09-07T18:12:12.522" v="7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7513A9EB-FD07-4E47-8C40-649D1C2E9A9B}" dt="2020-09-07T18:12:12.522" v="7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7513A9EB-FD07-4E47-8C40-649D1C2E9A9B}" dt="2020-09-07T19:02:43.847" v="183" actId="207"/>
        <pc:sldMkLst>
          <pc:docMk/>
          <pc:sldMk cId="3068663787" sldId="260"/>
        </pc:sldMkLst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3" creationId="{504D11CB-EA74-4AA0-B34A-5BFE314FB4B3}"/>
          </ac:spMkLst>
        </pc:spChg>
        <pc:spChg chg="mod">
          <ac:chgData name="Christian Medina Fandiño" userId="70459ba0-09af-4d87-80e0-c000193bfc69" providerId="ADAL" clId="{7513A9EB-FD07-4E47-8C40-649D1C2E9A9B}" dt="2020-09-07T18:13:19.386" v="15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7" creationId="{9D397F90-3D87-4819-80C8-48F1DCF42AFE}"/>
          </ac:spMkLst>
        </pc:spChg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8" creationId="{BF68BB1B-3972-4F77-A14C-28C3C35BCE6E}"/>
          </ac:spMkLst>
        </pc:spChg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10" creationId="{584D83D0-5786-4646-A0CF-48B6162AA153}"/>
          </ac:spMkLst>
        </pc:spChg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15" creationId="{D350B785-BF9D-4506-9CEF-E09928B0CB8B}"/>
          </ac:spMkLst>
        </pc:spChg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19" creationId="{1F7BCF7F-2205-4931-9FD4-E72E1CEEFBBB}"/>
          </ac:spMkLst>
        </pc:spChg>
        <pc:spChg chg="add mod">
          <ac:chgData name="Christian Medina Fandiño" userId="70459ba0-09af-4d87-80e0-c000193bfc69" providerId="ADAL" clId="{7513A9EB-FD07-4E47-8C40-649D1C2E9A9B}" dt="2020-09-07T19:02:43.847" v="183" actId="207"/>
          <ac:spMkLst>
            <pc:docMk/>
            <pc:sldMk cId="3068663787" sldId="260"/>
            <ac:spMk id="20" creationId="{341F43DE-87C5-4B93-84B9-0A653985C3A2}"/>
          </ac:spMkLst>
        </pc:spChg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25" creationId="{77AE5794-A5D6-42B6-BBCE-49E959432558}"/>
          </ac:spMkLst>
        </pc:spChg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35" creationId="{4BC1872A-C35E-4DE7-A6A8-09AE0CEE335F}"/>
          </ac:spMkLst>
        </pc:spChg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37" creationId="{59620B2E-F8C1-4127-8341-3F23642F3EC1}"/>
          </ac:spMkLst>
        </pc:spChg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45" creationId="{B2432968-C911-4012-92E8-02FF76AF2F3C}"/>
          </ac:spMkLst>
        </pc:spChg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47" creationId="{8A2C9A6E-80C3-4368-8F89-C7B5D34CCB9D}"/>
          </ac:spMkLst>
        </pc:spChg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7513A9EB-FD07-4E47-8C40-649D1C2E9A9B}" dt="2020-09-07T18:22:52.835" v="82" actId="1076"/>
          <ac:spMkLst>
            <pc:docMk/>
            <pc:sldMk cId="3068663787" sldId="260"/>
            <ac:spMk id="53" creationId="{33F04456-21E3-452A-8EB3-859BCCFCF520}"/>
          </ac:spMkLst>
        </pc:spChg>
        <pc:spChg chg="mod">
          <ac:chgData name="Christian Medina Fandiño" userId="70459ba0-09af-4d87-80e0-c000193bfc69" providerId="ADAL" clId="{7513A9EB-FD07-4E47-8C40-649D1C2E9A9B}" dt="2020-09-07T18:17:38.038" v="40" actId="1036"/>
          <ac:spMkLst>
            <pc:docMk/>
            <pc:sldMk cId="3068663787" sldId="260"/>
            <ac:spMk id="59" creationId="{FF3DEBD0-5BD9-4DE6-AA3F-10BA97604B4D}"/>
          </ac:spMkLst>
        </pc:spChg>
        <pc:grpChg chg="mod">
          <ac:chgData name="Christian Medina Fandiño" userId="70459ba0-09af-4d87-80e0-c000193bfc69" providerId="ADAL" clId="{7513A9EB-FD07-4E47-8C40-649D1C2E9A9B}" dt="2020-09-07T18:22:52.835" v="82" actId="1076"/>
          <ac:grpSpMkLst>
            <pc:docMk/>
            <pc:sldMk cId="3068663787" sldId="260"/>
            <ac:grpSpMk id="23" creationId="{15E88007-BADD-4EDC-A99C-BCA6A40E5376}"/>
          </ac:grpSpMkLst>
        </pc:grpChg>
        <pc:grpChg chg="mod">
          <ac:chgData name="Christian Medina Fandiño" userId="70459ba0-09af-4d87-80e0-c000193bfc69" providerId="ADAL" clId="{7513A9EB-FD07-4E47-8C40-649D1C2E9A9B}" dt="2020-09-07T18:22:52.835" v="82" actId="1076"/>
          <ac:grpSpMkLst>
            <pc:docMk/>
            <pc:sldMk cId="3068663787" sldId="260"/>
            <ac:grpSpMk id="54" creationId="{0034FAEF-FFDA-4FCC-9B1C-48FD6831A542}"/>
          </ac:grpSpMkLst>
        </pc:grpChg>
        <pc:grpChg chg="mod">
          <ac:chgData name="Christian Medina Fandiño" userId="70459ba0-09af-4d87-80e0-c000193bfc69" providerId="ADAL" clId="{7513A9EB-FD07-4E47-8C40-649D1C2E9A9B}" dt="2020-09-07T18:22:52.835" v="82" actId="1076"/>
          <ac:grpSpMkLst>
            <pc:docMk/>
            <pc:sldMk cId="3068663787" sldId="260"/>
            <ac:grpSpMk id="55" creationId="{0313514A-A0F8-4DED-BF73-5F438FE11C86}"/>
          </ac:grpSpMkLst>
        </pc:grpChg>
        <pc:picChg chg="add mod">
          <ac:chgData name="Christian Medina Fandiño" userId="70459ba0-09af-4d87-80e0-c000193bfc69" providerId="ADAL" clId="{7513A9EB-FD07-4E47-8C40-649D1C2E9A9B}" dt="2020-09-07T19:02:09.276" v="150" actId="1076"/>
          <ac:picMkLst>
            <pc:docMk/>
            <pc:sldMk cId="3068663787" sldId="260"/>
            <ac:picMk id="12" creationId="{DFBD495A-F331-45B8-9C1E-C18BFF715947}"/>
          </ac:picMkLst>
        </pc:picChg>
        <pc:picChg chg="del">
          <ac:chgData name="Christian Medina Fandiño" userId="70459ba0-09af-4d87-80e0-c000193bfc69" providerId="ADAL" clId="{7513A9EB-FD07-4E47-8C40-649D1C2E9A9B}" dt="2020-09-07T18:13:55.605" v="17" actId="478"/>
          <ac:picMkLst>
            <pc:docMk/>
            <pc:sldMk cId="3068663787" sldId="260"/>
            <ac:picMk id="13" creationId="{C2D6E71B-A69F-47A3-9942-A5ACCEF450AB}"/>
          </ac:picMkLst>
        </pc:picChg>
        <pc:picChg chg="mod">
          <ac:chgData name="Christian Medina Fandiño" userId="70459ba0-09af-4d87-80e0-c000193bfc69" providerId="ADAL" clId="{7513A9EB-FD07-4E47-8C40-649D1C2E9A9B}" dt="2020-09-07T18:22:52.835" v="82" actId="1076"/>
          <ac:picMkLst>
            <pc:docMk/>
            <pc:sldMk cId="3068663787" sldId="260"/>
            <ac:picMk id="17" creationId="{CEF92922-D00D-45F5-B73B-DA9F3215DCA7}"/>
          </ac:picMkLst>
        </pc:picChg>
      </pc:sldChg>
      <pc:sldChg chg="addSp delSp modSp mod">
        <pc:chgData name="Christian Medina Fandiño" userId="70459ba0-09af-4d87-80e0-c000193bfc69" providerId="ADAL" clId="{7513A9EB-FD07-4E47-8C40-649D1C2E9A9B}" dt="2020-09-07T19:25:43.961" v="186" actId="1076"/>
        <pc:sldMkLst>
          <pc:docMk/>
          <pc:sldMk cId="2772767609" sldId="261"/>
        </pc:sldMkLst>
        <pc:spChg chg="add mod">
          <ac:chgData name="Christian Medina Fandiño" userId="70459ba0-09af-4d87-80e0-c000193bfc69" providerId="ADAL" clId="{7513A9EB-FD07-4E47-8C40-649D1C2E9A9B}" dt="2020-09-07T19:25:43.961" v="186" actId="1076"/>
          <ac:spMkLst>
            <pc:docMk/>
            <pc:sldMk cId="2772767609" sldId="261"/>
            <ac:spMk id="7" creationId="{CFE3D050-635D-4DF7-BEFB-05F74A1EC654}"/>
          </ac:spMkLst>
        </pc:spChg>
        <pc:spChg chg="mod">
          <ac:chgData name="Christian Medina Fandiño" userId="70459ba0-09af-4d87-80e0-c000193bfc69" providerId="ADAL" clId="{7513A9EB-FD07-4E47-8C40-649D1C2E9A9B}" dt="2020-09-07T18:23:41.388" v="97" actId="20577"/>
          <ac:spMkLst>
            <pc:docMk/>
            <pc:sldMk cId="2772767609" sldId="261"/>
            <ac:spMk id="32" creationId="{5B6EAC0E-ED10-48D6-8BE7-2EC52B94C78F}"/>
          </ac:spMkLst>
        </pc:spChg>
        <pc:spChg chg="mod">
          <ac:chgData name="Christian Medina Fandiño" userId="70459ba0-09af-4d87-80e0-c000193bfc69" providerId="ADAL" clId="{7513A9EB-FD07-4E47-8C40-649D1C2E9A9B}" dt="2020-09-07T18:24:08.222" v="120" actId="20577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7513A9EB-FD07-4E47-8C40-649D1C2E9A9B}" dt="2020-09-07T18:31:01.315" v="131" actId="20577"/>
          <ac:spMkLst>
            <pc:docMk/>
            <pc:sldMk cId="2772767609" sldId="261"/>
            <ac:spMk id="40" creationId="{DB21F0E6-5BF6-4AC9-B779-61BDB13A69AC}"/>
          </ac:spMkLst>
        </pc:spChg>
        <pc:spChg chg="mod">
          <ac:chgData name="Christian Medina Fandiño" userId="70459ba0-09af-4d87-80e0-c000193bfc69" providerId="ADAL" clId="{7513A9EB-FD07-4E47-8C40-649D1C2E9A9B}" dt="2020-09-07T18:30:57.264" v="129" actId="20577"/>
          <ac:spMkLst>
            <pc:docMk/>
            <pc:sldMk cId="2772767609" sldId="261"/>
            <ac:spMk id="41" creationId="{0A9808EB-126B-4477-8D65-34827648123F}"/>
          </ac:spMkLst>
        </pc:spChg>
        <pc:picChg chg="del">
          <ac:chgData name="Christian Medina Fandiño" userId="70459ba0-09af-4d87-80e0-c000193bfc69" providerId="ADAL" clId="{7513A9EB-FD07-4E47-8C40-649D1C2E9A9B}" dt="2020-09-07T18:43:39.693" v="132" actId="478"/>
          <ac:picMkLst>
            <pc:docMk/>
            <pc:sldMk cId="2772767609" sldId="261"/>
            <ac:picMk id="3" creationId="{94349475-A0B0-483E-9CE3-C20D2B38E417}"/>
          </ac:picMkLst>
        </pc:picChg>
        <pc:picChg chg="add mod">
          <ac:chgData name="Christian Medina Fandiño" userId="70459ba0-09af-4d87-80e0-c000193bfc69" providerId="ADAL" clId="{7513A9EB-FD07-4E47-8C40-649D1C2E9A9B}" dt="2020-09-07T18:44:11.272" v="139" actId="1076"/>
          <ac:picMkLst>
            <pc:docMk/>
            <pc:sldMk cId="2772767609" sldId="261"/>
            <ac:picMk id="5" creationId="{5416F11A-2239-427C-8752-5AB49C45B444}"/>
          </ac:picMkLst>
        </pc:picChg>
      </pc:sldChg>
      <pc:sldChg chg="delSp modSp del mod">
        <pc:chgData name="Christian Medina Fandiño" userId="70459ba0-09af-4d87-80e0-c000193bfc69" providerId="ADAL" clId="{7513A9EB-FD07-4E47-8C40-649D1C2E9A9B}" dt="2020-09-07T19:03:54.163" v="184" actId="2696"/>
        <pc:sldMkLst>
          <pc:docMk/>
          <pc:sldMk cId="3679505198" sldId="262"/>
        </pc:sldMkLst>
        <pc:spChg chg="mod">
          <ac:chgData name="Christian Medina Fandiño" userId="70459ba0-09af-4d87-80e0-c000193bfc69" providerId="ADAL" clId="{7513A9EB-FD07-4E47-8C40-649D1C2E9A9B}" dt="2020-09-07T18:44:56.841" v="147" actId="20577"/>
          <ac:spMkLst>
            <pc:docMk/>
            <pc:sldMk cId="3679505198" sldId="262"/>
            <ac:spMk id="26" creationId="{01122215-05F2-4717-BC38-98250B3440EA}"/>
          </ac:spMkLst>
        </pc:spChg>
        <pc:picChg chg="del">
          <ac:chgData name="Christian Medina Fandiño" userId="70459ba0-09af-4d87-80e0-c000193bfc69" providerId="ADAL" clId="{7513A9EB-FD07-4E47-8C40-649D1C2E9A9B}" dt="2020-09-07T18:45:00.046" v="148" actId="478"/>
          <ac:picMkLst>
            <pc:docMk/>
            <pc:sldMk cId="3679505198" sldId="262"/>
            <ac:picMk id="3" creationId="{F01A6B68-A78A-4236-ABD5-AA4027B5F8AB}"/>
          </ac:picMkLst>
        </pc:picChg>
        <pc:picChg chg="del">
          <ac:chgData name="Christian Medina Fandiño" userId="70459ba0-09af-4d87-80e0-c000193bfc69" providerId="ADAL" clId="{7513A9EB-FD07-4E47-8C40-649D1C2E9A9B}" dt="2020-09-07T18:45:01.423" v="149" actId="478"/>
          <ac:picMkLst>
            <pc:docMk/>
            <pc:sldMk cId="3679505198" sldId="262"/>
            <ac:picMk id="4" creationId="{ABED7234-E8B4-4A48-ACB1-130CF0ADB61F}"/>
          </ac:picMkLst>
        </pc:picChg>
      </pc:sldChg>
    </pc:docChg>
  </pc:docChgLst>
  <pc:docChgLst>
    <pc:chgData name="Christian Medina Fandiño" userId="70459ba0-09af-4d87-80e0-c000193bfc69" providerId="ADAL" clId="{29D761CC-6CEA-4D83-813C-A59E2F402B7B}"/>
    <pc:docChg chg="custSel modSld">
      <pc:chgData name="Christian Medina Fandiño" userId="70459ba0-09af-4d87-80e0-c000193bfc69" providerId="ADAL" clId="{29D761CC-6CEA-4D83-813C-A59E2F402B7B}" dt="2020-08-11T23:09:01.167" v="177" actId="1076"/>
      <pc:docMkLst>
        <pc:docMk/>
      </pc:docMkLst>
      <pc:sldChg chg="modSp mod">
        <pc:chgData name="Christian Medina Fandiño" userId="70459ba0-09af-4d87-80e0-c000193bfc69" providerId="ADAL" clId="{29D761CC-6CEA-4D83-813C-A59E2F402B7B}" dt="2020-08-11T22:20:07.183" v="8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29D761CC-6CEA-4D83-813C-A59E2F402B7B}" dt="2020-08-11T22:20:07.183" v="8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29D761CC-6CEA-4D83-813C-A59E2F402B7B}" dt="2020-08-11T22:35:08.268" v="92" actId="1440"/>
        <pc:sldMkLst>
          <pc:docMk/>
          <pc:sldMk cId="3068663787" sldId="260"/>
        </pc:sldMkLst>
        <pc:spChg chg="mod">
          <ac:chgData name="Christian Medina Fandiño" userId="70459ba0-09af-4d87-80e0-c000193bfc69" providerId="ADAL" clId="{29D761CC-6CEA-4D83-813C-A59E2F402B7B}" dt="2020-08-11T22:21:40.683" v="15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29D761CC-6CEA-4D83-813C-A59E2F402B7B}" dt="2020-08-11T22:32:54.185" v="50" actId="20577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29D761CC-6CEA-4D83-813C-A59E2F402B7B}" dt="2020-08-11T22:33:38.007" v="69" actId="1076"/>
          <ac:spMkLst>
            <pc:docMk/>
            <pc:sldMk cId="3068663787" sldId="260"/>
            <ac:spMk id="37" creationId="{59620B2E-F8C1-4127-8341-3F23642F3EC1}"/>
          </ac:spMkLst>
        </pc:spChg>
        <pc:spChg chg="mod">
          <ac:chgData name="Christian Medina Fandiño" userId="70459ba0-09af-4d87-80e0-c000193bfc69" providerId="ADAL" clId="{29D761CC-6CEA-4D83-813C-A59E2F402B7B}" dt="2020-08-11T22:33:50.761" v="75" actId="20577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29D761CC-6CEA-4D83-813C-A59E2F402B7B}" dt="2020-08-11T22:33:06.724" v="56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29D761CC-6CEA-4D83-813C-A59E2F402B7B}" dt="2020-08-11T22:33:01.523" v="52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29D761CC-6CEA-4D83-813C-A59E2F402B7B}" dt="2020-08-11T22:34:17.285" v="86" actId="20577"/>
          <ac:spMkLst>
            <pc:docMk/>
            <pc:sldMk cId="3068663787" sldId="260"/>
            <ac:spMk id="59" creationId="{FF3DEBD0-5BD9-4DE6-AA3F-10BA97604B4D}"/>
          </ac:spMkLst>
        </pc:spChg>
        <pc:picChg chg="del">
          <ac:chgData name="Christian Medina Fandiño" userId="70459ba0-09af-4d87-80e0-c000193bfc69" providerId="ADAL" clId="{29D761CC-6CEA-4D83-813C-A59E2F402B7B}" dt="2020-08-11T22:34:03.924" v="76" actId="478"/>
          <ac:picMkLst>
            <pc:docMk/>
            <pc:sldMk cId="3068663787" sldId="260"/>
            <ac:picMk id="12" creationId="{C7D56F2B-41C5-4308-9975-4E107A92FB58}"/>
          </ac:picMkLst>
        </pc:picChg>
        <pc:picChg chg="add mod">
          <ac:chgData name="Christian Medina Fandiño" userId="70459ba0-09af-4d87-80e0-c000193bfc69" providerId="ADAL" clId="{29D761CC-6CEA-4D83-813C-A59E2F402B7B}" dt="2020-08-11T22:35:08.268" v="92" actId="1440"/>
          <ac:picMkLst>
            <pc:docMk/>
            <pc:sldMk cId="3068663787" sldId="260"/>
            <ac:picMk id="13" creationId="{C2D6E71B-A69F-47A3-9942-A5ACCEF450AB}"/>
          </ac:picMkLst>
        </pc:picChg>
      </pc:sldChg>
      <pc:sldChg chg="addSp delSp modSp mod">
        <pc:chgData name="Christian Medina Fandiño" userId="70459ba0-09af-4d87-80e0-c000193bfc69" providerId="ADAL" clId="{29D761CC-6CEA-4D83-813C-A59E2F402B7B}" dt="2020-08-11T23:07:02.703" v="147" actId="1076"/>
        <pc:sldMkLst>
          <pc:docMk/>
          <pc:sldMk cId="2772767609" sldId="261"/>
        </pc:sldMkLst>
        <pc:spChg chg="add 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6" creationId="{AA6B1132-2175-417B-8A77-A221DB268922}"/>
          </ac:spMkLst>
        </pc:spChg>
        <pc:spChg chg="mod">
          <ac:chgData name="Christian Medina Fandiño" userId="70459ba0-09af-4d87-80e0-c000193bfc69" providerId="ADAL" clId="{29D761CC-6CEA-4D83-813C-A59E2F402B7B}" dt="2020-08-11T22:21:45.900" v="22" actId="20577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1" creationId="{9BC3C82C-9FC9-4E3A-8C65-8D6691D49842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2" creationId="{5B6EAC0E-ED10-48D6-8BE7-2EC52B94C78F}"/>
          </ac:spMkLst>
        </pc:spChg>
        <pc:spChg chg="del mod">
          <ac:chgData name="Christian Medina Fandiño" userId="70459ba0-09af-4d87-80e0-c000193bfc69" providerId="ADAL" clId="{29D761CC-6CEA-4D83-813C-A59E2F402B7B}" dt="2020-08-11T22:50:28.857" v="134" actId="478"/>
          <ac:spMkLst>
            <pc:docMk/>
            <pc:sldMk cId="2772767609" sldId="261"/>
            <ac:spMk id="33" creationId="{EF6FAB41-DB65-46AB-ACA2-C71346D9F97C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8" creationId="{6C4B74EE-5EF6-4DBB-921D-636FF3DA83B3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9" creationId="{4CF95084-CC94-4ED9-8A99-6820B9BF2E27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0" creationId="{DB21F0E6-5BF6-4AC9-B779-61BDB13A69AC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1" creationId="{0A9808EB-126B-4477-8D65-34827648123F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2" creationId="{1DD2CEC0-4916-4A23-9705-B2F71E8AB561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4" creationId="{EE13BB11-02B7-4C05-B7D4-56F90BDE7738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5" creationId="{DF612D52-E486-4934-BB7A-AB52ECA8A99E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6" creationId="{64B19C59-13DE-4767-9779-FE60C3430E01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7" creationId="{ADA73749-482F-495F-8EC0-DE0C46ED005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8" creationId="{EB29A18E-DFC6-4ED9-A002-727943685020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9" creationId="{EF097E24-E9FC-4890-BC6D-F13AE0C6CBDA}"/>
          </ac:spMkLst>
        </pc:spChg>
        <pc:grpChg chg="mod">
          <ac:chgData name="Christian Medina Fandiño" userId="70459ba0-09af-4d87-80e0-c000193bfc69" providerId="ADAL" clId="{29D761CC-6CEA-4D83-813C-A59E2F402B7B}" dt="2020-08-11T23:07:01.008" v="146" actId="1076"/>
          <ac:grpSpMkLst>
            <pc:docMk/>
            <pc:sldMk cId="2772767609" sldId="261"/>
            <ac:grpSpMk id="29" creationId="{9BE1D9EA-CC0C-470D-9342-E5F7FB06949C}"/>
          </ac:grpSpMkLst>
        </pc:grpChg>
        <pc:grpChg chg="mod">
          <ac:chgData name="Christian Medina Fandiño" userId="70459ba0-09af-4d87-80e0-c000193bfc69" providerId="ADAL" clId="{29D761CC-6CEA-4D83-813C-A59E2F402B7B}" dt="2020-08-11T23:07:01.008" v="146" actId="1076"/>
          <ac:grpSpMkLst>
            <pc:docMk/>
            <pc:sldMk cId="2772767609" sldId="261"/>
            <ac:grpSpMk id="30" creationId="{8E274AE9-6141-4FC4-B7A5-A65073F2A095}"/>
          </ac:grpSpMkLst>
        </pc:grpChg>
        <pc:picChg chg="add mod">
          <ac:chgData name="Christian Medina Fandiño" userId="70459ba0-09af-4d87-80e0-c000193bfc69" providerId="ADAL" clId="{29D761CC-6CEA-4D83-813C-A59E2F402B7B}" dt="2020-08-11T23:07:02.703" v="147" actId="1076"/>
          <ac:picMkLst>
            <pc:docMk/>
            <pc:sldMk cId="2772767609" sldId="261"/>
            <ac:picMk id="3" creationId="{94349475-A0B0-483E-9CE3-C20D2B38E417}"/>
          </ac:picMkLst>
        </pc:picChg>
        <pc:picChg chg="mod">
          <ac:chgData name="Christian Medina Fandiño" userId="70459ba0-09af-4d87-80e0-c000193bfc69" providerId="ADAL" clId="{29D761CC-6CEA-4D83-813C-A59E2F402B7B}" dt="2020-08-11T23:07:01.008" v="146" actId="1076"/>
          <ac:picMkLst>
            <pc:docMk/>
            <pc:sldMk cId="2772767609" sldId="261"/>
            <ac:picMk id="4" creationId="{DA5FDE2B-3F62-4DA1-BEC7-7174CB4968B2}"/>
          </ac:picMkLst>
        </pc:picChg>
        <pc:picChg chg="del">
          <ac:chgData name="Christian Medina Fandiño" userId="70459ba0-09af-4d87-80e0-c000193bfc69" providerId="ADAL" clId="{29D761CC-6CEA-4D83-813C-A59E2F402B7B}" dt="2020-08-11T22:35:13.444" v="93" actId="478"/>
          <ac:picMkLst>
            <pc:docMk/>
            <pc:sldMk cId="2772767609" sldId="261"/>
            <ac:picMk id="5" creationId="{9D064921-EB91-40F5-BD8C-1C5230792D9F}"/>
          </ac:picMkLst>
        </pc:picChg>
        <pc:picChg chg="mod">
          <ac:chgData name="Christian Medina Fandiño" userId="70459ba0-09af-4d87-80e0-c000193bfc69" providerId="ADAL" clId="{29D761CC-6CEA-4D83-813C-A59E2F402B7B}" dt="2020-08-11T23:07:01.008" v="146" actId="1076"/>
          <ac:picMkLst>
            <pc:docMk/>
            <pc:sldMk cId="2772767609" sldId="261"/>
            <ac:picMk id="43" creationId="{3D67A412-61C7-45D1-B077-787B165DA155}"/>
          </ac:picMkLst>
        </pc:picChg>
      </pc:sldChg>
      <pc:sldChg chg="addSp delSp modSp mod">
        <pc:chgData name="Christian Medina Fandiño" userId="70459ba0-09af-4d87-80e0-c000193bfc69" providerId="ADAL" clId="{29D761CC-6CEA-4D83-813C-A59E2F402B7B}" dt="2020-08-11T23:09:01.167" v="177" actId="1076"/>
        <pc:sldMkLst>
          <pc:docMk/>
          <pc:sldMk cId="3679505198" sldId="262"/>
        </pc:sldMkLst>
        <pc:spChg chg="del">
          <ac:chgData name="Christian Medina Fandiño" userId="70459ba0-09af-4d87-80e0-c000193bfc69" providerId="ADAL" clId="{29D761CC-6CEA-4D83-813C-A59E2F402B7B}" dt="2020-08-11T23:07:53.798" v="154" actId="478"/>
          <ac:spMkLst>
            <pc:docMk/>
            <pc:sldMk cId="3679505198" sldId="262"/>
            <ac:spMk id="10" creationId="{B77357E8-69AD-4EB5-962B-832213E0C489}"/>
          </ac:spMkLst>
        </pc:spChg>
        <pc:spChg chg="del mod">
          <ac:chgData name="Christian Medina Fandiño" userId="70459ba0-09af-4d87-80e0-c000193bfc69" providerId="ADAL" clId="{29D761CC-6CEA-4D83-813C-A59E2F402B7B}" dt="2020-08-11T23:07:55.912" v="157" actId="478"/>
          <ac:spMkLst>
            <pc:docMk/>
            <pc:sldMk cId="3679505198" sldId="262"/>
            <ac:spMk id="11" creationId="{6226A47D-C0DC-4ED3-9380-29F6FDF21AF3}"/>
          </ac:spMkLst>
        </pc:spChg>
        <pc:spChg chg="del">
          <ac:chgData name="Christian Medina Fandiño" userId="70459ba0-09af-4d87-80e0-c000193bfc69" providerId="ADAL" clId="{29D761CC-6CEA-4D83-813C-A59E2F402B7B}" dt="2020-08-11T23:07:57.359" v="158" actId="478"/>
          <ac:spMkLst>
            <pc:docMk/>
            <pc:sldMk cId="3679505198" sldId="262"/>
            <ac:spMk id="12" creationId="{18BEC988-BCF7-43D1-951E-0FF935C41D8E}"/>
          </ac:spMkLst>
        </pc:spChg>
        <pc:spChg chg="mod">
          <ac:chgData name="Christian Medina Fandiño" userId="70459ba0-09af-4d87-80e0-c000193bfc69" providerId="ADAL" clId="{29D761CC-6CEA-4D83-813C-A59E2F402B7B}" dt="2020-08-11T22:21:50.629" v="29" actId="20577"/>
          <ac:spMkLst>
            <pc:docMk/>
            <pc:sldMk cId="3679505198" sldId="262"/>
            <ac:spMk id="26" creationId="{01122215-05F2-4717-BC38-98250B3440EA}"/>
          </ac:spMkLst>
        </pc:spChg>
        <pc:picChg chg="add mod modCrop">
          <ac:chgData name="Christian Medina Fandiño" userId="70459ba0-09af-4d87-80e0-c000193bfc69" providerId="ADAL" clId="{29D761CC-6CEA-4D83-813C-A59E2F402B7B}" dt="2020-08-11T23:09:01.167" v="177" actId="1076"/>
          <ac:picMkLst>
            <pc:docMk/>
            <pc:sldMk cId="3679505198" sldId="262"/>
            <ac:picMk id="3" creationId="{F01A6B68-A78A-4236-ABD5-AA4027B5F8AB}"/>
          </ac:picMkLst>
        </pc:picChg>
        <pc:picChg chg="add mod modCrop">
          <ac:chgData name="Christian Medina Fandiño" userId="70459ba0-09af-4d87-80e0-c000193bfc69" providerId="ADAL" clId="{29D761CC-6CEA-4D83-813C-A59E2F402B7B}" dt="2020-08-11T23:09:01.167" v="177" actId="1076"/>
          <ac:picMkLst>
            <pc:docMk/>
            <pc:sldMk cId="3679505198" sldId="262"/>
            <ac:picMk id="4" creationId="{ABED7234-E8B4-4A48-ACB1-130CF0ADB61F}"/>
          </ac:picMkLst>
        </pc:picChg>
        <pc:picChg chg="del">
          <ac:chgData name="Christian Medina Fandiño" userId="70459ba0-09af-4d87-80e0-c000193bfc69" providerId="ADAL" clId="{29D761CC-6CEA-4D83-813C-A59E2F402B7B}" dt="2020-08-11T23:07:52.055" v="153" actId="478"/>
          <ac:picMkLst>
            <pc:docMk/>
            <pc:sldMk cId="3679505198" sldId="262"/>
            <ac:picMk id="7" creationId="{D90FAA17-6514-4E89-8E88-C8558E52C675}"/>
          </ac:picMkLst>
        </pc:picChg>
        <pc:picChg chg="del">
          <ac:chgData name="Christian Medina Fandiño" userId="70459ba0-09af-4d87-80e0-c000193bfc69" providerId="ADAL" clId="{29D761CC-6CEA-4D83-813C-A59E2F402B7B}" dt="2020-08-11T23:07:54.414" v="155" actId="478"/>
          <ac:picMkLst>
            <pc:docMk/>
            <pc:sldMk cId="3679505198" sldId="262"/>
            <ac:picMk id="9" creationId="{ECE42674-8A82-48E5-A584-DBCC07017C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7/09/2020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7/09/2020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7/09/2020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bmp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7/09/2020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16325A-AB42-422E-97A7-DD5042D1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25537"/>
            <a:ext cx="7175157" cy="4763528"/>
          </a:xfrm>
          <a:prstGeom prst="rect">
            <a:avLst/>
          </a:prstGeom>
        </p:spPr>
      </p:pic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AA22F41-E604-4CE3-AB9B-CEA07EF7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0139" r="62013" b="48888"/>
          <a:stretch/>
        </p:blipFill>
        <p:spPr>
          <a:xfrm>
            <a:off x="304800" y="5956217"/>
            <a:ext cx="1295400" cy="6350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3CF7B5-4CAF-472F-965B-AD01CAC71732}"/>
              </a:ext>
            </a:extLst>
          </p:cNvPr>
          <p:cNvSpPr/>
          <p:nvPr/>
        </p:nvSpPr>
        <p:spPr>
          <a:xfrm>
            <a:off x="1" y="3429000"/>
            <a:ext cx="6248400" cy="1317171"/>
          </a:xfrm>
          <a:prstGeom prst="rect">
            <a:avLst/>
          </a:prstGeom>
          <a:solidFill>
            <a:srgbClr val="A9B91B"/>
          </a:solidFill>
          <a:ln>
            <a:solidFill>
              <a:srgbClr val="DBE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Vigencias 2019 y 2020*</a:t>
            </a:r>
          </a:p>
          <a:p>
            <a:pPr lvl="1"/>
            <a:r>
              <a:rPr lang="es-E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* Corte al 31 de mayo de 2020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24B804-6ED2-4C1C-843F-45DD9AC2592D}"/>
              </a:ext>
            </a:extLst>
          </p:cNvPr>
          <p:cNvSpPr/>
          <p:nvPr/>
        </p:nvSpPr>
        <p:spPr>
          <a:xfrm>
            <a:off x="-1" y="2624671"/>
            <a:ext cx="4180115" cy="626616"/>
          </a:xfrm>
          <a:prstGeom prst="rect">
            <a:avLst/>
          </a:prstGeom>
          <a:solidFill>
            <a:srgbClr val="DBE082"/>
          </a:solidFill>
          <a:ln>
            <a:solidFill>
              <a:srgbClr val="A9B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Santa Fe</a:t>
            </a:r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851" y="5833819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1598902" y="709470"/>
            <a:ext cx="8249656" cy="1583367"/>
            <a:chOff x="794953" y="671892"/>
            <a:chExt cx="8427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1501154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785985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0A85E9A-C01F-483F-8B36-FE42061CC58D}"/>
              </a:ext>
            </a:extLst>
          </p:cNvPr>
          <p:cNvSpPr/>
          <p:nvPr/>
        </p:nvSpPr>
        <p:spPr>
          <a:xfrm>
            <a:off x="5970490" y="2549591"/>
            <a:ext cx="4055836" cy="638175"/>
          </a:xfrm>
          <a:prstGeom prst="roundRect">
            <a:avLst/>
          </a:prstGeom>
          <a:solidFill>
            <a:srgbClr val="A9B91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1258947B-1EAA-4D81-AD7C-9BE06551BE73}"/>
              </a:ext>
            </a:extLst>
          </p:cNvPr>
          <p:cNvSpPr txBox="1"/>
          <p:nvPr/>
        </p:nvSpPr>
        <p:spPr>
          <a:xfrm>
            <a:off x="6102025" y="2549591"/>
            <a:ext cx="417830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O" sz="26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1.174,54 km-carril: 100,21%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id="{59AEC7AA-7329-4061-9A81-A37FC2ACD3B3}"/>
              </a:ext>
            </a:extLst>
          </p:cNvPr>
          <p:cNvSpPr txBox="1"/>
          <p:nvPr/>
        </p:nvSpPr>
        <p:spPr>
          <a:xfrm>
            <a:off x="6225215" y="2866456"/>
            <a:ext cx="2872740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O" sz="1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Corte al 31 de mayo de 2020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A99C97EF-3E3E-4FA7-8F89-13D42768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5004"/>
              </p:ext>
            </p:extLst>
          </p:nvPr>
        </p:nvGraphicFramePr>
        <p:xfrm>
          <a:off x="1764632" y="3273070"/>
          <a:ext cx="8638673" cy="2158932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3903838990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val="3951384236"/>
                    </a:ext>
                  </a:extLst>
                </a:gridCol>
                <a:gridCol w="1355558">
                  <a:extLst>
                    <a:ext uri="{9D8B030D-6E8A-4147-A177-3AD203B41FA5}">
                      <a16:colId xmlns:a16="http://schemas.microsoft.com/office/drawing/2014/main" val="1521180253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3736114599"/>
                    </a:ext>
                  </a:extLst>
                </a:gridCol>
                <a:gridCol w="1140184">
                  <a:extLst>
                    <a:ext uri="{9D8B030D-6E8A-4147-A177-3AD203B41FA5}">
                      <a16:colId xmlns:a16="http://schemas.microsoft.com/office/drawing/2014/main" val="672925062"/>
                    </a:ext>
                  </a:extLst>
                </a:gridCol>
                <a:gridCol w="1426553">
                  <a:extLst>
                    <a:ext uri="{9D8B030D-6E8A-4147-A177-3AD203B41FA5}">
                      <a16:colId xmlns:a16="http://schemas.microsoft.com/office/drawing/2014/main" val="40205033"/>
                    </a:ext>
                  </a:extLst>
                </a:gridCol>
              </a:tblGrid>
              <a:tr h="491812">
                <a:tc>
                  <a:txBody>
                    <a:bodyPr/>
                    <a:lstStyle/>
                    <a:p>
                      <a:pPr algn="ctr"/>
                      <a:endParaRPr lang="es-CO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8546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72,26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43711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169,4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292,66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311,8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74.67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4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AE8946-9D5F-4854-900D-D58E651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34984"/>
              </p:ext>
            </p:extLst>
          </p:nvPr>
        </p:nvGraphicFramePr>
        <p:xfrm>
          <a:off x="1324529" y="2420735"/>
          <a:ext cx="9421848" cy="3239835"/>
        </p:xfrm>
        <a:graphic>
          <a:graphicData uri="http://schemas.openxmlformats.org/drawingml/2006/table">
            <a:tbl>
              <a:tblPr firstRow="1" firstCol="1" bandRow="1"/>
              <a:tblGrid>
                <a:gridCol w="3763619">
                  <a:extLst>
                    <a:ext uri="{9D8B030D-6E8A-4147-A177-3AD203B41FA5}">
                      <a16:colId xmlns:a16="http://schemas.microsoft.com/office/drawing/2014/main" val="561982714"/>
                    </a:ext>
                  </a:extLst>
                </a:gridCol>
                <a:gridCol w="798343">
                  <a:extLst>
                    <a:ext uri="{9D8B030D-6E8A-4147-A177-3AD203B41FA5}">
                      <a16:colId xmlns:a16="http://schemas.microsoft.com/office/drawing/2014/main" val="2436932821"/>
                    </a:ext>
                  </a:extLst>
                </a:gridCol>
                <a:gridCol w="681967">
                  <a:extLst>
                    <a:ext uri="{9D8B030D-6E8A-4147-A177-3AD203B41FA5}">
                      <a16:colId xmlns:a16="http://schemas.microsoft.com/office/drawing/2014/main" val="2867221960"/>
                    </a:ext>
                  </a:extLst>
                </a:gridCol>
                <a:gridCol w="972908">
                  <a:extLst>
                    <a:ext uri="{9D8B030D-6E8A-4147-A177-3AD203B41FA5}">
                      <a16:colId xmlns:a16="http://schemas.microsoft.com/office/drawing/2014/main" val="3097278358"/>
                    </a:ext>
                  </a:extLst>
                </a:gridCol>
                <a:gridCol w="1561774">
                  <a:extLst>
                    <a:ext uri="{9D8B030D-6E8A-4147-A177-3AD203B41FA5}">
                      <a16:colId xmlns:a16="http://schemas.microsoft.com/office/drawing/2014/main" val="3980516472"/>
                    </a:ext>
                  </a:extLst>
                </a:gridCol>
                <a:gridCol w="1643237">
                  <a:extLst>
                    <a:ext uri="{9D8B030D-6E8A-4147-A177-3AD203B41FA5}">
                      <a16:colId xmlns:a16="http://schemas.microsoft.com/office/drawing/2014/main" val="2533605005"/>
                    </a:ext>
                  </a:extLst>
                </a:gridCol>
              </a:tblGrid>
              <a:tr h="571735"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Programación ajustada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avance: TOTAL /META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17352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1.083 km-carril de Conservación y Rehabilitación de la Infraestructura Vial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Impacto)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326,00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1.174,54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1.172,13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100.21%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07598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Conservación de 50 km-carril de malla vial arterial, troncal e intermedio y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Intervención)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11,15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63,24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60,43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104,67%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02065"/>
                  </a:ext>
                </a:extLst>
              </a:tr>
              <a:tr h="41689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Conservar 15,5 Km-lineales de ciclorrutas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20,04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105,14%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58998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10 Km-carril de la malla vial rural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12,76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14.82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15,26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97,12%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0357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6237062" cy="1583367"/>
            <a:chOff x="794953" y="671892"/>
            <a:chExt cx="6371462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5583804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Santa Fe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2019</a:t>
            </a:r>
            <a:endParaRPr kumimoji="0" lang="es-CO" altLang="es-CO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313514A-A0F8-4DED-BF73-5F438FE11C86}"/>
              </a:ext>
            </a:extLst>
          </p:cNvPr>
          <p:cNvGrpSpPr/>
          <p:nvPr/>
        </p:nvGrpSpPr>
        <p:grpSpPr>
          <a:xfrm>
            <a:off x="1088560" y="2032434"/>
            <a:ext cx="5787634" cy="5179985"/>
            <a:chOff x="438711" y="2045562"/>
            <a:chExt cx="5787634" cy="517998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5E88007-BADD-4EDC-A99C-BCA6A40E5376}"/>
                </a:ext>
              </a:extLst>
            </p:cNvPr>
            <p:cNvGrpSpPr/>
            <p:nvPr/>
          </p:nvGrpSpPr>
          <p:grpSpPr>
            <a:xfrm>
              <a:off x="1088560" y="2087762"/>
              <a:ext cx="5137785" cy="5137785"/>
              <a:chOff x="1884360" y="1815487"/>
              <a:chExt cx="5137785" cy="5137785"/>
            </a:xfrm>
          </p:grpSpPr>
          <p:pic>
            <p:nvPicPr>
              <p:cNvPr id="17" name="Marcador de contenido 14" descr="Conexiones">
                <a:extLst>
                  <a:ext uri="{FF2B5EF4-FFF2-40B4-BE49-F238E27FC236}">
                    <a16:creationId xmlns:a16="http://schemas.microsoft.com/office/drawing/2014/main" id="{CEF92922-D00D-45F5-B73B-DA9F3215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 flipH="1">
                <a:off x="1884360" y="1815487"/>
                <a:ext cx="5137785" cy="5137785"/>
              </a:xfrm>
              <a:prstGeom prst="rect">
                <a:avLst/>
              </a:prstGeom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504D11CB-EA74-4AA0-B34A-5BFE314FB4B3}"/>
                  </a:ext>
                </a:extLst>
              </p:cNvPr>
              <p:cNvSpPr/>
              <p:nvPr/>
            </p:nvSpPr>
            <p:spPr>
              <a:xfrm>
                <a:off x="5373189" y="5681117"/>
                <a:ext cx="722811" cy="710971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D397F90-3D87-4819-80C8-48F1DCF42AFE}"/>
                  </a:ext>
                </a:extLst>
              </p:cNvPr>
              <p:cNvSpPr/>
              <p:nvPr/>
            </p:nvSpPr>
            <p:spPr>
              <a:xfrm>
                <a:off x="3631609" y="4503589"/>
                <a:ext cx="1247959" cy="1296725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BF68BB1B-3972-4F77-A14C-28C3C35BCE6E}"/>
                  </a:ext>
                </a:extLst>
              </p:cNvPr>
              <p:cNvSpPr/>
              <p:nvPr/>
            </p:nvSpPr>
            <p:spPr>
              <a:xfrm>
                <a:off x="5413950" y="3523604"/>
                <a:ext cx="1247959" cy="1169534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84D83D0-5786-4646-A0CF-48B6162AA153}"/>
                  </a:ext>
                </a:extLst>
              </p:cNvPr>
              <p:cNvSpPr/>
              <p:nvPr/>
            </p:nvSpPr>
            <p:spPr>
              <a:xfrm>
                <a:off x="4314445" y="2459236"/>
                <a:ext cx="725146" cy="71573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D350B785-BF9D-4506-9CEF-E09928B0CB8B}"/>
                  </a:ext>
                </a:extLst>
              </p:cNvPr>
              <p:cNvSpPr/>
              <p:nvPr/>
            </p:nvSpPr>
            <p:spPr>
              <a:xfrm>
                <a:off x="2578863" y="2459236"/>
                <a:ext cx="1052746" cy="106436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1F7BCF7F-2205-4931-9FD4-E72E1CEEFBBB}"/>
                  </a:ext>
                </a:extLst>
              </p:cNvPr>
              <p:cNvSpPr/>
              <p:nvPr/>
            </p:nvSpPr>
            <p:spPr>
              <a:xfrm>
                <a:off x="2159068" y="3955907"/>
                <a:ext cx="843904" cy="737232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0034FAEF-FFDA-4FCC-9B1C-48FD6831A542}"/>
                </a:ext>
              </a:extLst>
            </p:cNvPr>
            <p:cNvGrpSpPr/>
            <p:nvPr/>
          </p:nvGrpSpPr>
          <p:grpSpPr>
            <a:xfrm>
              <a:off x="438711" y="2045562"/>
              <a:ext cx="5511338" cy="4461250"/>
              <a:chOff x="438711" y="2045562"/>
              <a:chExt cx="5511338" cy="4461250"/>
            </a:xfrm>
          </p:grpSpPr>
          <p:sp>
            <p:nvSpPr>
              <p:cNvPr id="25" name="CuadroTexto 1">
                <a:extLst>
                  <a:ext uri="{FF2B5EF4-FFF2-40B4-BE49-F238E27FC236}">
                    <a16:creationId xmlns:a16="http://schemas.microsoft.com/office/drawing/2014/main" id="{77AE5794-A5D6-42B6-BBCE-49E95943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9593" y="6137480"/>
                <a:ext cx="188262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Local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DCDEBEB-CEBE-48A1-AE79-8923BB8BE74A}"/>
                  </a:ext>
                </a:extLst>
              </p:cNvPr>
              <p:cNvSpPr txBox="1"/>
              <p:nvPr/>
            </p:nvSpPr>
            <p:spPr>
              <a:xfrm>
                <a:off x="2622462" y="5019419"/>
                <a:ext cx="16213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3,32 Km-Carril</a:t>
                </a:r>
              </a:p>
              <a:p>
                <a:r>
                  <a:rPr lang="es-ES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937 huecos</a:t>
                </a:r>
              </a:p>
            </p:txBody>
          </p:sp>
          <p:sp>
            <p:nvSpPr>
              <p:cNvPr id="35" name="CuadroTexto 1">
                <a:extLst>
                  <a:ext uri="{FF2B5EF4-FFF2-40B4-BE49-F238E27FC236}">
                    <a16:creationId xmlns:a16="http://schemas.microsoft.com/office/drawing/2014/main" id="{4BC1872A-C35E-4DE7-A6A8-09AE0CEE3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711" y="2143169"/>
                <a:ext cx="1411146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Intermedia y Arterial</a:t>
                </a:r>
                <a:endParaRPr kumimoji="0" lang="es-CO" altLang="es-CO" sz="2800" b="0" i="0" u="none" strike="noStrike" cap="none" normalizeH="0" baseline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620B2E-F8C1-4127-8341-3F23642F3EC1}"/>
                  </a:ext>
                </a:extLst>
              </p:cNvPr>
              <p:cNvSpPr txBox="1"/>
              <p:nvPr/>
            </p:nvSpPr>
            <p:spPr>
              <a:xfrm>
                <a:off x="1636215" y="2956774"/>
                <a:ext cx="15575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3,5 Km-Carril</a:t>
                </a:r>
              </a:p>
              <a:p>
                <a:r>
                  <a:rPr lang="es-ES" sz="1600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23 huecos</a:t>
                </a: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DB3BFEE4-761C-44C2-B1ED-256724EE0263}"/>
                  </a:ext>
                </a:extLst>
              </p:cNvPr>
              <p:cNvSpPr txBox="1"/>
              <p:nvPr/>
            </p:nvSpPr>
            <p:spPr>
              <a:xfrm>
                <a:off x="3650662" y="2863585"/>
                <a:ext cx="707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34</a:t>
                </a:r>
              </a:p>
            </p:txBody>
          </p:sp>
          <p:sp>
            <p:nvSpPr>
              <p:cNvPr id="45" name="CuadroTexto 1">
                <a:extLst>
                  <a:ext uri="{FF2B5EF4-FFF2-40B4-BE49-F238E27FC236}">
                    <a16:creationId xmlns:a16="http://schemas.microsoft.com/office/drawing/2014/main" id="{B2432968-C911-4012-92E8-02FF76AF2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0060" y="2045562"/>
                <a:ext cx="20694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Segmentos Intervenidos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CuadroTexto 1">
                <a:extLst>
                  <a:ext uri="{FF2B5EF4-FFF2-40B4-BE49-F238E27FC236}">
                    <a16:creationId xmlns:a16="http://schemas.microsoft.com/office/drawing/2014/main" id="{8A2C9A6E-80C3-4368-8F89-C7B5D34CC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209" y="3866847"/>
                <a:ext cx="933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Barrios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5E4F07A2-1124-4811-A3DF-3EE9A5CB33CC}"/>
                  </a:ext>
                </a:extLst>
              </p:cNvPr>
              <p:cNvSpPr txBox="1"/>
              <p:nvPr/>
            </p:nvSpPr>
            <p:spPr>
              <a:xfrm>
                <a:off x="1563531" y="4401141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14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89A8B1FD-DDF1-4F42-A6C8-617958CE4591}"/>
                  </a:ext>
                </a:extLst>
              </p:cNvPr>
              <p:cNvSpPr txBox="1"/>
              <p:nvPr/>
            </p:nvSpPr>
            <p:spPr>
              <a:xfrm>
                <a:off x="4792616" y="6034415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53" name="CuadroTexto 1">
                <a:extLst>
                  <a:ext uri="{FF2B5EF4-FFF2-40B4-BE49-F238E27FC236}">
                    <a16:creationId xmlns:a16="http://schemas.microsoft.com/office/drawing/2014/main" id="{33F04456-21E3-452A-8EB3-859BCCFC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6356" y="5712115"/>
                <a:ext cx="6536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s-CO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PZ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9" name="CuadroTexto 1">
            <a:extLst>
              <a:ext uri="{FF2B5EF4-FFF2-40B4-BE49-F238E27FC236}">
                <a16:creationId xmlns:a16="http://schemas.microsoft.com/office/drawing/2014/main" id="{FF3DEBD0-5BD9-4DE6-AA3F-10BA97604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3654" y="5532656"/>
            <a:ext cx="23614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CO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$ 698 millones</a:t>
            </a:r>
            <a:endParaRPr kumimoji="0" lang="es-CO" altLang="es-CO" sz="3600" b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54A4C2C-F60D-484E-B991-3572ADA43F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9" b="89720" l="9581" r="94311">
                        <a14:foregroundMark x1="26347" y1="60125" x2="26347" y2="60125"/>
                        <a14:foregroundMark x1="53293" y1="66978" x2="53293" y2="66978"/>
                        <a14:foregroundMark x1="91317" y1="72274" x2="91317" y2="72274"/>
                        <a14:foregroundMark x1="94311" y1="73520" x2="94311" y2="735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2465" y="3981654"/>
            <a:ext cx="932274" cy="895988"/>
          </a:xfrm>
          <a:prstGeom prst="rect">
            <a:avLst/>
          </a:prstGeom>
        </p:spPr>
      </p:pic>
      <p:pic>
        <p:nvPicPr>
          <p:cNvPr id="12" name="Imagen 11" descr="Imagen que contiene exterior, camioneta, transporte, camino&#10;&#10;Descripción generada automáticamente">
            <a:extLst>
              <a:ext uri="{FF2B5EF4-FFF2-40B4-BE49-F238E27FC236}">
                <a16:creationId xmlns:a16="http://schemas.microsoft.com/office/drawing/2014/main" id="{DFBD495A-F331-45B8-9C1E-C18BFF7159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21" y="461714"/>
            <a:ext cx="3385174" cy="5078955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41F43DE-87C5-4B93-84B9-0A653985C3A2}"/>
              </a:ext>
            </a:extLst>
          </p:cNvPr>
          <p:cNvSpPr txBox="1"/>
          <p:nvPr/>
        </p:nvSpPr>
        <p:spPr>
          <a:xfrm>
            <a:off x="7836496" y="54733"/>
            <a:ext cx="274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Vía a Choachí, Santa fe</a:t>
            </a:r>
            <a:endParaRPr lang="es-CO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6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6026804" cy="1583367"/>
            <a:chOff x="794953" y="671892"/>
            <a:chExt cx="6156673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5369015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Usaquén</a:t>
            </a:r>
            <a:endParaRPr kumimoji="0" lang="es-CO" altLang="es-CO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31 de mayo</a:t>
            </a:r>
            <a:endParaRPr kumimoji="0" lang="es-CO" altLang="es-CO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9BE1D9EA-CC0C-470D-9342-E5F7FB06949C}"/>
              </a:ext>
            </a:extLst>
          </p:cNvPr>
          <p:cNvGrpSpPr/>
          <p:nvPr/>
        </p:nvGrpSpPr>
        <p:grpSpPr>
          <a:xfrm>
            <a:off x="6720203" y="1694751"/>
            <a:ext cx="4780617" cy="4850199"/>
            <a:chOff x="1884360" y="1815487"/>
            <a:chExt cx="5137785" cy="5137785"/>
          </a:xfrm>
        </p:grpSpPr>
        <p:pic>
          <p:nvPicPr>
            <p:cNvPr id="43" name="Marcador de contenido 14" descr="Conexiones">
              <a:extLst>
                <a:ext uri="{FF2B5EF4-FFF2-40B4-BE49-F238E27FC236}">
                  <a16:creationId xmlns:a16="http://schemas.microsoft.com/office/drawing/2014/main" id="{3D67A412-61C7-45D1-B077-787B165DA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 flipH="1">
              <a:off x="1884360" y="1815487"/>
              <a:ext cx="5137785" cy="5137785"/>
            </a:xfrm>
            <a:prstGeom prst="rect">
              <a:avLst/>
            </a:prstGeom>
          </p:spPr>
        </p:pic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EE13BB11-02B7-4C05-B7D4-56F90BDE7738}"/>
                </a:ext>
              </a:extLst>
            </p:cNvPr>
            <p:cNvSpPr/>
            <p:nvPr/>
          </p:nvSpPr>
          <p:spPr>
            <a:xfrm>
              <a:off x="5373189" y="5681117"/>
              <a:ext cx="722811" cy="7109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DF612D52-E486-4934-BB7A-AB52ECA8A99E}"/>
                </a:ext>
              </a:extLst>
            </p:cNvPr>
            <p:cNvSpPr/>
            <p:nvPr/>
          </p:nvSpPr>
          <p:spPr>
            <a:xfrm>
              <a:off x="3631609" y="4503589"/>
              <a:ext cx="1247959" cy="12967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64B19C59-13DE-4767-9779-FE60C3430E01}"/>
                </a:ext>
              </a:extLst>
            </p:cNvPr>
            <p:cNvSpPr/>
            <p:nvPr/>
          </p:nvSpPr>
          <p:spPr>
            <a:xfrm>
              <a:off x="5413950" y="3523604"/>
              <a:ext cx="1247959" cy="11695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ADA73749-482F-495F-8EC0-DE0C46ED005A}"/>
                </a:ext>
              </a:extLst>
            </p:cNvPr>
            <p:cNvSpPr/>
            <p:nvPr/>
          </p:nvSpPr>
          <p:spPr>
            <a:xfrm>
              <a:off x="4314445" y="2459236"/>
              <a:ext cx="725146" cy="71573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EB29A18E-DFC6-4ED9-A002-727943685020}"/>
                </a:ext>
              </a:extLst>
            </p:cNvPr>
            <p:cNvSpPr/>
            <p:nvPr/>
          </p:nvSpPr>
          <p:spPr>
            <a:xfrm>
              <a:off x="2578863" y="2459236"/>
              <a:ext cx="1052746" cy="10643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EF097E24-E9FC-4890-BC6D-F13AE0C6CBDA}"/>
                </a:ext>
              </a:extLst>
            </p:cNvPr>
            <p:cNvSpPr/>
            <p:nvPr/>
          </p:nvSpPr>
          <p:spPr>
            <a:xfrm>
              <a:off x="2159068" y="3955907"/>
              <a:ext cx="843904" cy="7372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8E274AE9-6141-4FC4-B7A5-A65073F2A095}"/>
              </a:ext>
            </a:extLst>
          </p:cNvPr>
          <p:cNvGrpSpPr/>
          <p:nvPr/>
        </p:nvGrpSpPr>
        <p:grpSpPr>
          <a:xfrm>
            <a:off x="6510239" y="1640649"/>
            <a:ext cx="4680787" cy="4177103"/>
            <a:chOff x="680833" y="1985035"/>
            <a:chExt cx="5236644" cy="4673144"/>
          </a:xfrm>
        </p:grpSpPr>
        <p:sp>
          <p:nvSpPr>
            <p:cNvPr id="31" name="CuadroTexto 1">
              <a:extLst>
                <a:ext uri="{FF2B5EF4-FFF2-40B4-BE49-F238E27FC236}">
                  <a16:creationId xmlns:a16="http://schemas.microsoft.com/office/drawing/2014/main" id="{9BC3C82C-9FC9-4E3A-8C65-8D6691D498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750" y="5967100"/>
              <a:ext cx="1882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b="1" i="0" u="none" strike="noStrike" cap="none" normalizeH="0" baseline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Malla </a:t>
              </a:r>
              <a:r>
                <a:rPr lang="es-CO" altLang="es-CO" b="1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</a:t>
              </a:r>
              <a:r>
                <a:rPr kumimoji="0" lang="es-CO" altLang="es-CO" b="1" i="0" u="none" strike="noStrike" cap="none" normalizeH="0" baseline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ial Local</a:t>
              </a:r>
              <a:endParaRPr kumimoji="0" lang="es-CO" altLang="es-CO" sz="2800" b="0" i="0" u="none" strike="noStrike" cap="none" normalizeH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5B6EAC0E-ED10-48D6-8BE7-2EC52B94C78F}"/>
                </a:ext>
              </a:extLst>
            </p:cNvPr>
            <p:cNvSpPr txBox="1"/>
            <p:nvPr/>
          </p:nvSpPr>
          <p:spPr>
            <a:xfrm>
              <a:off x="2590023" y="5151818"/>
              <a:ext cx="1726590" cy="65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2,5 Km-Carril</a:t>
              </a:r>
            </a:p>
            <a:p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304 huecos</a:t>
              </a: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8D060FF4-2F6C-472B-AA1B-1A6374FF275A}"/>
                </a:ext>
              </a:extLst>
            </p:cNvPr>
            <p:cNvSpPr txBox="1"/>
            <p:nvPr/>
          </p:nvSpPr>
          <p:spPr>
            <a:xfrm>
              <a:off x="1722835" y="2681743"/>
              <a:ext cx="1292957" cy="1205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0,41 Km-carril</a:t>
              </a:r>
            </a:p>
            <a:p>
              <a:r>
                <a:rPr lang="es-ES" sz="16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1.496 huecos</a:t>
              </a: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77C8FD77-A8C7-446A-B80D-66C1FA007143}"/>
                </a:ext>
              </a:extLst>
            </p:cNvPr>
            <p:cNvSpPr txBox="1"/>
            <p:nvPr/>
          </p:nvSpPr>
          <p:spPr>
            <a:xfrm>
              <a:off x="3589895" y="2836688"/>
              <a:ext cx="788474" cy="447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161</a:t>
              </a:r>
            </a:p>
          </p:txBody>
        </p:sp>
        <p:sp>
          <p:nvSpPr>
            <p:cNvPr id="38" name="CuadroTexto 1">
              <a:extLst>
                <a:ext uri="{FF2B5EF4-FFF2-40B4-BE49-F238E27FC236}">
                  <a16:creationId xmlns:a16="http://schemas.microsoft.com/office/drawing/2014/main" id="{6C4B74EE-5EF6-4DBB-921D-636FF3DA8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3632" y="1985035"/>
              <a:ext cx="20694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600" b="1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Segmentos Intervenidos</a:t>
              </a:r>
              <a:endParaRPr kumimoji="0" lang="es-CO" altLang="es-CO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CuadroTexto 1">
              <a:extLst>
                <a:ext uri="{FF2B5EF4-FFF2-40B4-BE49-F238E27FC236}">
                  <a16:creationId xmlns:a16="http://schemas.microsoft.com/office/drawing/2014/main" id="{4CF95084-CC94-4ED9-8A99-6820B9BF2E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833" y="3938782"/>
              <a:ext cx="9338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600" b="1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Barrios</a:t>
              </a:r>
              <a:endParaRPr kumimoji="0" lang="es-CO" altLang="es-CO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DB21F0E6-5BF6-4AC9-B779-61BDB13A69AC}"/>
                </a:ext>
              </a:extLst>
            </p:cNvPr>
            <p:cNvSpPr txBox="1"/>
            <p:nvPr/>
          </p:nvSpPr>
          <p:spPr>
            <a:xfrm>
              <a:off x="1475951" y="4490259"/>
              <a:ext cx="473177" cy="447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0A9808EB-126B-4477-8D65-34827648123F}"/>
                </a:ext>
              </a:extLst>
            </p:cNvPr>
            <p:cNvSpPr txBox="1"/>
            <p:nvPr/>
          </p:nvSpPr>
          <p:spPr>
            <a:xfrm>
              <a:off x="4761171" y="6210555"/>
              <a:ext cx="653693" cy="447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42" name="CuadroTexto 1">
              <a:extLst>
                <a:ext uri="{FF2B5EF4-FFF2-40B4-BE49-F238E27FC236}">
                  <a16:creationId xmlns:a16="http://schemas.microsoft.com/office/drawing/2014/main" id="{1DD2CEC0-4916-4A23-9705-B2F71E8AB5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3784" y="5921403"/>
              <a:ext cx="653693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altLang="es-CO" sz="1600" b="1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es-CO" altLang="es-CO" sz="1600" b="1">
                  <a:latin typeface="Calibri" panose="020F0502020204030204" pitchFamily="34" charset="0"/>
                  <a:cs typeface="Calibri" panose="020F0502020204030204" pitchFamily="34" charset="0"/>
                </a:rPr>
                <a:t>PZ</a:t>
              </a:r>
              <a:endParaRPr kumimoji="0" lang="es-CO" altLang="es-CO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DA5FDE2B-3F62-4DA1-BEC7-7174CB4968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9" b="89720" l="9581" r="94311">
                        <a14:foregroundMark x1="26347" y1="60125" x2="26347" y2="60125"/>
                        <a14:foregroundMark x1="53293" y1="66978" x2="53293" y2="66978"/>
                        <a14:foregroundMark x1="91317" y1="72274" x2="91317" y2="72274"/>
                        <a14:foregroundMark x1="94311" y1="73520" x2="94311" y2="735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57765" y="3441273"/>
            <a:ext cx="932274" cy="895988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AA6B1132-2175-417B-8A77-A221DB268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5189" y="1763135"/>
            <a:ext cx="14111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600" b="1" i="0" u="none" strike="noStrike" cap="none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Malla </a:t>
            </a:r>
            <a:r>
              <a:rPr lang="es-CO" altLang="es-CO" sz="16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kumimoji="0" lang="es-CO" altLang="es-CO" sz="1600" b="1" i="0" u="none" strike="noStrike" cap="none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ial Intermedia y Arterial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4" descr="Personas en bicicleta en la calle&#10;&#10;Descripción generada automáticamente">
            <a:extLst>
              <a:ext uri="{FF2B5EF4-FFF2-40B4-BE49-F238E27FC236}">
                <a16:creationId xmlns:a16="http://schemas.microsoft.com/office/drawing/2014/main" id="{5416F11A-2239-427C-8752-5AB49C45B4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96" y="2282184"/>
            <a:ext cx="2841176" cy="426276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E3D050-635D-4DF7-BEFB-05F74A1EC654}"/>
              </a:ext>
            </a:extLst>
          </p:cNvPr>
          <p:cNvSpPr txBox="1"/>
          <p:nvPr/>
        </p:nvSpPr>
        <p:spPr>
          <a:xfrm>
            <a:off x="1917325" y="1933134"/>
            <a:ext cx="274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Vía a Choachí, Santa fe</a:t>
            </a:r>
            <a:endParaRPr lang="es-CO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6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4" ma:contentTypeDescription="Crear nuevo documento." ma:contentTypeScope="" ma:versionID="1cb19c6e107ffa477a80f45adc3d5c54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98a8e85556812fbb15a60370f91a5a9a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8C4CC45-7ADF-4876-9158-CC1ADD752337}"/>
</file>

<file path=customXml/itemProps2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EF0E2D-719B-4F5D-A849-4664E1F284BF}">
  <ds:schemaRefs>
    <ds:schemaRef ds:uri="76fc1fb3-cb2d-4e1c-bb73-76ecef773c07"/>
    <ds:schemaRef ds:uri="c898e41c-9002-4f47-9f34-ba1768535ff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Panorámica</PresentationFormat>
  <Paragraphs>106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Abadi</vt:lpstr>
      <vt:lpstr>Arial</vt:lpstr>
      <vt:lpstr>Calibri</vt:lpstr>
      <vt:lpstr>Calibri Light</vt:lpstr>
      <vt:lpstr>Franklin Gothic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Christian Medina Fandiño</cp:lastModifiedBy>
  <cp:revision>1</cp:revision>
  <dcterms:created xsi:type="dcterms:W3CDTF">2020-02-10T17:18:15Z</dcterms:created>
  <dcterms:modified xsi:type="dcterms:W3CDTF">2020-09-07T19:26:06Z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