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5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3A9EB-FD07-4E47-8C40-649D1C2E9A9B}" v="14" dt="2020-09-07T19:02:43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7513A9EB-FD07-4E47-8C40-649D1C2E9A9B}"/>
    <pc:docChg chg="custSel delSld modSld">
      <pc:chgData name="Christian Medina Fandiño" userId="70459ba0-09af-4d87-80e0-c000193bfc69" providerId="ADAL" clId="{7513A9EB-FD07-4E47-8C40-649D1C2E9A9B}" dt="2020-09-07T19:25:43.961" v="186" actId="1076"/>
      <pc:docMkLst>
        <pc:docMk/>
      </pc:docMkLst>
      <pc:sldChg chg="modSp mod">
        <pc:chgData name="Christian Medina Fandiño" userId="70459ba0-09af-4d87-80e0-c000193bfc69" providerId="ADAL" clId="{7513A9EB-FD07-4E47-8C40-649D1C2E9A9B}" dt="2020-09-07T18:12:12.522" v="7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7513A9EB-FD07-4E47-8C40-649D1C2E9A9B}" dt="2020-09-07T18:12:12.522" v="7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7513A9EB-FD07-4E47-8C40-649D1C2E9A9B}" dt="2020-09-07T19:02:43.847" v="183" actId="207"/>
        <pc:sldMkLst>
          <pc:docMk/>
          <pc:sldMk cId="3068663787" sldId="260"/>
        </pc:sldMkLst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7513A9EB-FD07-4E47-8C40-649D1C2E9A9B}" dt="2020-09-07T18:13:19.386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19" creationId="{1F7BCF7F-2205-4931-9FD4-E72E1CEEFBBB}"/>
          </ac:spMkLst>
        </pc:spChg>
        <pc:spChg chg="add mod">
          <ac:chgData name="Christian Medina Fandiño" userId="70459ba0-09af-4d87-80e0-c000193bfc69" providerId="ADAL" clId="{7513A9EB-FD07-4E47-8C40-649D1C2E9A9B}" dt="2020-09-07T19:02:43.847" v="183" actId="207"/>
          <ac:spMkLst>
            <pc:docMk/>
            <pc:sldMk cId="3068663787" sldId="260"/>
            <ac:spMk id="20" creationId="{341F43DE-87C5-4B93-84B9-0A653985C3A2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7513A9EB-FD07-4E47-8C40-649D1C2E9A9B}" dt="2020-09-07T18:17:38.038" v="40" actId="103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7513A9EB-FD07-4E47-8C40-649D1C2E9A9B}" dt="2020-09-07T18:22:52.835" v="82" actId="1076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7513A9EB-FD07-4E47-8C40-649D1C2E9A9B}" dt="2020-09-07T18:22:52.835" v="82" actId="1076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7513A9EB-FD07-4E47-8C40-649D1C2E9A9B}" dt="2020-09-07T18:22:52.835" v="82" actId="1076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7513A9EB-FD07-4E47-8C40-649D1C2E9A9B}" dt="2020-09-07T19:02:09.276" v="150" actId="1076"/>
          <ac:picMkLst>
            <pc:docMk/>
            <pc:sldMk cId="3068663787" sldId="260"/>
            <ac:picMk id="12" creationId="{DFBD495A-F331-45B8-9C1E-C18BFF715947}"/>
          </ac:picMkLst>
        </pc:picChg>
        <pc:picChg chg="del">
          <ac:chgData name="Christian Medina Fandiño" userId="70459ba0-09af-4d87-80e0-c000193bfc69" providerId="ADAL" clId="{7513A9EB-FD07-4E47-8C40-649D1C2E9A9B}" dt="2020-09-07T18:13:55.605" v="17" actId="478"/>
          <ac:picMkLst>
            <pc:docMk/>
            <pc:sldMk cId="3068663787" sldId="260"/>
            <ac:picMk id="13" creationId="{C2D6E71B-A69F-47A3-9942-A5ACCEF450AB}"/>
          </ac:picMkLst>
        </pc:picChg>
        <pc:picChg chg="mod">
          <ac:chgData name="Christian Medina Fandiño" userId="70459ba0-09af-4d87-80e0-c000193bfc69" providerId="ADAL" clId="{7513A9EB-FD07-4E47-8C40-649D1C2E9A9B}" dt="2020-09-07T18:22:52.835" v="82" actId="1076"/>
          <ac:picMkLst>
            <pc:docMk/>
            <pc:sldMk cId="3068663787" sldId="260"/>
            <ac:picMk id="17" creationId="{CEF92922-D00D-45F5-B73B-DA9F3215DCA7}"/>
          </ac:picMkLst>
        </pc:picChg>
      </pc:sldChg>
      <pc:sldChg chg="addSp delSp modSp mod">
        <pc:chgData name="Christian Medina Fandiño" userId="70459ba0-09af-4d87-80e0-c000193bfc69" providerId="ADAL" clId="{7513A9EB-FD07-4E47-8C40-649D1C2E9A9B}" dt="2020-09-07T19:25:43.961" v="186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7513A9EB-FD07-4E47-8C40-649D1C2E9A9B}" dt="2020-09-07T19:25:43.961" v="186" actId="1076"/>
          <ac:spMkLst>
            <pc:docMk/>
            <pc:sldMk cId="2772767609" sldId="261"/>
            <ac:spMk id="7" creationId="{CFE3D050-635D-4DF7-BEFB-05F74A1EC654}"/>
          </ac:spMkLst>
        </pc:spChg>
        <pc:spChg chg="mod">
          <ac:chgData name="Christian Medina Fandiño" userId="70459ba0-09af-4d87-80e0-c000193bfc69" providerId="ADAL" clId="{7513A9EB-FD07-4E47-8C40-649D1C2E9A9B}" dt="2020-09-07T18:23:41.388" v="97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7513A9EB-FD07-4E47-8C40-649D1C2E9A9B}" dt="2020-09-07T18:24:08.222" v="120" actId="20577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7513A9EB-FD07-4E47-8C40-649D1C2E9A9B}" dt="2020-09-07T18:31:01.315" v="131" actId="20577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7513A9EB-FD07-4E47-8C40-649D1C2E9A9B}" dt="2020-09-07T18:30:57.264" v="129" actId="20577"/>
          <ac:spMkLst>
            <pc:docMk/>
            <pc:sldMk cId="2772767609" sldId="261"/>
            <ac:spMk id="41" creationId="{0A9808EB-126B-4477-8D65-34827648123F}"/>
          </ac:spMkLst>
        </pc:spChg>
        <pc:picChg chg="del">
          <ac:chgData name="Christian Medina Fandiño" userId="70459ba0-09af-4d87-80e0-c000193bfc69" providerId="ADAL" clId="{7513A9EB-FD07-4E47-8C40-649D1C2E9A9B}" dt="2020-09-07T18:43:39.693" v="132" actId="478"/>
          <ac:picMkLst>
            <pc:docMk/>
            <pc:sldMk cId="2772767609" sldId="261"/>
            <ac:picMk id="3" creationId="{94349475-A0B0-483E-9CE3-C20D2B38E417}"/>
          </ac:picMkLst>
        </pc:picChg>
        <pc:picChg chg="add mod">
          <ac:chgData name="Christian Medina Fandiño" userId="70459ba0-09af-4d87-80e0-c000193bfc69" providerId="ADAL" clId="{7513A9EB-FD07-4E47-8C40-649D1C2E9A9B}" dt="2020-09-07T18:44:11.272" v="139" actId="1076"/>
          <ac:picMkLst>
            <pc:docMk/>
            <pc:sldMk cId="2772767609" sldId="261"/>
            <ac:picMk id="5" creationId="{5416F11A-2239-427C-8752-5AB49C45B444}"/>
          </ac:picMkLst>
        </pc:picChg>
      </pc:sldChg>
      <pc:sldChg chg="delSp modSp del mod">
        <pc:chgData name="Christian Medina Fandiño" userId="70459ba0-09af-4d87-80e0-c000193bfc69" providerId="ADAL" clId="{7513A9EB-FD07-4E47-8C40-649D1C2E9A9B}" dt="2020-09-07T19:03:54.163" v="184" actId="2696"/>
        <pc:sldMkLst>
          <pc:docMk/>
          <pc:sldMk cId="3679505198" sldId="262"/>
        </pc:sldMkLst>
        <pc:spChg chg="mod">
          <ac:chgData name="Christian Medina Fandiño" userId="70459ba0-09af-4d87-80e0-c000193bfc69" providerId="ADAL" clId="{7513A9EB-FD07-4E47-8C40-649D1C2E9A9B}" dt="2020-09-07T18:44:56.841" v="147" actId="20577"/>
          <ac:spMkLst>
            <pc:docMk/>
            <pc:sldMk cId="3679505198" sldId="262"/>
            <ac:spMk id="26" creationId="{01122215-05F2-4717-BC38-98250B3440EA}"/>
          </ac:spMkLst>
        </pc:spChg>
        <pc:picChg chg="del">
          <ac:chgData name="Christian Medina Fandiño" userId="70459ba0-09af-4d87-80e0-c000193bfc69" providerId="ADAL" clId="{7513A9EB-FD07-4E47-8C40-649D1C2E9A9B}" dt="2020-09-07T18:45:00.046" v="148" actId="478"/>
          <ac:picMkLst>
            <pc:docMk/>
            <pc:sldMk cId="3679505198" sldId="262"/>
            <ac:picMk id="3" creationId="{F01A6B68-A78A-4236-ABD5-AA4027B5F8AB}"/>
          </ac:picMkLst>
        </pc:picChg>
        <pc:picChg chg="del">
          <ac:chgData name="Christian Medina Fandiño" userId="70459ba0-09af-4d87-80e0-c000193bfc69" providerId="ADAL" clId="{7513A9EB-FD07-4E47-8C40-649D1C2E9A9B}" dt="2020-09-07T18:45:01.423" v="149" actId="478"/>
          <ac:picMkLst>
            <pc:docMk/>
            <pc:sldMk cId="3679505198" sldId="262"/>
            <ac:picMk id="4" creationId="{ABED7234-E8B4-4A48-ACB1-130CF0ADB61F}"/>
          </ac:picMkLst>
        </pc:picChg>
      </pc:sldChg>
    </pc:docChg>
  </pc:docChgLst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13/09/2020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13/09/2020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13/09/2020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13/09/2020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Vigencias 2019 y 2020*</a:t>
            </a:r>
          </a:p>
          <a:p>
            <a:pPr lvl="1"/>
            <a:r>
              <a:rPr lang="es-E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* Corte al 31 de mayo de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Puente Aranda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237062" cy="1583367"/>
            <a:chOff x="794953" y="671892"/>
            <a:chExt cx="637146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58380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919" y="1016196"/>
            <a:ext cx="4589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Puente Aranda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2019</a:t>
            </a:r>
            <a:endParaRPr kumimoji="0" lang="es-CO" altLang="es-CO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88560" y="2032434"/>
            <a:ext cx="5787634" cy="5179985"/>
            <a:chOff x="438711" y="2045562"/>
            <a:chExt cx="5787634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38711" y="2045562"/>
              <a:ext cx="5511338" cy="4461250"/>
              <a:chOff x="438711" y="2045562"/>
              <a:chExt cx="5511338" cy="446125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9593" y="6137480"/>
                <a:ext cx="18826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747963" y="4865520"/>
                <a:ext cx="16213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28,14 </a:t>
                </a:r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</a:t>
                </a:r>
              </a:p>
              <a:p>
                <a:r>
                  <a:rPr lang="es-E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5.965</a:t>
                </a:r>
                <a:r>
                  <a:rPr lang="es-E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711" y="2143169"/>
                <a:ext cx="141114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Intermedia y Arterial</a:t>
                </a:r>
                <a:endParaRPr kumimoji="0" lang="es-CO" altLang="es-CO" sz="2800" b="0" i="0" u="none" strike="noStrike" cap="none" normalizeH="0" baseline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36215" y="2956774"/>
                <a:ext cx="15575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12,3</a:t>
                </a:r>
                <a:r>
                  <a:rPr lang="es-ES" sz="16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</a:t>
                </a:r>
              </a:p>
              <a:p>
                <a:r>
                  <a:rPr lang="es-ES" sz="16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1.291</a:t>
                </a:r>
                <a:r>
                  <a:rPr lang="es-ES" sz="16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50662" y="286358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199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1" y="4401141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36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92616" y="6034415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9" name="CuadroTexto 1">
            <a:extLst>
              <a:ext uri="{FF2B5EF4-FFF2-40B4-BE49-F238E27FC236}">
                <a16:creationId xmlns:a16="http://schemas.microsoft.com/office/drawing/2014/main" id="{FF3DEBD0-5BD9-4DE6-AA3F-10BA97604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654" y="5532656"/>
            <a:ext cx="2361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$ </a:t>
            </a:r>
            <a:r>
              <a:rPr lang="es-ES" altLang="es-CO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6.591millones</a:t>
            </a:r>
            <a:endParaRPr kumimoji="0" lang="es-CO" altLang="es-CO" sz="3600" b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4A4C2C-F60D-484E-B991-3572ADA43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89720" l="9581" r="94311">
                        <a14:foregroundMark x1="26347" y1="60125" x2="26347" y2="60125"/>
                        <a14:foregroundMark x1="53293" y1="66978" x2="53293" y2="66978"/>
                        <a14:foregroundMark x1="91317" y1="72274" x2="91317" y2="72274"/>
                        <a14:foregroundMark x1="94311" y1="73520" x2="94311" y2="73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2465" y="3981654"/>
            <a:ext cx="932274" cy="8959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94" y="1846262"/>
            <a:ext cx="4659035" cy="310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ángulo 12"/>
          <p:cNvSpPr/>
          <p:nvPr/>
        </p:nvSpPr>
        <p:spPr>
          <a:xfrm>
            <a:off x="7108994" y="5052656"/>
            <a:ext cx="465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Calle 28 </a:t>
            </a:r>
            <a:r>
              <a:rPr lang="es-CO" dirty="0" smtClean="0"/>
              <a:t>Sur con Carrera 51</a:t>
            </a:r>
            <a:br>
              <a:rPr lang="es-CO" dirty="0" smtClean="0"/>
            </a:br>
            <a:r>
              <a:rPr lang="es-CO" dirty="0" smtClean="0"/>
              <a:t>Barrio: Alcalá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026804" cy="1583367"/>
            <a:chOff x="794953" y="671892"/>
            <a:chExt cx="6156673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36901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243" y="805315"/>
            <a:ext cx="43791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</a:t>
            </a: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kumimoji="0" lang="es-CO" altLang="es-CO" sz="32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sz="32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Puente Aranda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31 de mayo</a:t>
            </a:r>
            <a:endParaRPr kumimoji="0" lang="es-CO" altLang="es-CO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9BE1D9EA-CC0C-470D-9342-E5F7FB06949C}"/>
              </a:ext>
            </a:extLst>
          </p:cNvPr>
          <p:cNvGrpSpPr/>
          <p:nvPr/>
        </p:nvGrpSpPr>
        <p:grpSpPr>
          <a:xfrm>
            <a:off x="6720203" y="1694751"/>
            <a:ext cx="4780617" cy="4850199"/>
            <a:chOff x="1884360" y="1815487"/>
            <a:chExt cx="5137785" cy="5137785"/>
          </a:xfrm>
        </p:grpSpPr>
        <p:pic>
          <p:nvPicPr>
            <p:cNvPr id="43" name="Marcador de contenido 14" descr="Conexiones">
              <a:extLst>
                <a:ext uri="{FF2B5EF4-FFF2-40B4-BE49-F238E27FC236}">
                  <a16:creationId xmlns:a16="http://schemas.microsoft.com/office/drawing/2014/main" id="{3D67A412-61C7-45D1-B077-787B165DA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1884360" y="1815487"/>
              <a:ext cx="5137785" cy="5137785"/>
            </a:xfrm>
            <a:prstGeom prst="rect">
              <a:avLst/>
            </a:prstGeom>
          </p:spPr>
        </p:pic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EE13BB11-02B7-4C05-B7D4-56F90BDE7738}"/>
                </a:ext>
              </a:extLst>
            </p:cNvPr>
            <p:cNvSpPr/>
            <p:nvPr/>
          </p:nvSpPr>
          <p:spPr>
            <a:xfrm>
              <a:off x="5373189" y="5681117"/>
              <a:ext cx="722811" cy="7109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DF612D52-E486-4934-BB7A-AB52ECA8A99E}"/>
                </a:ext>
              </a:extLst>
            </p:cNvPr>
            <p:cNvSpPr/>
            <p:nvPr/>
          </p:nvSpPr>
          <p:spPr>
            <a:xfrm>
              <a:off x="3631609" y="4503589"/>
              <a:ext cx="1247959" cy="1296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4B19C59-13DE-4767-9779-FE60C3430E01}"/>
                </a:ext>
              </a:extLst>
            </p:cNvPr>
            <p:cNvSpPr/>
            <p:nvPr/>
          </p:nvSpPr>
          <p:spPr>
            <a:xfrm>
              <a:off x="5413950" y="3523604"/>
              <a:ext cx="1247959" cy="11695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ADA73749-482F-495F-8EC0-DE0C46ED005A}"/>
                </a:ext>
              </a:extLst>
            </p:cNvPr>
            <p:cNvSpPr/>
            <p:nvPr/>
          </p:nvSpPr>
          <p:spPr>
            <a:xfrm>
              <a:off x="4314445" y="2459236"/>
              <a:ext cx="725146" cy="7157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EB29A18E-DFC6-4ED9-A002-727943685020}"/>
                </a:ext>
              </a:extLst>
            </p:cNvPr>
            <p:cNvSpPr/>
            <p:nvPr/>
          </p:nvSpPr>
          <p:spPr>
            <a:xfrm>
              <a:off x="2578863" y="2459236"/>
              <a:ext cx="1052746" cy="10643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EF097E24-E9FC-4890-BC6D-F13AE0C6CBDA}"/>
                </a:ext>
              </a:extLst>
            </p:cNvPr>
            <p:cNvSpPr/>
            <p:nvPr/>
          </p:nvSpPr>
          <p:spPr>
            <a:xfrm>
              <a:off x="2159068" y="3955907"/>
              <a:ext cx="843904" cy="7372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E274AE9-6141-4FC4-B7A5-A65073F2A095}"/>
              </a:ext>
            </a:extLst>
          </p:cNvPr>
          <p:cNvGrpSpPr/>
          <p:nvPr/>
        </p:nvGrpSpPr>
        <p:grpSpPr>
          <a:xfrm>
            <a:off x="6510239" y="1640649"/>
            <a:ext cx="4680787" cy="4177103"/>
            <a:chOff x="680833" y="1985035"/>
            <a:chExt cx="5236644" cy="4673144"/>
          </a:xfrm>
        </p:grpSpPr>
        <p:sp>
          <p:nvSpPr>
            <p:cNvPr id="31" name="CuadroTexto 1">
              <a:extLst>
                <a:ext uri="{FF2B5EF4-FFF2-40B4-BE49-F238E27FC236}">
                  <a16:creationId xmlns:a16="http://schemas.microsoft.com/office/drawing/2014/main" id="{9BC3C82C-9FC9-4E3A-8C65-8D6691D49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750" y="5967100"/>
              <a:ext cx="1882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b="1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Malla </a:t>
              </a:r>
              <a:r>
                <a:rPr lang="es-CO" altLang="es-CO" b="1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</a:t>
              </a:r>
              <a:r>
                <a:rPr kumimoji="0" lang="es-CO" altLang="es-CO" b="1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ial Local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5B6EAC0E-ED10-48D6-8BE7-2EC52B94C78F}"/>
                </a:ext>
              </a:extLst>
            </p:cNvPr>
            <p:cNvSpPr txBox="1"/>
            <p:nvPr/>
          </p:nvSpPr>
          <p:spPr>
            <a:xfrm>
              <a:off x="2590023" y="5151818"/>
              <a:ext cx="1726590" cy="6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s-ES" sz="16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,37 </a:t>
              </a:r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Km-Carril</a:t>
              </a:r>
            </a:p>
            <a:p>
              <a:r>
                <a:rPr lang="es-ES" sz="16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748</a:t>
              </a:r>
              <a:r>
                <a:rPr lang="es-ES" sz="16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huecos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D060FF4-2F6C-472B-AA1B-1A6374FF275A}"/>
                </a:ext>
              </a:extLst>
            </p:cNvPr>
            <p:cNvSpPr txBox="1"/>
            <p:nvPr/>
          </p:nvSpPr>
          <p:spPr>
            <a:xfrm>
              <a:off x="1722835" y="2681743"/>
              <a:ext cx="1292957" cy="120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0,80 </a:t>
              </a:r>
              <a:r>
                <a:rPr lang="es-ES" sz="16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Km-carril</a:t>
              </a:r>
            </a:p>
            <a:p>
              <a:r>
                <a:rPr lang="es-ES" sz="16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2.761</a:t>
              </a:r>
              <a:r>
                <a:rPr lang="es-ES" sz="16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16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huecos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7C8FD77-A8C7-446A-B80D-66C1FA007143}"/>
                </a:ext>
              </a:extLst>
            </p:cNvPr>
            <p:cNvSpPr txBox="1"/>
            <p:nvPr/>
          </p:nvSpPr>
          <p:spPr>
            <a:xfrm>
              <a:off x="3589895" y="2836688"/>
              <a:ext cx="788474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46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CuadroTexto 1">
              <a:extLst>
                <a:ext uri="{FF2B5EF4-FFF2-40B4-BE49-F238E27FC236}">
                  <a16:creationId xmlns:a16="http://schemas.microsoft.com/office/drawing/2014/main" id="{6C4B74EE-5EF6-4DBB-921D-636FF3DA8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632" y="1985035"/>
              <a:ext cx="20694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Segmentos Intervenidos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CuadroTexto 1">
              <a:extLst>
                <a:ext uri="{FF2B5EF4-FFF2-40B4-BE49-F238E27FC236}">
                  <a16:creationId xmlns:a16="http://schemas.microsoft.com/office/drawing/2014/main" id="{4CF95084-CC94-4ED9-8A99-6820B9BF2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33" y="3938782"/>
              <a:ext cx="9338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Barrios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DB21F0E6-5BF6-4AC9-B779-61BDB13A69AC}"/>
                </a:ext>
              </a:extLst>
            </p:cNvPr>
            <p:cNvSpPr txBox="1"/>
            <p:nvPr/>
          </p:nvSpPr>
          <p:spPr>
            <a:xfrm>
              <a:off x="1359920" y="4490259"/>
              <a:ext cx="589207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0A9808EB-126B-4477-8D65-34827648123F}"/>
                </a:ext>
              </a:extLst>
            </p:cNvPr>
            <p:cNvSpPr txBox="1"/>
            <p:nvPr/>
          </p:nvSpPr>
          <p:spPr>
            <a:xfrm>
              <a:off x="4761171" y="6210555"/>
              <a:ext cx="653693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CuadroTexto 1">
              <a:extLst>
                <a:ext uri="{FF2B5EF4-FFF2-40B4-BE49-F238E27FC236}">
                  <a16:creationId xmlns:a16="http://schemas.microsoft.com/office/drawing/2014/main" id="{1DD2CEC0-4916-4A23-9705-B2F71E8AB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3784" y="5921403"/>
              <a:ext cx="653693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CO" sz="1600" b="1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s-CO" altLang="es-CO" sz="1600" b="1">
                  <a:latin typeface="Calibri" panose="020F0502020204030204" pitchFamily="34" charset="0"/>
                  <a:cs typeface="Calibri" panose="020F0502020204030204" pitchFamily="34" charset="0"/>
                </a:rPr>
                <a:t>PZ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A5FDE2B-3F62-4DA1-BEC7-7174CB496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89720" l="9581" r="94311">
                        <a14:foregroundMark x1="26347" y1="60125" x2="26347" y2="60125"/>
                        <a14:foregroundMark x1="53293" y1="66978" x2="53293" y2="66978"/>
                        <a14:foregroundMark x1="91317" y1="72274" x2="91317" y2="72274"/>
                        <a14:foregroundMark x1="94311" y1="73520" x2="94311" y2="73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7765" y="3441273"/>
            <a:ext cx="932274" cy="895988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AA6B1132-2175-417B-8A77-A221DB26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189" y="1763135"/>
            <a:ext cx="1411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Malla </a:t>
            </a:r>
            <a:r>
              <a:rPr lang="es-CO" altLang="es-CO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s-CO" altLang="es-CO" sz="16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ial Intermedia y Arterial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5" y="2582295"/>
            <a:ext cx="4645944" cy="309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1128455" y="5649434"/>
            <a:ext cx="4645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Carrera 40C </a:t>
            </a:r>
            <a:r>
              <a:rPr lang="es-CO" dirty="0" smtClean="0"/>
              <a:t>entre Calle </a:t>
            </a:r>
            <a:r>
              <a:rPr lang="es-CO" dirty="0"/>
              <a:t>1C </a:t>
            </a:r>
            <a:r>
              <a:rPr lang="es-CO" dirty="0" smtClean="0"/>
              <a:t>y </a:t>
            </a:r>
            <a:r>
              <a:rPr lang="es-CO" dirty="0"/>
              <a:t>Calle </a:t>
            </a:r>
            <a:r>
              <a:rPr lang="es-CO" dirty="0" smtClean="0"/>
              <a:t>1D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276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6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1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8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4" ma:contentTypeDescription="Crear nuevo documento." ma:contentTypeScope="" ma:versionID="1cb19c6e107ffa477a80f45adc3d5c54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98a8e85556812fbb15a60370f91a5a9a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C4CC45-7ADF-4876-9158-CC1ADD752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76fc1fb3-cb2d-4e1c-bb73-76ecef773c07"/>
    <ds:schemaRef ds:uri="c898e41c-9002-4f47-9f34-ba1768535f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326</Words>
  <Application>Microsoft Office PowerPoint</Application>
  <PresentationFormat>Panorámica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Andrea del Pilar Zambrano B</cp:lastModifiedBy>
  <cp:revision>6</cp:revision>
  <dcterms:created xsi:type="dcterms:W3CDTF">2020-02-10T17:18:15Z</dcterms:created>
  <dcterms:modified xsi:type="dcterms:W3CDTF">2020-09-13T17:19:39Z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