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0" r:id="rId8"/>
    <p:sldId id="261" r:id="rId9"/>
    <p:sldId id="259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B91B"/>
    <a:srgbClr val="DBE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AC5635-9A4C-F730-F388-C47F3D16C5AA}" v="5" dt="2020-08-28T18:38:53.647"/>
    <p1510:client id="{4539A883-06E5-4255-BE20-BD865504BD91}" v="1" dt="2020-08-28T23:28:06.486"/>
    <p1510:client id="{EF3B9159-F63A-440B-A996-59AA070E5BD4}" v="6" dt="2020-08-29T00:28:51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8" y="15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Medina Fandiño" userId="70459ba0-09af-4d87-80e0-c000193bfc69" providerId="ADAL" clId="{4BC43C6E-A383-46A6-AB64-4BCA61832E43}"/>
    <pc:docChg chg="undo custSel modSld">
      <pc:chgData name="Christian Medina Fandiño" userId="70459ba0-09af-4d87-80e0-c000193bfc69" providerId="ADAL" clId="{4BC43C6E-A383-46A6-AB64-4BCA61832E43}" dt="2020-08-11T22:40:57.894" v="39" actId="1076"/>
      <pc:docMkLst>
        <pc:docMk/>
      </pc:docMkLst>
      <pc:sldChg chg="addSp delSp modSp mod">
        <pc:chgData name="Christian Medina Fandiño" userId="70459ba0-09af-4d87-80e0-c000193bfc69" providerId="ADAL" clId="{4BC43C6E-A383-46A6-AB64-4BCA61832E43}" dt="2020-08-11T22:40:57.894" v="39" actId="1076"/>
        <pc:sldMkLst>
          <pc:docMk/>
          <pc:sldMk cId="2772767609" sldId="261"/>
        </pc:sldMkLst>
        <pc:spChg chg="add mod">
          <ac:chgData name="Christian Medina Fandiño" userId="70459ba0-09af-4d87-80e0-c000193bfc69" providerId="ADAL" clId="{4BC43C6E-A383-46A6-AB64-4BCA61832E43}" dt="2020-08-11T22:40:52.795" v="38" actId="207"/>
          <ac:spMkLst>
            <pc:docMk/>
            <pc:sldMk cId="2772767609" sldId="261"/>
            <ac:spMk id="2" creationId="{9B37CE60-B539-49DF-B6C2-6A1E8861685F}"/>
          </ac:spMkLst>
        </pc:spChg>
        <pc:spChg chg="add mod">
          <ac:chgData name="Christian Medina Fandiño" userId="70459ba0-09af-4d87-80e0-c000193bfc69" providerId="ADAL" clId="{4BC43C6E-A383-46A6-AB64-4BCA61832E43}" dt="2020-08-11T22:40:46.364" v="37" actId="1076"/>
          <ac:spMkLst>
            <pc:docMk/>
            <pc:sldMk cId="2772767609" sldId="261"/>
            <ac:spMk id="6" creationId="{8AB1FBB5-C32A-4EAA-A0CA-C5D76818EA9E}"/>
          </ac:spMkLst>
        </pc:spChg>
        <pc:spChg chg="mod">
          <ac:chgData name="Christian Medina Fandiño" userId="70459ba0-09af-4d87-80e0-c000193bfc69" providerId="ADAL" clId="{4BC43C6E-A383-46A6-AB64-4BCA61832E43}" dt="2020-08-11T22:40:57.894" v="39" actId="1076"/>
          <ac:spMkLst>
            <pc:docMk/>
            <pc:sldMk cId="2772767609" sldId="261"/>
            <ac:spMk id="31" creationId="{9BC3C82C-9FC9-4E3A-8C65-8D6691D49842}"/>
          </ac:spMkLst>
        </pc:spChg>
        <pc:spChg chg="mod">
          <ac:chgData name="Christian Medina Fandiño" userId="70459ba0-09af-4d87-80e0-c000193bfc69" providerId="ADAL" clId="{4BC43C6E-A383-46A6-AB64-4BCA61832E43}" dt="2020-08-11T22:40:57.894" v="39" actId="1076"/>
          <ac:spMkLst>
            <pc:docMk/>
            <pc:sldMk cId="2772767609" sldId="261"/>
            <ac:spMk id="32" creationId="{5B6EAC0E-ED10-48D6-8BE7-2EC52B94C78F}"/>
          </ac:spMkLst>
        </pc:spChg>
        <pc:spChg chg="del">
          <ac:chgData name="Christian Medina Fandiño" userId="70459ba0-09af-4d87-80e0-c000193bfc69" providerId="ADAL" clId="{4BC43C6E-A383-46A6-AB64-4BCA61832E43}" dt="2020-08-11T22:38:20.076" v="1" actId="478"/>
          <ac:spMkLst>
            <pc:docMk/>
            <pc:sldMk cId="2772767609" sldId="261"/>
            <ac:spMk id="33" creationId="{EF6FAB41-DB65-46AB-ACA2-C71346D9F97C}"/>
          </ac:spMkLst>
        </pc:spChg>
        <pc:spChg chg="del">
          <ac:chgData name="Christian Medina Fandiño" userId="70459ba0-09af-4d87-80e0-c000193bfc69" providerId="ADAL" clId="{4BC43C6E-A383-46A6-AB64-4BCA61832E43}" dt="2020-08-11T22:38:17.988" v="0" actId="478"/>
          <ac:spMkLst>
            <pc:docMk/>
            <pc:sldMk cId="2772767609" sldId="261"/>
            <ac:spMk id="34" creationId="{8D060FF4-2F6C-472B-AA1B-1A6374FF275A}"/>
          </ac:spMkLst>
        </pc:spChg>
        <pc:spChg chg="mod">
          <ac:chgData name="Christian Medina Fandiño" userId="70459ba0-09af-4d87-80e0-c000193bfc69" providerId="ADAL" clId="{4BC43C6E-A383-46A6-AB64-4BCA61832E43}" dt="2020-08-11T22:40:57.894" v="39" actId="1076"/>
          <ac:spMkLst>
            <pc:docMk/>
            <pc:sldMk cId="2772767609" sldId="261"/>
            <ac:spMk id="37" creationId="{77C8FD77-A8C7-446A-B80D-66C1FA007143}"/>
          </ac:spMkLst>
        </pc:spChg>
        <pc:spChg chg="mod">
          <ac:chgData name="Christian Medina Fandiño" userId="70459ba0-09af-4d87-80e0-c000193bfc69" providerId="ADAL" clId="{4BC43C6E-A383-46A6-AB64-4BCA61832E43}" dt="2020-08-11T22:40:57.894" v="39" actId="1076"/>
          <ac:spMkLst>
            <pc:docMk/>
            <pc:sldMk cId="2772767609" sldId="261"/>
            <ac:spMk id="38" creationId="{6C4B74EE-5EF6-4DBB-921D-636FF3DA83B3}"/>
          </ac:spMkLst>
        </pc:spChg>
        <pc:spChg chg="mod">
          <ac:chgData name="Christian Medina Fandiño" userId="70459ba0-09af-4d87-80e0-c000193bfc69" providerId="ADAL" clId="{4BC43C6E-A383-46A6-AB64-4BCA61832E43}" dt="2020-08-11T22:40:57.894" v="39" actId="1076"/>
          <ac:spMkLst>
            <pc:docMk/>
            <pc:sldMk cId="2772767609" sldId="261"/>
            <ac:spMk id="39" creationId="{4CF95084-CC94-4ED9-8A99-6820B9BF2E27}"/>
          </ac:spMkLst>
        </pc:spChg>
        <pc:spChg chg="mod">
          <ac:chgData name="Christian Medina Fandiño" userId="70459ba0-09af-4d87-80e0-c000193bfc69" providerId="ADAL" clId="{4BC43C6E-A383-46A6-AB64-4BCA61832E43}" dt="2020-08-11T22:40:57.894" v="39" actId="1076"/>
          <ac:spMkLst>
            <pc:docMk/>
            <pc:sldMk cId="2772767609" sldId="261"/>
            <ac:spMk id="40" creationId="{DB21F0E6-5BF6-4AC9-B779-61BDB13A69AC}"/>
          </ac:spMkLst>
        </pc:spChg>
        <pc:spChg chg="mod">
          <ac:chgData name="Christian Medina Fandiño" userId="70459ba0-09af-4d87-80e0-c000193bfc69" providerId="ADAL" clId="{4BC43C6E-A383-46A6-AB64-4BCA61832E43}" dt="2020-08-11T22:40:57.894" v="39" actId="1076"/>
          <ac:spMkLst>
            <pc:docMk/>
            <pc:sldMk cId="2772767609" sldId="261"/>
            <ac:spMk id="41" creationId="{0A9808EB-126B-4477-8D65-34827648123F}"/>
          </ac:spMkLst>
        </pc:spChg>
        <pc:spChg chg="mod">
          <ac:chgData name="Christian Medina Fandiño" userId="70459ba0-09af-4d87-80e0-c000193bfc69" providerId="ADAL" clId="{4BC43C6E-A383-46A6-AB64-4BCA61832E43}" dt="2020-08-11T22:40:57.894" v="39" actId="1076"/>
          <ac:spMkLst>
            <pc:docMk/>
            <pc:sldMk cId="2772767609" sldId="261"/>
            <ac:spMk id="42" creationId="{1DD2CEC0-4916-4A23-9705-B2F71E8AB561}"/>
          </ac:spMkLst>
        </pc:spChg>
        <pc:grpChg chg="mod">
          <ac:chgData name="Christian Medina Fandiño" userId="70459ba0-09af-4d87-80e0-c000193bfc69" providerId="ADAL" clId="{4BC43C6E-A383-46A6-AB64-4BCA61832E43}" dt="2020-08-11T22:40:42.762" v="36" actId="1076"/>
          <ac:grpSpMkLst>
            <pc:docMk/>
            <pc:sldMk cId="2772767609" sldId="261"/>
            <ac:grpSpMk id="29" creationId="{9BE1D9EA-CC0C-470D-9342-E5F7FB06949C}"/>
          </ac:grpSpMkLst>
        </pc:grpChg>
        <pc:grpChg chg="mod">
          <ac:chgData name="Christian Medina Fandiño" userId="70459ba0-09af-4d87-80e0-c000193bfc69" providerId="ADAL" clId="{4BC43C6E-A383-46A6-AB64-4BCA61832E43}" dt="2020-08-11T22:40:57.894" v="39" actId="1076"/>
          <ac:grpSpMkLst>
            <pc:docMk/>
            <pc:sldMk cId="2772767609" sldId="261"/>
            <ac:grpSpMk id="30" creationId="{8E274AE9-6141-4FC4-B7A5-A65073F2A095}"/>
          </ac:grpSpMkLst>
        </pc:grpChg>
        <pc:picChg chg="add del">
          <ac:chgData name="Christian Medina Fandiño" userId="70459ba0-09af-4d87-80e0-c000193bfc69" providerId="ADAL" clId="{4BC43C6E-A383-46A6-AB64-4BCA61832E43}" dt="2020-08-11T22:40:26.702" v="29" actId="22"/>
          <ac:picMkLst>
            <pc:docMk/>
            <pc:sldMk cId="2772767609" sldId="261"/>
            <ac:picMk id="3" creationId="{C7A1D0C5-10CB-4E0B-88AF-2630B6EBBD9A}"/>
          </ac:picMkLst>
        </pc:picChg>
      </pc:sldChg>
    </pc:docChg>
  </pc:docChgLst>
  <pc:docChgLst>
    <pc:chgData name="Christian Medina Fandiño" userId="70459ba0-09af-4d87-80e0-c000193bfc69" providerId="ADAL" clId="{4539A883-06E5-4255-BE20-BD865504BD91}"/>
    <pc:docChg chg="custSel modSld">
      <pc:chgData name="Christian Medina Fandiño" userId="70459ba0-09af-4d87-80e0-c000193bfc69" providerId="ADAL" clId="{4539A883-06E5-4255-BE20-BD865504BD91}" dt="2020-08-28T23:28:12.774" v="53" actId="478"/>
      <pc:docMkLst>
        <pc:docMk/>
      </pc:docMkLst>
      <pc:sldChg chg="modSp mod">
        <pc:chgData name="Christian Medina Fandiño" userId="70459ba0-09af-4d87-80e0-c000193bfc69" providerId="ADAL" clId="{4539A883-06E5-4255-BE20-BD865504BD91}" dt="2020-08-28T21:47:29.849" v="9" actId="20577"/>
        <pc:sldMkLst>
          <pc:docMk/>
          <pc:sldMk cId="1625238638" sldId="256"/>
        </pc:sldMkLst>
        <pc:spChg chg="mod">
          <ac:chgData name="Christian Medina Fandiño" userId="70459ba0-09af-4d87-80e0-c000193bfc69" providerId="ADAL" clId="{4539A883-06E5-4255-BE20-BD865504BD91}" dt="2020-08-28T21:47:29.849" v="9" actId="20577"/>
          <ac:spMkLst>
            <pc:docMk/>
            <pc:sldMk cId="1625238638" sldId="256"/>
            <ac:spMk id="8" creationId="{D424B804-6ED2-4C1C-843F-45DD9AC2592D}"/>
          </ac:spMkLst>
        </pc:spChg>
      </pc:sldChg>
      <pc:sldChg chg="delSp modSp mod">
        <pc:chgData name="Christian Medina Fandiño" userId="70459ba0-09af-4d87-80e0-c000193bfc69" providerId="ADAL" clId="{4539A883-06E5-4255-BE20-BD865504BD91}" dt="2020-08-28T23:28:09.702" v="52" actId="478"/>
        <pc:sldMkLst>
          <pc:docMk/>
          <pc:sldMk cId="3068663787" sldId="260"/>
        </pc:sldMkLst>
        <pc:spChg chg="mod">
          <ac:chgData name="Christian Medina Fandiño" userId="70459ba0-09af-4d87-80e0-c000193bfc69" providerId="ADAL" clId="{4539A883-06E5-4255-BE20-BD865504BD91}" dt="2020-08-28T21:47:40.714" v="19" actId="20577"/>
          <ac:spMkLst>
            <pc:docMk/>
            <pc:sldMk cId="3068663787" sldId="260"/>
            <ac:spMk id="5" creationId="{940F3986-3BEE-475A-B343-204ADC841496}"/>
          </ac:spMkLst>
        </pc:spChg>
        <pc:picChg chg="del">
          <ac:chgData name="Christian Medina Fandiño" userId="70459ba0-09af-4d87-80e0-c000193bfc69" providerId="ADAL" clId="{4539A883-06E5-4255-BE20-BD865504BD91}" dt="2020-08-28T23:28:09.702" v="52" actId="478"/>
          <ac:picMkLst>
            <pc:docMk/>
            <pc:sldMk cId="3068663787" sldId="260"/>
            <ac:picMk id="13" creationId="{5E88D9C1-9556-43F3-A3C5-B5F1F87C36F9}"/>
          </ac:picMkLst>
        </pc:picChg>
      </pc:sldChg>
      <pc:sldChg chg="delSp modSp mod">
        <pc:chgData name="Christian Medina Fandiño" userId="70459ba0-09af-4d87-80e0-c000193bfc69" providerId="ADAL" clId="{4539A883-06E5-4255-BE20-BD865504BD91}" dt="2020-08-28T23:28:12.774" v="53" actId="478"/>
        <pc:sldMkLst>
          <pc:docMk/>
          <pc:sldMk cId="2772767609" sldId="261"/>
        </pc:sldMkLst>
        <pc:spChg chg="mod">
          <ac:chgData name="Christian Medina Fandiño" userId="70459ba0-09af-4d87-80e0-c000193bfc69" providerId="ADAL" clId="{4539A883-06E5-4255-BE20-BD865504BD91}" dt="2020-08-28T21:47:47.763" v="29" actId="20577"/>
          <ac:spMkLst>
            <pc:docMk/>
            <pc:sldMk cId="2772767609" sldId="261"/>
            <ac:spMk id="26" creationId="{01122215-05F2-4717-BC38-98250B3440EA}"/>
          </ac:spMkLst>
        </pc:spChg>
        <pc:picChg chg="del">
          <ac:chgData name="Christian Medina Fandiño" userId="70459ba0-09af-4d87-80e0-c000193bfc69" providerId="ADAL" clId="{4539A883-06E5-4255-BE20-BD865504BD91}" dt="2020-08-28T23:28:12.774" v="53" actId="478"/>
          <ac:picMkLst>
            <pc:docMk/>
            <pc:sldMk cId="2772767609" sldId="261"/>
            <ac:picMk id="8" creationId="{98C3E708-3F91-4848-844B-531747DD105B}"/>
          </ac:picMkLst>
        </pc:picChg>
      </pc:sldChg>
      <pc:sldChg chg="delSp modSp mod">
        <pc:chgData name="Christian Medina Fandiño" userId="70459ba0-09af-4d87-80e0-c000193bfc69" providerId="ADAL" clId="{4539A883-06E5-4255-BE20-BD865504BD91}" dt="2020-08-28T23:28:06.486" v="51" actId="478"/>
        <pc:sldMkLst>
          <pc:docMk/>
          <pc:sldMk cId="3679505198" sldId="262"/>
        </pc:sldMkLst>
        <pc:spChg chg="mod">
          <ac:chgData name="Christian Medina Fandiño" userId="70459ba0-09af-4d87-80e0-c000193bfc69" providerId="ADAL" clId="{4539A883-06E5-4255-BE20-BD865504BD91}" dt="2020-08-28T23:14:54.692" v="39" actId="20577"/>
          <ac:spMkLst>
            <pc:docMk/>
            <pc:sldMk cId="3679505198" sldId="262"/>
            <ac:spMk id="26" creationId="{01122215-05F2-4717-BC38-98250B3440EA}"/>
          </ac:spMkLst>
        </pc:spChg>
        <pc:picChg chg="del">
          <ac:chgData name="Christian Medina Fandiño" userId="70459ba0-09af-4d87-80e0-c000193bfc69" providerId="ADAL" clId="{4539A883-06E5-4255-BE20-BD865504BD91}" dt="2020-08-28T23:28:06.486" v="51" actId="478"/>
          <ac:picMkLst>
            <pc:docMk/>
            <pc:sldMk cId="3679505198" sldId="262"/>
            <ac:picMk id="1026" creationId="{25C8E734-3B17-4DDA-B068-5ACF1997AD60}"/>
          </ac:picMkLst>
        </pc:picChg>
      </pc:sldChg>
      <pc:sldChg chg="delSp modSp mod">
        <pc:chgData name="Christian Medina Fandiño" userId="70459ba0-09af-4d87-80e0-c000193bfc69" providerId="ADAL" clId="{4539A883-06E5-4255-BE20-BD865504BD91}" dt="2020-08-28T23:28:03.975" v="50" actId="478"/>
        <pc:sldMkLst>
          <pc:docMk/>
          <pc:sldMk cId="69862513" sldId="263"/>
        </pc:sldMkLst>
        <pc:spChg chg="mod">
          <ac:chgData name="Christian Medina Fandiño" userId="70459ba0-09af-4d87-80e0-c000193bfc69" providerId="ADAL" clId="{4539A883-06E5-4255-BE20-BD865504BD91}" dt="2020-08-28T23:14:59.365" v="49" actId="20577"/>
          <ac:spMkLst>
            <pc:docMk/>
            <pc:sldMk cId="69862513" sldId="263"/>
            <ac:spMk id="26" creationId="{01122215-05F2-4717-BC38-98250B3440EA}"/>
          </ac:spMkLst>
        </pc:spChg>
        <pc:picChg chg="del">
          <ac:chgData name="Christian Medina Fandiño" userId="70459ba0-09af-4d87-80e0-c000193bfc69" providerId="ADAL" clId="{4539A883-06E5-4255-BE20-BD865504BD91}" dt="2020-08-28T23:28:03.975" v="50" actId="478"/>
          <ac:picMkLst>
            <pc:docMk/>
            <pc:sldMk cId="69862513" sldId="263"/>
            <ac:picMk id="5" creationId="{FA958117-D4E8-42FA-83DC-7AD20D0F7DA8}"/>
          </ac:picMkLst>
        </pc:picChg>
      </pc:sldChg>
    </pc:docChg>
  </pc:docChgLst>
  <pc:docChgLst>
    <pc:chgData name="Christian Medina Fandiño" userId="70459ba0-09af-4d87-80e0-c000193bfc69" providerId="ADAL" clId="{EF3B9159-F63A-440B-A996-59AA070E5BD4}"/>
    <pc:docChg chg="custSel delSld modSld">
      <pc:chgData name="Christian Medina Fandiño" userId="70459ba0-09af-4d87-80e0-c000193bfc69" providerId="ADAL" clId="{EF3B9159-F63A-440B-A996-59AA070E5BD4}" dt="2020-08-29T00:31:19.699" v="87" actId="47"/>
      <pc:docMkLst>
        <pc:docMk/>
      </pc:docMkLst>
      <pc:sldChg chg="addSp delSp modSp mod">
        <pc:chgData name="Christian Medina Fandiño" userId="70459ba0-09af-4d87-80e0-c000193bfc69" providerId="ADAL" clId="{EF3B9159-F63A-440B-A996-59AA070E5BD4}" dt="2020-08-29T00:28:25.124" v="39" actId="1076"/>
        <pc:sldMkLst>
          <pc:docMk/>
          <pc:sldMk cId="3068663787" sldId="260"/>
        </pc:sldMkLst>
        <pc:spChg chg="mod">
          <ac:chgData name="Christian Medina Fandiño" userId="70459ba0-09af-4d87-80e0-c000193bfc69" providerId="ADAL" clId="{EF3B9159-F63A-440B-A996-59AA070E5BD4}" dt="2020-08-29T00:26:45.853" v="32" actId="1076"/>
          <ac:spMkLst>
            <pc:docMk/>
            <pc:sldMk cId="3068663787" sldId="260"/>
            <ac:spMk id="3" creationId="{504D11CB-EA74-4AA0-B34A-5BFE314FB4B3}"/>
          </ac:spMkLst>
        </pc:spChg>
        <pc:spChg chg="mod">
          <ac:chgData name="Christian Medina Fandiño" userId="70459ba0-09af-4d87-80e0-c000193bfc69" providerId="ADAL" clId="{EF3B9159-F63A-440B-A996-59AA070E5BD4}" dt="2020-08-29T00:26:45.853" v="32" actId="1076"/>
          <ac:spMkLst>
            <pc:docMk/>
            <pc:sldMk cId="3068663787" sldId="260"/>
            <ac:spMk id="7" creationId="{9D397F90-3D87-4819-80C8-48F1DCF42AFE}"/>
          </ac:spMkLst>
        </pc:spChg>
        <pc:spChg chg="mod">
          <ac:chgData name="Christian Medina Fandiño" userId="70459ba0-09af-4d87-80e0-c000193bfc69" providerId="ADAL" clId="{EF3B9159-F63A-440B-A996-59AA070E5BD4}" dt="2020-08-29T00:26:45.853" v="32" actId="1076"/>
          <ac:spMkLst>
            <pc:docMk/>
            <pc:sldMk cId="3068663787" sldId="260"/>
            <ac:spMk id="8" creationId="{BF68BB1B-3972-4F77-A14C-28C3C35BCE6E}"/>
          </ac:spMkLst>
        </pc:spChg>
        <pc:spChg chg="mod">
          <ac:chgData name="Christian Medina Fandiño" userId="70459ba0-09af-4d87-80e0-c000193bfc69" providerId="ADAL" clId="{EF3B9159-F63A-440B-A996-59AA070E5BD4}" dt="2020-08-29T00:26:45.853" v="32" actId="1076"/>
          <ac:spMkLst>
            <pc:docMk/>
            <pc:sldMk cId="3068663787" sldId="260"/>
            <ac:spMk id="10" creationId="{584D83D0-5786-4646-A0CF-48B6162AA153}"/>
          </ac:spMkLst>
        </pc:spChg>
        <pc:spChg chg="mod">
          <ac:chgData name="Christian Medina Fandiño" userId="70459ba0-09af-4d87-80e0-c000193bfc69" providerId="ADAL" clId="{EF3B9159-F63A-440B-A996-59AA070E5BD4}" dt="2020-08-29T00:26:45.853" v="32" actId="1076"/>
          <ac:spMkLst>
            <pc:docMk/>
            <pc:sldMk cId="3068663787" sldId="260"/>
            <ac:spMk id="15" creationId="{D350B785-BF9D-4506-9CEF-E09928B0CB8B}"/>
          </ac:spMkLst>
        </pc:spChg>
        <pc:spChg chg="mod">
          <ac:chgData name="Christian Medina Fandiño" userId="70459ba0-09af-4d87-80e0-c000193bfc69" providerId="ADAL" clId="{EF3B9159-F63A-440B-A996-59AA070E5BD4}" dt="2020-08-29T00:26:45.853" v="32" actId="1076"/>
          <ac:spMkLst>
            <pc:docMk/>
            <pc:sldMk cId="3068663787" sldId="260"/>
            <ac:spMk id="19" creationId="{1F7BCF7F-2205-4931-9FD4-E72E1CEEFBBB}"/>
          </ac:spMkLst>
        </pc:spChg>
        <pc:spChg chg="del">
          <ac:chgData name="Christian Medina Fandiño" userId="70459ba0-09af-4d87-80e0-c000193bfc69" providerId="ADAL" clId="{EF3B9159-F63A-440B-A996-59AA070E5BD4}" dt="2020-08-29T00:26:51.694" v="34" actId="478"/>
          <ac:spMkLst>
            <pc:docMk/>
            <pc:sldMk cId="3068663787" sldId="260"/>
            <ac:spMk id="20" creationId="{71A8B5CB-486E-46AC-845A-4F822DCF2601}"/>
          </ac:spMkLst>
        </pc:spChg>
        <pc:spChg chg="mod">
          <ac:chgData name="Christian Medina Fandiño" userId="70459ba0-09af-4d87-80e0-c000193bfc69" providerId="ADAL" clId="{EF3B9159-F63A-440B-A996-59AA070E5BD4}" dt="2020-08-29T00:26:45.853" v="32" actId="1076"/>
          <ac:spMkLst>
            <pc:docMk/>
            <pc:sldMk cId="3068663787" sldId="260"/>
            <ac:spMk id="25" creationId="{77AE5794-A5D6-42B6-BBCE-49E959432558}"/>
          </ac:spMkLst>
        </pc:spChg>
        <pc:spChg chg="mod">
          <ac:chgData name="Christian Medina Fandiño" userId="70459ba0-09af-4d87-80e0-c000193bfc69" providerId="ADAL" clId="{EF3B9159-F63A-440B-A996-59AA070E5BD4}" dt="2020-08-29T00:26:45.853" v="32" actId="1076"/>
          <ac:spMkLst>
            <pc:docMk/>
            <pc:sldMk cId="3068663787" sldId="260"/>
            <ac:spMk id="30" creationId="{9DCDEBEB-CEBE-48A1-AE79-8923BB8BE74A}"/>
          </ac:spMkLst>
        </pc:spChg>
        <pc:spChg chg="mod">
          <ac:chgData name="Christian Medina Fandiño" userId="70459ba0-09af-4d87-80e0-c000193bfc69" providerId="ADAL" clId="{EF3B9159-F63A-440B-A996-59AA070E5BD4}" dt="2020-08-29T00:26:45.853" v="32" actId="1076"/>
          <ac:spMkLst>
            <pc:docMk/>
            <pc:sldMk cId="3068663787" sldId="260"/>
            <ac:spMk id="35" creationId="{4BC1872A-C35E-4DE7-A6A8-09AE0CEE335F}"/>
          </ac:spMkLst>
        </pc:spChg>
        <pc:spChg chg="mod">
          <ac:chgData name="Christian Medina Fandiño" userId="70459ba0-09af-4d87-80e0-c000193bfc69" providerId="ADAL" clId="{EF3B9159-F63A-440B-A996-59AA070E5BD4}" dt="2020-08-29T00:26:45.853" v="32" actId="1076"/>
          <ac:spMkLst>
            <pc:docMk/>
            <pc:sldMk cId="3068663787" sldId="260"/>
            <ac:spMk id="37" creationId="{59620B2E-F8C1-4127-8341-3F23642F3EC1}"/>
          </ac:spMkLst>
        </pc:spChg>
        <pc:spChg chg="mod">
          <ac:chgData name="Christian Medina Fandiño" userId="70459ba0-09af-4d87-80e0-c000193bfc69" providerId="ADAL" clId="{EF3B9159-F63A-440B-A996-59AA070E5BD4}" dt="2020-08-29T00:26:45.853" v="32" actId="1076"/>
          <ac:spMkLst>
            <pc:docMk/>
            <pc:sldMk cId="3068663787" sldId="260"/>
            <ac:spMk id="43" creationId="{DB3BFEE4-761C-44C2-B1ED-256724EE0263}"/>
          </ac:spMkLst>
        </pc:spChg>
        <pc:spChg chg="mod">
          <ac:chgData name="Christian Medina Fandiño" userId="70459ba0-09af-4d87-80e0-c000193bfc69" providerId="ADAL" clId="{EF3B9159-F63A-440B-A996-59AA070E5BD4}" dt="2020-08-29T00:26:45.853" v="32" actId="1076"/>
          <ac:spMkLst>
            <pc:docMk/>
            <pc:sldMk cId="3068663787" sldId="260"/>
            <ac:spMk id="45" creationId="{B2432968-C911-4012-92E8-02FF76AF2F3C}"/>
          </ac:spMkLst>
        </pc:spChg>
        <pc:spChg chg="mod">
          <ac:chgData name="Christian Medina Fandiño" userId="70459ba0-09af-4d87-80e0-c000193bfc69" providerId="ADAL" clId="{EF3B9159-F63A-440B-A996-59AA070E5BD4}" dt="2020-08-29T00:26:45.853" v="32" actId="1076"/>
          <ac:spMkLst>
            <pc:docMk/>
            <pc:sldMk cId="3068663787" sldId="260"/>
            <ac:spMk id="47" creationId="{8A2C9A6E-80C3-4368-8F89-C7B5D34CCB9D}"/>
          </ac:spMkLst>
        </pc:spChg>
        <pc:spChg chg="mod">
          <ac:chgData name="Christian Medina Fandiño" userId="70459ba0-09af-4d87-80e0-c000193bfc69" providerId="ADAL" clId="{EF3B9159-F63A-440B-A996-59AA070E5BD4}" dt="2020-08-29T00:26:45.853" v="32" actId="1076"/>
          <ac:spMkLst>
            <pc:docMk/>
            <pc:sldMk cId="3068663787" sldId="260"/>
            <ac:spMk id="49" creationId="{5E4F07A2-1124-4811-A3DF-3EE9A5CB33CC}"/>
          </ac:spMkLst>
        </pc:spChg>
        <pc:spChg chg="mod">
          <ac:chgData name="Christian Medina Fandiño" userId="70459ba0-09af-4d87-80e0-c000193bfc69" providerId="ADAL" clId="{EF3B9159-F63A-440B-A996-59AA070E5BD4}" dt="2020-08-29T00:26:45.853" v="32" actId="1076"/>
          <ac:spMkLst>
            <pc:docMk/>
            <pc:sldMk cId="3068663787" sldId="260"/>
            <ac:spMk id="51" creationId="{89A8B1FD-DDF1-4F42-A6C8-617958CE4591}"/>
          </ac:spMkLst>
        </pc:spChg>
        <pc:spChg chg="mod">
          <ac:chgData name="Christian Medina Fandiño" userId="70459ba0-09af-4d87-80e0-c000193bfc69" providerId="ADAL" clId="{EF3B9159-F63A-440B-A996-59AA070E5BD4}" dt="2020-08-29T00:26:45.853" v="32" actId="1076"/>
          <ac:spMkLst>
            <pc:docMk/>
            <pc:sldMk cId="3068663787" sldId="260"/>
            <ac:spMk id="53" creationId="{33F04456-21E3-452A-8EB3-859BCCFCF520}"/>
          </ac:spMkLst>
        </pc:spChg>
        <pc:spChg chg="mod">
          <ac:chgData name="Christian Medina Fandiño" userId="70459ba0-09af-4d87-80e0-c000193bfc69" providerId="ADAL" clId="{EF3B9159-F63A-440B-A996-59AA070E5BD4}" dt="2020-08-29T00:26:49.270" v="33" actId="1076"/>
          <ac:spMkLst>
            <pc:docMk/>
            <pc:sldMk cId="3068663787" sldId="260"/>
            <ac:spMk id="59" creationId="{FF3DEBD0-5BD9-4DE6-AA3F-10BA97604B4D}"/>
          </ac:spMkLst>
        </pc:spChg>
        <pc:grpChg chg="mod">
          <ac:chgData name="Christian Medina Fandiño" userId="70459ba0-09af-4d87-80e0-c000193bfc69" providerId="ADAL" clId="{EF3B9159-F63A-440B-A996-59AA070E5BD4}" dt="2020-08-29T00:26:45.853" v="32" actId="1076"/>
          <ac:grpSpMkLst>
            <pc:docMk/>
            <pc:sldMk cId="3068663787" sldId="260"/>
            <ac:grpSpMk id="23" creationId="{15E88007-BADD-4EDC-A99C-BCA6A40E5376}"/>
          </ac:grpSpMkLst>
        </pc:grpChg>
        <pc:grpChg chg="mod">
          <ac:chgData name="Christian Medina Fandiño" userId="70459ba0-09af-4d87-80e0-c000193bfc69" providerId="ADAL" clId="{EF3B9159-F63A-440B-A996-59AA070E5BD4}" dt="2020-08-29T00:26:45.853" v="32" actId="1076"/>
          <ac:grpSpMkLst>
            <pc:docMk/>
            <pc:sldMk cId="3068663787" sldId="260"/>
            <ac:grpSpMk id="54" creationId="{0034FAEF-FFDA-4FCC-9B1C-48FD6831A542}"/>
          </ac:grpSpMkLst>
        </pc:grpChg>
        <pc:grpChg chg="mod">
          <ac:chgData name="Christian Medina Fandiño" userId="70459ba0-09af-4d87-80e0-c000193bfc69" providerId="ADAL" clId="{EF3B9159-F63A-440B-A996-59AA070E5BD4}" dt="2020-08-29T00:26:45.853" v="32" actId="1076"/>
          <ac:grpSpMkLst>
            <pc:docMk/>
            <pc:sldMk cId="3068663787" sldId="260"/>
            <ac:grpSpMk id="55" creationId="{0313514A-A0F8-4DED-BF73-5F438FE11C86}"/>
          </ac:grpSpMkLst>
        </pc:grpChg>
        <pc:picChg chg="mod">
          <ac:chgData name="Christian Medina Fandiño" userId="70459ba0-09af-4d87-80e0-c000193bfc69" providerId="ADAL" clId="{EF3B9159-F63A-440B-A996-59AA070E5BD4}" dt="2020-08-28T23:53:36.105" v="0" actId="1076"/>
          <ac:picMkLst>
            <pc:docMk/>
            <pc:sldMk cId="3068663787" sldId="260"/>
            <ac:picMk id="2" creationId="{D54A4C2C-F60D-484E-B991-3572ADA43FBA}"/>
          </ac:picMkLst>
        </pc:picChg>
        <pc:picChg chg="add mod">
          <ac:chgData name="Christian Medina Fandiño" userId="70459ba0-09af-4d87-80e0-c000193bfc69" providerId="ADAL" clId="{EF3B9159-F63A-440B-A996-59AA070E5BD4}" dt="2020-08-29T00:28:25.124" v="39" actId="1076"/>
          <ac:picMkLst>
            <pc:docMk/>
            <pc:sldMk cId="3068663787" sldId="260"/>
            <ac:picMk id="12" creationId="{A72245D5-4615-4ECF-B71C-AF9F2F671F05}"/>
          </ac:picMkLst>
        </pc:picChg>
        <pc:picChg chg="mod">
          <ac:chgData name="Christian Medina Fandiño" userId="70459ba0-09af-4d87-80e0-c000193bfc69" providerId="ADAL" clId="{EF3B9159-F63A-440B-A996-59AA070E5BD4}" dt="2020-08-29T00:26:45.853" v="32" actId="1076"/>
          <ac:picMkLst>
            <pc:docMk/>
            <pc:sldMk cId="3068663787" sldId="260"/>
            <ac:picMk id="17" creationId="{CEF92922-D00D-45F5-B73B-DA9F3215DCA7}"/>
          </ac:picMkLst>
        </pc:picChg>
      </pc:sldChg>
      <pc:sldChg chg="addSp delSp modSp mod">
        <pc:chgData name="Christian Medina Fandiño" userId="70459ba0-09af-4d87-80e0-c000193bfc69" providerId="ADAL" clId="{EF3B9159-F63A-440B-A996-59AA070E5BD4}" dt="2020-08-29T00:31:12.179" v="85" actId="20577"/>
        <pc:sldMkLst>
          <pc:docMk/>
          <pc:sldMk cId="2772767609" sldId="261"/>
        </pc:sldMkLst>
        <pc:spChg chg="mod">
          <ac:chgData name="Christian Medina Fandiño" userId="70459ba0-09af-4d87-80e0-c000193bfc69" providerId="ADAL" clId="{EF3B9159-F63A-440B-A996-59AA070E5BD4}" dt="2020-08-29T00:30:01.569" v="74" actId="20577"/>
          <ac:spMkLst>
            <pc:docMk/>
            <pc:sldMk cId="2772767609" sldId="261"/>
            <ac:spMk id="2" creationId="{9B37CE60-B539-49DF-B6C2-6A1E8861685F}"/>
          </ac:spMkLst>
        </pc:spChg>
        <pc:spChg chg="del">
          <ac:chgData name="Christian Medina Fandiño" userId="70459ba0-09af-4d87-80e0-c000193bfc69" providerId="ADAL" clId="{EF3B9159-F63A-440B-A996-59AA070E5BD4}" dt="2020-08-29T00:28:29.758" v="40" actId="478"/>
          <ac:spMkLst>
            <pc:docMk/>
            <pc:sldMk cId="2772767609" sldId="261"/>
            <ac:spMk id="7" creationId="{00000000-0000-0000-0000-000000000000}"/>
          </ac:spMkLst>
        </pc:spChg>
        <pc:spChg chg="mod">
          <ac:chgData name="Christian Medina Fandiño" userId="70459ba0-09af-4d87-80e0-c000193bfc69" providerId="ADAL" clId="{EF3B9159-F63A-440B-A996-59AA070E5BD4}" dt="2020-08-29T00:29:38.286" v="54" actId="20577"/>
          <ac:spMkLst>
            <pc:docMk/>
            <pc:sldMk cId="2772767609" sldId="261"/>
            <ac:spMk id="32" creationId="{5B6EAC0E-ED10-48D6-8BE7-2EC52B94C78F}"/>
          </ac:spMkLst>
        </pc:spChg>
        <pc:spChg chg="mod">
          <ac:chgData name="Christian Medina Fandiño" userId="70459ba0-09af-4d87-80e0-c000193bfc69" providerId="ADAL" clId="{EF3B9159-F63A-440B-A996-59AA070E5BD4}" dt="2020-08-29T00:31:04.225" v="83" actId="1076"/>
          <ac:spMkLst>
            <pc:docMk/>
            <pc:sldMk cId="2772767609" sldId="261"/>
            <ac:spMk id="37" creationId="{77C8FD77-A8C7-446A-B80D-66C1FA007143}"/>
          </ac:spMkLst>
        </pc:spChg>
        <pc:spChg chg="mod">
          <ac:chgData name="Christian Medina Fandiño" userId="70459ba0-09af-4d87-80e0-c000193bfc69" providerId="ADAL" clId="{EF3B9159-F63A-440B-A996-59AA070E5BD4}" dt="2020-08-29T00:30:51.998" v="81" actId="1076"/>
          <ac:spMkLst>
            <pc:docMk/>
            <pc:sldMk cId="2772767609" sldId="261"/>
            <ac:spMk id="40" creationId="{DB21F0E6-5BF6-4AC9-B779-61BDB13A69AC}"/>
          </ac:spMkLst>
        </pc:spChg>
        <pc:spChg chg="mod">
          <ac:chgData name="Christian Medina Fandiño" userId="70459ba0-09af-4d87-80e0-c000193bfc69" providerId="ADAL" clId="{EF3B9159-F63A-440B-A996-59AA070E5BD4}" dt="2020-08-29T00:31:12.179" v="85" actId="20577"/>
          <ac:spMkLst>
            <pc:docMk/>
            <pc:sldMk cId="2772767609" sldId="261"/>
            <ac:spMk id="41" creationId="{0A9808EB-126B-4477-8D65-34827648123F}"/>
          </ac:spMkLst>
        </pc:spChg>
        <pc:picChg chg="add mod">
          <ac:chgData name="Christian Medina Fandiño" userId="70459ba0-09af-4d87-80e0-c000193bfc69" providerId="ADAL" clId="{EF3B9159-F63A-440B-A996-59AA070E5BD4}" dt="2020-08-29T00:28:55.767" v="45" actId="1076"/>
          <ac:picMkLst>
            <pc:docMk/>
            <pc:sldMk cId="2772767609" sldId="261"/>
            <ac:picMk id="5" creationId="{E3F5CCFE-CF97-4237-9BA1-43F60D77B03A}"/>
          </ac:picMkLst>
        </pc:picChg>
      </pc:sldChg>
      <pc:sldChg chg="del">
        <pc:chgData name="Christian Medina Fandiño" userId="70459ba0-09af-4d87-80e0-c000193bfc69" providerId="ADAL" clId="{EF3B9159-F63A-440B-A996-59AA070E5BD4}" dt="2020-08-29T00:31:18.856" v="86" actId="47"/>
        <pc:sldMkLst>
          <pc:docMk/>
          <pc:sldMk cId="3679505198" sldId="262"/>
        </pc:sldMkLst>
      </pc:sldChg>
      <pc:sldChg chg="del">
        <pc:chgData name="Christian Medina Fandiño" userId="70459ba0-09af-4d87-80e0-c000193bfc69" providerId="ADAL" clId="{EF3B9159-F63A-440B-A996-59AA070E5BD4}" dt="2020-08-29T00:31:19.699" v="87" actId="47"/>
        <pc:sldMkLst>
          <pc:docMk/>
          <pc:sldMk cId="69862513" sldId="263"/>
        </pc:sldMkLst>
      </pc:sldChg>
    </pc:docChg>
  </pc:docChgLst>
  <pc:docChgLst>
    <pc:chgData name="Christian Medina Fandiño" userId="70459ba0-09af-4d87-80e0-c000193bfc69" providerId="ADAL" clId="{A0E1ECDF-E63B-4E70-A26C-72DC0B56CD6E}"/>
    <pc:docChg chg="custSel modSld">
      <pc:chgData name="Christian Medina Fandiño" userId="70459ba0-09af-4d87-80e0-c000193bfc69" providerId="ADAL" clId="{A0E1ECDF-E63B-4E70-A26C-72DC0B56CD6E}" dt="2020-08-27T00:08:35.886" v="236" actId="14100"/>
      <pc:docMkLst>
        <pc:docMk/>
      </pc:docMkLst>
      <pc:sldChg chg="modSp mod">
        <pc:chgData name="Christian Medina Fandiño" userId="70459ba0-09af-4d87-80e0-c000193bfc69" providerId="ADAL" clId="{A0E1ECDF-E63B-4E70-A26C-72DC0B56CD6E}" dt="2020-08-26T17:43:25.974" v="10" actId="20577"/>
        <pc:sldMkLst>
          <pc:docMk/>
          <pc:sldMk cId="1625238638" sldId="256"/>
        </pc:sldMkLst>
        <pc:spChg chg="mod">
          <ac:chgData name="Christian Medina Fandiño" userId="70459ba0-09af-4d87-80e0-c000193bfc69" providerId="ADAL" clId="{A0E1ECDF-E63B-4E70-A26C-72DC0B56CD6E}" dt="2020-08-26T17:43:25.974" v="10" actId="20577"/>
          <ac:spMkLst>
            <pc:docMk/>
            <pc:sldMk cId="1625238638" sldId="256"/>
            <ac:spMk id="8" creationId="{D424B804-6ED2-4C1C-843F-45DD9AC2592D}"/>
          </ac:spMkLst>
        </pc:spChg>
      </pc:sldChg>
      <pc:sldChg chg="addSp delSp modSp mod">
        <pc:chgData name="Christian Medina Fandiño" userId="70459ba0-09af-4d87-80e0-c000193bfc69" providerId="ADAL" clId="{A0E1ECDF-E63B-4E70-A26C-72DC0B56CD6E}" dt="2020-08-26T21:40:55.122" v="141" actId="20577"/>
        <pc:sldMkLst>
          <pc:docMk/>
          <pc:sldMk cId="3068663787" sldId="260"/>
        </pc:sldMkLst>
        <pc:spChg chg="mod">
          <ac:chgData name="Christian Medina Fandiño" userId="70459ba0-09af-4d87-80e0-c000193bfc69" providerId="ADAL" clId="{A0E1ECDF-E63B-4E70-A26C-72DC0B56CD6E}" dt="2020-08-26T17:43:37.703" v="21" actId="20577"/>
          <ac:spMkLst>
            <pc:docMk/>
            <pc:sldMk cId="3068663787" sldId="260"/>
            <ac:spMk id="5" creationId="{940F3986-3BEE-475A-B343-204ADC841496}"/>
          </ac:spMkLst>
        </pc:spChg>
        <pc:spChg chg="add mod">
          <ac:chgData name="Christian Medina Fandiño" userId="70459ba0-09af-4d87-80e0-c000193bfc69" providerId="ADAL" clId="{A0E1ECDF-E63B-4E70-A26C-72DC0B56CD6E}" dt="2020-08-26T17:47:06.922" v="90" actId="14100"/>
          <ac:spMkLst>
            <pc:docMk/>
            <pc:sldMk cId="3068663787" sldId="260"/>
            <ac:spMk id="20" creationId="{71A8B5CB-486E-46AC-845A-4F822DCF2601}"/>
          </ac:spMkLst>
        </pc:spChg>
        <pc:spChg chg="mod">
          <ac:chgData name="Christian Medina Fandiño" userId="70459ba0-09af-4d87-80e0-c000193bfc69" providerId="ADAL" clId="{A0E1ECDF-E63B-4E70-A26C-72DC0B56CD6E}" dt="2020-08-26T21:40:14.205" v="115" actId="20577"/>
          <ac:spMkLst>
            <pc:docMk/>
            <pc:sldMk cId="3068663787" sldId="260"/>
            <ac:spMk id="30" creationId="{9DCDEBEB-CEBE-48A1-AE79-8923BB8BE74A}"/>
          </ac:spMkLst>
        </pc:spChg>
        <pc:spChg chg="mod">
          <ac:chgData name="Christian Medina Fandiño" userId="70459ba0-09af-4d87-80e0-c000193bfc69" providerId="ADAL" clId="{A0E1ECDF-E63B-4E70-A26C-72DC0B56CD6E}" dt="2020-08-26T21:40:55.122" v="141" actId="20577"/>
          <ac:spMkLst>
            <pc:docMk/>
            <pc:sldMk cId="3068663787" sldId="260"/>
            <ac:spMk id="37" creationId="{59620B2E-F8C1-4127-8341-3F23642F3EC1}"/>
          </ac:spMkLst>
        </pc:spChg>
        <pc:spChg chg="mod">
          <ac:chgData name="Christian Medina Fandiño" userId="70459ba0-09af-4d87-80e0-c000193bfc69" providerId="ADAL" clId="{A0E1ECDF-E63B-4E70-A26C-72DC0B56CD6E}" dt="2020-08-26T21:40:34.290" v="127" actId="20577"/>
          <ac:spMkLst>
            <pc:docMk/>
            <pc:sldMk cId="3068663787" sldId="260"/>
            <ac:spMk id="43" creationId="{DB3BFEE4-761C-44C2-B1ED-256724EE0263}"/>
          </ac:spMkLst>
        </pc:spChg>
        <pc:spChg chg="mod">
          <ac:chgData name="Christian Medina Fandiño" userId="70459ba0-09af-4d87-80e0-c000193bfc69" providerId="ADAL" clId="{A0E1ECDF-E63B-4E70-A26C-72DC0B56CD6E}" dt="2020-08-26T21:40:29.326" v="121" actId="20577"/>
          <ac:spMkLst>
            <pc:docMk/>
            <pc:sldMk cId="3068663787" sldId="260"/>
            <ac:spMk id="49" creationId="{5E4F07A2-1124-4811-A3DF-3EE9A5CB33CC}"/>
          </ac:spMkLst>
        </pc:spChg>
        <pc:spChg chg="mod">
          <ac:chgData name="Christian Medina Fandiño" userId="70459ba0-09af-4d87-80e0-c000193bfc69" providerId="ADAL" clId="{A0E1ECDF-E63B-4E70-A26C-72DC0B56CD6E}" dt="2020-08-26T21:40:20.854" v="117" actId="20577"/>
          <ac:spMkLst>
            <pc:docMk/>
            <pc:sldMk cId="3068663787" sldId="260"/>
            <ac:spMk id="51" creationId="{89A8B1FD-DDF1-4F42-A6C8-617958CE4591}"/>
          </ac:spMkLst>
        </pc:spChg>
        <pc:spChg chg="mod">
          <ac:chgData name="Christian Medina Fandiño" userId="70459ba0-09af-4d87-80e0-c000193bfc69" providerId="ADAL" clId="{A0E1ECDF-E63B-4E70-A26C-72DC0B56CD6E}" dt="2020-08-26T21:39:25.023" v="99" actId="20577"/>
          <ac:spMkLst>
            <pc:docMk/>
            <pc:sldMk cId="3068663787" sldId="260"/>
            <ac:spMk id="59" creationId="{FF3DEBD0-5BD9-4DE6-AA3F-10BA97604B4D}"/>
          </ac:spMkLst>
        </pc:spChg>
        <pc:picChg chg="del">
          <ac:chgData name="Christian Medina Fandiño" userId="70459ba0-09af-4d87-80e0-c000193bfc69" providerId="ADAL" clId="{A0E1ECDF-E63B-4E70-A26C-72DC0B56CD6E}" dt="2020-08-26T17:46:08.426" v="55" actId="478"/>
          <ac:picMkLst>
            <pc:docMk/>
            <pc:sldMk cId="3068663787" sldId="260"/>
            <ac:picMk id="12" creationId="{C7D56F2B-41C5-4308-9975-4E107A92FB58}"/>
          </ac:picMkLst>
        </pc:picChg>
        <pc:picChg chg="add mod">
          <ac:chgData name="Christian Medina Fandiño" userId="70459ba0-09af-4d87-80e0-c000193bfc69" providerId="ADAL" clId="{A0E1ECDF-E63B-4E70-A26C-72DC0B56CD6E}" dt="2020-08-26T17:46:12.866" v="59" actId="1076"/>
          <ac:picMkLst>
            <pc:docMk/>
            <pc:sldMk cId="3068663787" sldId="260"/>
            <ac:picMk id="13" creationId="{5E88D9C1-9556-43F3-A3C5-B5F1F87C36F9}"/>
          </ac:picMkLst>
        </pc:picChg>
      </pc:sldChg>
      <pc:sldChg chg="addSp delSp modSp mod">
        <pc:chgData name="Christian Medina Fandiño" userId="70459ba0-09af-4d87-80e0-c000193bfc69" providerId="ADAL" clId="{A0E1ECDF-E63B-4E70-A26C-72DC0B56CD6E}" dt="2020-08-26T21:47:26.670" v="210" actId="20577"/>
        <pc:sldMkLst>
          <pc:docMk/>
          <pc:sldMk cId="2772767609" sldId="261"/>
        </pc:sldMkLst>
        <pc:spChg chg="mod">
          <ac:chgData name="Christian Medina Fandiño" userId="70459ba0-09af-4d87-80e0-c000193bfc69" providerId="ADAL" clId="{A0E1ECDF-E63B-4E70-A26C-72DC0B56CD6E}" dt="2020-08-26T21:43:13.380" v="175" actId="1037"/>
          <ac:spMkLst>
            <pc:docMk/>
            <pc:sldMk cId="2772767609" sldId="261"/>
            <ac:spMk id="2" creationId="{9B37CE60-B539-49DF-B6C2-6A1E8861685F}"/>
          </ac:spMkLst>
        </pc:spChg>
        <pc:spChg chg="mod">
          <ac:chgData name="Christian Medina Fandiño" userId="70459ba0-09af-4d87-80e0-c000193bfc69" providerId="ADAL" clId="{A0E1ECDF-E63B-4E70-A26C-72DC0B56CD6E}" dt="2020-08-26T21:47:26.670" v="210" actId="20577"/>
          <ac:spMkLst>
            <pc:docMk/>
            <pc:sldMk cId="2772767609" sldId="261"/>
            <ac:spMk id="7" creationId="{00000000-0000-0000-0000-000000000000}"/>
          </ac:spMkLst>
        </pc:spChg>
        <pc:spChg chg="mod">
          <ac:chgData name="Christian Medina Fandiño" userId="70459ba0-09af-4d87-80e0-c000193bfc69" providerId="ADAL" clId="{A0E1ECDF-E63B-4E70-A26C-72DC0B56CD6E}" dt="2020-08-26T17:43:47.801" v="32" actId="20577"/>
          <ac:spMkLst>
            <pc:docMk/>
            <pc:sldMk cId="2772767609" sldId="261"/>
            <ac:spMk id="26" creationId="{01122215-05F2-4717-BC38-98250B3440EA}"/>
          </ac:spMkLst>
        </pc:spChg>
        <pc:spChg chg="mod">
          <ac:chgData name="Christian Medina Fandiño" userId="70459ba0-09af-4d87-80e0-c000193bfc69" providerId="ADAL" clId="{A0E1ECDF-E63B-4E70-A26C-72DC0B56CD6E}" dt="2020-08-26T21:42:47.632" v="153" actId="20577"/>
          <ac:spMkLst>
            <pc:docMk/>
            <pc:sldMk cId="2772767609" sldId="261"/>
            <ac:spMk id="32" creationId="{5B6EAC0E-ED10-48D6-8BE7-2EC52B94C78F}"/>
          </ac:spMkLst>
        </pc:spChg>
        <pc:spChg chg="mod">
          <ac:chgData name="Christian Medina Fandiño" userId="70459ba0-09af-4d87-80e0-c000193bfc69" providerId="ADAL" clId="{A0E1ECDF-E63B-4E70-A26C-72DC0B56CD6E}" dt="2020-08-26T21:44:55.017" v="179" actId="20577"/>
          <ac:spMkLst>
            <pc:docMk/>
            <pc:sldMk cId="2772767609" sldId="261"/>
            <ac:spMk id="37" creationId="{77C8FD77-A8C7-446A-B80D-66C1FA007143}"/>
          </ac:spMkLst>
        </pc:spChg>
        <pc:spChg chg="mod">
          <ac:chgData name="Christian Medina Fandiño" userId="70459ba0-09af-4d87-80e0-c000193bfc69" providerId="ADAL" clId="{A0E1ECDF-E63B-4E70-A26C-72DC0B56CD6E}" dt="2020-08-26T21:45:12.348" v="182" actId="20577"/>
          <ac:spMkLst>
            <pc:docMk/>
            <pc:sldMk cId="2772767609" sldId="261"/>
            <ac:spMk id="40" creationId="{DB21F0E6-5BF6-4AC9-B779-61BDB13A69AC}"/>
          </ac:spMkLst>
        </pc:spChg>
        <pc:spChg chg="mod">
          <ac:chgData name="Christian Medina Fandiño" userId="70459ba0-09af-4d87-80e0-c000193bfc69" providerId="ADAL" clId="{A0E1ECDF-E63B-4E70-A26C-72DC0B56CD6E}" dt="2020-08-26T21:42:21.773" v="143" actId="20577"/>
          <ac:spMkLst>
            <pc:docMk/>
            <pc:sldMk cId="2772767609" sldId="261"/>
            <ac:spMk id="41" creationId="{0A9808EB-126B-4477-8D65-34827648123F}"/>
          </ac:spMkLst>
        </pc:spChg>
        <pc:picChg chg="del">
          <ac:chgData name="Christian Medina Fandiño" userId="70459ba0-09af-4d87-80e0-c000193bfc69" providerId="ADAL" clId="{A0E1ECDF-E63B-4E70-A26C-72DC0B56CD6E}" dt="2020-08-26T21:46:57.009" v="187" actId="478"/>
          <ac:picMkLst>
            <pc:docMk/>
            <pc:sldMk cId="2772767609" sldId="261"/>
            <ac:picMk id="3" creationId="{00000000-0000-0000-0000-000000000000}"/>
          </ac:picMkLst>
        </pc:picChg>
        <pc:picChg chg="add mod">
          <ac:chgData name="Christian Medina Fandiño" userId="70459ba0-09af-4d87-80e0-c000193bfc69" providerId="ADAL" clId="{A0E1ECDF-E63B-4E70-A26C-72DC0B56CD6E}" dt="2020-08-26T21:47:00.017" v="188" actId="1076"/>
          <ac:picMkLst>
            <pc:docMk/>
            <pc:sldMk cId="2772767609" sldId="261"/>
            <ac:picMk id="8" creationId="{98C3E708-3F91-4848-844B-531747DD105B}"/>
          </ac:picMkLst>
        </pc:picChg>
      </pc:sldChg>
      <pc:sldChg chg="addSp delSp modSp mod">
        <pc:chgData name="Christian Medina Fandiño" userId="70459ba0-09af-4d87-80e0-c000193bfc69" providerId="ADAL" clId="{A0E1ECDF-E63B-4E70-A26C-72DC0B56CD6E}" dt="2020-08-26T23:13:35.724" v="223" actId="1076"/>
        <pc:sldMkLst>
          <pc:docMk/>
          <pc:sldMk cId="3679505198" sldId="262"/>
        </pc:sldMkLst>
        <pc:spChg chg="del">
          <ac:chgData name="Christian Medina Fandiño" userId="70459ba0-09af-4d87-80e0-c000193bfc69" providerId="ADAL" clId="{A0E1ECDF-E63B-4E70-A26C-72DC0B56CD6E}" dt="2020-08-26T23:12:48.574" v="215" actId="478"/>
          <ac:spMkLst>
            <pc:docMk/>
            <pc:sldMk cId="3679505198" sldId="262"/>
            <ac:spMk id="10" creationId="{B77357E8-69AD-4EB5-962B-832213E0C489}"/>
          </ac:spMkLst>
        </pc:spChg>
        <pc:spChg chg="del mod">
          <ac:chgData name="Christian Medina Fandiño" userId="70459ba0-09af-4d87-80e0-c000193bfc69" providerId="ADAL" clId="{A0E1ECDF-E63B-4E70-A26C-72DC0B56CD6E}" dt="2020-08-26T23:12:46.976" v="214" actId="478"/>
          <ac:spMkLst>
            <pc:docMk/>
            <pc:sldMk cId="3679505198" sldId="262"/>
            <ac:spMk id="11" creationId="{6226A47D-C0DC-4ED3-9380-29F6FDF21AF3}"/>
          </ac:spMkLst>
        </pc:spChg>
        <pc:spChg chg="del">
          <ac:chgData name="Christian Medina Fandiño" userId="70459ba0-09af-4d87-80e0-c000193bfc69" providerId="ADAL" clId="{A0E1ECDF-E63B-4E70-A26C-72DC0B56CD6E}" dt="2020-08-26T23:12:50.328" v="216" actId="478"/>
          <ac:spMkLst>
            <pc:docMk/>
            <pc:sldMk cId="3679505198" sldId="262"/>
            <ac:spMk id="12" creationId="{18BEC988-BCF7-43D1-951E-0FF935C41D8E}"/>
          </ac:spMkLst>
        </pc:spChg>
        <pc:spChg chg="mod">
          <ac:chgData name="Christian Medina Fandiño" userId="70459ba0-09af-4d87-80e0-c000193bfc69" providerId="ADAL" clId="{A0E1ECDF-E63B-4E70-A26C-72DC0B56CD6E}" dt="2020-08-26T17:43:55.425" v="42" actId="20577"/>
          <ac:spMkLst>
            <pc:docMk/>
            <pc:sldMk cId="3679505198" sldId="262"/>
            <ac:spMk id="26" creationId="{01122215-05F2-4717-BC38-98250B3440EA}"/>
          </ac:spMkLst>
        </pc:spChg>
        <pc:picChg chg="del">
          <ac:chgData name="Christian Medina Fandiño" userId="70459ba0-09af-4d87-80e0-c000193bfc69" providerId="ADAL" clId="{A0E1ECDF-E63B-4E70-A26C-72DC0B56CD6E}" dt="2020-08-26T23:12:44.665" v="211" actId="478"/>
          <ac:picMkLst>
            <pc:docMk/>
            <pc:sldMk cId="3679505198" sldId="262"/>
            <ac:picMk id="7" creationId="{D90FAA17-6514-4E89-8E88-C8558E52C675}"/>
          </ac:picMkLst>
        </pc:picChg>
        <pc:picChg chg="del">
          <ac:chgData name="Christian Medina Fandiño" userId="70459ba0-09af-4d87-80e0-c000193bfc69" providerId="ADAL" clId="{A0E1ECDF-E63B-4E70-A26C-72DC0B56CD6E}" dt="2020-08-26T23:12:45.247" v="212" actId="478"/>
          <ac:picMkLst>
            <pc:docMk/>
            <pc:sldMk cId="3679505198" sldId="262"/>
            <ac:picMk id="9" creationId="{ECE42674-8A82-48E5-A584-DBCC07017C5B}"/>
          </ac:picMkLst>
        </pc:picChg>
        <pc:picChg chg="add mod">
          <ac:chgData name="Christian Medina Fandiño" userId="70459ba0-09af-4d87-80e0-c000193bfc69" providerId="ADAL" clId="{A0E1ECDF-E63B-4E70-A26C-72DC0B56CD6E}" dt="2020-08-26T23:13:35.724" v="223" actId="1076"/>
          <ac:picMkLst>
            <pc:docMk/>
            <pc:sldMk cId="3679505198" sldId="262"/>
            <ac:picMk id="1026" creationId="{25C8E734-3B17-4DDA-B068-5ACF1997AD60}"/>
          </ac:picMkLst>
        </pc:picChg>
      </pc:sldChg>
      <pc:sldChg chg="addSp delSp modSp mod">
        <pc:chgData name="Christian Medina Fandiño" userId="70459ba0-09af-4d87-80e0-c000193bfc69" providerId="ADAL" clId="{A0E1ECDF-E63B-4E70-A26C-72DC0B56CD6E}" dt="2020-08-27T00:08:35.886" v="236" actId="14100"/>
        <pc:sldMkLst>
          <pc:docMk/>
          <pc:sldMk cId="69862513" sldId="263"/>
        </pc:sldMkLst>
        <pc:spChg chg="del">
          <ac:chgData name="Christian Medina Fandiño" userId="70459ba0-09af-4d87-80e0-c000193bfc69" providerId="ADAL" clId="{A0E1ECDF-E63B-4E70-A26C-72DC0B56CD6E}" dt="2020-08-26T23:14:01.601" v="227" actId="478"/>
          <ac:spMkLst>
            <pc:docMk/>
            <pc:sldMk cId="69862513" sldId="263"/>
            <ac:spMk id="10" creationId="{B77357E8-69AD-4EB5-962B-832213E0C489}"/>
          </ac:spMkLst>
        </pc:spChg>
        <pc:spChg chg="del">
          <ac:chgData name="Christian Medina Fandiño" userId="70459ba0-09af-4d87-80e0-c000193bfc69" providerId="ADAL" clId="{A0E1ECDF-E63B-4E70-A26C-72DC0B56CD6E}" dt="2020-08-26T23:13:59.738" v="226" actId="478"/>
          <ac:spMkLst>
            <pc:docMk/>
            <pc:sldMk cId="69862513" sldId="263"/>
            <ac:spMk id="11" creationId="{6226A47D-C0DC-4ED3-9380-29F6FDF21AF3}"/>
          </ac:spMkLst>
        </pc:spChg>
        <pc:spChg chg="del">
          <ac:chgData name="Christian Medina Fandiño" userId="70459ba0-09af-4d87-80e0-c000193bfc69" providerId="ADAL" clId="{A0E1ECDF-E63B-4E70-A26C-72DC0B56CD6E}" dt="2020-08-27T00:08:26.334" v="234" actId="478"/>
          <ac:spMkLst>
            <pc:docMk/>
            <pc:sldMk cId="69862513" sldId="263"/>
            <ac:spMk id="12" creationId="{18BEC988-BCF7-43D1-951E-0FF935C41D8E}"/>
          </ac:spMkLst>
        </pc:spChg>
        <pc:spChg chg="mod">
          <ac:chgData name="Christian Medina Fandiño" userId="70459ba0-09af-4d87-80e0-c000193bfc69" providerId="ADAL" clId="{A0E1ECDF-E63B-4E70-A26C-72DC0B56CD6E}" dt="2020-08-26T17:44:01.265" v="53" actId="20577"/>
          <ac:spMkLst>
            <pc:docMk/>
            <pc:sldMk cId="69862513" sldId="263"/>
            <ac:spMk id="26" creationId="{01122215-05F2-4717-BC38-98250B3440EA}"/>
          </ac:spMkLst>
        </pc:spChg>
        <pc:picChg chg="del">
          <ac:chgData name="Christian Medina Fandiño" userId="70459ba0-09af-4d87-80e0-c000193bfc69" providerId="ADAL" clId="{A0E1ECDF-E63B-4E70-A26C-72DC0B56CD6E}" dt="2020-08-26T23:13:57.712" v="225" actId="478"/>
          <ac:picMkLst>
            <pc:docMk/>
            <pc:sldMk cId="69862513" sldId="263"/>
            <ac:picMk id="2" creationId="{00000000-0000-0000-0000-000000000000}"/>
          </ac:picMkLst>
        </pc:picChg>
        <pc:picChg chg="del">
          <ac:chgData name="Christian Medina Fandiño" userId="70459ba0-09af-4d87-80e0-c000193bfc69" providerId="ADAL" clId="{A0E1ECDF-E63B-4E70-A26C-72DC0B56CD6E}" dt="2020-08-26T23:13:57.169" v="224" actId="478"/>
          <ac:picMkLst>
            <pc:docMk/>
            <pc:sldMk cId="69862513" sldId="263"/>
            <ac:picMk id="3" creationId="{00000000-0000-0000-0000-000000000000}"/>
          </ac:picMkLst>
        </pc:picChg>
        <pc:picChg chg="add mod modCrop">
          <ac:chgData name="Christian Medina Fandiño" userId="70459ba0-09af-4d87-80e0-c000193bfc69" providerId="ADAL" clId="{A0E1ECDF-E63B-4E70-A26C-72DC0B56CD6E}" dt="2020-08-27T00:08:35.886" v="236" actId="14100"/>
          <ac:picMkLst>
            <pc:docMk/>
            <pc:sldMk cId="69862513" sldId="263"/>
            <ac:picMk id="5" creationId="{FA958117-D4E8-42FA-83DC-7AD20D0F7DA8}"/>
          </ac:picMkLst>
        </pc:picChg>
      </pc:sldChg>
    </pc:docChg>
  </pc:docChgLst>
  <pc:docChgLst>
    <pc:chgData name="Andrea del Pilar Zambrano Barrios" userId="S::andrea.zambrano@umv.gov.co::1519e40c-9e7f-40e0-9e92-d841ec5ff672" providerId="AD" clId="Web-{04AC5635-9A4C-F730-F388-C47F3D16C5AA}"/>
    <pc:docChg chg="modSld">
      <pc:chgData name="Andrea del Pilar Zambrano Barrios" userId="S::andrea.zambrano@umv.gov.co::1519e40c-9e7f-40e0-9e92-d841ec5ff672" providerId="AD" clId="Web-{04AC5635-9A4C-F730-F388-C47F3D16C5AA}" dt="2020-08-28T18:38:53.194" v="3" actId="20577"/>
      <pc:docMkLst>
        <pc:docMk/>
      </pc:docMkLst>
      <pc:sldChg chg="modSp">
        <pc:chgData name="Andrea del Pilar Zambrano Barrios" userId="S::andrea.zambrano@umv.gov.co::1519e40c-9e7f-40e0-9e92-d841ec5ff672" providerId="AD" clId="Web-{04AC5635-9A4C-F730-F388-C47F3D16C5AA}" dt="2020-08-28T18:38:53.194" v="2" actId="20577"/>
        <pc:sldMkLst>
          <pc:docMk/>
          <pc:sldMk cId="3679505198" sldId="262"/>
        </pc:sldMkLst>
        <pc:spChg chg="mod">
          <ac:chgData name="Andrea del Pilar Zambrano Barrios" userId="S::andrea.zambrano@umv.gov.co::1519e40c-9e7f-40e0-9e92-d841ec5ff672" providerId="AD" clId="Web-{04AC5635-9A4C-F730-F388-C47F3D16C5AA}" dt="2020-08-28T18:38:53.194" v="2" actId="20577"/>
          <ac:spMkLst>
            <pc:docMk/>
            <pc:sldMk cId="3679505198" sldId="262"/>
            <ac:spMk id="26" creationId="{01122215-05F2-4717-BC38-98250B3440EA}"/>
          </ac:spMkLst>
        </pc:spChg>
      </pc:sldChg>
    </pc:docChg>
  </pc:docChgLst>
  <pc:docChgLst>
    <pc:chgData name="Christian Medina Fandiño" userId="70459ba0-09af-4d87-80e0-c000193bfc69" providerId="ADAL" clId="{D035B926-D90A-400B-9677-45B98DB675C5}"/>
    <pc:docChg chg="undo custSel addSld modSld">
      <pc:chgData name="Christian Medina Fandiño" userId="70459ba0-09af-4d87-80e0-c000193bfc69" providerId="ADAL" clId="{D035B926-D90A-400B-9677-45B98DB675C5}" dt="2020-08-11T22:03:25.382" v="311" actId="1076"/>
      <pc:docMkLst>
        <pc:docMk/>
      </pc:docMkLst>
      <pc:sldChg chg="modSp mod">
        <pc:chgData name="Christian Medina Fandiño" userId="70459ba0-09af-4d87-80e0-c000193bfc69" providerId="ADAL" clId="{D035B926-D90A-400B-9677-45B98DB675C5}" dt="2020-08-11T21:44:09.477" v="8" actId="20577"/>
        <pc:sldMkLst>
          <pc:docMk/>
          <pc:sldMk cId="1625238638" sldId="256"/>
        </pc:sldMkLst>
        <pc:spChg chg="mod">
          <ac:chgData name="Christian Medina Fandiño" userId="70459ba0-09af-4d87-80e0-c000193bfc69" providerId="ADAL" clId="{D035B926-D90A-400B-9677-45B98DB675C5}" dt="2020-08-11T21:44:09.477" v="8" actId="20577"/>
          <ac:spMkLst>
            <pc:docMk/>
            <pc:sldMk cId="1625238638" sldId="256"/>
            <ac:spMk id="8" creationId="{D424B804-6ED2-4C1C-843F-45DD9AC2592D}"/>
          </ac:spMkLst>
        </pc:spChg>
      </pc:sldChg>
      <pc:sldChg chg="addSp delSp modSp mod">
        <pc:chgData name="Christian Medina Fandiño" userId="70459ba0-09af-4d87-80e0-c000193bfc69" providerId="ADAL" clId="{D035B926-D90A-400B-9677-45B98DB675C5}" dt="2020-08-11T21:49:29.859" v="98" actId="14100"/>
        <pc:sldMkLst>
          <pc:docMk/>
          <pc:sldMk cId="3068663787" sldId="260"/>
        </pc:sldMkLst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" creationId="{504D11CB-EA74-4AA0-B34A-5BFE314FB4B3}"/>
          </ac:spMkLst>
        </pc:spChg>
        <pc:spChg chg="mod">
          <ac:chgData name="Christian Medina Fandiño" userId="70459ba0-09af-4d87-80e0-c000193bfc69" providerId="ADAL" clId="{D035B926-D90A-400B-9677-45B98DB675C5}" dt="2020-08-11T21:49:18.891" v="96" actId="20577"/>
          <ac:spMkLst>
            <pc:docMk/>
            <pc:sldMk cId="3068663787" sldId="260"/>
            <ac:spMk id="5" creationId="{940F3986-3BEE-475A-B343-204ADC841496}"/>
          </ac:spMkLst>
        </pc:spChg>
        <pc:spChg chg="mod">
          <ac:chgData name="Christian Medina Fandiño" userId="70459ba0-09af-4d87-80e0-c000193bfc69" providerId="ADAL" clId="{D035B926-D90A-400B-9677-45B98DB675C5}" dt="2020-08-11T21:49:25.978" v="97" actId="14100"/>
          <ac:spMkLst>
            <pc:docMk/>
            <pc:sldMk cId="3068663787" sldId="260"/>
            <ac:spMk id="6" creationId="{8075FEA1-E7C4-4C46-9472-BDC9839BA757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7" creationId="{9D397F90-3D87-4819-80C8-48F1DCF42AFE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8" creationId="{BF68BB1B-3972-4F77-A14C-28C3C35BCE6E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10" creationId="{584D83D0-5786-4646-A0CF-48B6162AA153}"/>
          </ac:spMkLst>
        </pc:spChg>
        <pc:spChg chg="mod">
          <ac:chgData name="Christian Medina Fandiño" userId="70459ba0-09af-4d87-80e0-c000193bfc69" providerId="ADAL" clId="{D035B926-D90A-400B-9677-45B98DB675C5}" dt="2020-08-11T21:49:29.859" v="98" actId="14100"/>
          <ac:spMkLst>
            <pc:docMk/>
            <pc:sldMk cId="3068663787" sldId="260"/>
            <ac:spMk id="14" creationId="{4B36F9F3-BDD3-4ED3-8A10-46D7BBD94098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15" creationId="{D350B785-BF9D-4506-9CEF-E09928B0CB8B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19" creationId="{1F7BCF7F-2205-4931-9FD4-E72E1CEEFBBB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25" creationId="{77AE5794-A5D6-42B6-BBCE-49E959432558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0" creationId="{9DCDEBEB-CEBE-48A1-AE79-8923BB8BE74A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5" creationId="{4BC1872A-C35E-4DE7-A6A8-09AE0CEE335F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7" creationId="{59620B2E-F8C1-4127-8341-3F23642F3EC1}"/>
          </ac:spMkLst>
        </pc:spChg>
        <pc:spChg chg="del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39" creationId="{8A3DD7CE-9EBB-4E20-AD1E-7B261EEA2AA4}"/>
          </ac:spMkLst>
        </pc:spChg>
        <pc:spChg chg="del">
          <ac:chgData name="Christian Medina Fandiño" userId="70459ba0-09af-4d87-80e0-c000193bfc69" providerId="ADAL" clId="{D035B926-D90A-400B-9677-45B98DB675C5}" dt="2020-08-11T21:47:20.820" v="45" actId="478"/>
          <ac:spMkLst>
            <pc:docMk/>
            <pc:sldMk cId="3068663787" sldId="260"/>
            <ac:spMk id="41" creationId="{1AE5F90D-389E-480B-870A-196864AE6E1D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43" creationId="{DB3BFEE4-761C-44C2-B1ED-256724EE0263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45" creationId="{B2432968-C911-4012-92E8-02FF76AF2F3C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47" creationId="{8A2C9A6E-80C3-4368-8F89-C7B5D34CCB9D}"/>
          </ac:spMkLst>
        </pc:spChg>
        <pc:spChg chg="mod">
          <ac:chgData name="Christian Medina Fandiño" userId="70459ba0-09af-4d87-80e0-c000193bfc69" providerId="ADAL" clId="{D035B926-D90A-400B-9677-45B98DB675C5}" dt="2020-08-11T21:47:43.376" v="54" actId="20577"/>
          <ac:spMkLst>
            <pc:docMk/>
            <pc:sldMk cId="3068663787" sldId="260"/>
            <ac:spMk id="49" creationId="{5E4F07A2-1124-4811-A3DF-3EE9A5CB33CC}"/>
          </ac:spMkLst>
        </pc:spChg>
        <pc:spChg chg="mod">
          <ac:chgData name="Christian Medina Fandiño" userId="70459ba0-09af-4d87-80e0-c000193bfc69" providerId="ADAL" clId="{D035B926-D90A-400B-9677-45B98DB675C5}" dt="2020-08-11T21:47:39.526" v="50" actId="20577"/>
          <ac:spMkLst>
            <pc:docMk/>
            <pc:sldMk cId="3068663787" sldId="260"/>
            <ac:spMk id="51" creationId="{89A8B1FD-DDF1-4F42-A6C8-617958CE4591}"/>
          </ac:spMkLst>
        </pc:spChg>
        <pc:spChg chg="mod">
          <ac:chgData name="Christian Medina Fandiño" userId="70459ba0-09af-4d87-80e0-c000193bfc69" providerId="ADAL" clId="{D035B926-D90A-400B-9677-45B98DB675C5}" dt="2020-08-11T21:47:22.308" v="46" actId="478"/>
          <ac:spMkLst>
            <pc:docMk/>
            <pc:sldMk cId="3068663787" sldId="260"/>
            <ac:spMk id="53" creationId="{33F04456-21E3-452A-8EB3-859BCCFCF520}"/>
          </ac:spMkLst>
        </pc:spChg>
        <pc:spChg chg="mod">
          <ac:chgData name="Christian Medina Fandiño" userId="70459ba0-09af-4d87-80e0-c000193bfc69" providerId="ADAL" clId="{D035B926-D90A-400B-9677-45B98DB675C5}" dt="2020-08-11T21:49:08.072" v="73" actId="1076"/>
          <ac:spMkLst>
            <pc:docMk/>
            <pc:sldMk cId="3068663787" sldId="260"/>
            <ac:spMk id="59" creationId="{FF3DEBD0-5BD9-4DE6-AA3F-10BA97604B4D}"/>
          </ac:spMkLst>
        </pc:spChg>
        <pc:grpChg chg="mod">
          <ac:chgData name="Christian Medina Fandiño" userId="70459ba0-09af-4d87-80e0-c000193bfc69" providerId="ADAL" clId="{D035B926-D90A-400B-9677-45B98DB675C5}" dt="2020-08-11T21:47:22.308" v="46" actId="478"/>
          <ac:grpSpMkLst>
            <pc:docMk/>
            <pc:sldMk cId="3068663787" sldId="260"/>
            <ac:grpSpMk id="23" creationId="{15E88007-BADD-4EDC-A99C-BCA6A40E5376}"/>
          </ac:grpSpMkLst>
        </pc:grpChg>
        <pc:grpChg chg="mod">
          <ac:chgData name="Christian Medina Fandiño" userId="70459ba0-09af-4d87-80e0-c000193bfc69" providerId="ADAL" clId="{D035B926-D90A-400B-9677-45B98DB675C5}" dt="2020-08-11T21:47:22.308" v="46" actId="478"/>
          <ac:grpSpMkLst>
            <pc:docMk/>
            <pc:sldMk cId="3068663787" sldId="260"/>
            <ac:grpSpMk id="54" creationId="{0034FAEF-FFDA-4FCC-9B1C-48FD6831A542}"/>
          </ac:grpSpMkLst>
        </pc:grpChg>
        <pc:grpChg chg="mod">
          <ac:chgData name="Christian Medina Fandiño" userId="70459ba0-09af-4d87-80e0-c000193bfc69" providerId="ADAL" clId="{D035B926-D90A-400B-9677-45B98DB675C5}" dt="2020-08-11T21:47:22.308" v="46" actId="478"/>
          <ac:grpSpMkLst>
            <pc:docMk/>
            <pc:sldMk cId="3068663787" sldId="260"/>
            <ac:grpSpMk id="55" creationId="{0313514A-A0F8-4DED-BF73-5F438FE11C86}"/>
          </ac:grpSpMkLst>
        </pc:grpChg>
        <pc:picChg chg="add mod">
          <ac:chgData name="Christian Medina Fandiño" userId="70459ba0-09af-4d87-80e0-c000193bfc69" providerId="ADAL" clId="{D035B926-D90A-400B-9677-45B98DB675C5}" dt="2020-08-11T21:47:30.724" v="48" actId="1076"/>
          <ac:picMkLst>
            <pc:docMk/>
            <pc:sldMk cId="3068663787" sldId="260"/>
            <ac:picMk id="2" creationId="{D54A4C2C-F60D-484E-B991-3572ADA43FBA}"/>
          </ac:picMkLst>
        </pc:picChg>
        <pc:picChg chg="add mod">
          <ac:chgData name="Christian Medina Fandiño" userId="70459ba0-09af-4d87-80e0-c000193bfc69" providerId="ADAL" clId="{D035B926-D90A-400B-9677-45B98DB675C5}" dt="2020-08-11T21:49:04.936" v="72" actId="1076"/>
          <ac:picMkLst>
            <pc:docMk/>
            <pc:sldMk cId="3068663787" sldId="260"/>
            <ac:picMk id="12" creationId="{C7D56F2B-41C5-4308-9975-4E107A92FB58}"/>
          </ac:picMkLst>
        </pc:picChg>
        <pc:picChg chg="mod">
          <ac:chgData name="Christian Medina Fandiño" userId="70459ba0-09af-4d87-80e0-c000193bfc69" providerId="ADAL" clId="{D035B926-D90A-400B-9677-45B98DB675C5}" dt="2020-08-11T21:47:22.308" v="46" actId="478"/>
          <ac:picMkLst>
            <pc:docMk/>
            <pc:sldMk cId="3068663787" sldId="260"/>
            <ac:picMk id="17" creationId="{CEF92922-D00D-45F5-B73B-DA9F3215DCA7}"/>
          </ac:picMkLst>
        </pc:picChg>
        <pc:picChg chg="del">
          <ac:chgData name="Christian Medina Fandiño" userId="70459ba0-09af-4d87-80e0-c000193bfc69" providerId="ADAL" clId="{D035B926-D90A-400B-9677-45B98DB675C5}" dt="2020-08-11T21:48:26.851" v="56" actId="478"/>
          <ac:picMkLst>
            <pc:docMk/>
            <pc:sldMk cId="3068663787" sldId="260"/>
            <ac:picMk id="57" creationId="{B22E02A4-5210-4958-9FFB-9093A17A0A6F}"/>
          </ac:picMkLst>
        </pc:picChg>
      </pc:sldChg>
      <pc:sldChg chg="addSp delSp modSp mod">
        <pc:chgData name="Christian Medina Fandiño" userId="70459ba0-09af-4d87-80e0-c000193bfc69" providerId="ADAL" clId="{D035B926-D90A-400B-9677-45B98DB675C5}" dt="2020-08-11T21:53:40.195" v="187" actId="1076"/>
        <pc:sldMkLst>
          <pc:docMk/>
          <pc:sldMk cId="2772767609" sldId="261"/>
        </pc:sldMkLst>
        <pc:spChg chg="mod">
          <ac:chgData name="Christian Medina Fandiño" userId="70459ba0-09af-4d87-80e0-c000193bfc69" providerId="ADAL" clId="{D035B926-D90A-400B-9677-45B98DB675C5}" dt="2020-08-11T21:49:44.933" v="116" actId="14100"/>
          <ac:spMkLst>
            <pc:docMk/>
            <pc:sldMk cId="2772767609" sldId="261"/>
            <ac:spMk id="21" creationId="{78BDB5BC-6C29-4C0F-A2A2-7CB4130EB405}"/>
          </ac:spMkLst>
        </pc:spChg>
        <pc:spChg chg="mod">
          <ac:chgData name="Christian Medina Fandiño" userId="70459ba0-09af-4d87-80e0-c000193bfc69" providerId="ADAL" clId="{D035B926-D90A-400B-9677-45B98DB675C5}" dt="2020-08-11T21:49:50.407" v="117" actId="14100"/>
          <ac:spMkLst>
            <pc:docMk/>
            <pc:sldMk cId="2772767609" sldId="261"/>
            <ac:spMk id="22" creationId="{4251707E-E95A-432C-8DEB-F5A7F25175F2}"/>
          </ac:spMkLst>
        </pc:spChg>
        <pc:spChg chg="mod">
          <ac:chgData name="Christian Medina Fandiño" userId="70459ba0-09af-4d87-80e0-c000193bfc69" providerId="ADAL" clId="{D035B926-D90A-400B-9677-45B98DB675C5}" dt="2020-08-11T21:49:40.245" v="115" actId="6549"/>
          <ac:spMkLst>
            <pc:docMk/>
            <pc:sldMk cId="2772767609" sldId="261"/>
            <ac:spMk id="26" creationId="{01122215-05F2-4717-BC38-98250B3440EA}"/>
          </ac:spMkLst>
        </pc:spChg>
        <pc:spChg chg="mod">
          <ac:chgData name="Christian Medina Fandiño" userId="70459ba0-09af-4d87-80e0-c000193bfc69" providerId="ADAL" clId="{D035B926-D90A-400B-9677-45B98DB675C5}" dt="2020-08-11T21:51:36.475" v="146" actId="20577"/>
          <ac:spMkLst>
            <pc:docMk/>
            <pc:sldMk cId="2772767609" sldId="261"/>
            <ac:spMk id="32" creationId="{5B6EAC0E-ED10-48D6-8BE7-2EC52B94C78F}"/>
          </ac:spMkLst>
        </pc:spChg>
        <pc:spChg chg="mod">
          <ac:chgData name="Christian Medina Fandiño" userId="70459ba0-09af-4d87-80e0-c000193bfc69" providerId="ADAL" clId="{D035B926-D90A-400B-9677-45B98DB675C5}" dt="2020-08-11T21:52:13.456" v="176" actId="1036"/>
          <ac:spMkLst>
            <pc:docMk/>
            <pc:sldMk cId="2772767609" sldId="261"/>
            <ac:spMk id="34" creationId="{8D060FF4-2F6C-472B-AA1B-1A6374FF275A}"/>
          </ac:spMkLst>
        </pc:spChg>
        <pc:spChg chg="mod">
          <ac:chgData name="Christian Medina Fandiño" userId="70459ba0-09af-4d87-80e0-c000193bfc69" providerId="ADAL" clId="{D035B926-D90A-400B-9677-45B98DB675C5}" dt="2020-08-11T21:52:49.412" v="181" actId="1076"/>
          <ac:spMkLst>
            <pc:docMk/>
            <pc:sldMk cId="2772767609" sldId="261"/>
            <ac:spMk id="37" creationId="{77C8FD77-A8C7-446A-B80D-66C1FA007143}"/>
          </ac:spMkLst>
        </pc:spChg>
        <pc:spChg chg="mod">
          <ac:chgData name="Christian Medina Fandiño" userId="70459ba0-09af-4d87-80e0-c000193bfc69" providerId="ADAL" clId="{D035B926-D90A-400B-9677-45B98DB675C5}" dt="2020-08-11T21:53:40.195" v="187" actId="1076"/>
          <ac:spMkLst>
            <pc:docMk/>
            <pc:sldMk cId="2772767609" sldId="261"/>
            <ac:spMk id="40" creationId="{DB21F0E6-5BF6-4AC9-B779-61BDB13A69AC}"/>
          </ac:spMkLst>
        </pc:spChg>
        <pc:picChg chg="del">
          <ac:chgData name="Christian Medina Fandiño" userId="70459ba0-09af-4d87-80e0-c000193bfc69" providerId="ADAL" clId="{D035B926-D90A-400B-9677-45B98DB675C5}" dt="2020-08-11T21:50:23.773" v="122" actId="478"/>
          <ac:picMkLst>
            <pc:docMk/>
            <pc:sldMk cId="2772767609" sldId="261"/>
            <ac:picMk id="3" creationId="{03952BB9-4072-40C0-8D48-7666AE7A2C7C}"/>
          </ac:picMkLst>
        </pc:picChg>
        <pc:picChg chg="add mod">
          <ac:chgData name="Christian Medina Fandiño" userId="70459ba0-09af-4d87-80e0-c000193bfc69" providerId="ADAL" clId="{D035B926-D90A-400B-9677-45B98DB675C5}" dt="2020-08-11T21:50:44.454" v="126" actId="1076"/>
          <ac:picMkLst>
            <pc:docMk/>
            <pc:sldMk cId="2772767609" sldId="261"/>
            <ac:picMk id="5" creationId="{9D064921-EB91-40F5-BD8C-1C5230792D9F}"/>
          </ac:picMkLst>
        </pc:picChg>
      </pc:sldChg>
      <pc:sldChg chg="addSp delSp modSp add mod">
        <pc:chgData name="Christian Medina Fandiño" userId="70459ba0-09af-4d87-80e0-c000193bfc69" providerId="ADAL" clId="{D035B926-D90A-400B-9677-45B98DB675C5}" dt="2020-08-11T22:03:25.382" v="311" actId="1076"/>
        <pc:sldMkLst>
          <pc:docMk/>
          <pc:sldMk cId="3679505198" sldId="262"/>
        </pc:sldMkLst>
        <pc:spChg chg="add mod">
          <ac:chgData name="Christian Medina Fandiño" userId="70459ba0-09af-4d87-80e0-c000193bfc69" providerId="ADAL" clId="{D035B926-D90A-400B-9677-45B98DB675C5}" dt="2020-08-11T21:59:26.919" v="254" actId="1076"/>
          <ac:spMkLst>
            <pc:docMk/>
            <pc:sldMk cId="3679505198" sldId="262"/>
            <ac:spMk id="10" creationId="{B77357E8-69AD-4EB5-962B-832213E0C489}"/>
          </ac:spMkLst>
        </pc:spChg>
        <pc:spChg chg="add mod">
          <ac:chgData name="Christian Medina Fandiño" userId="70459ba0-09af-4d87-80e0-c000193bfc69" providerId="ADAL" clId="{D035B926-D90A-400B-9677-45B98DB675C5}" dt="2020-08-11T21:59:36.666" v="264" actId="14100"/>
          <ac:spMkLst>
            <pc:docMk/>
            <pc:sldMk cId="3679505198" sldId="262"/>
            <ac:spMk id="11" creationId="{6226A47D-C0DC-4ED3-9380-29F6FDF21AF3}"/>
          </ac:spMkLst>
        </pc:spChg>
        <pc:spChg chg="add mod">
          <ac:chgData name="Christian Medina Fandiño" userId="70459ba0-09af-4d87-80e0-c000193bfc69" providerId="ADAL" clId="{D035B926-D90A-400B-9677-45B98DB675C5}" dt="2020-08-11T22:03:25.382" v="311" actId="1076"/>
          <ac:spMkLst>
            <pc:docMk/>
            <pc:sldMk cId="3679505198" sldId="262"/>
            <ac:spMk id="12" creationId="{18BEC988-BCF7-43D1-951E-0FF935C41D8E}"/>
          </ac:spMkLst>
        </pc:spChg>
        <pc:spChg chg="add del mod">
          <ac:chgData name="Christian Medina Fandiño" userId="70459ba0-09af-4d87-80e0-c000193bfc69" providerId="ADAL" clId="{D035B926-D90A-400B-9677-45B98DB675C5}" dt="2020-08-11T21:55:16.802" v="221" actId="113"/>
          <ac:spMkLst>
            <pc:docMk/>
            <pc:sldMk cId="3679505198" sldId="262"/>
            <ac:spMk id="27" creationId="{AFCF9639-B0DF-41F7-81B9-A2F8078DF870}"/>
          </ac:spMkLst>
        </pc:spChg>
        <pc:grpChg chg="add del">
          <ac:chgData name="Christian Medina Fandiño" userId="70459ba0-09af-4d87-80e0-c000193bfc69" providerId="ADAL" clId="{D035B926-D90A-400B-9677-45B98DB675C5}" dt="2020-08-11T21:55:21.256" v="223" actId="478"/>
          <ac:grpSpMkLst>
            <pc:docMk/>
            <pc:sldMk cId="3679505198" sldId="262"/>
            <ac:grpSpMk id="29" creationId="{9BE1D9EA-CC0C-470D-9342-E5F7FB06949C}"/>
          </ac:grpSpMkLst>
        </pc:grpChg>
        <pc:grpChg chg="add del">
          <ac:chgData name="Christian Medina Fandiño" userId="70459ba0-09af-4d87-80e0-c000193bfc69" providerId="ADAL" clId="{D035B926-D90A-400B-9677-45B98DB675C5}" dt="2020-08-11T21:55:23.960" v="224" actId="478"/>
          <ac:grpSpMkLst>
            <pc:docMk/>
            <pc:sldMk cId="3679505198" sldId="262"/>
            <ac:grpSpMk id="30" creationId="{8E274AE9-6141-4FC4-B7A5-A65073F2A095}"/>
          </ac:grpSpMkLst>
        </pc:grpChg>
        <pc:picChg chg="add del mod">
          <ac:chgData name="Christian Medina Fandiño" userId="70459ba0-09af-4d87-80e0-c000193bfc69" providerId="ADAL" clId="{D035B926-D90A-400B-9677-45B98DB675C5}" dt="2020-08-11T21:58:35.761" v="231" actId="478"/>
          <ac:picMkLst>
            <pc:docMk/>
            <pc:sldMk cId="3679505198" sldId="262"/>
            <ac:picMk id="3" creationId="{CD2C7D76-739E-415D-8E75-B5F60CF19475}"/>
          </ac:picMkLst>
        </pc:picChg>
        <pc:picChg chg="add del">
          <ac:chgData name="Christian Medina Fandiño" userId="70459ba0-09af-4d87-80e0-c000193bfc69" providerId="ADAL" clId="{D035B926-D90A-400B-9677-45B98DB675C5}" dt="2020-08-11T21:55:25.537" v="225" actId="478"/>
          <ac:picMkLst>
            <pc:docMk/>
            <pc:sldMk cId="3679505198" sldId="262"/>
            <ac:picMk id="4" creationId="{DA5FDE2B-3F62-4DA1-BEC7-7174CB4968B2}"/>
          </ac:picMkLst>
        </pc:picChg>
        <pc:picChg chg="add del">
          <ac:chgData name="Christian Medina Fandiño" userId="70459ba0-09af-4d87-80e0-c000193bfc69" providerId="ADAL" clId="{D035B926-D90A-400B-9677-45B98DB675C5}" dt="2020-08-11T21:55:20.144" v="222" actId="478"/>
          <ac:picMkLst>
            <pc:docMk/>
            <pc:sldMk cId="3679505198" sldId="262"/>
            <ac:picMk id="5" creationId="{9D064921-EB91-40F5-BD8C-1C5230792D9F}"/>
          </ac:picMkLst>
        </pc:picChg>
        <pc:picChg chg="add mod">
          <ac:chgData name="Christian Medina Fandiño" userId="70459ba0-09af-4d87-80e0-c000193bfc69" providerId="ADAL" clId="{D035B926-D90A-400B-9677-45B98DB675C5}" dt="2020-08-11T21:59:01.971" v="242" actId="1076"/>
          <ac:picMkLst>
            <pc:docMk/>
            <pc:sldMk cId="3679505198" sldId="262"/>
            <ac:picMk id="7" creationId="{D90FAA17-6514-4E89-8E88-C8558E52C675}"/>
          </ac:picMkLst>
        </pc:picChg>
        <pc:picChg chg="add mod">
          <ac:chgData name="Christian Medina Fandiño" userId="70459ba0-09af-4d87-80e0-c000193bfc69" providerId="ADAL" clId="{D035B926-D90A-400B-9677-45B98DB675C5}" dt="2020-08-11T21:59:01.971" v="242" actId="1076"/>
          <ac:picMkLst>
            <pc:docMk/>
            <pc:sldMk cId="3679505198" sldId="262"/>
            <ac:picMk id="9" creationId="{ECE42674-8A82-48E5-A584-DBCC07017C5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8E84C-C908-4AEF-9AFC-36ACDAF48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511CB7-2436-4333-8DED-83B2A4526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FFAE97-976C-40CA-8E81-3D2F973E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28/08/2020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6ECE2A-2BE9-4CF9-B717-417D7224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CD1BC3-50BB-44FA-993C-FA8F487A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10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CD1E7-0FCC-429E-A3F1-377F1531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5233BA-E687-4E0F-8FEC-129FD7FA6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BE3867-1925-445A-9DCA-1B9502D0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28/08/2020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ED3C40-6543-4C3C-BD3F-DC9F1DC2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F16A0D-3B70-4EF7-86E4-CA59518F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192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71776-4E2C-435D-B373-2585AF2F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B31110-CF60-4260-9C47-757227D7B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87E075-77A2-440C-9910-2F87ED138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28/08/2020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46F29-6A35-421F-8BAD-DB6674D4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84CE5B-E526-4D7C-BF3E-CB91E8ED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81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C14B3E0-8975-4E26-870F-057089397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E51BF0-6F24-4104-A830-348E88C8A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3C66E-546A-4E3B-AAF0-3CDC280EE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D5317-69A6-4BDC-BEB5-315A9E58086B}" type="datetimeFigureOut">
              <a:rPr lang="es-CO" smtClean="0"/>
              <a:t>28/08/2020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11891-D40D-4311-9381-6455C0A71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56B079-47B9-4BA0-AC09-F22AAD108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728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416325A-AB42-422E-97A7-DD5042D15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843" y="2125537"/>
            <a:ext cx="7175157" cy="4763528"/>
          </a:xfrm>
          <a:prstGeom prst="rect">
            <a:avLst/>
          </a:prstGeom>
        </p:spPr>
      </p:pic>
      <p:pic>
        <p:nvPicPr>
          <p:cNvPr id="3" name="Imagen 2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BAA22F41-E604-4CE3-AB9B-CEA07EF730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 t="30139" r="62013" b="48888"/>
          <a:stretch/>
        </p:blipFill>
        <p:spPr>
          <a:xfrm>
            <a:off x="304800" y="5956217"/>
            <a:ext cx="1295400" cy="63508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63CF7B5-4CAF-472F-965B-AD01CAC71732}"/>
              </a:ext>
            </a:extLst>
          </p:cNvPr>
          <p:cNvSpPr/>
          <p:nvPr/>
        </p:nvSpPr>
        <p:spPr>
          <a:xfrm>
            <a:off x="1" y="3429000"/>
            <a:ext cx="6248400" cy="1317171"/>
          </a:xfrm>
          <a:prstGeom prst="rect">
            <a:avLst/>
          </a:prstGeom>
          <a:solidFill>
            <a:srgbClr val="A9B91B"/>
          </a:solidFill>
          <a:ln>
            <a:solidFill>
              <a:srgbClr val="DBE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Rendición de cuentas por localidades – Sector Movilidad</a:t>
            </a:r>
          </a:p>
          <a:p>
            <a:pPr lvl="1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Unidad de Mantenimiento Vial</a:t>
            </a:r>
          </a:p>
          <a:p>
            <a:pPr lvl="1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Vigencias 2019 y 2020*</a:t>
            </a:r>
          </a:p>
          <a:p>
            <a:pPr lvl="1"/>
            <a:r>
              <a:rPr lang="es-E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* Corte al 31 de mayo de 2020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424B804-6ED2-4C1C-843F-45DD9AC2592D}"/>
              </a:ext>
            </a:extLst>
          </p:cNvPr>
          <p:cNvSpPr/>
          <p:nvPr/>
        </p:nvSpPr>
        <p:spPr>
          <a:xfrm>
            <a:off x="-1" y="2624671"/>
            <a:ext cx="4180115" cy="626616"/>
          </a:xfrm>
          <a:prstGeom prst="rect">
            <a:avLst/>
          </a:prstGeom>
          <a:solidFill>
            <a:srgbClr val="DBE082"/>
          </a:solidFill>
          <a:ln>
            <a:solidFill>
              <a:srgbClr val="A9B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Candelaria</a:t>
            </a:r>
          </a:p>
        </p:txBody>
      </p:sp>
    </p:spTree>
    <p:extLst>
      <p:ext uri="{BB962C8B-B14F-4D97-AF65-F5344CB8AC3E}">
        <p14:creationId xmlns:p14="http://schemas.microsoft.com/office/powerpoint/2010/main" val="1625238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>
            <a:extLst>
              <a:ext uri="{FF2B5EF4-FFF2-40B4-BE49-F238E27FC236}">
                <a16:creationId xmlns:a16="http://schemas.microsoft.com/office/drawing/2014/main" id="{BFE784FB-2CDD-4666-88AF-3D5DAB03A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3902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8D74F9F7-313B-483E-9373-AD34E9144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5064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851" y="5833819"/>
            <a:ext cx="4805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Bogotá Mejor para Todos 2016 - 2020.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1598902" y="709470"/>
            <a:ext cx="8249656" cy="1583367"/>
            <a:chOff x="794953" y="671892"/>
            <a:chExt cx="8427424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1501154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785985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B0A85E9A-C01F-483F-8B36-FE42061CC58D}"/>
              </a:ext>
            </a:extLst>
          </p:cNvPr>
          <p:cNvSpPr/>
          <p:nvPr/>
        </p:nvSpPr>
        <p:spPr>
          <a:xfrm>
            <a:off x="5970490" y="2549591"/>
            <a:ext cx="4055836" cy="638175"/>
          </a:xfrm>
          <a:prstGeom prst="roundRect">
            <a:avLst/>
          </a:prstGeom>
          <a:solidFill>
            <a:srgbClr val="A9B91B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26" name="CuadroTexto 6">
            <a:extLst>
              <a:ext uri="{FF2B5EF4-FFF2-40B4-BE49-F238E27FC236}">
                <a16:creationId xmlns:a16="http://schemas.microsoft.com/office/drawing/2014/main" id="{1258947B-1EAA-4D81-AD7C-9BE06551BE73}"/>
              </a:ext>
            </a:extLst>
          </p:cNvPr>
          <p:cNvSpPr txBox="1"/>
          <p:nvPr/>
        </p:nvSpPr>
        <p:spPr>
          <a:xfrm>
            <a:off x="6102025" y="2549591"/>
            <a:ext cx="4178300" cy="466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O" sz="2600" b="1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1.174,54 km-carril: 100,21%</a:t>
            </a:r>
            <a:endParaRPr lang="es-CO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CuadroTexto 7">
            <a:extLst>
              <a:ext uri="{FF2B5EF4-FFF2-40B4-BE49-F238E27FC236}">
                <a16:creationId xmlns:a16="http://schemas.microsoft.com/office/drawing/2014/main" id="{59AEC7AA-7329-4061-9A81-A37FC2ACD3B3}"/>
              </a:ext>
            </a:extLst>
          </p:cNvPr>
          <p:cNvSpPr txBox="1"/>
          <p:nvPr/>
        </p:nvSpPr>
        <p:spPr>
          <a:xfrm>
            <a:off x="6225215" y="2866456"/>
            <a:ext cx="2872740" cy="370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CO" sz="1800" b="1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Corte al 31 de mayo de 2020</a:t>
            </a:r>
            <a:endParaRPr lang="es-CO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1" name="Tabla 30">
            <a:extLst>
              <a:ext uri="{FF2B5EF4-FFF2-40B4-BE49-F238E27FC236}">
                <a16:creationId xmlns:a16="http://schemas.microsoft.com/office/drawing/2014/main" id="{A99C97EF-3E3E-4FA7-8F89-13D427687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745004"/>
              </p:ext>
            </p:extLst>
          </p:nvPr>
        </p:nvGraphicFramePr>
        <p:xfrm>
          <a:off x="1764632" y="3273070"/>
          <a:ext cx="8638673" cy="2158932"/>
        </p:xfrm>
        <a:graphic>
          <a:graphicData uri="http://schemas.openxmlformats.org/drawingml/2006/table">
            <a:tbl>
              <a:tblPr firstRow="1" bandRow="1"/>
              <a:tblGrid>
                <a:gridCol w="1828800">
                  <a:extLst>
                    <a:ext uri="{9D8B030D-6E8A-4147-A177-3AD203B41FA5}">
                      <a16:colId xmlns:a16="http://schemas.microsoft.com/office/drawing/2014/main" val="3903838990"/>
                    </a:ext>
                  </a:extLst>
                </a:gridCol>
                <a:gridCol w="1620252">
                  <a:extLst>
                    <a:ext uri="{9D8B030D-6E8A-4147-A177-3AD203B41FA5}">
                      <a16:colId xmlns:a16="http://schemas.microsoft.com/office/drawing/2014/main" val="3951384236"/>
                    </a:ext>
                  </a:extLst>
                </a:gridCol>
                <a:gridCol w="1355558">
                  <a:extLst>
                    <a:ext uri="{9D8B030D-6E8A-4147-A177-3AD203B41FA5}">
                      <a16:colId xmlns:a16="http://schemas.microsoft.com/office/drawing/2014/main" val="1521180253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3736114599"/>
                    </a:ext>
                  </a:extLst>
                </a:gridCol>
                <a:gridCol w="1140184">
                  <a:extLst>
                    <a:ext uri="{9D8B030D-6E8A-4147-A177-3AD203B41FA5}">
                      <a16:colId xmlns:a16="http://schemas.microsoft.com/office/drawing/2014/main" val="672925062"/>
                    </a:ext>
                  </a:extLst>
                </a:gridCol>
                <a:gridCol w="1426553">
                  <a:extLst>
                    <a:ext uri="{9D8B030D-6E8A-4147-A177-3AD203B41FA5}">
                      <a16:colId xmlns:a16="http://schemas.microsoft.com/office/drawing/2014/main" val="40205033"/>
                    </a:ext>
                  </a:extLst>
                </a:gridCol>
              </a:tblGrid>
              <a:tr h="491812">
                <a:tc>
                  <a:txBody>
                    <a:bodyPr/>
                    <a:lstStyle/>
                    <a:p>
                      <a:pPr algn="ctr"/>
                      <a:endParaRPr lang="es-CO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s-CO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s-CO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18546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Programación</a:t>
                      </a:r>
                      <a:endParaRPr lang="es-CO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s-CO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72,26</a:t>
                      </a:r>
                      <a:endParaRPr lang="es-CO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343711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Ejecución</a:t>
                      </a:r>
                      <a:endParaRPr lang="es-CO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169,4</a:t>
                      </a:r>
                      <a:endParaRPr lang="es-CO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292,66</a:t>
                      </a:r>
                      <a:endParaRPr lang="es-CO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311,8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74.67</a:t>
                      </a:r>
                      <a:endParaRPr lang="es-CO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248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59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5AE8946-9D5F-4854-900D-D58E65189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434984"/>
              </p:ext>
            </p:extLst>
          </p:nvPr>
        </p:nvGraphicFramePr>
        <p:xfrm>
          <a:off x="1324529" y="2420735"/>
          <a:ext cx="9421848" cy="3239835"/>
        </p:xfrm>
        <a:graphic>
          <a:graphicData uri="http://schemas.openxmlformats.org/drawingml/2006/table">
            <a:tbl>
              <a:tblPr firstRow="1" firstCol="1" bandRow="1"/>
              <a:tblGrid>
                <a:gridCol w="3763619">
                  <a:extLst>
                    <a:ext uri="{9D8B030D-6E8A-4147-A177-3AD203B41FA5}">
                      <a16:colId xmlns:a16="http://schemas.microsoft.com/office/drawing/2014/main" val="561982714"/>
                    </a:ext>
                  </a:extLst>
                </a:gridCol>
                <a:gridCol w="798343">
                  <a:extLst>
                    <a:ext uri="{9D8B030D-6E8A-4147-A177-3AD203B41FA5}">
                      <a16:colId xmlns:a16="http://schemas.microsoft.com/office/drawing/2014/main" val="2436932821"/>
                    </a:ext>
                  </a:extLst>
                </a:gridCol>
                <a:gridCol w="681967">
                  <a:extLst>
                    <a:ext uri="{9D8B030D-6E8A-4147-A177-3AD203B41FA5}">
                      <a16:colId xmlns:a16="http://schemas.microsoft.com/office/drawing/2014/main" val="2867221960"/>
                    </a:ext>
                  </a:extLst>
                </a:gridCol>
                <a:gridCol w="972908">
                  <a:extLst>
                    <a:ext uri="{9D8B030D-6E8A-4147-A177-3AD203B41FA5}">
                      <a16:colId xmlns:a16="http://schemas.microsoft.com/office/drawing/2014/main" val="3097278358"/>
                    </a:ext>
                  </a:extLst>
                </a:gridCol>
                <a:gridCol w="1561774">
                  <a:extLst>
                    <a:ext uri="{9D8B030D-6E8A-4147-A177-3AD203B41FA5}">
                      <a16:colId xmlns:a16="http://schemas.microsoft.com/office/drawing/2014/main" val="3980516472"/>
                    </a:ext>
                  </a:extLst>
                </a:gridCol>
                <a:gridCol w="1643237">
                  <a:extLst>
                    <a:ext uri="{9D8B030D-6E8A-4147-A177-3AD203B41FA5}">
                      <a16:colId xmlns:a16="http://schemas.microsoft.com/office/drawing/2014/main" val="2533605005"/>
                    </a:ext>
                  </a:extLst>
                </a:gridCol>
              </a:tblGrid>
              <a:tr h="571735"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2016-2020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Programación ajustada PDD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de avance: TOTAL /META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317352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1.083 km-carril de Conservación y Rehabilitación de la Infraestructura Vial Local. </a:t>
                      </a:r>
                      <a:b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Impacto)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326,00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74,67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1.174,54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1.172,13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100.21%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907598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Conservación de 50 km-carril de malla vial arterial, troncal e intermedio y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Intervención)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20,50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11,15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63,24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60,43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104,67%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202065"/>
                  </a:ext>
                </a:extLst>
              </a:tr>
              <a:tr h="416891">
                <a:tc>
                  <a:txBody>
                    <a:bodyPr/>
                    <a:lstStyle/>
                    <a:p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Conservar 15,5 Km-lineales de ciclorrutas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11,67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3,53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21,07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20,04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105,14%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158998"/>
                  </a:ext>
                </a:extLst>
              </a:tr>
              <a:tr h="536001">
                <a:tc>
                  <a:txBody>
                    <a:bodyPr/>
                    <a:lstStyle/>
                    <a:p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Mantener 10 Km-carril de la malla vial rural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2,06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14.82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15,26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97,12%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50357"/>
                  </a:ext>
                </a:extLst>
              </a:tr>
            </a:tbl>
          </a:graphicData>
        </a:graphic>
      </p:graphicFrame>
      <p:grpSp>
        <p:nvGrpSpPr>
          <p:cNvPr id="12" name="Grupo 11">
            <a:extLst>
              <a:ext uri="{FF2B5EF4-FFF2-40B4-BE49-F238E27FC236}">
                <a16:creationId xmlns:a16="http://schemas.microsoft.com/office/drawing/2014/main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8249656" cy="1583367"/>
            <a:chOff x="794953" y="671892"/>
            <a:chExt cx="8427424" cy="158336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7" name="Imagen 16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18" name="CuadroTexto 5">
            <a:extLst>
              <a:ext uri="{FF2B5EF4-FFF2-40B4-BE49-F238E27FC236}">
                <a16:creationId xmlns:a16="http://schemas.microsoft.com/office/drawing/2014/main" id="{612EEC3A-6C43-4751-AF6D-560E55AC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1105738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390569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95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278896" y="385199"/>
            <a:ext cx="6237062" cy="1583367"/>
            <a:chOff x="794953" y="671892"/>
            <a:chExt cx="6371462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5583804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 dirty="0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3" y="671892"/>
              <a:ext cx="348429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1176882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Candelaria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461714"/>
            <a:ext cx="27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2019</a:t>
            </a: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0313514A-A0F8-4DED-BF73-5F438FE11C86}"/>
              </a:ext>
            </a:extLst>
          </p:cNvPr>
          <p:cNvGrpSpPr/>
          <p:nvPr/>
        </p:nvGrpSpPr>
        <p:grpSpPr>
          <a:xfrm>
            <a:off x="1088560" y="2032434"/>
            <a:ext cx="5787634" cy="5179985"/>
            <a:chOff x="438711" y="2045562"/>
            <a:chExt cx="5787634" cy="5179985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15E88007-BADD-4EDC-A99C-BCA6A40E5376}"/>
                </a:ext>
              </a:extLst>
            </p:cNvPr>
            <p:cNvGrpSpPr/>
            <p:nvPr/>
          </p:nvGrpSpPr>
          <p:grpSpPr>
            <a:xfrm>
              <a:off x="1088560" y="2087762"/>
              <a:ext cx="5137785" cy="5137785"/>
              <a:chOff x="1884360" y="1815487"/>
              <a:chExt cx="5137785" cy="5137785"/>
            </a:xfrm>
          </p:grpSpPr>
          <p:pic>
            <p:nvPicPr>
              <p:cNvPr id="17" name="Marcador de contenido 14" descr="Conexiones">
                <a:extLst>
                  <a:ext uri="{FF2B5EF4-FFF2-40B4-BE49-F238E27FC236}">
                    <a16:creationId xmlns:a16="http://schemas.microsoft.com/office/drawing/2014/main" id="{CEF92922-D00D-45F5-B73B-DA9F3215D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 flipH="1">
                <a:off x="1884360" y="1815487"/>
                <a:ext cx="5137785" cy="5137785"/>
              </a:xfrm>
              <a:prstGeom prst="rect">
                <a:avLst/>
              </a:prstGeom>
            </p:spPr>
          </p:pic>
          <p:sp>
            <p:nvSpPr>
              <p:cNvPr id="3" name="Elipse 2">
                <a:extLst>
                  <a:ext uri="{FF2B5EF4-FFF2-40B4-BE49-F238E27FC236}">
                    <a16:creationId xmlns:a16="http://schemas.microsoft.com/office/drawing/2014/main" id="{504D11CB-EA74-4AA0-B34A-5BFE314FB4B3}"/>
                  </a:ext>
                </a:extLst>
              </p:cNvPr>
              <p:cNvSpPr/>
              <p:nvPr/>
            </p:nvSpPr>
            <p:spPr>
              <a:xfrm>
                <a:off x="5373189" y="5681117"/>
                <a:ext cx="722811" cy="710971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" name="Elipse 6">
                <a:extLst>
                  <a:ext uri="{FF2B5EF4-FFF2-40B4-BE49-F238E27FC236}">
                    <a16:creationId xmlns:a16="http://schemas.microsoft.com/office/drawing/2014/main" id="{9D397F90-3D87-4819-80C8-48F1DCF42AFE}"/>
                  </a:ext>
                </a:extLst>
              </p:cNvPr>
              <p:cNvSpPr/>
              <p:nvPr/>
            </p:nvSpPr>
            <p:spPr>
              <a:xfrm>
                <a:off x="3631609" y="4503589"/>
                <a:ext cx="1247959" cy="1296725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id="{BF68BB1B-3972-4F77-A14C-28C3C35BCE6E}"/>
                  </a:ext>
                </a:extLst>
              </p:cNvPr>
              <p:cNvSpPr/>
              <p:nvPr/>
            </p:nvSpPr>
            <p:spPr>
              <a:xfrm>
                <a:off x="5413950" y="3523604"/>
                <a:ext cx="1247959" cy="1169534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584D83D0-5786-4646-A0CF-48B6162AA153}"/>
                  </a:ext>
                </a:extLst>
              </p:cNvPr>
              <p:cNvSpPr/>
              <p:nvPr/>
            </p:nvSpPr>
            <p:spPr>
              <a:xfrm>
                <a:off x="4314445" y="2459236"/>
                <a:ext cx="725146" cy="71573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D350B785-BF9D-4506-9CEF-E09928B0CB8B}"/>
                  </a:ext>
                </a:extLst>
              </p:cNvPr>
              <p:cNvSpPr/>
              <p:nvPr/>
            </p:nvSpPr>
            <p:spPr>
              <a:xfrm>
                <a:off x="2578863" y="2459236"/>
                <a:ext cx="1052746" cy="106436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1F7BCF7F-2205-4931-9FD4-E72E1CEEFBBB}"/>
                  </a:ext>
                </a:extLst>
              </p:cNvPr>
              <p:cNvSpPr/>
              <p:nvPr/>
            </p:nvSpPr>
            <p:spPr>
              <a:xfrm>
                <a:off x="2159068" y="3955907"/>
                <a:ext cx="843904" cy="737232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</p:grp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0034FAEF-FFDA-4FCC-9B1C-48FD6831A542}"/>
                </a:ext>
              </a:extLst>
            </p:cNvPr>
            <p:cNvGrpSpPr/>
            <p:nvPr/>
          </p:nvGrpSpPr>
          <p:grpSpPr>
            <a:xfrm>
              <a:off x="438711" y="2045562"/>
              <a:ext cx="5511338" cy="4388963"/>
              <a:chOff x="438711" y="2045562"/>
              <a:chExt cx="5511338" cy="4388963"/>
            </a:xfrm>
          </p:grpSpPr>
          <p:sp>
            <p:nvSpPr>
              <p:cNvPr id="25" name="CuadroTexto 1">
                <a:extLst>
                  <a:ext uri="{FF2B5EF4-FFF2-40B4-BE49-F238E27FC236}">
                    <a16:creationId xmlns:a16="http://schemas.microsoft.com/office/drawing/2014/main" id="{77AE5794-A5D6-42B6-BBCE-49E9594325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1610" y="5904616"/>
                <a:ext cx="188262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 dirty="0">
                    <a:solidFill>
                      <a:schemeClr val="accent6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Local</a:t>
                </a:r>
                <a:endParaRPr kumimoji="0" lang="es-CO" altLang="es-CO" sz="2800" b="0" i="0" u="none" strike="noStrike" cap="none" normalizeH="0" baseline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9DCDEBEB-CEBE-48A1-AE79-8923BB8BE74A}"/>
                  </a:ext>
                </a:extLst>
              </p:cNvPr>
              <p:cNvSpPr txBox="1"/>
              <p:nvPr/>
            </p:nvSpPr>
            <p:spPr>
              <a:xfrm>
                <a:off x="2659428" y="5156910"/>
                <a:ext cx="17607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0,17 Km-Carril</a:t>
                </a:r>
              </a:p>
            </p:txBody>
          </p:sp>
          <p:sp>
            <p:nvSpPr>
              <p:cNvPr id="35" name="CuadroTexto 1">
                <a:extLst>
                  <a:ext uri="{FF2B5EF4-FFF2-40B4-BE49-F238E27FC236}">
                    <a16:creationId xmlns:a16="http://schemas.microsoft.com/office/drawing/2014/main" id="{4BC1872A-C35E-4DE7-A6A8-09AE0CEE33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711" y="2143169"/>
                <a:ext cx="1411146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Intermedia y Arterial</a:t>
                </a:r>
                <a:endParaRPr kumimoji="0" lang="es-CO" altLang="es-CO" sz="2800" b="0" i="0" u="none" strike="noStrike" cap="none" normalizeH="0" baseline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59620B2E-F8C1-4127-8341-3F23642F3EC1}"/>
                  </a:ext>
                </a:extLst>
              </p:cNvPr>
              <p:cNvSpPr txBox="1"/>
              <p:nvPr/>
            </p:nvSpPr>
            <p:spPr>
              <a:xfrm>
                <a:off x="1669899" y="2906752"/>
                <a:ext cx="15575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b="1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1,3 Km-Carril</a:t>
                </a:r>
              </a:p>
              <a:p>
                <a:r>
                  <a:rPr lang="es-ES" sz="1600" b="1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21 huecos</a:t>
                </a:r>
              </a:p>
            </p:txBody>
          </p:sp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DB3BFEE4-761C-44C2-B1ED-256724EE0263}"/>
                  </a:ext>
                </a:extLst>
              </p:cNvPr>
              <p:cNvSpPr txBox="1"/>
              <p:nvPr/>
            </p:nvSpPr>
            <p:spPr>
              <a:xfrm>
                <a:off x="3669782" y="2889325"/>
                <a:ext cx="7079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</a:p>
            </p:txBody>
          </p:sp>
          <p:sp>
            <p:nvSpPr>
              <p:cNvPr id="45" name="CuadroTexto 1">
                <a:extLst>
                  <a:ext uri="{FF2B5EF4-FFF2-40B4-BE49-F238E27FC236}">
                    <a16:creationId xmlns:a16="http://schemas.microsoft.com/office/drawing/2014/main" id="{B2432968-C911-4012-92E8-02FF76AF2F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00060" y="2045562"/>
                <a:ext cx="206947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 dirty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Segmentos Intervenidos</a:t>
                </a:r>
                <a:endParaRPr kumimoji="0" lang="es-CO" altLang="es-CO" sz="24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" name="CuadroTexto 1">
                <a:extLst>
                  <a:ext uri="{FF2B5EF4-FFF2-40B4-BE49-F238E27FC236}">
                    <a16:creationId xmlns:a16="http://schemas.microsoft.com/office/drawing/2014/main" id="{8A2C9A6E-80C3-4368-8F89-C7B5D34CCB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209" y="3866847"/>
                <a:ext cx="93383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 dirty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Barrios</a:t>
                </a:r>
                <a:endParaRPr kumimoji="0" lang="es-CO" altLang="es-CO" sz="24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5E4F07A2-1124-4811-A3DF-3EE9A5CB33CC}"/>
                  </a:ext>
                </a:extLst>
              </p:cNvPr>
              <p:cNvSpPr txBox="1"/>
              <p:nvPr/>
            </p:nvSpPr>
            <p:spPr>
              <a:xfrm>
                <a:off x="1563531" y="4401141"/>
                <a:ext cx="4775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</a:p>
            </p:txBody>
          </p: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89A8B1FD-DDF1-4F42-A6C8-617958CE4591}"/>
                  </a:ext>
                </a:extLst>
              </p:cNvPr>
              <p:cNvSpPr txBox="1"/>
              <p:nvPr/>
            </p:nvSpPr>
            <p:spPr>
              <a:xfrm>
                <a:off x="4792616" y="6034415"/>
                <a:ext cx="4775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53" name="CuadroTexto 1">
                <a:extLst>
                  <a:ext uri="{FF2B5EF4-FFF2-40B4-BE49-F238E27FC236}">
                    <a16:creationId xmlns:a16="http://schemas.microsoft.com/office/drawing/2014/main" id="{33F04456-21E3-452A-8EB3-859BCCFCF5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6356" y="5712115"/>
                <a:ext cx="65369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s-ES" altLang="es-CO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es-CO" altLang="es-CO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PZ</a:t>
                </a:r>
                <a:endParaRPr kumimoji="0" lang="es-CO" altLang="es-CO" sz="24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59" name="CuadroTexto 1">
            <a:extLst>
              <a:ext uri="{FF2B5EF4-FFF2-40B4-BE49-F238E27FC236}">
                <a16:creationId xmlns:a16="http://schemas.microsoft.com/office/drawing/2014/main" id="{FF3DEBD0-5BD9-4DE6-AA3F-10BA97604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7062" y="5318037"/>
            <a:ext cx="23614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CO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$ 104 millones</a:t>
            </a:r>
            <a:endParaRPr kumimoji="0" lang="es-CO" altLang="es-CO" sz="3600" b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54A4C2C-F60D-484E-B991-3572ADA43F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9" b="89720" l="9581" r="94311">
                        <a14:foregroundMark x1="26347" y1="60125" x2="26347" y2="60125"/>
                        <a14:foregroundMark x1="53293" y1="66978" x2="53293" y2="66978"/>
                        <a14:foregroundMark x1="91317" y1="72274" x2="91317" y2="72274"/>
                        <a14:foregroundMark x1="94311" y1="73520" x2="94311" y2="735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54337" y="3940019"/>
            <a:ext cx="932274" cy="895988"/>
          </a:xfrm>
          <a:prstGeom prst="rect">
            <a:avLst/>
          </a:prstGeom>
        </p:spPr>
      </p:pic>
      <p:pic>
        <p:nvPicPr>
          <p:cNvPr id="12" name="Imagen 11" descr="Ciudad con edificios&#10;&#10;Descripción generada automáticamente">
            <a:extLst>
              <a:ext uri="{FF2B5EF4-FFF2-40B4-BE49-F238E27FC236}">
                <a16:creationId xmlns:a16="http://schemas.microsoft.com/office/drawing/2014/main" id="{A72245D5-4615-4ECF-B71C-AF9F2F671F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434" y="2406907"/>
            <a:ext cx="4340436" cy="289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63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E099063F-D968-4DDA-A764-B6DC2AE42AB6}"/>
              </a:ext>
            </a:extLst>
          </p:cNvPr>
          <p:cNvGrpSpPr/>
          <p:nvPr/>
        </p:nvGrpSpPr>
        <p:grpSpPr>
          <a:xfrm>
            <a:off x="268385" y="248565"/>
            <a:ext cx="6026804" cy="1583367"/>
            <a:chOff x="794953" y="671892"/>
            <a:chExt cx="6156673" cy="1583367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8BDB5BC-6C29-4C0F-A2A2-7CB4130EB405}"/>
                </a:ext>
              </a:extLst>
            </p:cNvPr>
            <p:cNvSpPr/>
            <p:nvPr/>
          </p:nvSpPr>
          <p:spPr>
            <a:xfrm>
              <a:off x="1582611" y="1344379"/>
              <a:ext cx="5369015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251707E-E95A-432C-8DEB-F5A7F25175F2}"/>
                </a:ext>
              </a:extLst>
            </p:cNvPr>
            <p:cNvSpPr/>
            <p:nvPr/>
          </p:nvSpPr>
          <p:spPr>
            <a:xfrm>
              <a:off x="1553933" y="671892"/>
              <a:ext cx="4633750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 dirty="0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181B565-649A-4372-BC60-7E6F104551C0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ADCA2AB-8A1B-4CB8-8C1E-68EBCFB9C86C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25" name="Imagen 24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F3CDC1F1-DD5F-4471-9DBA-253217FED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26" name="CuadroTexto 5">
            <a:extLst>
              <a:ext uri="{FF2B5EF4-FFF2-40B4-BE49-F238E27FC236}">
                <a16:creationId xmlns:a16="http://schemas.microsoft.com/office/drawing/2014/main" id="{01122215-05F2-4717-BC38-98250B34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9" y="1040248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Candelaria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uadroTexto 1">
            <a:extLst>
              <a:ext uri="{FF2B5EF4-FFF2-40B4-BE49-F238E27FC236}">
                <a16:creationId xmlns:a16="http://schemas.microsoft.com/office/drawing/2014/main" id="{AFCF9639-B0DF-41F7-81B9-A2F8078D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8" y="325080"/>
            <a:ext cx="54967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2020 </a:t>
            </a: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31 de mayo</a:t>
            </a: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9BE1D9EA-CC0C-470D-9342-E5F7FB06949C}"/>
              </a:ext>
            </a:extLst>
          </p:cNvPr>
          <p:cNvGrpSpPr/>
          <p:nvPr/>
        </p:nvGrpSpPr>
        <p:grpSpPr>
          <a:xfrm>
            <a:off x="6371955" y="1759236"/>
            <a:ext cx="4780617" cy="4850199"/>
            <a:chOff x="1884360" y="1815487"/>
            <a:chExt cx="5137785" cy="5137785"/>
          </a:xfrm>
        </p:grpSpPr>
        <p:pic>
          <p:nvPicPr>
            <p:cNvPr id="43" name="Marcador de contenido 14" descr="Conexiones">
              <a:extLst>
                <a:ext uri="{FF2B5EF4-FFF2-40B4-BE49-F238E27FC236}">
                  <a16:creationId xmlns:a16="http://schemas.microsoft.com/office/drawing/2014/main" id="{3D67A412-61C7-45D1-B077-787B165DA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 flipH="1">
              <a:off x="1884360" y="1815487"/>
              <a:ext cx="5137785" cy="5137785"/>
            </a:xfrm>
            <a:prstGeom prst="rect">
              <a:avLst/>
            </a:prstGeom>
          </p:spPr>
        </p:pic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EE13BB11-02B7-4C05-B7D4-56F90BDE7738}"/>
                </a:ext>
              </a:extLst>
            </p:cNvPr>
            <p:cNvSpPr/>
            <p:nvPr/>
          </p:nvSpPr>
          <p:spPr>
            <a:xfrm>
              <a:off x="5373189" y="5681117"/>
              <a:ext cx="722811" cy="71097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DF612D52-E486-4934-BB7A-AB52ECA8A99E}"/>
                </a:ext>
              </a:extLst>
            </p:cNvPr>
            <p:cNvSpPr/>
            <p:nvPr/>
          </p:nvSpPr>
          <p:spPr>
            <a:xfrm>
              <a:off x="3631609" y="4503589"/>
              <a:ext cx="1247959" cy="129672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64B19C59-13DE-4767-9779-FE60C3430E01}"/>
                </a:ext>
              </a:extLst>
            </p:cNvPr>
            <p:cNvSpPr/>
            <p:nvPr/>
          </p:nvSpPr>
          <p:spPr>
            <a:xfrm>
              <a:off x="5413950" y="3523604"/>
              <a:ext cx="1247959" cy="116953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ADA73749-482F-495F-8EC0-DE0C46ED005A}"/>
                </a:ext>
              </a:extLst>
            </p:cNvPr>
            <p:cNvSpPr/>
            <p:nvPr/>
          </p:nvSpPr>
          <p:spPr>
            <a:xfrm>
              <a:off x="4314445" y="2459236"/>
              <a:ext cx="725146" cy="71573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8" name="Elipse 47">
              <a:extLst>
                <a:ext uri="{FF2B5EF4-FFF2-40B4-BE49-F238E27FC236}">
                  <a16:creationId xmlns:a16="http://schemas.microsoft.com/office/drawing/2014/main" id="{EB29A18E-DFC6-4ED9-A002-727943685020}"/>
                </a:ext>
              </a:extLst>
            </p:cNvPr>
            <p:cNvSpPr/>
            <p:nvPr/>
          </p:nvSpPr>
          <p:spPr>
            <a:xfrm>
              <a:off x="2578863" y="2459236"/>
              <a:ext cx="1052746" cy="106436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EF097E24-E9FC-4890-BC6D-F13AE0C6CBDA}"/>
                </a:ext>
              </a:extLst>
            </p:cNvPr>
            <p:cNvSpPr/>
            <p:nvPr/>
          </p:nvSpPr>
          <p:spPr>
            <a:xfrm>
              <a:off x="2159068" y="3955907"/>
              <a:ext cx="843904" cy="7372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8E274AE9-6141-4FC4-B7A5-A65073F2A095}"/>
              </a:ext>
            </a:extLst>
          </p:cNvPr>
          <p:cNvGrpSpPr/>
          <p:nvPr/>
        </p:nvGrpSpPr>
        <p:grpSpPr>
          <a:xfrm>
            <a:off x="6161991" y="1675060"/>
            <a:ext cx="4680787" cy="4207177"/>
            <a:chOff x="680833" y="1951390"/>
            <a:chExt cx="5236644" cy="4706789"/>
          </a:xfrm>
        </p:grpSpPr>
        <p:sp>
          <p:nvSpPr>
            <p:cNvPr id="31" name="CuadroTexto 1">
              <a:extLst>
                <a:ext uri="{FF2B5EF4-FFF2-40B4-BE49-F238E27FC236}">
                  <a16:creationId xmlns:a16="http://schemas.microsoft.com/office/drawing/2014/main" id="{9BC3C82C-9FC9-4E3A-8C65-8D6691D498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7750" y="5967100"/>
              <a:ext cx="18826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b="1" i="0" u="none" strike="noStrike" cap="none" normalizeH="0" baseline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Malla </a:t>
              </a:r>
              <a:r>
                <a:rPr lang="es-CO" altLang="es-CO" b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</a:t>
              </a:r>
              <a:r>
                <a:rPr kumimoji="0" lang="es-CO" altLang="es-CO" b="1" i="0" u="none" strike="noStrike" cap="none" normalizeH="0" baseline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ial Local</a:t>
              </a:r>
              <a:endParaRPr kumimoji="0" lang="es-CO" altLang="es-CO" sz="28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5B6EAC0E-ED10-48D6-8BE7-2EC52B94C78F}"/>
                </a:ext>
              </a:extLst>
            </p:cNvPr>
            <p:cNvSpPr txBox="1"/>
            <p:nvPr/>
          </p:nvSpPr>
          <p:spPr>
            <a:xfrm>
              <a:off x="2590023" y="5151818"/>
              <a:ext cx="1726590" cy="654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1,4 Km-Carril</a:t>
              </a:r>
            </a:p>
            <a:p>
              <a:r>
                <a:rPr lang="es-ES" sz="16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172 huecos</a:t>
              </a: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77C8FD77-A8C7-446A-B80D-66C1FA007143}"/>
                </a:ext>
              </a:extLst>
            </p:cNvPr>
            <p:cNvSpPr txBox="1"/>
            <p:nvPr/>
          </p:nvSpPr>
          <p:spPr>
            <a:xfrm>
              <a:off x="3645737" y="2803435"/>
              <a:ext cx="610367" cy="447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</a:p>
          </p:txBody>
        </p:sp>
        <p:sp>
          <p:nvSpPr>
            <p:cNvPr id="38" name="CuadroTexto 1">
              <a:extLst>
                <a:ext uri="{FF2B5EF4-FFF2-40B4-BE49-F238E27FC236}">
                  <a16:creationId xmlns:a16="http://schemas.microsoft.com/office/drawing/2014/main" id="{6C4B74EE-5EF6-4DBB-921D-636FF3DA83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2049" y="1951390"/>
              <a:ext cx="20694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600" b="1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Segmentos Intervenidos</a:t>
              </a:r>
              <a:endParaRPr kumimoji="0" lang="es-CO" altLang="es-CO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CuadroTexto 1">
              <a:extLst>
                <a:ext uri="{FF2B5EF4-FFF2-40B4-BE49-F238E27FC236}">
                  <a16:creationId xmlns:a16="http://schemas.microsoft.com/office/drawing/2014/main" id="{4CF95084-CC94-4ED9-8A99-6820B9BF2E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833" y="3938782"/>
              <a:ext cx="93383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1600" b="1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Barrios</a:t>
              </a:r>
              <a:endParaRPr kumimoji="0" lang="es-CO" altLang="es-CO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DB21F0E6-5BF6-4AC9-B779-61BDB13A69AC}"/>
                </a:ext>
              </a:extLst>
            </p:cNvPr>
            <p:cNvSpPr txBox="1"/>
            <p:nvPr/>
          </p:nvSpPr>
          <p:spPr>
            <a:xfrm>
              <a:off x="1421820" y="4449146"/>
              <a:ext cx="814487" cy="447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0A9808EB-126B-4477-8D65-34827648123F}"/>
                </a:ext>
              </a:extLst>
            </p:cNvPr>
            <p:cNvSpPr txBox="1"/>
            <p:nvPr/>
          </p:nvSpPr>
          <p:spPr>
            <a:xfrm>
              <a:off x="4761171" y="6210555"/>
              <a:ext cx="477541" cy="447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42" name="CuadroTexto 1">
              <a:extLst>
                <a:ext uri="{FF2B5EF4-FFF2-40B4-BE49-F238E27FC236}">
                  <a16:creationId xmlns:a16="http://schemas.microsoft.com/office/drawing/2014/main" id="{1DD2CEC0-4916-4A23-9705-B2F71E8AB5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3784" y="5921403"/>
              <a:ext cx="653693" cy="338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ES" altLang="es-C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  <a:r>
                <a:rPr lang="es-CO" altLang="es-CO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PZ</a:t>
              </a:r>
              <a:endParaRPr kumimoji="0" lang="es-CO" altLang="es-CO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DA5FDE2B-3F62-4DA1-BEC7-7174CB4968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9" b="89720" l="9581" r="94311">
                        <a14:foregroundMark x1="26347" y1="60125" x2="26347" y2="60125"/>
                        <a14:foregroundMark x1="53293" y1="66978" x2="53293" y2="66978"/>
                        <a14:foregroundMark x1="91317" y1="72274" x2="91317" y2="72274"/>
                        <a14:foregroundMark x1="94311" y1="73520" x2="94311" y2="735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09517" y="3505758"/>
            <a:ext cx="932274" cy="89598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B37CE60-B539-49DF-B6C2-6A1E8861685F}"/>
              </a:ext>
            </a:extLst>
          </p:cNvPr>
          <p:cNvSpPr txBox="1"/>
          <p:nvPr/>
        </p:nvSpPr>
        <p:spPr>
          <a:xfrm>
            <a:off x="6874369" y="2571851"/>
            <a:ext cx="1321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Km-Carril</a:t>
            </a:r>
          </a:p>
          <a:p>
            <a:r>
              <a:rPr lang="es-E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 huecos</a:t>
            </a:r>
          </a:p>
        </p:txBody>
      </p:sp>
      <p:sp>
        <p:nvSpPr>
          <p:cNvPr id="6" name="CuadroTexto 1">
            <a:extLst>
              <a:ext uri="{FF2B5EF4-FFF2-40B4-BE49-F238E27FC236}">
                <a16:creationId xmlns:a16="http://schemas.microsoft.com/office/drawing/2014/main" id="{8AB1FBB5-C32A-4EAA-A0CA-C5D76818E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0934" y="1675060"/>
            <a:ext cx="117772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Malla </a:t>
            </a:r>
            <a:r>
              <a:rPr lang="es-CO" altLang="es-CO" sz="1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kumimoji="0" lang="es-CO" altLang="es-CO" sz="1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ial Intermedia y Arterial</a:t>
            </a:r>
            <a:endParaRPr kumimoji="0" lang="es-CO" altLang="es-CO" sz="20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n 4" descr="Vista aérea de una ciudad&#10;&#10;Descripción generada automáticamente">
            <a:extLst>
              <a:ext uri="{FF2B5EF4-FFF2-40B4-BE49-F238E27FC236}">
                <a16:creationId xmlns:a16="http://schemas.microsoft.com/office/drawing/2014/main" id="{E3F5CCFE-CF97-4237-9BA1-43F60D77B0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44" y="2290536"/>
            <a:ext cx="4900222" cy="326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67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153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CCD84194CB24D8526459418388F85" ma:contentTypeVersion="14" ma:contentTypeDescription="Crear nuevo documento." ma:contentTypeScope="" ma:versionID="1cb19c6e107ffa477a80f45adc3d5c54">
  <xsd:schema xmlns:xsd="http://www.w3.org/2001/XMLSchema" xmlns:xs="http://www.w3.org/2001/XMLSchema" xmlns:p="http://schemas.microsoft.com/office/2006/metadata/properties" xmlns:ns1="http://schemas.microsoft.com/sharepoint/v3" xmlns:ns2="64d77176-54eb-4753-be67-9b2e2fa23e0f" xmlns:ns3="70eaac67-e064-433b-ba54-6f78c0f1ecb1" targetNamespace="http://schemas.microsoft.com/office/2006/metadata/properties" ma:root="true" ma:fieldsID="98a8e85556812fbb15a60370f91a5a9a" ns1:_="" ns2:_="" ns3:_="">
    <xsd:import namespace="http://schemas.microsoft.com/sharepoint/v3"/>
    <xsd:import namespace="64d77176-54eb-4753-be67-9b2e2fa23e0f"/>
    <xsd:import namespace="70eaac67-e064-433b-ba54-6f78c0f1ec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77176-54eb-4753-be67-9b2e2fa23e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aac67-e064-433b-ba54-6f78c0f1ec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DF8D3A-6708-4D91-A52D-6217781E9EF5}"/>
</file>

<file path=customXml/itemProps2.xml><?xml version="1.0" encoding="utf-8"?>
<ds:datastoreItem xmlns:ds="http://schemas.openxmlformats.org/officeDocument/2006/customXml" ds:itemID="{47EF0E2D-719B-4F5D-A849-4664E1F284BF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64d77176-54eb-4753-be67-9b2e2fa23e0f"/>
    <ds:schemaRef ds:uri="http://schemas.openxmlformats.org/package/2006/metadata/core-properties"/>
    <ds:schemaRef ds:uri="http://schemas.microsoft.com/office/infopath/2007/PartnerControls"/>
    <ds:schemaRef ds:uri="70eaac67-e064-433b-ba54-6f78c0f1ecb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1656904-DBEA-4659-89A6-2893B6B5FF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304</Words>
  <Application>Microsoft Office PowerPoint</Application>
  <PresentationFormat>Panorámica</PresentationFormat>
  <Paragraphs>103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Abadi</vt:lpstr>
      <vt:lpstr>Arial</vt:lpstr>
      <vt:lpstr>Calibri</vt:lpstr>
      <vt:lpstr>Calibri Light</vt:lpstr>
      <vt:lpstr>Franklin Gothic Book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Cesar Guevara Rodriguez</dc:creator>
  <cp:lastModifiedBy>Christian Medina Fandiño</cp:lastModifiedBy>
  <cp:revision>16</cp:revision>
  <dcterms:created xsi:type="dcterms:W3CDTF">2020-02-10T17:18:15Z</dcterms:created>
  <dcterms:modified xsi:type="dcterms:W3CDTF">2020-08-29T00:31:30Z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0x0101005F0CCD84194CB24D8526459418388F85</vt:lpwstr>
  </property>
</Properties>
</file>