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42" d="100"/>
          <a:sy n="142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D8B62-9A87-1746-90ED-008B5FFF8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DF3B55-21F4-F14D-9E08-8DCC22CBF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E90F6-FF27-2043-A64F-C271974E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5BD2A5-D9C2-2C48-89D9-E7BC1D6A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F3BA5-5256-B649-98E3-76853980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010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E33B1-536B-AB4B-9853-6A5B187F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B5D25D-5895-0440-BA60-245384A9A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F64465-2334-B041-8B60-CD30F707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507F0D-A73C-B84A-A87B-1DBCB250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402DD-5B09-1747-BF23-4B5F7676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49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0FE683-270B-9F49-AB61-3CE7EEAB2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4E147-1E14-8445-B837-B68936260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E77201-59AF-AF49-B3C2-6E4B2AF4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7428D6-7533-544B-9531-DF24E873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2F291D-3764-CA47-B882-C59F52EC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519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38F041-B431-3142-BCD5-571F06A7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405E1-8B56-284F-A3E3-921EF526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4FDF49-DA4F-964D-AC24-CC0C691E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068DD2-802E-E646-A6F0-3432D563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5BCBC3-5C84-204C-8255-8315A6C0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490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FD950-25CC-F648-9707-E6649C65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4175AC-C7A8-C748-AB11-27DCA3F77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BBE6F-92F6-874E-A2F1-4FE3BBF4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0EA64B-0340-EF40-A39D-8C244648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28899F-7E9F-8B45-98FE-D24ED28B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58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E222E-1EFD-324D-A5CF-437C0E84A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594B1A-8F30-314E-B392-1EF1F5462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16259F-34B8-544A-AD81-7FF15AD97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5411FE-936F-9648-9F4B-873D73CF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6855B3-D417-374C-8B2D-152558B40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6D33F8-7B19-8B46-A9C3-73DE0A157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504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159AA-B763-BC4B-9311-83662836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9F83E6-34E8-9149-A4C8-9B7F456D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701F3D-0951-454D-A841-7C4648E2F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51821F-7147-0245-9DD9-1BD39737B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FBAC64-31F9-984F-BC2C-722DD29B9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08863A7-6E72-B349-90B8-9A44C71D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13FF96-55B4-9B40-93AB-340BACD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8522D2-F992-6B49-B2C6-E055ACCE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625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3D6BE-57DF-0947-867D-A56996B7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511F1B-4482-DB41-8AAE-06304CFF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E8C5ED-C82B-194A-8B0A-098C7714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423AC6-DC42-B04A-AFF5-5C891986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243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8CD50A5-39BA-F64E-9AC4-4520FA7E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93DF539-7F05-CC4D-A8DF-45DF9085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C7AEEE-16A9-B04B-9C19-0EA07BF8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259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B0383-47F3-6F4F-B5AF-081250E4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1597A5-623B-784E-9CFE-BB4E6B3A6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2EB71F-B421-6243-BD1E-916F857DF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EBD477-D1F3-3C4E-93F6-B634027F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303232-5C66-9647-80AF-5CE3B697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1CD826-D212-9D48-8B3F-C0E4673D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765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5A26D-B237-1A45-948C-D9F36EE3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08DA665-27FC-8540-B544-84AD99FE6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38094A-5369-EC44-B813-2A1CD1826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ABEDAC-6E64-8E44-8F6C-11A4C67B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38DE83-EE2F-D24D-A752-3072B099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039880-7F3E-7945-A0C6-0F5AE59F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998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E11FD6-3456-AF4A-899A-A60BEE39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1BEEC4-E3A5-6947-868E-9739E662D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1540A7-FC22-8343-AD8E-3A627905E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56053-49B7-4643-86C3-A026A5FD6C2B}" type="datetimeFigureOut">
              <a:rPr lang="es-CO" smtClean="0"/>
              <a:t>28/05/2020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78BDC8-DDCA-D946-B51F-71BD541CA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D203C6-D2C5-674D-9780-51C1C4FA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885E-30F6-D84E-A1EE-7E609931597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341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2AD3B1-0FC3-7A4E-9D6F-90DDB83D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2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99B109-A4DF-5346-9765-4EA4AE8B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A183B5-D94D-FA4A-8DDA-67F4A7820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54C928-780C-7E43-B92D-3752175D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12093E-8629-E74B-BB9D-91AAEF222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05DE0F-7D75-BD46-887B-7B72FD13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76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29299E-35CB-2745-A3DB-EDD8402F1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C2D5AF-A9D7-9B4A-B4EC-FE694BE9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672BCB-97E9-7049-9D5C-456BA7009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7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532E5A-D199-1A46-93A1-BE8663D87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27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C20A01-2594-7F47-80B3-5D87BB8A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E01B48-275B-9549-AD33-270A98CF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3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9F5879-EE9E-604D-A09F-960542E0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C742AF-BCE8-3A45-A0EF-368F93FC5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2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82E51B-C726-8A49-BBFF-08956238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2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83AF94-8DEF-FD44-AE22-5743262A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65C8C6-EE74-F14E-B5CC-498C3541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1BA56B-6B58-FE43-87B5-A038850C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DD90D6-CF80-EC4D-A9A5-67048C7F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8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3C8BE9-A0A8-AC4A-BEB3-EDDFDCB1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44980A-D9F3-9B41-8C2B-9C6A0FAF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2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468089-B814-DD4E-9C98-67804E99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22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Panorámica</PresentationFormat>
  <Paragraphs>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David Camilo Gallego Trujillo</cp:lastModifiedBy>
  <cp:revision>11</cp:revision>
  <dcterms:created xsi:type="dcterms:W3CDTF">2020-05-22T15:01:32Z</dcterms:created>
  <dcterms:modified xsi:type="dcterms:W3CDTF">2020-05-28T15:14:03Z</dcterms:modified>
</cp:coreProperties>
</file>