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/>
    <p:restoredTop sz="94685"/>
  </p:normalViewPr>
  <p:slideViewPr>
    <p:cSldViewPr snapToGrid="0" snapToObjects="1">
      <p:cViewPr varScale="1">
        <p:scale>
          <a:sx n="145" d="100"/>
          <a:sy n="145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5C1A1-2DF4-C64A-97F4-F666767E6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6CD71-C44C-594C-B0D7-CF14B5793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754323-F3C8-5F42-9B81-3C8EE993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7A08DD-3AF5-1442-9FA6-F6029414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E5CE49-26B8-8945-802E-62AFC58D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556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DC347-8EAD-0B48-B235-5F08BB18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17066C-7BFD-5E43-B0FC-31CCE047B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B2EA08-8C8F-E644-9E9C-7E62DD46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74B92-FC37-8C46-A62A-C137EA13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D10385-66B7-A44E-80D2-A765D242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024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09177C7-A539-CA46-A70D-63CEEB562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DE9978-2B4B-014F-A8F4-9F4FF91E0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A755A0-09AD-0345-A27D-8DB2421A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44898-8E9D-9E40-8206-7E347430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F60BE7-814B-B44C-8F22-A9E5BD53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762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418ED-DFCF-9945-A55A-EE2899EF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A722B-D11B-EA4C-ACB8-32E42A742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764069-CB0F-1944-892D-D063CE39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9E772B-4419-FE41-9725-91E69548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BA165F-9DF7-EE4C-AC79-5E59859B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102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50D58-CC56-EE4A-B81D-198ACA96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C47230-65FE-8042-A980-357D9EDD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91E5F0-2A40-6A4D-8953-4D658E10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5967E4-2816-AD48-BE55-8DBC2880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F24980-742A-8749-B582-FB7812A0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64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3FF8C-AA4A-904A-8AE8-4FD3954D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94CF01-C380-E043-8EC1-97F200761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E87427-030F-A64D-BB55-839B8D05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826F03-58A4-0B4B-BBFD-AB0A078C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FD9CFA-FC8C-1E4F-89A9-7139DDE7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46F184-722A-6B4C-85A7-351DCA70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14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D2C61-2F40-F347-8556-C2DD27E4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80F156-6049-CB4A-B56C-143685540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4CEE1B-AE66-104A-B524-D00C7FEE0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7717FA-D4FD-1442-BC7B-C79AB17A2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105BCB-DE41-AD4C-A442-42CAAA7F8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0CEF73F-0323-7743-AA9F-3B547C89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EA746D0-1912-C247-BC9D-7A55322F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883A90-47CA-2647-91E9-491A4397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33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D9A91-8832-7B4A-9B86-7C702C0A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4523D5-8523-744B-8894-25BB9201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28A62E4-8D06-B84B-8326-B218ED30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7E99A8-4F08-9A4F-B8E1-63597174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73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F7767F2-A39C-0C4A-968D-35340BAC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14ECDD-34EB-2749-91EF-F40CFE357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FED14D-3C4A-E143-A44D-5F990F92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153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5269A-68C2-A742-9C5D-4D3740FE2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56B197-A978-4F40-9C28-9606B090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A2DC7D-D3F6-BC47-A037-7A16BFE81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C677D8-3F59-7247-B459-6A5E9388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224B2F-EE14-E544-A894-A17900F0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D8E94E-EB7A-E945-928A-FCBE4DF2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327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C5E01-1842-1942-81B5-F0BB7EA2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BB8033-ADF7-F445-A2BC-AF3F80255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A5A067-D344-6044-ADF3-4CE78ECC6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421071-331E-E646-A046-EE7B2AFF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57949D-7D90-6248-9AA5-159066BC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E50170-B7AF-5C4B-86E2-6415B310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175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EF6828-169D-354D-B643-C91252A2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D141F4-41E6-7040-8012-934976F3D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53618C-8857-7A45-9CD0-A58A27CCB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47604-5FAE-0E41-95CC-7549035AB990}" type="datetimeFigureOut">
              <a:rPr lang="es-CO" smtClean="0"/>
              <a:t>22/05/20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682374-30C4-3343-ADEE-7A88C6DB6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ECEF9E-51AB-3E43-91E4-259D9C89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43A00-E861-A742-ABA9-0BFA24903C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86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EF14E0-4012-0C4D-8B29-9795A8DD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5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1D05D7-50CC-CA49-8188-C01ABBD1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0412F5-3C34-ED4A-AD60-63D90104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4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799EE0-8B37-1648-9CB8-EBB3C36DC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7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1EF0F4-7D07-1A42-A6BF-C2E6A31C6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0B08A5-E975-6D41-8206-4A281E815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6D34507-7B96-1F49-8600-53A3AF103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4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7BD16C-C8C4-C448-AD2E-C3C3E018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C4E628-4DD1-114B-ADF0-D764FAC5C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3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2AA902-6ABD-2247-BB88-43FFBA59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6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75F727-C82B-AB4F-AC0B-BEEA4851F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94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1</cp:revision>
  <dcterms:created xsi:type="dcterms:W3CDTF">2020-05-22T15:09:18Z</dcterms:created>
  <dcterms:modified xsi:type="dcterms:W3CDTF">2020-05-22T15:11:22Z</dcterms:modified>
</cp:coreProperties>
</file>