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53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7D715-C5E6-4922-86C8-1261D2983677}" type="doc">
      <dgm:prSet loTypeId="urn:microsoft.com/office/officeart/2005/8/layout/process3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5CC699C-E1B4-4A13-B732-27DE8C94B88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</a:rPr>
            <a:t>1. Concepción</a:t>
          </a:r>
        </a:p>
      </dgm:t>
    </dgm:pt>
    <dgm:pt modelId="{E0D42EB9-806A-4525-9701-6269230E2E02}" type="parTrans" cxnId="{53791736-2316-48B8-9FF0-863EEDEF7B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88B1A5-4829-4912-93E6-CA430DCBEA03}" type="sibTrans" cxnId="{53791736-2316-48B8-9FF0-863EEDEF7B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6AD3504-BD50-4FEB-A60C-433068E85C39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544C6E07-7743-4E6E-9D1F-EC71B995988E}" type="parTrans" cxnId="{7B78B036-6954-4CAF-B96D-309BE74710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75F458-831C-42C3-B39E-5A108AC6274D}" type="sibTrans" cxnId="{7B78B036-6954-4CAF-B96D-309BE74710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AEEAB3-36B1-4C18-881D-02751C4E233C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</a:rPr>
            <a:t>2. Construcción</a:t>
          </a:r>
        </a:p>
      </dgm:t>
    </dgm:pt>
    <dgm:pt modelId="{BD37FB47-E112-4C97-BC02-783F37AD154D}" type="parTrans" cxnId="{0D16FBE2-5964-4FC1-B8F7-47BEB987DA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EA107F-BE8E-425F-9B3B-A930F3DAF663}" type="sibTrans" cxnId="{0D16FBE2-5964-4FC1-B8F7-47BEB987DA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3A442D-7CE4-4A35-A281-C63861DE10AA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FACCE067-3CAC-4D94-B06A-2AFAA38A997F}" type="parTrans" cxnId="{9FF6FD96-7338-4118-92C9-06692F9951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662A97-31DC-44A4-A95B-573911570A78}" type="sibTrans" cxnId="{9FF6FD96-7338-4118-92C9-06692F9951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3950B5-5070-453A-89E3-A0A127DCE0A9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</a:rPr>
            <a:t>3. Funcionamiento</a:t>
          </a:r>
        </a:p>
      </dgm:t>
    </dgm:pt>
    <dgm:pt modelId="{AE6B4A64-D584-4C0D-90D7-E155B66FFAF3}" type="parTrans" cxnId="{F0A978D7-804C-4305-A9D4-3D619B6C59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542A5E-2017-4F30-B020-3B12AC8D5BDF}" type="sibTrans" cxnId="{F0A978D7-804C-4305-A9D4-3D619B6C59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35C7B6-131F-46BA-BD1B-B9642D7957BC}">
      <dgm:prSet phldrT="[Texto]"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620630D2-596B-4A68-ACC1-9BC6D0B10FC7}" type="parTrans" cxnId="{509DF4BD-3D29-43E1-9BC9-3B2C2FAF210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6BF75-386F-429C-BA5A-7EF83C817788}" type="sibTrans" cxnId="{509DF4BD-3D29-43E1-9BC9-3B2C2FAF210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066203-BAFD-4EBD-951B-28A8E2A9FDA6}">
      <dgm:prSet/>
      <dgm:spPr/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F84AF6F5-E597-4D56-8C35-4406A86A288A}" type="parTrans" cxnId="{FB9D9E9E-4C2B-4FED-ADB9-EA0FA36CED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D32AD1-BD43-4367-B465-EF1C7C96BA8E}" type="sibTrans" cxnId="{FB9D9E9E-4C2B-4FED-ADB9-EA0FA36CED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39FFEB-A59E-4EAB-8DB8-80FA761BD21C}">
      <dgm:prSet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</a:rPr>
            <a:t>4. Disposición final</a:t>
          </a:r>
        </a:p>
      </dgm:t>
    </dgm:pt>
    <dgm:pt modelId="{A7DD0BFC-2C9D-495E-B661-28E5E06F72BA}" type="parTrans" cxnId="{0A4740B8-2CCA-453B-9A9B-B99732B067C1}">
      <dgm:prSet/>
      <dgm:spPr/>
      <dgm:t>
        <a:bodyPr/>
        <a:lstStyle/>
        <a:p>
          <a:endParaRPr lang="es-CO"/>
        </a:p>
      </dgm:t>
    </dgm:pt>
    <dgm:pt modelId="{5E010EC4-F49B-48AC-8E1E-10BDAC03DC4C}" type="sibTrans" cxnId="{0A4740B8-2CCA-453B-9A9B-B99732B067C1}">
      <dgm:prSet/>
      <dgm:spPr/>
      <dgm:t>
        <a:bodyPr/>
        <a:lstStyle/>
        <a:p>
          <a:endParaRPr lang="es-CO"/>
        </a:p>
      </dgm:t>
    </dgm:pt>
    <dgm:pt modelId="{25BB0CB5-D328-40E0-8984-FCEAE4EBB8DA}">
      <dgm:prSet/>
      <dgm:spPr/>
      <dgm:t>
        <a:bodyPr/>
        <a:lstStyle/>
        <a:p>
          <a:endParaRPr lang="es-CO" dirty="0"/>
        </a:p>
      </dgm:t>
    </dgm:pt>
    <dgm:pt modelId="{B29163B6-A81C-402A-89AE-36759AE67174}" type="parTrans" cxnId="{6E31D57C-25E6-47A2-942F-204D82601F55}">
      <dgm:prSet/>
      <dgm:spPr/>
      <dgm:t>
        <a:bodyPr/>
        <a:lstStyle/>
        <a:p>
          <a:endParaRPr lang="es-CO"/>
        </a:p>
      </dgm:t>
    </dgm:pt>
    <dgm:pt modelId="{17D1FBD1-1056-4D8D-9581-CFE418DCD862}" type="sibTrans" cxnId="{6E31D57C-25E6-47A2-942F-204D82601F55}">
      <dgm:prSet/>
      <dgm:spPr/>
      <dgm:t>
        <a:bodyPr/>
        <a:lstStyle/>
        <a:p>
          <a:endParaRPr lang="es-CO"/>
        </a:p>
      </dgm:t>
    </dgm:pt>
    <dgm:pt modelId="{2E5E299B-6C48-48AC-9D0F-F8B3120FAB08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Construcción</a:t>
          </a:r>
          <a:endParaRPr lang="es-ES" dirty="0">
            <a:solidFill>
              <a:schemeClr val="tx1"/>
            </a:solidFill>
          </a:endParaRPr>
        </a:p>
      </dgm:t>
    </dgm:pt>
    <dgm:pt modelId="{C3DBB12B-B3F4-4CFA-BA00-FAB932BB71F1}" type="parTrans" cxnId="{99419786-E2C3-45E9-B5CD-3BCFB7AAE84F}">
      <dgm:prSet/>
      <dgm:spPr/>
      <dgm:t>
        <a:bodyPr/>
        <a:lstStyle/>
        <a:p>
          <a:endParaRPr lang="es-CO"/>
        </a:p>
      </dgm:t>
    </dgm:pt>
    <dgm:pt modelId="{F99FA165-8B0C-4B80-B749-4FB8B66E478F}" type="sibTrans" cxnId="{99419786-E2C3-45E9-B5CD-3BCFB7AAE84F}">
      <dgm:prSet/>
      <dgm:spPr/>
      <dgm:t>
        <a:bodyPr/>
        <a:lstStyle/>
        <a:p>
          <a:endParaRPr lang="es-CO"/>
        </a:p>
      </dgm:t>
    </dgm:pt>
    <dgm:pt modelId="{EE3433C2-6501-4A0A-ACA3-7FA9C4C0DC7E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Puesta en funcionamiento</a:t>
          </a:r>
          <a:endParaRPr lang="es-ES" dirty="0">
            <a:solidFill>
              <a:schemeClr val="tx1"/>
            </a:solidFill>
          </a:endParaRPr>
        </a:p>
      </dgm:t>
    </dgm:pt>
    <dgm:pt modelId="{6908D3CE-873F-4AF7-A406-0A2AAD4D7C27}" type="parTrans" cxnId="{066B9779-149B-463C-AB13-C548611AA2B4}">
      <dgm:prSet/>
      <dgm:spPr/>
      <dgm:t>
        <a:bodyPr/>
        <a:lstStyle/>
        <a:p>
          <a:endParaRPr lang="es-CO"/>
        </a:p>
      </dgm:t>
    </dgm:pt>
    <dgm:pt modelId="{F3463F3E-F2C2-4FD7-ABF2-7CDF79731C18}" type="sibTrans" cxnId="{066B9779-149B-463C-AB13-C548611AA2B4}">
      <dgm:prSet/>
      <dgm:spPr/>
      <dgm:t>
        <a:bodyPr/>
        <a:lstStyle/>
        <a:p>
          <a:endParaRPr lang="es-CO"/>
        </a:p>
      </dgm:t>
    </dgm:pt>
    <dgm:pt modelId="{B05254D2-594D-4137-AF3B-C4553B70245C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Pruebas piloto</a:t>
          </a:r>
          <a:endParaRPr lang="es-ES" dirty="0">
            <a:solidFill>
              <a:schemeClr val="tx1"/>
            </a:solidFill>
          </a:endParaRPr>
        </a:p>
      </dgm:t>
    </dgm:pt>
    <dgm:pt modelId="{4A61A93D-428A-4A72-8F7C-65B3DEEBCDC4}" type="parTrans" cxnId="{296E1C5E-83FA-432E-A0A9-B62A9C5E4417}">
      <dgm:prSet/>
      <dgm:spPr/>
      <dgm:t>
        <a:bodyPr/>
        <a:lstStyle/>
        <a:p>
          <a:endParaRPr lang="es-CO"/>
        </a:p>
      </dgm:t>
    </dgm:pt>
    <dgm:pt modelId="{F2EE78F3-0567-4640-B63A-FD82BA065D22}" type="sibTrans" cxnId="{296E1C5E-83FA-432E-A0A9-B62A9C5E4417}">
      <dgm:prSet/>
      <dgm:spPr/>
      <dgm:t>
        <a:bodyPr/>
        <a:lstStyle/>
        <a:p>
          <a:endParaRPr lang="es-CO"/>
        </a:p>
      </dgm:t>
    </dgm:pt>
    <dgm:pt modelId="{BA2050C1-8BDE-4567-BE3E-A4989552F508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Eliminación de fallos</a:t>
          </a:r>
          <a:endParaRPr lang="es-ES" dirty="0">
            <a:solidFill>
              <a:schemeClr val="tx1"/>
            </a:solidFill>
          </a:endParaRPr>
        </a:p>
      </dgm:t>
    </dgm:pt>
    <dgm:pt modelId="{7B790995-7EDD-488B-BF84-75E184FED794}" type="parTrans" cxnId="{33307451-0032-4CFF-8E3B-120E6197D6EA}">
      <dgm:prSet/>
      <dgm:spPr/>
      <dgm:t>
        <a:bodyPr/>
        <a:lstStyle/>
        <a:p>
          <a:endParaRPr lang="es-CO"/>
        </a:p>
      </dgm:t>
    </dgm:pt>
    <dgm:pt modelId="{8CB5EC5A-9381-424C-8908-C4F2933BB64D}" type="sibTrans" cxnId="{33307451-0032-4CFF-8E3B-120E6197D6EA}">
      <dgm:prSet/>
      <dgm:spPr/>
      <dgm:t>
        <a:bodyPr/>
        <a:lstStyle/>
        <a:p>
          <a:endParaRPr lang="es-CO"/>
        </a:p>
      </dgm:t>
    </dgm:pt>
    <dgm:pt modelId="{C85CE604-6926-4CCC-9B23-C2AA5C53E1AE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Operación rutinaria</a:t>
          </a:r>
          <a:endParaRPr lang="es-ES" dirty="0">
            <a:solidFill>
              <a:schemeClr val="tx1"/>
            </a:solidFill>
          </a:endParaRPr>
        </a:p>
      </dgm:t>
    </dgm:pt>
    <dgm:pt modelId="{47EBD89A-E1CD-4757-8CC3-C93019D57FFB}" type="parTrans" cxnId="{FECE564A-7046-42F0-AE59-49DB887CD863}">
      <dgm:prSet/>
      <dgm:spPr/>
      <dgm:t>
        <a:bodyPr/>
        <a:lstStyle/>
        <a:p>
          <a:endParaRPr lang="es-CO"/>
        </a:p>
      </dgm:t>
    </dgm:pt>
    <dgm:pt modelId="{E773A55C-4059-4DC6-B887-05DDC7246E7E}" type="sibTrans" cxnId="{FECE564A-7046-42F0-AE59-49DB887CD863}">
      <dgm:prSet/>
      <dgm:spPr/>
      <dgm:t>
        <a:bodyPr/>
        <a:lstStyle/>
        <a:p>
          <a:endParaRPr lang="es-CO"/>
        </a:p>
      </dgm:t>
    </dgm:pt>
    <dgm:pt modelId="{FE76A663-E242-4D18-BFD3-23446E6173F1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Expansión – contracción  -cambios</a:t>
          </a:r>
          <a:endParaRPr lang="es-ES" dirty="0">
            <a:solidFill>
              <a:schemeClr val="tx1"/>
            </a:solidFill>
          </a:endParaRPr>
        </a:p>
      </dgm:t>
    </dgm:pt>
    <dgm:pt modelId="{7FBB5D6D-5B62-4C67-9A88-0416968D2E91}" type="parTrans" cxnId="{0FDE16C8-544D-4F4F-B238-3EA69AA8A1BB}">
      <dgm:prSet/>
      <dgm:spPr/>
      <dgm:t>
        <a:bodyPr/>
        <a:lstStyle/>
        <a:p>
          <a:endParaRPr lang="es-CO"/>
        </a:p>
      </dgm:t>
    </dgm:pt>
    <dgm:pt modelId="{0EBFCD08-D78A-4420-9C88-A1F96321AA4B}" type="sibTrans" cxnId="{0FDE16C8-544D-4F4F-B238-3EA69AA8A1BB}">
      <dgm:prSet/>
      <dgm:spPr/>
      <dgm:t>
        <a:bodyPr/>
        <a:lstStyle/>
        <a:p>
          <a:endParaRPr lang="es-CO"/>
        </a:p>
      </dgm:t>
    </dgm:pt>
    <dgm:pt modelId="{B4DD5131-CFA9-4642-BD3D-636C19690BC2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Control de disfuncionamientos</a:t>
          </a:r>
          <a:endParaRPr lang="es-ES" dirty="0">
            <a:solidFill>
              <a:schemeClr val="tx1"/>
            </a:solidFill>
          </a:endParaRPr>
        </a:p>
      </dgm:t>
    </dgm:pt>
    <dgm:pt modelId="{AB800C58-E37F-4D2E-B16A-1B88B73EB34B}" type="parTrans" cxnId="{877AFD7A-4648-40A5-A33F-12382802597D}">
      <dgm:prSet/>
      <dgm:spPr/>
      <dgm:t>
        <a:bodyPr/>
        <a:lstStyle/>
        <a:p>
          <a:endParaRPr lang="es-CO"/>
        </a:p>
      </dgm:t>
    </dgm:pt>
    <dgm:pt modelId="{2AF04FF0-00DD-4D18-81D1-62177296B760}" type="sibTrans" cxnId="{877AFD7A-4648-40A5-A33F-12382802597D}">
      <dgm:prSet/>
      <dgm:spPr/>
      <dgm:t>
        <a:bodyPr/>
        <a:lstStyle/>
        <a:p>
          <a:endParaRPr lang="es-CO"/>
        </a:p>
      </dgm:t>
    </dgm:pt>
    <dgm:pt modelId="{97C8E6B3-210D-4893-B728-0781179BBDC1}">
      <dgm:prSet/>
      <dgm:spPr/>
      <dgm:t>
        <a:bodyPr/>
        <a:lstStyle/>
        <a:p>
          <a:r>
            <a:rPr lang="es-CO"/>
            <a:t>Desmantelamiento</a:t>
          </a:r>
          <a:endParaRPr lang="es-CO" dirty="0"/>
        </a:p>
      </dgm:t>
    </dgm:pt>
    <dgm:pt modelId="{D6AF4593-E9C4-4687-B4E7-EF7AA0BBA2F5}" type="parTrans" cxnId="{B45826CB-306E-45BE-A712-E83EB96D04E7}">
      <dgm:prSet/>
      <dgm:spPr/>
      <dgm:t>
        <a:bodyPr/>
        <a:lstStyle/>
        <a:p>
          <a:endParaRPr lang="es-CO"/>
        </a:p>
      </dgm:t>
    </dgm:pt>
    <dgm:pt modelId="{9C35AD3F-739E-4930-AB1B-689ECA18CB14}" type="sibTrans" cxnId="{B45826CB-306E-45BE-A712-E83EB96D04E7}">
      <dgm:prSet/>
      <dgm:spPr/>
      <dgm:t>
        <a:bodyPr/>
        <a:lstStyle/>
        <a:p>
          <a:endParaRPr lang="es-CO"/>
        </a:p>
      </dgm:t>
    </dgm:pt>
    <dgm:pt modelId="{3F21A938-9358-446A-AFCE-497A419959C1}">
      <dgm:prSet/>
      <dgm:spPr/>
      <dgm:t>
        <a:bodyPr/>
        <a:lstStyle/>
        <a:p>
          <a:r>
            <a:rPr lang="es-CO"/>
            <a:t>Disposición final controlada</a:t>
          </a:r>
          <a:endParaRPr lang="es-CO" dirty="0"/>
        </a:p>
      </dgm:t>
    </dgm:pt>
    <dgm:pt modelId="{D77E05B0-A280-4EAD-8C76-BB84054AE0DA}" type="parTrans" cxnId="{6D021148-39FB-4666-821A-CF3211939FF7}">
      <dgm:prSet/>
      <dgm:spPr/>
      <dgm:t>
        <a:bodyPr/>
        <a:lstStyle/>
        <a:p>
          <a:endParaRPr lang="es-CO"/>
        </a:p>
      </dgm:t>
    </dgm:pt>
    <dgm:pt modelId="{838AEF49-5E42-489D-9B4A-105B056742F2}" type="sibTrans" cxnId="{6D021148-39FB-4666-821A-CF3211939FF7}">
      <dgm:prSet/>
      <dgm:spPr/>
      <dgm:t>
        <a:bodyPr/>
        <a:lstStyle/>
        <a:p>
          <a:endParaRPr lang="es-CO"/>
        </a:p>
      </dgm:t>
    </dgm:pt>
    <dgm:pt modelId="{8F78316D-34D8-480B-B0D2-ABE4B5F4489F}" type="pres">
      <dgm:prSet presAssocID="{DFB7D715-C5E6-4922-86C8-1261D29836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0040B1-BC99-4A21-BEFA-5749D3FB029A}" type="pres">
      <dgm:prSet presAssocID="{55CC699C-E1B4-4A13-B732-27DE8C94B885}" presName="composite" presStyleCnt="0"/>
      <dgm:spPr/>
    </dgm:pt>
    <dgm:pt modelId="{C69BBE1D-A813-4BAD-B191-B60A254F639C}" type="pres">
      <dgm:prSet presAssocID="{55CC699C-E1B4-4A13-B732-27DE8C94B88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C4456-55A4-405B-A3C8-F69DFA34973B}" type="pres">
      <dgm:prSet presAssocID="{55CC699C-E1B4-4A13-B732-27DE8C94B885}" presName="parSh" presStyleLbl="node1" presStyleIdx="0" presStyleCnt="4" custScaleY="177762"/>
      <dgm:spPr/>
      <dgm:t>
        <a:bodyPr/>
        <a:lstStyle/>
        <a:p>
          <a:endParaRPr lang="es-ES"/>
        </a:p>
      </dgm:t>
    </dgm:pt>
    <dgm:pt modelId="{C98EB5A3-FF57-493A-9359-4466F68BE8B1}" type="pres">
      <dgm:prSet presAssocID="{55CC699C-E1B4-4A13-B732-27DE8C94B885}" presName="desTx" presStyleLbl="fgAcc1" presStyleIdx="0" presStyleCnt="4" custScaleY="70512" custLinFactNeighborY="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1E2870-0644-494F-8C0E-7F655C39131B}" type="pres">
      <dgm:prSet presAssocID="{7D88B1A5-4829-4912-93E6-CA430DCBEA0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E5F6CB0-24E4-479D-94E1-603C7A9EF049}" type="pres">
      <dgm:prSet presAssocID="{7D88B1A5-4829-4912-93E6-CA430DCBEA03}" presName="connTx" presStyleLbl="sibTrans2D1" presStyleIdx="0" presStyleCnt="3"/>
      <dgm:spPr/>
      <dgm:t>
        <a:bodyPr/>
        <a:lstStyle/>
        <a:p>
          <a:endParaRPr lang="es-ES"/>
        </a:p>
      </dgm:t>
    </dgm:pt>
    <dgm:pt modelId="{9CAB5ED1-CEB2-4938-A6B8-4699FC02D676}" type="pres">
      <dgm:prSet presAssocID="{95AEEAB3-36B1-4C18-881D-02751C4E233C}" presName="composite" presStyleCnt="0"/>
      <dgm:spPr/>
    </dgm:pt>
    <dgm:pt modelId="{9E78ADE2-A9AD-4506-BC53-B47792BBE44F}" type="pres">
      <dgm:prSet presAssocID="{95AEEAB3-36B1-4C18-881D-02751C4E233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99079D-F996-4474-B77E-8D25B0753FDD}" type="pres">
      <dgm:prSet presAssocID="{95AEEAB3-36B1-4C18-881D-02751C4E233C}" presName="parSh" presStyleLbl="node1" presStyleIdx="1" presStyleCnt="4" custScaleX="114866" custScaleY="154167"/>
      <dgm:spPr/>
      <dgm:t>
        <a:bodyPr/>
        <a:lstStyle/>
        <a:p>
          <a:endParaRPr lang="es-ES"/>
        </a:p>
      </dgm:t>
    </dgm:pt>
    <dgm:pt modelId="{F26D9552-6647-47BE-B401-42B21C7D209A}" type="pres">
      <dgm:prSet presAssocID="{95AEEAB3-36B1-4C18-881D-02751C4E233C}" presName="desTx" presStyleLbl="fgAcc1" presStyleIdx="1" presStyleCnt="4" custScaleY="70512" custLinFactNeighborY="27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A42FB0-A9E0-4DE6-B9D9-7AFFB3F7BDBF}" type="pres">
      <dgm:prSet presAssocID="{13EA107F-BE8E-425F-9B3B-A930F3DAF66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CD0DEA4-0D9E-4CA4-AE01-300F6AAF7D18}" type="pres">
      <dgm:prSet presAssocID="{13EA107F-BE8E-425F-9B3B-A930F3DAF663}" presName="connTx" presStyleLbl="sibTrans2D1" presStyleIdx="1" presStyleCnt="3"/>
      <dgm:spPr/>
      <dgm:t>
        <a:bodyPr/>
        <a:lstStyle/>
        <a:p>
          <a:endParaRPr lang="es-ES"/>
        </a:p>
      </dgm:t>
    </dgm:pt>
    <dgm:pt modelId="{DA6BC271-C66E-495D-AD6C-40C569414DD3}" type="pres">
      <dgm:prSet presAssocID="{A03950B5-5070-453A-89E3-A0A127DCE0A9}" presName="composite" presStyleCnt="0"/>
      <dgm:spPr/>
    </dgm:pt>
    <dgm:pt modelId="{C590577A-1580-412F-AB98-B73DE252961A}" type="pres">
      <dgm:prSet presAssocID="{A03950B5-5070-453A-89E3-A0A127DCE0A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64825-5B32-429C-B11D-1A8C1DCED996}" type="pres">
      <dgm:prSet presAssocID="{A03950B5-5070-453A-89E3-A0A127DCE0A9}" presName="parSh" presStyleLbl="node1" presStyleIdx="2" presStyleCnt="4" custScaleX="129415" custScaleY="206634"/>
      <dgm:spPr/>
      <dgm:t>
        <a:bodyPr/>
        <a:lstStyle/>
        <a:p>
          <a:endParaRPr lang="es-ES"/>
        </a:p>
      </dgm:t>
    </dgm:pt>
    <dgm:pt modelId="{D4A016DB-7154-440D-AF34-2F160F40BBB1}" type="pres">
      <dgm:prSet presAssocID="{A03950B5-5070-453A-89E3-A0A127DCE0A9}" presName="desTx" presStyleLbl="fgAcc1" presStyleIdx="2" presStyleCnt="4" custScaleX="120373" custScaleY="70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D85442-F8AE-4313-B882-796DC6FEBC44}" type="pres">
      <dgm:prSet presAssocID="{86542A5E-2017-4F30-B020-3B12AC8D5BDF}" presName="sibTrans" presStyleLbl="sibTrans2D1" presStyleIdx="2" presStyleCnt="3" custLinFactNeighborX="15588"/>
      <dgm:spPr/>
      <dgm:t>
        <a:bodyPr/>
        <a:lstStyle/>
        <a:p>
          <a:endParaRPr lang="es-ES"/>
        </a:p>
      </dgm:t>
    </dgm:pt>
    <dgm:pt modelId="{BAF1D23E-8CAF-4DC4-B4BF-C1CA736596A4}" type="pres">
      <dgm:prSet presAssocID="{86542A5E-2017-4F30-B020-3B12AC8D5BDF}" presName="connTx" presStyleLbl="sibTrans2D1" presStyleIdx="2" presStyleCnt="3"/>
      <dgm:spPr/>
      <dgm:t>
        <a:bodyPr/>
        <a:lstStyle/>
        <a:p>
          <a:endParaRPr lang="es-ES"/>
        </a:p>
      </dgm:t>
    </dgm:pt>
    <dgm:pt modelId="{49066A22-88C8-4757-B949-ABDFC738AB06}" type="pres">
      <dgm:prSet presAssocID="{D539FFEB-A59E-4EAB-8DB8-80FA761BD21C}" presName="composite" presStyleCnt="0"/>
      <dgm:spPr/>
    </dgm:pt>
    <dgm:pt modelId="{65B5053F-EAC4-4F1E-8E50-2CCC08D0B12D}" type="pres">
      <dgm:prSet presAssocID="{D539FFEB-A59E-4EAB-8DB8-80FA761BD21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365473-8F52-42C7-B47E-17B8013A8ED3}" type="pres">
      <dgm:prSet presAssocID="{D539FFEB-A59E-4EAB-8DB8-80FA761BD21C}" presName="parSh" presStyleLbl="node1" presStyleIdx="3" presStyleCnt="4" custScaleX="110408" custScaleY="160579" custLinFactNeighborY="2164"/>
      <dgm:spPr/>
      <dgm:t>
        <a:bodyPr/>
        <a:lstStyle/>
        <a:p>
          <a:endParaRPr lang="es-ES"/>
        </a:p>
      </dgm:t>
    </dgm:pt>
    <dgm:pt modelId="{6589A726-BD78-4AB3-A410-1BEEDEC78004}" type="pres">
      <dgm:prSet presAssocID="{D539FFEB-A59E-4EAB-8DB8-80FA761BD21C}" presName="desTx" presStyleLbl="fgAcc1" presStyleIdx="3" presStyleCnt="4" custScaleY="69691" custLinFactNeighborX="-515" custLinFactNeighborY="-3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B18F13-0E0D-43F0-9927-9A64438221FA}" type="presOf" srcId="{D539FFEB-A59E-4EAB-8DB8-80FA761BD21C}" destId="{61365473-8F52-42C7-B47E-17B8013A8ED3}" srcOrd="1" destOrd="0" presId="urn:microsoft.com/office/officeart/2005/8/layout/process3"/>
    <dgm:cxn modelId="{DF1F9822-4656-4427-9FF0-3B7453A3D9AF}" type="presOf" srcId="{D539FFEB-A59E-4EAB-8DB8-80FA761BD21C}" destId="{65B5053F-EAC4-4F1E-8E50-2CCC08D0B12D}" srcOrd="0" destOrd="0" presId="urn:microsoft.com/office/officeart/2005/8/layout/process3"/>
    <dgm:cxn modelId="{D1B14E70-4CD9-4709-90EC-3B1CB6C025E9}" type="presOf" srcId="{C85CE604-6926-4CCC-9B23-C2AA5C53E1AE}" destId="{D4A016DB-7154-440D-AF34-2F160F40BBB1}" srcOrd="0" destOrd="1" presId="urn:microsoft.com/office/officeart/2005/8/layout/process3"/>
    <dgm:cxn modelId="{99419786-E2C3-45E9-B5CD-3BCFB7AAE84F}" srcId="{95AEEAB3-36B1-4C18-881D-02751C4E233C}" destId="{2E5E299B-6C48-48AC-9D0F-F8B3120FAB08}" srcOrd="1" destOrd="0" parTransId="{C3DBB12B-B3F4-4CFA-BA00-FAB932BB71F1}" sibTransId="{F99FA165-8B0C-4B80-B749-4FB8B66E478F}"/>
    <dgm:cxn modelId="{33307451-0032-4CFF-8E3B-120E6197D6EA}" srcId="{95AEEAB3-36B1-4C18-881D-02751C4E233C}" destId="{BA2050C1-8BDE-4567-BE3E-A4989552F508}" srcOrd="4" destOrd="0" parTransId="{7B790995-7EDD-488B-BF84-75E184FED794}" sibTransId="{8CB5EC5A-9381-424C-8908-C4F2933BB64D}"/>
    <dgm:cxn modelId="{CDDE2894-2D60-4FBB-980D-2F686B774EAA}" type="presOf" srcId="{B6AD3504-BD50-4FEB-A60C-433068E85C39}" destId="{C98EB5A3-FF57-493A-9359-4466F68BE8B1}" srcOrd="0" destOrd="0" presId="urn:microsoft.com/office/officeart/2005/8/layout/process3"/>
    <dgm:cxn modelId="{5A4898B5-937A-4648-8CFB-545AC1A5D30B}" type="presOf" srcId="{13EA107F-BE8E-425F-9B3B-A930F3DAF663}" destId="{DCD0DEA4-0D9E-4CA4-AE01-300F6AAF7D18}" srcOrd="1" destOrd="0" presId="urn:microsoft.com/office/officeart/2005/8/layout/process3"/>
    <dgm:cxn modelId="{A278D345-2DF0-4630-A658-E106AC096A15}" type="presOf" srcId="{86542A5E-2017-4F30-B020-3B12AC8D5BDF}" destId="{B1D85442-F8AE-4313-B882-796DC6FEBC44}" srcOrd="0" destOrd="0" presId="urn:microsoft.com/office/officeart/2005/8/layout/process3"/>
    <dgm:cxn modelId="{AB033DAB-0A59-4FE5-84F4-FE38C448D8D1}" type="presOf" srcId="{A03950B5-5070-453A-89E3-A0A127DCE0A9}" destId="{C590577A-1580-412F-AB98-B73DE252961A}" srcOrd="0" destOrd="0" presId="urn:microsoft.com/office/officeart/2005/8/layout/process3"/>
    <dgm:cxn modelId="{F5A1BC62-4274-43E8-BF05-EEBD003D9CEC}" type="presOf" srcId="{7D88B1A5-4829-4912-93E6-CA430DCBEA03}" destId="{901E2870-0644-494F-8C0E-7F655C39131B}" srcOrd="0" destOrd="0" presId="urn:microsoft.com/office/officeart/2005/8/layout/process3"/>
    <dgm:cxn modelId="{C14E1145-39E2-4969-98F4-C0B9C9DA550E}" type="presOf" srcId="{55CC699C-E1B4-4A13-B732-27DE8C94B885}" destId="{B51C4456-55A4-405B-A3C8-F69DFA34973B}" srcOrd="1" destOrd="0" presId="urn:microsoft.com/office/officeart/2005/8/layout/process3"/>
    <dgm:cxn modelId="{9F69F56E-75CB-48D0-8928-964281D08CCB}" type="presOf" srcId="{B4DD5131-CFA9-4642-BD3D-636C19690BC2}" destId="{D4A016DB-7154-440D-AF34-2F160F40BBB1}" srcOrd="0" destOrd="3" presId="urn:microsoft.com/office/officeart/2005/8/layout/process3"/>
    <dgm:cxn modelId="{68E686F6-AF59-4322-B23E-C91AD96E6285}" type="presOf" srcId="{EE3433C2-6501-4A0A-ACA3-7FA9C4C0DC7E}" destId="{F26D9552-6647-47BE-B401-42B21C7D209A}" srcOrd="0" destOrd="2" presId="urn:microsoft.com/office/officeart/2005/8/layout/process3"/>
    <dgm:cxn modelId="{FECE564A-7046-42F0-AE59-49DB887CD863}" srcId="{A03950B5-5070-453A-89E3-A0A127DCE0A9}" destId="{C85CE604-6926-4CCC-9B23-C2AA5C53E1AE}" srcOrd="1" destOrd="0" parTransId="{47EBD89A-E1CD-4757-8CC3-C93019D57FFB}" sibTransId="{E773A55C-4059-4DC6-B887-05DDC7246E7E}"/>
    <dgm:cxn modelId="{29F0C447-6C29-4451-9C04-174FD123F63E}" type="presOf" srcId="{55CC699C-E1B4-4A13-B732-27DE8C94B885}" destId="{C69BBE1D-A813-4BAD-B191-B60A254F639C}" srcOrd="0" destOrd="0" presId="urn:microsoft.com/office/officeart/2005/8/layout/process3"/>
    <dgm:cxn modelId="{877AFD7A-4648-40A5-A33F-12382802597D}" srcId="{A03950B5-5070-453A-89E3-A0A127DCE0A9}" destId="{B4DD5131-CFA9-4642-BD3D-636C19690BC2}" srcOrd="3" destOrd="0" parTransId="{AB800C58-E37F-4D2E-B16A-1B88B73EB34B}" sibTransId="{2AF04FF0-00DD-4D18-81D1-62177296B760}"/>
    <dgm:cxn modelId="{1A52C6C5-154B-4F34-96CC-0977F1B6713C}" type="presOf" srcId="{BA2050C1-8BDE-4567-BE3E-A4989552F508}" destId="{F26D9552-6647-47BE-B401-42B21C7D209A}" srcOrd="0" destOrd="4" presId="urn:microsoft.com/office/officeart/2005/8/layout/process3"/>
    <dgm:cxn modelId="{35A4FA7E-C53E-405D-981C-E9F0DBC3283C}" type="presOf" srcId="{FE76A663-E242-4D18-BFD3-23446E6173F1}" destId="{D4A016DB-7154-440D-AF34-2F160F40BBB1}" srcOrd="0" destOrd="2" presId="urn:microsoft.com/office/officeart/2005/8/layout/process3"/>
    <dgm:cxn modelId="{296E1C5E-83FA-432E-A0A9-B62A9C5E4417}" srcId="{95AEEAB3-36B1-4C18-881D-02751C4E233C}" destId="{B05254D2-594D-4137-AF3B-C4553B70245C}" srcOrd="3" destOrd="0" parTransId="{4A61A93D-428A-4A72-8F7C-65B3DEEBCDC4}" sibTransId="{F2EE78F3-0567-4640-B63A-FD82BA065D22}"/>
    <dgm:cxn modelId="{B5D20EE4-4ACA-4D44-BBC5-4AB13F86A172}" type="presOf" srcId="{25BB0CB5-D328-40E0-8984-FCEAE4EBB8DA}" destId="{6589A726-BD78-4AB3-A410-1BEEDEC78004}" srcOrd="0" destOrd="0" presId="urn:microsoft.com/office/officeart/2005/8/layout/process3"/>
    <dgm:cxn modelId="{509DF4BD-3D29-43E1-9BC9-3B2C2FAF2109}" srcId="{A03950B5-5070-453A-89E3-A0A127DCE0A9}" destId="{2135C7B6-131F-46BA-BD1B-B9642D7957BC}" srcOrd="0" destOrd="0" parTransId="{620630D2-596B-4A68-ACC1-9BC6D0B10FC7}" sibTransId="{0746BF75-386F-429C-BA5A-7EF83C817788}"/>
    <dgm:cxn modelId="{6D021148-39FB-4666-821A-CF3211939FF7}" srcId="{D539FFEB-A59E-4EAB-8DB8-80FA761BD21C}" destId="{3F21A938-9358-446A-AFCE-497A419959C1}" srcOrd="2" destOrd="0" parTransId="{D77E05B0-A280-4EAD-8C76-BB84054AE0DA}" sibTransId="{838AEF49-5E42-489D-9B4A-105B056742F2}"/>
    <dgm:cxn modelId="{21662D44-A33B-4211-9D6F-CD705B0F031B}" type="presOf" srcId="{95AEEAB3-36B1-4C18-881D-02751C4E233C}" destId="{A799079D-F996-4474-B77E-8D25B0753FDD}" srcOrd="1" destOrd="0" presId="urn:microsoft.com/office/officeart/2005/8/layout/process3"/>
    <dgm:cxn modelId="{0A4740B8-2CCA-453B-9A9B-B99732B067C1}" srcId="{DFB7D715-C5E6-4922-86C8-1261D2983677}" destId="{D539FFEB-A59E-4EAB-8DB8-80FA761BD21C}" srcOrd="3" destOrd="0" parTransId="{A7DD0BFC-2C9D-495E-B661-28E5E06F72BA}" sibTransId="{5E010EC4-F49B-48AC-8E1E-10BDAC03DC4C}"/>
    <dgm:cxn modelId="{066B9779-149B-463C-AB13-C548611AA2B4}" srcId="{95AEEAB3-36B1-4C18-881D-02751C4E233C}" destId="{EE3433C2-6501-4A0A-ACA3-7FA9C4C0DC7E}" srcOrd="2" destOrd="0" parTransId="{6908D3CE-873F-4AF7-A406-0A2AAD4D7C27}" sibTransId="{F3463F3E-F2C2-4FD7-ABF2-7CDF79731C18}"/>
    <dgm:cxn modelId="{FB9D9E9E-4C2B-4FED-ADB9-EA0FA36CED3B}" srcId="{55CC699C-E1B4-4A13-B732-27DE8C94B885}" destId="{54066203-BAFD-4EBD-951B-28A8E2A9FDA6}" srcOrd="1" destOrd="0" parTransId="{F84AF6F5-E597-4D56-8C35-4406A86A288A}" sibTransId="{CFD32AD1-BD43-4367-B465-EF1C7C96BA8E}"/>
    <dgm:cxn modelId="{53791736-2316-48B8-9FF0-863EEDEF7B23}" srcId="{DFB7D715-C5E6-4922-86C8-1261D2983677}" destId="{55CC699C-E1B4-4A13-B732-27DE8C94B885}" srcOrd="0" destOrd="0" parTransId="{E0D42EB9-806A-4525-9701-6269230E2E02}" sibTransId="{7D88B1A5-4829-4912-93E6-CA430DCBEA03}"/>
    <dgm:cxn modelId="{9FF6FD96-7338-4118-92C9-06692F995133}" srcId="{95AEEAB3-36B1-4C18-881D-02751C4E233C}" destId="{243A442D-7CE4-4A35-A281-C63861DE10AA}" srcOrd="0" destOrd="0" parTransId="{FACCE067-3CAC-4D94-B06A-2AFAA38A997F}" sibTransId="{1F662A97-31DC-44A4-A95B-573911570A78}"/>
    <dgm:cxn modelId="{B45826CB-306E-45BE-A712-E83EB96D04E7}" srcId="{D539FFEB-A59E-4EAB-8DB8-80FA761BD21C}" destId="{97C8E6B3-210D-4893-B728-0781179BBDC1}" srcOrd="1" destOrd="0" parTransId="{D6AF4593-E9C4-4687-B4E7-EF7AA0BBA2F5}" sibTransId="{9C35AD3F-739E-4930-AB1B-689ECA18CB14}"/>
    <dgm:cxn modelId="{08B62CC4-33D5-45D3-BFDB-02923CDDEB0A}" type="presOf" srcId="{A03950B5-5070-453A-89E3-A0A127DCE0A9}" destId="{5E764825-5B32-429C-B11D-1A8C1DCED996}" srcOrd="1" destOrd="0" presId="urn:microsoft.com/office/officeart/2005/8/layout/process3"/>
    <dgm:cxn modelId="{F1FBEAF5-6617-4CA1-843A-03B517CDE6E2}" type="presOf" srcId="{7D88B1A5-4829-4912-93E6-CA430DCBEA03}" destId="{DE5F6CB0-24E4-479D-94E1-603C7A9EF049}" srcOrd="1" destOrd="0" presId="urn:microsoft.com/office/officeart/2005/8/layout/process3"/>
    <dgm:cxn modelId="{656767AB-5679-4E23-B2E6-6CE1E3419FED}" type="presOf" srcId="{54066203-BAFD-4EBD-951B-28A8E2A9FDA6}" destId="{C98EB5A3-FF57-493A-9359-4466F68BE8B1}" srcOrd="0" destOrd="1" presId="urn:microsoft.com/office/officeart/2005/8/layout/process3"/>
    <dgm:cxn modelId="{6E31D57C-25E6-47A2-942F-204D82601F55}" srcId="{D539FFEB-A59E-4EAB-8DB8-80FA761BD21C}" destId="{25BB0CB5-D328-40E0-8984-FCEAE4EBB8DA}" srcOrd="0" destOrd="0" parTransId="{B29163B6-A81C-402A-89AE-36759AE67174}" sibTransId="{17D1FBD1-1056-4D8D-9581-CFE418DCD862}"/>
    <dgm:cxn modelId="{CC21562B-3685-4991-811C-3D9425255F40}" type="presOf" srcId="{243A442D-7CE4-4A35-A281-C63861DE10AA}" destId="{F26D9552-6647-47BE-B401-42B21C7D209A}" srcOrd="0" destOrd="0" presId="urn:microsoft.com/office/officeart/2005/8/layout/process3"/>
    <dgm:cxn modelId="{0D16FBE2-5964-4FC1-B8F7-47BEB987DACA}" srcId="{DFB7D715-C5E6-4922-86C8-1261D2983677}" destId="{95AEEAB3-36B1-4C18-881D-02751C4E233C}" srcOrd="1" destOrd="0" parTransId="{BD37FB47-E112-4C97-BC02-783F37AD154D}" sibTransId="{13EA107F-BE8E-425F-9B3B-A930F3DAF663}"/>
    <dgm:cxn modelId="{DD28F97A-5EA0-4B68-9928-402D2B756C53}" type="presOf" srcId="{3F21A938-9358-446A-AFCE-497A419959C1}" destId="{6589A726-BD78-4AB3-A410-1BEEDEC78004}" srcOrd="0" destOrd="2" presId="urn:microsoft.com/office/officeart/2005/8/layout/process3"/>
    <dgm:cxn modelId="{D8630F91-23B8-4DEC-B8D6-6531E6C9AA82}" type="presOf" srcId="{B05254D2-594D-4137-AF3B-C4553B70245C}" destId="{F26D9552-6647-47BE-B401-42B21C7D209A}" srcOrd="0" destOrd="3" presId="urn:microsoft.com/office/officeart/2005/8/layout/process3"/>
    <dgm:cxn modelId="{0FDE16C8-544D-4F4F-B238-3EA69AA8A1BB}" srcId="{A03950B5-5070-453A-89E3-A0A127DCE0A9}" destId="{FE76A663-E242-4D18-BFD3-23446E6173F1}" srcOrd="2" destOrd="0" parTransId="{7FBB5D6D-5B62-4C67-9A88-0416968D2E91}" sibTransId="{0EBFCD08-D78A-4420-9C88-A1F96321AA4B}"/>
    <dgm:cxn modelId="{DE199319-0D7B-4CE2-AC4B-7398EC553946}" type="presOf" srcId="{86542A5E-2017-4F30-B020-3B12AC8D5BDF}" destId="{BAF1D23E-8CAF-4DC4-B4BF-C1CA736596A4}" srcOrd="1" destOrd="0" presId="urn:microsoft.com/office/officeart/2005/8/layout/process3"/>
    <dgm:cxn modelId="{89C07BEA-322E-4893-9C10-FF7F2527DBE8}" type="presOf" srcId="{DFB7D715-C5E6-4922-86C8-1261D2983677}" destId="{8F78316D-34D8-480B-B0D2-ABE4B5F4489F}" srcOrd="0" destOrd="0" presId="urn:microsoft.com/office/officeart/2005/8/layout/process3"/>
    <dgm:cxn modelId="{CF096FDE-8136-41E1-BD61-4A6C833D5F46}" type="presOf" srcId="{97C8E6B3-210D-4893-B728-0781179BBDC1}" destId="{6589A726-BD78-4AB3-A410-1BEEDEC78004}" srcOrd="0" destOrd="1" presId="urn:microsoft.com/office/officeart/2005/8/layout/process3"/>
    <dgm:cxn modelId="{4B758C84-00C6-46B0-B631-2BC2E31FEEEC}" type="presOf" srcId="{2E5E299B-6C48-48AC-9D0F-F8B3120FAB08}" destId="{F26D9552-6647-47BE-B401-42B21C7D209A}" srcOrd="0" destOrd="1" presId="urn:microsoft.com/office/officeart/2005/8/layout/process3"/>
    <dgm:cxn modelId="{7B78B036-6954-4CAF-B96D-309BE74710B4}" srcId="{55CC699C-E1B4-4A13-B732-27DE8C94B885}" destId="{B6AD3504-BD50-4FEB-A60C-433068E85C39}" srcOrd="0" destOrd="0" parTransId="{544C6E07-7743-4E6E-9D1F-EC71B995988E}" sibTransId="{3175F458-831C-42C3-B39E-5A108AC6274D}"/>
    <dgm:cxn modelId="{F3AF2646-E7AD-4D1E-B131-51BADDEC708A}" type="presOf" srcId="{13EA107F-BE8E-425F-9B3B-A930F3DAF663}" destId="{ACA42FB0-A9E0-4DE6-B9D9-7AFFB3F7BDBF}" srcOrd="0" destOrd="0" presId="urn:microsoft.com/office/officeart/2005/8/layout/process3"/>
    <dgm:cxn modelId="{F0A978D7-804C-4305-A9D4-3D619B6C5964}" srcId="{DFB7D715-C5E6-4922-86C8-1261D2983677}" destId="{A03950B5-5070-453A-89E3-A0A127DCE0A9}" srcOrd="2" destOrd="0" parTransId="{AE6B4A64-D584-4C0D-90D7-E155B66FFAF3}" sibTransId="{86542A5E-2017-4F30-B020-3B12AC8D5BDF}"/>
    <dgm:cxn modelId="{6D658430-FA24-4CBC-94DB-8CDE2C6724F1}" type="presOf" srcId="{95AEEAB3-36B1-4C18-881D-02751C4E233C}" destId="{9E78ADE2-A9AD-4506-BC53-B47792BBE44F}" srcOrd="0" destOrd="0" presId="urn:microsoft.com/office/officeart/2005/8/layout/process3"/>
    <dgm:cxn modelId="{20D1D6EF-6B50-4C63-82A9-065BF8B4C446}" type="presOf" srcId="{2135C7B6-131F-46BA-BD1B-B9642D7957BC}" destId="{D4A016DB-7154-440D-AF34-2F160F40BBB1}" srcOrd="0" destOrd="0" presId="urn:microsoft.com/office/officeart/2005/8/layout/process3"/>
    <dgm:cxn modelId="{614E1936-3EE8-4C9C-A1BF-1759EB2F7AFC}" type="presParOf" srcId="{8F78316D-34D8-480B-B0D2-ABE4B5F4489F}" destId="{720040B1-BC99-4A21-BEFA-5749D3FB029A}" srcOrd="0" destOrd="0" presId="urn:microsoft.com/office/officeart/2005/8/layout/process3"/>
    <dgm:cxn modelId="{1C1EAACB-643E-4BD7-9AFD-5300C8F65D02}" type="presParOf" srcId="{720040B1-BC99-4A21-BEFA-5749D3FB029A}" destId="{C69BBE1D-A813-4BAD-B191-B60A254F639C}" srcOrd="0" destOrd="0" presId="urn:microsoft.com/office/officeart/2005/8/layout/process3"/>
    <dgm:cxn modelId="{CCE8CBCA-D87A-4123-A76C-2DD66FE0DD32}" type="presParOf" srcId="{720040B1-BC99-4A21-BEFA-5749D3FB029A}" destId="{B51C4456-55A4-405B-A3C8-F69DFA34973B}" srcOrd="1" destOrd="0" presId="urn:microsoft.com/office/officeart/2005/8/layout/process3"/>
    <dgm:cxn modelId="{22DAC8CC-7DD4-49E3-8D2A-8359CC5C15F5}" type="presParOf" srcId="{720040B1-BC99-4A21-BEFA-5749D3FB029A}" destId="{C98EB5A3-FF57-493A-9359-4466F68BE8B1}" srcOrd="2" destOrd="0" presId="urn:microsoft.com/office/officeart/2005/8/layout/process3"/>
    <dgm:cxn modelId="{E1317775-0C8A-4B01-BB5D-68B4CADDC178}" type="presParOf" srcId="{8F78316D-34D8-480B-B0D2-ABE4B5F4489F}" destId="{901E2870-0644-494F-8C0E-7F655C39131B}" srcOrd="1" destOrd="0" presId="urn:microsoft.com/office/officeart/2005/8/layout/process3"/>
    <dgm:cxn modelId="{FF4FD5F7-AD65-46F9-9A97-87CB61E5C3B9}" type="presParOf" srcId="{901E2870-0644-494F-8C0E-7F655C39131B}" destId="{DE5F6CB0-24E4-479D-94E1-603C7A9EF049}" srcOrd="0" destOrd="0" presId="urn:microsoft.com/office/officeart/2005/8/layout/process3"/>
    <dgm:cxn modelId="{DB00EA8C-C5CD-4E9C-9247-808FFF8C91D4}" type="presParOf" srcId="{8F78316D-34D8-480B-B0D2-ABE4B5F4489F}" destId="{9CAB5ED1-CEB2-4938-A6B8-4699FC02D676}" srcOrd="2" destOrd="0" presId="urn:microsoft.com/office/officeart/2005/8/layout/process3"/>
    <dgm:cxn modelId="{7CE81A76-09E1-4C92-862B-FB45D77C1D45}" type="presParOf" srcId="{9CAB5ED1-CEB2-4938-A6B8-4699FC02D676}" destId="{9E78ADE2-A9AD-4506-BC53-B47792BBE44F}" srcOrd="0" destOrd="0" presId="urn:microsoft.com/office/officeart/2005/8/layout/process3"/>
    <dgm:cxn modelId="{24B5F8F2-1030-46A2-9B31-CF74579B8812}" type="presParOf" srcId="{9CAB5ED1-CEB2-4938-A6B8-4699FC02D676}" destId="{A799079D-F996-4474-B77E-8D25B0753FDD}" srcOrd="1" destOrd="0" presId="urn:microsoft.com/office/officeart/2005/8/layout/process3"/>
    <dgm:cxn modelId="{44DCB848-7C55-46C5-8560-C3873A42EAB8}" type="presParOf" srcId="{9CAB5ED1-CEB2-4938-A6B8-4699FC02D676}" destId="{F26D9552-6647-47BE-B401-42B21C7D209A}" srcOrd="2" destOrd="0" presId="urn:microsoft.com/office/officeart/2005/8/layout/process3"/>
    <dgm:cxn modelId="{77E3AB15-97FA-4F92-BB6D-97351AC95D8E}" type="presParOf" srcId="{8F78316D-34D8-480B-B0D2-ABE4B5F4489F}" destId="{ACA42FB0-A9E0-4DE6-B9D9-7AFFB3F7BDBF}" srcOrd="3" destOrd="0" presId="urn:microsoft.com/office/officeart/2005/8/layout/process3"/>
    <dgm:cxn modelId="{08F2C71A-4977-44ED-8529-7DD6C8FB53AA}" type="presParOf" srcId="{ACA42FB0-A9E0-4DE6-B9D9-7AFFB3F7BDBF}" destId="{DCD0DEA4-0D9E-4CA4-AE01-300F6AAF7D18}" srcOrd="0" destOrd="0" presId="urn:microsoft.com/office/officeart/2005/8/layout/process3"/>
    <dgm:cxn modelId="{B560D3BC-2AD8-4FEC-BDA6-4F2DFB916CFB}" type="presParOf" srcId="{8F78316D-34D8-480B-B0D2-ABE4B5F4489F}" destId="{DA6BC271-C66E-495D-AD6C-40C569414DD3}" srcOrd="4" destOrd="0" presId="urn:microsoft.com/office/officeart/2005/8/layout/process3"/>
    <dgm:cxn modelId="{2D37E598-763C-44D4-9240-7BA55F62FFF6}" type="presParOf" srcId="{DA6BC271-C66E-495D-AD6C-40C569414DD3}" destId="{C590577A-1580-412F-AB98-B73DE252961A}" srcOrd="0" destOrd="0" presId="urn:microsoft.com/office/officeart/2005/8/layout/process3"/>
    <dgm:cxn modelId="{6E9BDAB7-5A49-490A-84C6-D686A31013C6}" type="presParOf" srcId="{DA6BC271-C66E-495D-AD6C-40C569414DD3}" destId="{5E764825-5B32-429C-B11D-1A8C1DCED996}" srcOrd="1" destOrd="0" presId="urn:microsoft.com/office/officeart/2005/8/layout/process3"/>
    <dgm:cxn modelId="{F11972B7-1BDC-4D6D-974F-A471DA8135BF}" type="presParOf" srcId="{DA6BC271-C66E-495D-AD6C-40C569414DD3}" destId="{D4A016DB-7154-440D-AF34-2F160F40BBB1}" srcOrd="2" destOrd="0" presId="urn:microsoft.com/office/officeart/2005/8/layout/process3"/>
    <dgm:cxn modelId="{0BF00215-AFE4-47B4-B369-6EA22F63B4B9}" type="presParOf" srcId="{8F78316D-34D8-480B-B0D2-ABE4B5F4489F}" destId="{B1D85442-F8AE-4313-B882-796DC6FEBC44}" srcOrd="5" destOrd="0" presId="urn:microsoft.com/office/officeart/2005/8/layout/process3"/>
    <dgm:cxn modelId="{C31F44C7-342B-46AE-B427-C10B942F5FA2}" type="presParOf" srcId="{B1D85442-F8AE-4313-B882-796DC6FEBC44}" destId="{BAF1D23E-8CAF-4DC4-B4BF-C1CA736596A4}" srcOrd="0" destOrd="0" presId="urn:microsoft.com/office/officeart/2005/8/layout/process3"/>
    <dgm:cxn modelId="{A6E24E7A-F3B8-4636-891F-9053F16BEFE8}" type="presParOf" srcId="{8F78316D-34D8-480B-B0D2-ABE4B5F4489F}" destId="{49066A22-88C8-4757-B949-ABDFC738AB06}" srcOrd="6" destOrd="0" presId="urn:microsoft.com/office/officeart/2005/8/layout/process3"/>
    <dgm:cxn modelId="{1009A4DF-D5DC-4C92-8769-F179DF6D2C27}" type="presParOf" srcId="{49066A22-88C8-4757-B949-ABDFC738AB06}" destId="{65B5053F-EAC4-4F1E-8E50-2CCC08D0B12D}" srcOrd="0" destOrd="0" presId="urn:microsoft.com/office/officeart/2005/8/layout/process3"/>
    <dgm:cxn modelId="{60C52052-39C7-438F-B9E2-07FC32AFBAA5}" type="presParOf" srcId="{49066A22-88C8-4757-B949-ABDFC738AB06}" destId="{61365473-8F52-42C7-B47E-17B8013A8ED3}" srcOrd="1" destOrd="0" presId="urn:microsoft.com/office/officeart/2005/8/layout/process3"/>
    <dgm:cxn modelId="{42786ED1-59BE-4D43-8294-C0FA2CE9A37E}" type="presParOf" srcId="{49066A22-88C8-4757-B949-ABDFC738AB06}" destId="{6589A726-BD78-4AB3-A410-1BEEDEC780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C4456-55A4-405B-A3C8-F69DFA34973B}">
      <dsp:nvSpPr>
        <dsp:cNvPr id="0" name=""/>
        <dsp:cNvSpPr/>
      </dsp:nvSpPr>
      <dsp:spPr>
        <a:xfrm>
          <a:off x="1339" y="748016"/>
          <a:ext cx="1894038" cy="1075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</a:rPr>
            <a:t>1. Concepción</a:t>
          </a:r>
        </a:p>
      </dsp:txBody>
      <dsp:txXfrm>
        <a:off x="1339" y="748016"/>
        <a:ext cx="1894038" cy="716736"/>
      </dsp:txXfrm>
    </dsp:sp>
    <dsp:sp modelId="{C98EB5A3-FF57-493A-9359-4466F68BE8B1}">
      <dsp:nvSpPr>
        <dsp:cNvPr id="0" name=""/>
        <dsp:cNvSpPr/>
      </dsp:nvSpPr>
      <dsp:spPr>
        <a:xfrm>
          <a:off x="389274" y="1680900"/>
          <a:ext cx="1894038" cy="1279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>
            <a:solidFill>
              <a:schemeClr val="tx1"/>
            </a:solidFill>
          </a:endParaRPr>
        </a:p>
      </dsp:txBody>
      <dsp:txXfrm>
        <a:off x="426745" y="1718371"/>
        <a:ext cx="1819096" cy="1204427"/>
      </dsp:txXfrm>
    </dsp:sp>
    <dsp:sp modelId="{901E2870-0644-494F-8C0E-7F655C39131B}">
      <dsp:nvSpPr>
        <dsp:cNvPr id="0" name=""/>
        <dsp:cNvSpPr/>
      </dsp:nvSpPr>
      <dsp:spPr>
        <a:xfrm rot="21587158">
          <a:off x="2182505" y="864857"/>
          <a:ext cx="608718" cy="471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solidFill>
              <a:schemeClr val="tx1"/>
            </a:solidFill>
          </a:endParaRPr>
        </a:p>
      </dsp:txBody>
      <dsp:txXfrm>
        <a:off x="2182505" y="959433"/>
        <a:ext cx="467250" cy="282936"/>
      </dsp:txXfrm>
    </dsp:sp>
    <dsp:sp modelId="{A799079D-F996-4474-B77E-8D25B0753FDD}">
      <dsp:nvSpPr>
        <dsp:cNvPr id="0" name=""/>
        <dsp:cNvSpPr/>
      </dsp:nvSpPr>
      <dsp:spPr>
        <a:xfrm>
          <a:off x="3043895" y="783692"/>
          <a:ext cx="2175606" cy="932402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</a:rPr>
            <a:t>2. Construcción</a:t>
          </a:r>
        </a:p>
      </dsp:txBody>
      <dsp:txXfrm>
        <a:off x="3043895" y="783692"/>
        <a:ext cx="2175606" cy="621601"/>
      </dsp:txXfrm>
    </dsp:sp>
    <dsp:sp modelId="{F26D9552-6647-47BE-B401-42B21C7D209A}">
      <dsp:nvSpPr>
        <dsp:cNvPr id="0" name=""/>
        <dsp:cNvSpPr/>
      </dsp:nvSpPr>
      <dsp:spPr>
        <a:xfrm>
          <a:off x="3572614" y="1667197"/>
          <a:ext cx="1894038" cy="1279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Construcción</a:t>
          </a: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Puesta en funcionamiento</a:t>
          </a: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Pruebas piloto</a:t>
          </a: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Eliminación de fallos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3610085" y="1704668"/>
        <a:ext cx="1819096" cy="1204427"/>
      </dsp:txXfrm>
    </dsp:sp>
    <dsp:sp modelId="{ACA42FB0-A9E0-4DE6-B9D9-7AFFB3F7BDBF}">
      <dsp:nvSpPr>
        <dsp:cNvPr id="0" name=""/>
        <dsp:cNvSpPr/>
      </dsp:nvSpPr>
      <dsp:spPr>
        <a:xfrm rot="27371">
          <a:off x="5471426" y="871506"/>
          <a:ext cx="534115" cy="471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solidFill>
              <a:schemeClr val="tx1"/>
            </a:solidFill>
          </a:endParaRPr>
        </a:p>
      </dsp:txBody>
      <dsp:txXfrm>
        <a:off x="5471428" y="965255"/>
        <a:ext cx="392647" cy="282936"/>
      </dsp:txXfrm>
    </dsp:sp>
    <dsp:sp modelId="{5E764825-5B32-429C-B11D-1A8C1DCED996}">
      <dsp:nvSpPr>
        <dsp:cNvPr id="0" name=""/>
        <dsp:cNvSpPr/>
      </dsp:nvSpPr>
      <dsp:spPr>
        <a:xfrm>
          <a:off x="6227235" y="704362"/>
          <a:ext cx="2451170" cy="1249722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</a:rPr>
            <a:t>3. Funcionamiento</a:t>
          </a:r>
        </a:p>
      </dsp:txBody>
      <dsp:txXfrm>
        <a:off x="6227235" y="704362"/>
        <a:ext cx="2451170" cy="833148"/>
      </dsp:txXfrm>
    </dsp:sp>
    <dsp:sp modelId="{D4A016DB-7154-440D-AF34-2F160F40BBB1}">
      <dsp:nvSpPr>
        <dsp:cNvPr id="0" name=""/>
        <dsp:cNvSpPr/>
      </dsp:nvSpPr>
      <dsp:spPr>
        <a:xfrm>
          <a:off x="6700800" y="1697538"/>
          <a:ext cx="2279911" cy="1279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Operación rutinaria</a:t>
          </a: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Expansión – contracción  -cambios</a:t>
          </a:r>
          <a:endParaRPr lang="es-E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>
              <a:solidFill>
                <a:schemeClr val="tx1"/>
              </a:solidFill>
            </a:rPr>
            <a:t>Control de disfuncionamientos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6738271" y="1735009"/>
        <a:ext cx="2204969" cy="1204427"/>
      </dsp:txXfrm>
    </dsp:sp>
    <dsp:sp modelId="{B1D85442-F8AE-4313-B882-796DC6FEBC44}">
      <dsp:nvSpPr>
        <dsp:cNvPr id="0" name=""/>
        <dsp:cNvSpPr/>
      </dsp:nvSpPr>
      <dsp:spPr>
        <a:xfrm rot="21593401">
          <a:off x="9031939" y="881752"/>
          <a:ext cx="563331" cy="471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solidFill>
              <a:schemeClr val="tx1"/>
            </a:solidFill>
          </a:endParaRPr>
        </a:p>
      </dsp:txBody>
      <dsp:txXfrm>
        <a:off x="9031939" y="976200"/>
        <a:ext cx="421863" cy="282936"/>
      </dsp:txXfrm>
    </dsp:sp>
    <dsp:sp modelId="{61365473-8F52-42C7-B47E-17B8013A8ED3}">
      <dsp:nvSpPr>
        <dsp:cNvPr id="0" name=""/>
        <dsp:cNvSpPr/>
      </dsp:nvSpPr>
      <dsp:spPr>
        <a:xfrm>
          <a:off x="9741293" y="790809"/>
          <a:ext cx="2091170" cy="97118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>
              <a:solidFill>
                <a:schemeClr val="tx1"/>
              </a:solidFill>
            </a:rPr>
            <a:t>4. Disposición final</a:t>
          </a:r>
        </a:p>
      </dsp:txBody>
      <dsp:txXfrm>
        <a:off x="9741293" y="790809"/>
        <a:ext cx="2091170" cy="647454"/>
      </dsp:txXfrm>
    </dsp:sp>
    <dsp:sp modelId="{6589A726-BD78-4AB3-A410-1BEEDEC78004}">
      <dsp:nvSpPr>
        <dsp:cNvPr id="0" name=""/>
        <dsp:cNvSpPr/>
      </dsp:nvSpPr>
      <dsp:spPr>
        <a:xfrm>
          <a:off x="10218040" y="1632235"/>
          <a:ext cx="1894038" cy="126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/>
            <a:t>Desmantelamiento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/>
            <a:t>Disposición final controlada</a:t>
          </a:r>
          <a:endParaRPr lang="es-CO" sz="1100" kern="1200" dirty="0"/>
        </a:p>
      </dsp:txBody>
      <dsp:txXfrm>
        <a:off x="10255075" y="1669270"/>
        <a:ext cx="1819968" cy="1190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9A4631-E947-1B40-9244-24FBFC1A8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F5A69F-AA61-744B-99A0-4CBC6424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C3FB98-714D-FB45-AB6B-A538FED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EAF8AA-7C54-024B-9459-DFB93DD8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E0C253-83F4-2147-806C-C508857A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6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8AC931-17BB-7B4B-A19A-B10C1C54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A11495B-EB75-034A-A5F8-558C3460A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BF40E5-253F-4F4E-817C-79DA7FE0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305EC8-1FE4-6245-B5F5-E327E768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44D22B-7C44-1941-B3D7-72D4F85E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5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46CECF7-F600-A14B-B255-60FF1E844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79D7-6620-9648-AF08-6783791A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B322B9-42BD-C143-A700-78E1B3C2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10BCA1-D0CB-BA4E-B83A-9E72F0B2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71B67C-FDC3-1E4F-BB34-ED02D490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2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43CD6F-FD60-414E-988E-9AB04D7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8911F-48A3-2747-A362-83D7ED05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06FE85-1D57-364F-A97F-5B11E02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934DC3-7D81-074E-90CC-601AFA3C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A313A7-C249-354B-824E-3DE01C5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2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D5BA5-F2B5-2D41-89EF-FFEF3D65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E40316-1133-A044-ABB0-9FF61DF0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0ECA942-EC46-804B-8A59-0F0F59F7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BB40E8-06AD-F348-B5BD-80E66D3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D7C99F-5221-B641-B3D3-E0C9B018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0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43F1E-E98D-DD41-BBE3-7A60931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464BDA-1C3B-714F-BBD9-190083ED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9DE018A-142F-A643-B77A-4F943D36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C548678-4C53-B242-AD68-D408325E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EC8DD9-B2FE-9144-A826-2165E37E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FFC8E8A-18A7-5740-83AB-DDBA9F4B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74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084FEC-ED8F-3A45-B308-55A9BEF6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EC1E3C-820D-9048-B4B0-8F7C4BCF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8C12627-381A-DB4C-A317-5D8E7FBE8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49C2909-5315-AC44-86BD-957C7E411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33AB52E-C355-6142-AA7E-CEA2BB4F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C72410A-20BA-384F-ADA0-3F670804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FB18E28-4386-0441-95F6-23F18BA6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3D58569-0D45-A84C-9DF3-9593EC66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1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20061-24F3-4F47-A4E1-B07EDE69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B2FAD73-354E-E242-9B0A-55D89C8E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CD1700C-19F7-6E4B-8BAC-E736E367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E7EB3EF-7464-2D4F-B35F-76C2D93F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9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0A3C8FE-F191-F94E-B360-D083BC0E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8763434-894B-8143-B333-A9EF426B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938D898-E1E8-3F47-947E-495975B5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8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404232-6E6B-D94E-BC1D-C3DC1602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EAF233-23E6-7B4A-9F93-8B640D6D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6603B9B-E4CB-CD48-A8C1-EC870457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901B87-4608-5D4C-BE72-C34F7C10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D1826A1-5DEB-E04D-9690-27BCC880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2F30988-0101-114B-B694-220B9BD9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7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5D0930-4485-9D4B-85F6-47A60AE7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9B6FFAF-AB88-B04B-AE27-03910BF83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C344BA-DFC4-8346-BBEF-743A378A8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3559F2B-D188-6C4D-93D2-395A113E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9D24F6E-4E19-A44F-A8AA-87461F49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B6DC485-B23F-E144-A694-3F8153A8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7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92791F4-0B42-C945-B54F-49597A6F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2455537-9E77-DD49-AC8A-AEDF5582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09FB30-C40F-2247-940F-A9B89B97B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6BAF-33EA-6C45-899F-35C802C15C68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0E32E8-2E44-D948-8078-4A8F109E7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BDC062-F3F5-A44A-A765-B7A7DC713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2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picquery.com/c/ansi-z1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shatrain.org/courses/images/706/706-4-2-hoc-niosh.jpg" TargetMode="External"/><Relationship Id="rId5" Type="http://schemas.openxmlformats.org/officeDocument/2006/relationships/hyperlink" Target="../Sesi&#243;n%204/Decreto%201072%202015.pdf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B708482-3FFE-BB48-B1B6-706AB3CE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magen que contiene objeto, monitor&#10;&#10;&#10;&#10;Descripción generada automáticamente">
            <a:extLst>
              <a:ext uri="{FF2B5EF4-FFF2-40B4-BE49-F238E27FC236}">
                <a16:creationId xmlns:a16="http://schemas.microsoft.com/office/drawing/2014/main" xmlns="" id="{31F377BB-A67C-5042-ACB9-6F115554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5" y="1620057"/>
            <a:ext cx="9314129" cy="361788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295331" y="3521122"/>
            <a:ext cx="51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LA SEGURIDAD Y SALUD EN EL TRABAJO UN COMPROMISO DE TODOS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2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EB33BCD-F321-6B42-B2F2-17EBE64D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82" y="-85890"/>
            <a:ext cx="8574833" cy="146037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06221" y="2483893"/>
            <a:ext cx="9007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/>
              <a:t>NIDIA ROCIO SOTELO SUÁREZ</a:t>
            </a:r>
          </a:p>
          <a:p>
            <a:pPr algn="r"/>
            <a:r>
              <a:rPr lang="es-ES" sz="3200" dirty="0" smtClean="0"/>
              <a:t>FT. ESP PRL. MG EN PROTECCIÓN SOCIAL</a:t>
            </a:r>
          </a:p>
          <a:p>
            <a:pPr algn="r"/>
            <a:r>
              <a:rPr lang="es-ES" sz="3200" dirty="0" smtClean="0"/>
              <a:t>LIDER TÉCNICA </a:t>
            </a:r>
          </a:p>
          <a:p>
            <a:pPr algn="r"/>
            <a:r>
              <a:rPr lang="es-ES" sz="3200" dirty="0" smtClean="0"/>
              <a:t>AXA COLPATRIA ARL</a:t>
            </a:r>
            <a:endParaRPr lang="es-ES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54388" y="5622881"/>
            <a:ext cx="603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Bogotá, Noviembre 14 del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30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magen que contiene persona&#10;&#10;&#10;&#10;Descripción generada automáticamente">
            <a:extLst>
              <a:ext uri="{FF2B5EF4-FFF2-40B4-BE49-F238E27FC236}">
                <a16:creationId xmlns:a16="http://schemas.microsoft.com/office/drawing/2014/main" xmlns="" id="{3B81E0A6-775B-7C4E-9491-B441CE379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77015" cy="12223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118AB9-0F75-4838-AA68-45509A19E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39" y="2333977"/>
            <a:ext cx="2836880" cy="27758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ADDDA63-F0DA-4805-9925-1369A037DAD6}"/>
              </a:ext>
            </a:extLst>
          </p:cNvPr>
          <p:cNvSpPr txBox="1"/>
          <p:nvPr/>
        </p:nvSpPr>
        <p:spPr>
          <a:xfrm>
            <a:off x="4101643" y="3399916"/>
            <a:ext cx="140425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(1)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PELIGRO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1B19F01-0253-4A42-A2C0-5E073B0200B8}"/>
              </a:ext>
            </a:extLst>
          </p:cNvPr>
          <p:cNvSpPr txBox="1"/>
          <p:nvPr/>
        </p:nvSpPr>
        <p:spPr>
          <a:xfrm>
            <a:off x="6246129" y="3399914"/>
            <a:ext cx="111034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(2) RIESGO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76A733D-B729-490E-A6E7-6C75731F22A7}"/>
              </a:ext>
            </a:extLst>
          </p:cNvPr>
          <p:cNvSpPr txBox="1"/>
          <p:nvPr/>
        </p:nvSpPr>
        <p:spPr>
          <a:xfrm>
            <a:off x="7581623" y="2630063"/>
            <a:ext cx="1682321" cy="218521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(3)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EVENTO ADVERSO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Personas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Medio ambiente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Bienes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Reputación</a:t>
            </a:r>
          </a:p>
          <a:p>
            <a:pPr algn="ctr"/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948D3D4-053A-4263-9C18-0E4FA0668B2C}"/>
              </a:ext>
            </a:extLst>
          </p:cNvPr>
          <p:cNvSpPr txBox="1"/>
          <p:nvPr/>
        </p:nvSpPr>
        <p:spPr>
          <a:xfrm>
            <a:off x="3306987" y="1222776"/>
            <a:ext cx="174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CONOCIMIENTO</a:t>
            </a:r>
          </a:p>
        </p:txBody>
      </p:sp>
      <p:cxnSp>
        <p:nvCxnSpPr>
          <p:cNvPr id="10" name="Conector angular 10">
            <a:extLst>
              <a:ext uri="{FF2B5EF4-FFF2-40B4-BE49-F238E27FC236}">
                <a16:creationId xmlns:a16="http://schemas.microsoft.com/office/drawing/2014/main" xmlns="" id="{20F4F430-883F-4C90-B8A1-C74087203F27}"/>
              </a:ext>
            </a:extLst>
          </p:cNvPr>
          <p:cNvCxnSpPr>
            <a:endCxn id="5" idx="0"/>
          </p:cNvCxnSpPr>
          <p:nvPr/>
        </p:nvCxnSpPr>
        <p:spPr>
          <a:xfrm rot="10800000" flipV="1">
            <a:off x="1889680" y="1409539"/>
            <a:ext cx="1379669" cy="92443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errar corchete 10">
            <a:extLst>
              <a:ext uri="{FF2B5EF4-FFF2-40B4-BE49-F238E27FC236}">
                <a16:creationId xmlns:a16="http://schemas.microsoft.com/office/drawing/2014/main" xmlns="" id="{EEA05A81-9DD1-410F-B48F-2BD5A33EE04B}"/>
              </a:ext>
            </a:extLst>
          </p:cNvPr>
          <p:cNvSpPr/>
          <p:nvPr/>
        </p:nvSpPr>
        <p:spPr>
          <a:xfrm>
            <a:off x="2980413" y="2169833"/>
            <a:ext cx="544286" cy="3103275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C159548B-BE11-4038-9A48-12015DE78797}"/>
              </a:ext>
            </a:extLst>
          </p:cNvPr>
          <p:cNvCxnSpPr>
            <a:stCxn id="6" idx="1"/>
            <a:endCxn id="11" idx="2"/>
          </p:cNvCxnSpPr>
          <p:nvPr/>
        </p:nvCxnSpPr>
        <p:spPr>
          <a:xfrm flipH="1" flipV="1">
            <a:off x="3524699" y="3721471"/>
            <a:ext cx="576944" cy="1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D439CC34-5840-43CA-9D60-EDBABF759825}"/>
              </a:ext>
            </a:extLst>
          </p:cNvPr>
          <p:cNvCxnSpPr/>
          <p:nvPr/>
        </p:nvCxnSpPr>
        <p:spPr>
          <a:xfrm flipH="1">
            <a:off x="5285980" y="3723080"/>
            <a:ext cx="740230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096C1EB4-14EB-4283-BD91-A898190B0C49}"/>
              </a:ext>
            </a:extLst>
          </p:cNvPr>
          <p:cNvCxnSpPr/>
          <p:nvPr/>
        </p:nvCxnSpPr>
        <p:spPr>
          <a:xfrm>
            <a:off x="6026210" y="2942714"/>
            <a:ext cx="0" cy="216710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72600F7-797B-4346-8F18-4B641756B54D}"/>
              </a:ext>
            </a:extLst>
          </p:cNvPr>
          <p:cNvSpPr txBox="1"/>
          <p:nvPr/>
        </p:nvSpPr>
        <p:spPr>
          <a:xfrm>
            <a:off x="5688753" y="1875918"/>
            <a:ext cx="718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+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34F8AD7-9608-4EB0-BEBC-4A8153A45FB1}"/>
              </a:ext>
            </a:extLst>
          </p:cNvPr>
          <p:cNvSpPr txBox="1"/>
          <p:nvPr/>
        </p:nvSpPr>
        <p:spPr>
          <a:xfrm>
            <a:off x="5786724" y="4673543"/>
            <a:ext cx="593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/>
              <a:t>-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3CB8E204-91E1-49A7-B67E-A1F41D81F262}"/>
              </a:ext>
            </a:extLst>
          </p:cNvPr>
          <p:cNvCxnSpPr/>
          <p:nvPr/>
        </p:nvCxnSpPr>
        <p:spPr>
          <a:xfrm>
            <a:off x="9250584" y="3721471"/>
            <a:ext cx="674913" cy="16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6F4F6BB-E384-4669-B914-0F28F64CFFEB}"/>
              </a:ext>
            </a:extLst>
          </p:cNvPr>
          <p:cNvSpPr txBox="1"/>
          <p:nvPr/>
        </p:nvSpPr>
        <p:spPr>
          <a:xfrm>
            <a:off x="5658299" y="1026833"/>
            <a:ext cx="325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PREVENCIÓN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CE48FFE5-99A0-4A82-9190-456E34796C0D}"/>
              </a:ext>
            </a:extLst>
          </p:cNvPr>
          <p:cNvCxnSpPr>
            <a:stCxn id="9" idx="3"/>
          </p:cNvCxnSpPr>
          <p:nvPr/>
        </p:nvCxnSpPr>
        <p:spPr>
          <a:xfrm>
            <a:off x="5048699" y="1407442"/>
            <a:ext cx="566058" cy="2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43">
            <a:extLst>
              <a:ext uri="{FF2B5EF4-FFF2-40B4-BE49-F238E27FC236}">
                <a16:creationId xmlns:a16="http://schemas.microsoft.com/office/drawing/2014/main" xmlns="" id="{21B00B69-5F45-4456-B771-C7CF45AA6C10}"/>
              </a:ext>
            </a:extLst>
          </p:cNvPr>
          <p:cNvCxnSpPr>
            <a:stCxn id="18" idx="3"/>
            <a:endCxn id="5" idx="1"/>
          </p:cNvCxnSpPr>
          <p:nvPr/>
        </p:nvCxnSpPr>
        <p:spPr>
          <a:xfrm flipH="1">
            <a:off x="471239" y="1411554"/>
            <a:ext cx="8441889" cy="2310344"/>
          </a:xfrm>
          <a:prstGeom prst="bentConnector5">
            <a:avLst>
              <a:gd name="adj1" fmla="val -2708"/>
              <a:gd name="adj2" fmla="val 28289"/>
              <a:gd name="adj3" fmla="val 102708"/>
            </a:avLst>
          </a:prstGeom>
          <a:ln w="3810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F318C5A0-BC06-4EB3-893F-89E10984E5E6}"/>
              </a:ext>
            </a:extLst>
          </p:cNvPr>
          <p:cNvSpPr txBox="1"/>
          <p:nvPr/>
        </p:nvSpPr>
        <p:spPr>
          <a:xfrm>
            <a:off x="2338156" y="5345424"/>
            <a:ext cx="237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accent6">
                    <a:lumMod val="50000"/>
                  </a:schemeClr>
                </a:solidFill>
              </a:rPr>
              <a:t>GESTIÓN</a:t>
            </a:r>
          </a:p>
        </p:txBody>
      </p:sp>
      <p:sp>
        <p:nvSpPr>
          <p:cNvPr id="22" name="CuadroTexto 8">
            <a:extLst>
              <a:ext uri="{FF2B5EF4-FFF2-40B4-BE49-F238E27FC236}">
                <a16:creationId xmlns:a16="http://schemas.microsoft.com/office/drawing/2014/main" xmlns="" id="{EC87F805-A5E0-41F5-9F15-19553999D645}"/>
              </a:ext>
            </a:extLst>
          </p:cNvPr>
          <p:cNvSpPr txBox="1"/>
          <p:nvPr/>
        </p:nvSpPr>
        <p:spPr>
          <a:xfrm>
            <a:off x="9937286" y="2586747"/>
            <a:ext cx="132777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(4)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DAÑO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PÉRDIDA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Personas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Medio ambiente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Bienes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Reputación</a:t>
            </a:r>
          </a:p>
        </p:txBody>
      </p:sp>
      <p:sp>
        <p:nvSpPr>
          <p:cNvPr id="23" name="CuadroTexto 5">
            <a:extLst>
              <a:ext uri="{FF2B5EF4-FFF2-40B4-BE49-F238E27FC236}">
                <a16:creationId xmlns:a16="http://schemas.microsoft.com/office/drawing/2014/main" xmlns="" id="{2FA419B1-B5D6-41E2-A83F-9DEF742C8FDE}"/>
              </a:ext>
            </a:extLst>
          </p:cNvPr>
          <p:cNvSpPr txBox="1"/>
          <p:nvPr/>
        </p:nvSpPr>
        <p:spPr>
          <a:xfrm>
            <a:off x="555171" y="6014285"/>
            <a:ext cx="1138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Sistema de Trabajo</a:t>
            </a:r>
            <a:r>
              <a:rPr lang="es-CO" sz="1200" dirty="0"/>
              <a:t>, desarrollado por Barón, W.G. </a:t>
            </a:r>
            <a:r>
              <a:rPr lang="en-US" sz="1200" dirty="0"/>
              <a:t>"The Participatory Ergonomics in the Design of Safety Systems in Complex Work Systems" Advances in Social &amp; Occupational Ergonomics . </a:t>
            </a:r>
            <a:r>
              <a:rPr lang="en-US" sz="1200" dirty="0" err="1"/>
              <a:t>En</a:t>
            </a:r>
            <a:r>
              <a:rPr lang="en-US" sz="1200" dirty="0"/>
              <a:t>: </a:t>
            </a:r>
            <a:r>
              <a:rPr lang="en-US" sz="1200" dirty="0" err="1"/>
              <a:t>Suiza</a:t>
            </a:r>
            <a:r>
              <a:rPr lang="en-US" sz="1200" dirty="0"/>
              <a:t>  </a:t>
            </a:r>
            <a:r>
              <a:rPr lang="en-US" sz="1200" i="1" dirty="0"/>
              <a:t>ISBN:</a:t>
            </a:r>
            <a:r>
              <a:rPr lang="en-US" sz="1200" dirty="0"/>
              <a:t> 978-3-319-41688-5  </a:t>
            </a:r>
            <a:r>
              <a:rPr lang="en-US" sz="1200" i="1" dirty="0" err="1"/>
              <a:t>ed</a:t>
            </a:r>
            <a:r>
              <a:rPr lang="en-US" sz="1200" i="1" dirty="0"/>
              <a:t>:</a:t>
            </a:r>
            <a:r>
              <a:rPr lang="en-US" sz="1200" dirty="0"/>
              <a:t> Springer International Publishing </a:t>
            </a:r>
            <a:r>
              <a:rPr lang="en-US" sz="1200" i="1" dirty="0"/>
              <a:t>, v.</a:t>
            </a:r>
            <a:r>
              <a:rPr lang="en-US" sz="1200" dirty="0"/>
              <a:t> , p.153 - 165  ,2017 </a:t>
            </a:r>
            <a:endParaRPr lang="es-CO" sz="1200" dirty="0"/>
          </a:p>
          <a:p>
            <a:r>
              <a:rPr lang="es-C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5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  <p:bldP spid="15" grpId="0"/>
      <p:bldP spid="16" grpId="0"/>
      <p:bldP spid="18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persona, pantalla, monitor&#10;&#10;&#10;&#10;Descripción generada automáticamente">
            <a:extLst>
              <a:ext uri="{FF2B5EF4-FFF2-40B4-BE49-F238E27FC236}">
                <a16:creationId xmlns:a16="http://schemas.microsoft.com/office/drawing/2014/main" xmlns="" id="{19794C8E-558E-374E-AE44-5659CC74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46" y="0"/>
            <a:ext cx="7657323" cy="14131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759E04-AC3E-49CA-BBA9-52E45D4F83A2}"/>
              </a:ext>
            </a:extLst>
          </p:cNvPr>
          <p:cNvSpPr txBox="1"/>
          <p:nvPr/>
        </p:nvSpPr>
        <p:spPr>
          <a:xfrm>
            <a:off x="3779808" y="1172412"/>
            <a:ext cx="518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Medidas de prevención y control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A44FD97-A0B7-4442-8F17-9128CC50A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43" t="13513" r="31229" b="37269"/>
          <a:stretch/>
        </p:blipFill>
        <p:spPr>
          <a:xfrm>
            <a:off x="332508" y="2102647"/>
            <a:ext cx="5719582" cy="4120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EA985D45-340C-40D3-821E-6CD6C98B3EC7}"/>
              </a:ext>
            </a:extLst>
          </p:cNvPr>
          <p:cNvSpPr txBox="1">
            <a:spLocks/>
          </p:cNvSpPr>
          <p:nvPr/>
        </p:nvSpPr>
        <p:spPr bwMode="auto">
          <a:xfrm>
            <a:off x="7511968" y="2102672"/>
            <a:ext cx="4199363" cy="4120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Eliminación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Sustitución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Controles de Ingeniería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Controles administrativos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Equipos y Elementos de Protección Personal y Colectivo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kumimoji="0" lang="es-CO" altLang="es-CO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action="ppaction://hlinkfile"/>
              </a:rPr>
              <a:t>Decreto 1072 de 2015 Artículo 2.2.4.6.24. (91).</a:t>
            </a:r>
            <a:r>
              <a:rPr lang="es-CO" altLang="es-CO" sz="1200" dirty="0">
                <a:solidFill>
                  <a:sysClr val="windowText" lastClr="000000"/>
                </a:solidFill>
              </a:rPr>
              <a:t> 2.2.4.6.24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0734B95-7CA3-434E-B719-6E7F042ECC4A}"/>
              </a:ext>
            </a:extLst>
          </p:cNvPr>
          <p:cNvSpPr/>
          <p:nvPr/>
        </p:nvSpPr>
        <p:spPr>
          <a:xfrm>
            <a:off x="688102" y="6285131"/>
            <a:ext cx="5128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/>
              <a:t>Fuente: </a:t>
            </a:r>
            <a:r>
              <a:rPr lang="es-CO" sz="1200" dirty="0">
                <a:hlinkClick r:id="rId6"/>
              </a:rPr>
              <a:t>https://www.oshatrain.org/courses/images/706/706-4-2-hoc-niosh.jpg</a:t>
            </a:r>
            <a:endParaRPr lang="es-CO" sz="1200" dirty="0"/>
          </a:p>
          <a:p>
            <a:r>
              <a:rPr lang="es-CO" sz="1200" dirty="0"/>
              <a:t>Fuente: </a:t>
            </a:r>
            <a:r>
              <a:rPr lang="es-CO" sz="1200" dirty="0">
                <a:hlinkClick r:id="rId7"/>
              </a:rPr>
              <a:t>https://www.picquery.com/c/ansi-z10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1024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7" y="-154733"/>
            <a:ext cx="1782731" cy="199286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18EDB034-CBDE-440C-B119-EF37F947D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169478"/>
              </p:ext>
            </p:extLst>
          </p:nvPr>
        </p:nvGraphicFramePr>
        <p:xfrm>
          <a:off x="68826" y="1751959"/>
          <a:ext cx="12123173" cy="368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0FEA02E-F735-4C55-942D-C7448F15F988}"/>
              </a:ext>
            </a:extLst>
          </p:cNvPr>
          <p:cNvSpPr txBox="1"/>
          <p:nvPr/>
        </p:nvSpPr>
        <p:spPr>
          <a:xfrm>
            <a:off x="2953471" y="502720"/>
            <a:ext cx="6329424" cy="46166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CICLO DE VIDA – SISTEMAS DE TRABAJO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BF291F-4C02-4B6D-A112-F4A10FD46199}"/>
              </a:ext>
            </a:extLst>
          </p:cNvPr>
          <p:cNvSpPr/>
          <p:nvPr/>
        </p:nvSpPr>
        <p:spPr>
          <a:xfrm>
            <a:off x="1000651" y="5890326"/>
            <a:ext cx="10301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Fuente: Barón, W.G. </a:t>
            </a:r>
            <a:r>
              <a:rPr lang="pt-BR" sz="1200" dirty="0"/>
              <a:t>Considerações para o Desenho de Sistemas de Segurança</a:t>
            </a:r>
            <a:r>
              <a:rPr lang="es-CO" sz="1200" dirty="0"/>
              <a:t>. VII </a:t>
            </a:r>
            <a:r>
              <a:rPr lang="es-CO" sz="1200" dirty="0" err="1"/>
              <a:t>congresso</a:t>
            </a:r>
            <a:r>
              <a:rPr lang="es-CO" sz="1200" dirty="0"/>
              <a:t> </a:t>
            </a:r>
            <a:r>
              <a:rPr lang="es-CO" sz="1200" dirty="0" err="1"/>
              <a:t>Vertentes</a:t>
            </a:r>
            <a:r>
              <a:rPr lang="es-CO" sz="1200" dirty="0"/>
              <a:t> e </a:t>
            </a:r>
            <a:r>
              <a:rPr lang="es-CO" sz="1200" dirty="0" err="1"/>
              <a:t>Desafios</a:t>
            </a:r>
            <a:r>
              <a:rPr lang="es-CO" sz="1200" dirty="0"/>
              <a:t> da </a:t>
            </a:r>
            <a:r>
              <a:rPr lang="es-CO" sz="1200" dirty="0" err="1"/>
              <a:t>Segurança</a:t>
            </a:r>
            <a:r>
              <a:rPr lang="es-CO" sz="1200" dirty="0"/>
              <a:t>  - VDS 2017 Portugal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FBA0757-EA0F-42C3-8FFD-6194D8CA5F64}"/>
              </a:ext>
            </a:extLst>
          </p:cNvPr>
          <p:cNvSpPr txBox="1"/>
          <p:nvPr/>
        </p:nvSpPr>
        <p:spPr>
          <a:xfrm>
            <a:off x="914403" y="3407377"/>
            <a:ext cx="973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/>
              <a:t>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CBBF2A8-8EFF-4BB3-A366-560715372D8A}"/>
              </a:ext>
            </a:extLst>
          </p:cNvPr>
          <p:cNvSpPr/>
          <p:nvPr/>
        </p:nvSpPr>
        <p:spPr>
          <a:xfrm>
            <a:off x="0" y="1457231"/>
            <a:ext cx="2953471" cy="428686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3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587"/>
            <a:ext cx="12192000" cy="69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96" y="118858"/>
            <a:ext cx="11202608" cy="66202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464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46" y="1056008"/>
            <a:ext cx="4699173" cy="2956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CuadroTexto 5"/>
          <p:cNvSpPr txBox="1"/>
          <p:nvPr/>
        </p:nvSpPr>
        <p:spPr>
          <a:xfrm>
            <a:off x="2866030" y="218364"/>
            <a:ext cx="70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RESULTADOS EN SST – SINTRAUNIOBRAS 2016 - 2018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692322" y="4339986"/>
            <a:ext cx="451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FUENTE: Base de datos SGRL 2019</a:t>
            </a:r>
            <a:endParaRPr lang="es-ES" sz="1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23" y="2872755"/>
            <a:ext cx="4945039" cy="30550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CuadroTexto 11"/>
          <p:cNvSpPr txBox="1"/>
          <p:nvPr/>
        </p:nvSpPr>
        <p:spPr>
          <a:xfrm>
            <a:off x="764275" y="5131558"/>
            <a:ext cx="5650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El 15% de las personas que se encuentran en frente de obra son </a:t>
            </a:r>
            <a:r>
              <a:rPr lang="es-CO" sz="1600" dirty="0" smtClean="0"/>
              <a:t>mujeres</a:t>
            </a:r>
          </a:p>
          <a:p>
            <a:endParaRPr lang="es-CO" sz="1600" dirty="0"/>
          </a:p>
          <a:p>
            <a:r>
              <a:rPr lang="es-ES" sz="1600" dirty="0" smtClean="0"/>
              <a:t>El 45% de los trabajadores son mayores de 50 años</a:t>
            </a:r>
          </a:p>
          <a:p>
            <a:endParaRPr lang="es-ES" sz="16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0072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256</Words>
  <Application>Microsoft Office PowerPoint</Application>
  <PresentationFormat>Panorámica</PresentationFormat>
  <Paragraphs>60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Nidia Rocio Sotelo Suarez</cp:lastModifiedBy>
  <cp:revision>6</cp:revision>
  <dcterms:created xsi:type="dcterms:W3CDTF">2019-09-03T21:39:45Z</dcterms:created>
  <dcterms:modified xsi:type="dcterms:W3CDTF">2019-11-14T15:14:55Z</dcterms:modified>
</cp:coreProperties>
</file>