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1.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2.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3.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4.xml" ContentType="application/vnd.openxmlformats-officedocument.presentationml.notesSlid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7.xml" ContentType="application/vnd.openxmlformats-officedocument.presentationml.notesSlid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8.xml" ContentType="application/vnd.openxmlformats-officedocument.presentationml.notesSlid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19.xml" ContentType="application/vnd.openxmlformats-officedocument.presentationml.notesSlid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20.xml" ContentType="application/vnd.openxmlformats-officedocument.presentationml.notesSlid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21.xml" ContentType="application/vnd.openxmlformats-officedocument.presentationml.notesSlide+xml"/>
  <Override PartName="/ppt/charts/chart39.xml" ContentType="application/vnd.openxmlformats-officedocument.drawingml.chart+xml"/>
  <Override PartName="/ppt/notesSlides/notesSlide22.xml" ContentType="application/vnd.openxmlformats-officedocument.presentationml.notesSlide+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1.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4.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5.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6.xml" ContentType="application/vnd.openxmlformats-officedocument.drawingml.chart+xml"/>
  <Override PartName="/ppt/charts/style44.xml" ContentType="application/vnd.ms-office.chartstyle+xml"/>
  <Override PartName="/ppt/charts/colors4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57"/>
  </p:notesMasterIdLst>
  <p:sldIdLst>
    <p:sldId id="1588" r:id="rId6"/>
    <p:sldId id="1613" r:id="rId7"/>
    <p:sldId id="1615" r:id="rId8"/>
    <p:sldId id="1616" r:id="rId9"/>
    <p:sldId id="1617" r:id="rId10"/>
    <p:sldId id="1596" r:id="rId11"/>
    <p:sldId id="1597" r:id="rId12"/>
    <p:sldId id="1601" r:id="rId13"/>
    <p:sldId id="1602" r:id="rId14"/>
    <p:sldId id="1600" r:id="rId15"/>
    <p:sldId id="1605" r:id="rId16"/>
    <p:sldId id="1607" r:id="rId17"/>
    <p:sldId id="1562" r:id="rId18"/>
    <p:sldId id="1608" r:id="rId19"/>
    <p:sldId id="1560" r:id="rId20"/>
    <p:sldId id="1565" r:id="rId21"/>
    <p:sldId id="1609" r:id="rId22"/>
    <p:sldId id="1610" r:id="rId23"/>
    <p:sldId id="1553" r:id="rId24"/>
    <p:sldId id="1566" r:id="rId25"/>
    <p:sldId id="1567" r:id="rId26"/>
    <p:sldId id="1568" r:id="rId27"/>
    <p:sldId id="1569" r:id="rId28"/>
    <p:sldId id="1570" r:id="rId29"/>
    <p:sldId id="1573" r:id="rId30"/>
    <p:sldId id="1576" r:id="rId31"/>
    <p:sldId id="1577" r:id="rId32"/>
    <p:sldId id="1611" r:id="rId33"/>
    <p:sldId id="1572" r:id="rId34"/>
    <p:sldId id="1575" r:id="rId35"/>
    <p:sldId id="1574" r:id="rId36"/>
    <p:sldId id="1550" r:id="rId37"/>
    <p:sldId id="1578" r:id="rId38"/>
    <p:sldId id="1579" r:id="rId39"/>
    <p:sldId id="1618" r:id="rId40"/>
    <p:sldId id="1619" r:id="rId41"/>
    <p:sldId id="1580" r:id="rId42"/>
    <p:sldId id="1581" r:id="rId43"/>
    <p:sldId id="1552" r:id="rId44"/>
    <p:sldId id="1582" r:id="rId45"/>
    <p:sldId id="1584" r:id="rId46"/>
    <p:sldId id="1585" r:id="rId47"/>
    <p:sldId id="1586" r:id="rId48"/>
    <p:sldId id="1587" r:id="rId49"/>
    <p:sldId id="1583" r:id="rId50"/>
    <p:sldId id="1531" r:id="rId51"/>
    <p:sldId id="1591" r:id="rId52"/>
    <p:sldId id="1612" r:id="rId53"/>
    <p:sldId id="1595" r:id="rId54"/>
    <p:sldId id="1593" r:id="rId55"/>
    <p:sldId id="1589" r:id="rId5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A7C2D"/>
    <a:srgbClr val="DA0F2B"/>
    <a:srgbClr val="F5B02B"/>
    <a:srgbClr val="0066FF"/>
    <a:srgbClr val="FFC50D"/>
    <a:srgbClr val="FF9933"/>
    <a:srgbClr val="FFE8CB"/>
    <a:srgbClr val="FFF4E7"/>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2C77A1-8F9F-4D99-9B33-89C9F5968EBB}" v="14" dt="2020-02-26T15:27:41.210"/>
    <p1510:client id="{2E5BCBBB-09D4-93EF-3AAF-40573392CC5B}" v="68" dt="2020-02-26T15:32:49.567"/>
    <p1510:client id="{47E8BB88-730B-5166-275F-34DFA6DD4AC4}" v="1" dt="2020-04-29T19:52:29.724"/>
    <p1510:client id="{4961F7DD-E5E1-40EB-BDD0-93F3053035AE}" v="2" dt="2020-04-07T17:44:33.530"/>
    <p1510:client id="{6EA0B63C-382B-4725-9147-DF8892335207}" v="15" dt="2020-02-26T14:09:05.363"/>
    <p1510:client id="{780BC3EB-4FD1-1993-B264-4AB168A90D41}" v="467" dt="2020-04-27T21:09:25.148"/>
    <p1510:client id="{89848502-278A-734B-7956-FDEC24008270}" v="288" dt="2020-04-23T20:59:12.676"/>
    <p1510:client id="{E80FFA9A-2ACC-ABAD-C673-F1633F117DB0}" v="6" dt="2020-03-12T20:03:22.298"/>
    <p1510:client id="{F2D05F70-A0E1-C195-A938-05E0CE92CD9D}" v="85" dt="2020-04-22T22:56:26.254"/>
  </p1510:revLst>
</p1510:revInfo>
</file>

<file path=ppt/tableStyles.xml><?xml version="1.0" encoding="utf-8"?>
<a:tblStyleLst xmlns:a="http://schemas.openxmlformats.org/drawingml/2006/main" def="{5C22544A-7EE6-4342-B048-85BDC9FD1C3A}">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a Norato Mora" userId="S::natalia.norato@umv.gov.co::a7f20160-359e-4cef-8b73-f8491900a007" providerId="AD" clId="Web-{52CD8A5B-8A6D-15E1-F02C-5117A3B71976}"/>
    <pc:docChg chg="modSld">
      <pc:chgData name="Natalia Norato Mora" userId="S::natalia.norato@umv.gov.co::a7f20160-359e-4cef-8b73-f8491900a007" providerId="AD" clId="Web-{52CD8A5B-8A6D-15E1-F02C-5117A3B71976}" dt="2020-01-29T13:44:52.925" v="43"/>
      <pc:docMkLst>
        <pc:docMk/>
      </pc:docMkLst>
      <pc:sldChg chg="modSp">
        <pc:chgData name="Natalia Norato Mora" userId="S::natalia.norato@umv.gov.co::a7f20160-359e-4cef-8b73-f8491900a007" providerId="AD" clId="Web-{52CD8A5B-8A6D-15E1-F02C-5117A3B71976}" dt="2020-01-29T13:44:52.925" v="43"/>
        <pc:sldMkLst>
          <pc:docMk/>
          <pc:sldMk cId="2152721759" sldId="1516"/>
        </pc:sldMkLst>
        <pc:graphicFrameChg chg="mod modGraphic">
          <ac:chgData name="Natalia Norato Mora" userId="S::natalia.norato@umv.gov.co::a7f20160-359e-4cef-8b73-f8491900a007" providerId="AD" clId="Web-{52CD8A5B-8A6D-15E1-F02C-5117A3B71976}" dt="2020-01-29T13:44:52.925" v="43"/>
          <ac:graphicFrameMkLst>
            <pc:docMk/>
            <pc:sldMk cId="2152721759" sldId="1516"/>
            <ac:graphicFrameMk id="17" creationId="{62268CC2-A194-4528-A868-C138FCC774FC}"/>
          </ac:graphicFrameMkLst>
        </pc:graphicFrameChg>
      </pc:sldChg>
    </pc:docChg>
  </pc:docChgLst>
  <pc:docChgLst>
    <pc:chgData name="Natalia Norato Mora" userId="a7f20160-359e-4cef-8b73-f8491900a007" providerId="ADAL" clId="{40679291-16D6-47CC-9065-5D86A1B4CAED}"/>
    <pc:docChg chg="undo redo custSel addSld delSld modSld sldOrd">
      <pc:chgData name="Natalia Norato Mora" userId="a7f20160-359e-4cef-8b73-f8491900a007" providerId="ADAL" clId="{40679291-16D6-47CC-9065-5D86A1B4CAED}" dt="2020-01-31T15:53:15.203" v="560" actId="207"/>
      <pc:docMkLst>
        <pc:docMk/>
      </pc:docMkLst>
      <pc:sldChg chg="add del setBg">
        <pc:chgData name="Natalia Norato Mora" userId="a7f20160-359e-4cef-8b73-f8491900a007" providerId="ADAL" clId="{40679291-16D6-47CC-9065-5D86A1B4CAED}" dt="2020-01-29T14:23:03.131" v="2"/>
        <pc:sldMkLst>
          <pc:docMk/>
          <pc:sldMk cId="3906003730" sldId="257"/>
        </pc:sldMkLst>
      </pc:sldChg>
      <pc:sldChg chg="modSp">
        <pc:chgData name="Natalia Norato Mora" userId="a7f20160-359e-4cef-8b73-f8491900a007" providerId="ADAL" clId="{40679291-16D6-47CC-9065-5D86A1B4CAED}" dt="2020-01-30T22:46:12.209" v="431" actId="1035"/>
        <pc:sldMkLst>
          <pc:docMk/>
          <pc:sldMk cId="580708301" sldId="258"/>
        </pc:sldMkLst>
        <pc:spChg chg="mod">
          <ac:chgData name="Natalia Norato Mora" userId="a7f20160-359e-4cef-8b73-f8491900a007" providerId="ADAL" clId="{40679291-16D6-47CC-9065-5D86A1B4CAED}" dt="2020-01-30T22:46:01.369" v="422" actId="6549"/>
          <ac:spMkLst>
            <pc:docMk/>
            <pc:sldMk cId="580708301" sldId="258"/>
            <ac:spMk id="9" creationId="{FE8835CE-5F8E-48CC-A48F-DAAC598092C5}"/>
          </ac:spMkLst>
        </pc:spChg>
        <pc:grpChg chg="mod">
          <ac:chgData name="Natalia Norato Mora" userId="a7f20160-359e-4cef-8b73-f8491900a007" providerId="ADAL" clId="{40679291-16D6-47CC-9065-5D86A1B4CAED}" dt="2020-01-30T22:46:12.209" v="431" actId="1035"/>
          <ac:grpSpMkLst>
            <pc:docMk/>
            <pc:sldMk cId="580708301" sldId="258"/>
            <ac:grpSpMk id="13" creationId="{04F636D6-ADC2-49B4-A9D4-2FBEC1E226D9}"/>
          </ac:grpSpMkLst>
        </pc:grpChg>
      </pc:sldChg>
      <pc:sldChg chg="addSp delSp modSp add del setBg">
        <pc:chgData name="Natalia Norato Mora" userId="a7f20160-359e-4cef-8b73-f8491900a007" providerId="ADAL" clId="{40679291-16D6-47CC-9065-5D86A1B4CAED}" dt="2020-01-29T14:33:07.767" v="294" actId="47"/>
        <pc:sldMkLst>
          <pc:docMk/>
          <pc:sldMk cId="45447195" sldId="269"/>
        </pc:sldMkLst>
        <pc:spChg chg="add">
          <ac:chgData name="Natalia Norato Mora" userId="a7f20160-359e-4cef-8b73-f8491900a007" providerId="ADAL" clId="{40679291-16D6-47CC-9065-5D86A1B4CAED}" dt="2020-01-29T14:30:30.626" v="158"/>
          <ac:spMkLst>
            <pc:docMk/>
            <pc:sldMk cId="45447195" sldId="269"/>
            <ac:spMk id="16" creationId="{F7BE7957-6C4B-4BB0-B7DA-38CCD4127509}"/>
          </ac:spMkLst>
        </pc:spChg>
        <pc:spChg chg="mod">
          <ac:chgData name="Natalia Norato Mora" userId="a7f20160-359e-4cef-8b73-f8491900a007" providerId="ADAL" clId="{40679291-16D6-47CC-9065-5D86A1B4CAED}" dt="2020-01-29T14:32:47.097" v="291" actId="1076"/>
          <ac:spMkLst>
            <pc:docMk/>
            <pc:sldMk cId="45447195" sldId="269"/>
            <ac:spMk id="25" creationId="{B07B25F5-1E3C-459E-B94C-549F1C6B1A30}"/>
          </ac:spMkLst>
        </pc:spChg>
        <pc:spChg chg="mod">
          <ac:chgData name="Natalia Norato Mora" userId="a7f20160-359e-4cef-8b73-f8491900a007" providerId="ADAL" clId="{40679291-16D6-47CC-9065-5D86A1B4CAED}" dt="2020-01-29T14:30:16.376" v="157" actId="313"/>
          <ac:spMkLst>
            <pc:docMk/>
            <pc:sldMk cId="45447195" sldId="269"/>
            <ac:spMk id="31" creationId="{40644379-14AF-43FC-A41E-D84D4E59B39C}"/>
          </ac:spMkLst>
        </pc:spChg>
        <pc:spChg chg="add del">
          <ac:chgData name="Natalia Norato Mora" userId="a7f20160-359e-4cef-8b73-f8491900a007" providerId="ADAL" clId="{40679291-16D6-47CC-9065-5D86A1B4CAED}" dt="2020-01-29T14:32:48.607" v="292" actId="478"/>
          <ac:spMkLst>
            <pc:docMk/>
            <pc:sldMk cId="45447195" sldId="269"/>
            <ac:spMk id="34" creationId="{B07B25F5-1E3C-459E-B94C-549F1C6B1A30}"/>
          </ac:spMkLst>
        </pc:spChg>
        <pc:spChg chg="add">
          <ac:chgData name="Natalia Norato Mora" userId="a7f20160-359e-4cef-8b73-f8491900a007" providerId="ADAL" clId="{40679291-16D6-47CC-9065-5D86A1B4CAED}" dt="2020-01-29T14:30:30.626" v="158"/>
          <ac:spMkLst>
            <pc:docMk/>
            <pc:sldMk cId="45447195" sldId="269"/>
            <ac:spMk id="35" creationId="{64568B38-D96D-4338-A81F-657579577889}"/>
          </ac:spMkLst>
        </pc:spChg>
        <pc:spChg chg="add">
          <ac:chgData name="Natalia Norato Mora" userId="a7f20160-359e-4cef-8b73-f8491900a007" providerId="ADAL" clId="{40679291-16D6-47CC-9065-5D86A1B4CAED}" dt="2020-01-29T14:30:30.626" v="158"/>
          <ac:spMkLst>
            <pc:docMk/>
            <pc:sldMk cId="45447195" sldId="269"/>
            <ac:spMk id="36" creationId="{0F63FCDB-B2B3-4693-B0E9-E68CE517D2F0}"/>
          </ac:spMkLst>
        </pc:spChg>
        <pc:spChg chg="add">
          <ac:chgData name="Natalia Norato Mora" userId="a7f20160-359e-4cef-8b73-f8491900a007" providerId="ADAL" clId="{40679291-16D6-47CC-9065-5D86A1B4CAED}" dt="2020-01-29T14:30:30.626" v="158"/>
          <ac:spMkLst>
            <pc:docMk/>
            <pc:sldMk cId="45447195" sldId="269"/>
            <ac:spMk id="37" creationId="{EAF16809-9E60-40A3-988D-0A0EA9C696DD}"/>
          </ac:spMkLst>
        </pc:spChg>
        <pc:spChg chg="add">
          <ac:chgData name="Natalia Norato Mora" userId="a7f20160-359e-4cef-8b73-f8491900a007" providerId="ADAL" clId="{40679291-16D6-47CC-9065-5D86A1B4CAED}" dt="2020-01-29T14:30:30.626" v="158"/>
          <ac:spMkLst>
            <pc:docMk/>
            <pc:sldMk cId="45447195" sldId="269"/>
            <ac:spMk id="38" creationId="{E035BA91-C374-49E7-862A-4363D68D8072}"/>
          </ac:spMkLst>
        </pc:spChg>
        <pc:spChg chg="add">
          <ac:chgData name="Natalia Norato Mora" userId="a7f20160-359e-4cef-8b73-f8491900a007" providerId="ADAL" clId="{40679291-16D6-47CC-9065-5D86A1B4CAED}" dt="2020-01-29T14:30:30.626" v="158"/>
          <ac:spMkLst>
            <pc:docMk/>
            <pc:sldMk cId="45447195" sldId="269"/>
            <ac:spMk id="39" creationId="{94B4ABE8-6AF9-4BA4-B443-A14860F3A548}"/>
          </ac:spMkLst>
        </pc:spChg>
        <pc:spChg chg="add mod">
          <ac:chgData name="Natalia Norato Mora" userId="a7f20160-359e-4cef-8b73-f8491900a007" providerId="ADAL" clId="{40679291-16D6-47CC-9065-5D86A1B4CAED}" dt="2020-01-29T14:31:50.357" v="189" actId="1076"/>
          <ac:spMkLst>
            <pc:docMk/>
            <pc:sldMk cId="45447195" sldId="269"/>
            <ac:spMk id="40" creationId="{40644379-14AF-43FC-A41E-D84D4E59B39C}"/>
          </ac:spMkLst>
        </pc:spChg>
        <pc:spChg chg="add">
          <ac:chgData name="Natalia Norato Mora" userId="a7f20160-359e-4cef-8b73-f8491900a007" providerId="ADAL" clId="{40679291-16D6-47CC-9065-5D86A1B4CAED}" dt="2020-01-29T14:30:30.626" v="158"/>
          <ac:spMkLst>
            <pc:docMk/>
            <pc:sldMk cId="45447195" sldId="269"/>
            <ac:spMk id="41" creationId="{95E88EE8-41B7-4CA7-A38D-AFA554C4BBA2}"/>
          </ac:spMkLst>
        </pc:spChg>
        <pc:spChg chg="add">
          <ac:chgData name="Natalia Norato Mora" userId="a7f20160-359e-4cef-8b73-f8491900a007" providerId="ADAL" clId="{40679291-16D6-47CC-9065-5D86A1B4CAED}" dt="2020-01-29T14:30:30.626" v="158"/>
          <ac:spMkLst>
            <pc:docMk/>
            <pc:sldMk cId="45447195" sldId="269"/>
            <ac:spMk id="42" creationId="{147FACA1-7623-42C2-8282-B0BE77D4EB72}"/>
          </ac:spMkLst>
        </pc:spChg>
        <pc:grpChg chg="add mod">
          <ac:chgData name="Natalia Norato Mora" userId="a7f20160-359e-4cef-8b73-f8491900a007" providerId="ADAL" clId="{40679291-16D6-47CC-9065-5D86A1B4CAED}" dt="2020-01-29T14:31:33.316" v="186" actId="14100"/>
          <ac:grpSpMkLst>
            <pc:docMk/>
            <pc:sldMk cId="45447195" sldId="269"/>
            <ac:grpSpMk id="17" creationId="{B0715A50-D414-4616-936C-AC78B33C9F04}"/>
          </ac:grpSpMkLst>
        </pc:grpChg>
        <pc:grpChg chg="add del mod">
          <ac:chgData name="Natalia Norato Mora" userId="a7f20160-359e-4cef-8b73-f8491900a007" providerId="ADAL" clId="{40679291-16D6-47CC-9065-5D86A1B4CAED}" dt="2020-01-29T14:32:15.082" v="258"/>
          <ac:grpSpMkLst>
            <pc:docMk/>
            <pc:sldMk cId="45447195" sldId="269"/>
            <ac:grpSpMk id="18" creationId="{3651B160-D1B3-4853-A75B-7E1A54817CF9}"/>
          </ac:grpSpMkLst>
        </pc:grpChg>
        <pc:grpChg chg="add del mod">
          <ac:chgData name="Natalia Norato Mora" userId="a7f20160-359e-4cef-8b73-f8491900a007" providerId="ADAL" clId="{40679291-16D6-47CC-9065-5D86A1B4CAED}" dt="2020-01-29T14:32:15.082" v="258"/>
          <ac:grpSpMkLst>
            <pc:docMk/>
            <pc:sldMk cId="45447195" sldId="269"/>
            <ac:grpSpMk id="19" creationId="{622BCFD8-FC4F-4FA4-B4B5-88098DFED2D7}"/>
          </ac:grpSpMkLst>
        </pc:grpChg>
        <pc:grpChg chg="del">
          <ac:chgData name="Natalia Norato Mora" userId="a7f20160-359e-4cef-8b73-f8491900a007" providerId="ADAL" clId="{40679291-16D6-47CC-9065-5D86A1B4CAED}" dt="2020-01-29T14:31:36.286" v="187" actId="478"/>
          <ac:grpSpMkLst>
            <pc:docMk/>
            <pc:sldMk cId="45447195" sldId="269"/>
            <ac:grpSpMk id="20" creationId="{B0715A50-D414-4616-936C-AC78B33C9F04}"/>
          </ac:grpSpMkLst>
        </pc:grpChg>
        <pc:grpChg chg="mod">
          <ac:chgData name="Natalia Norato Mora" userId="a7f20160-359e-4cef-8b73-f8491900a007" providerId="ADAL" clId="{40679291-16D6-47CC-9065-5D86A1B4CAED}" dt="2020-01-29T14:32:42.457" v="290" actId="1035"/>
          <ac:grpSpMkLst>
            <pc:docMk/>
            <pc:sldMk cId="45447195" sldId="269"/>
            <ac:grpSpMk id="21" creationId="{3651B160-D1B3-4853-A75B-7E1A54817CF9}"/>
          </ac:grpSpMkLst>
        </pc:grpChg>
        <pc:grpChg chg="add del mod">
          <ac:chgData name="Natalia Norato Mora" userId="a7f20160-359e-4cef-8b73-f8491900a007" providerId="ADAL" clId="{40679291-16D6-47CC-9065-5D86A1B4CAED}" dt="2020-01-29T14:32:15.082" v="258"/>
          <ac:grpSpMkLst>
            <pc:docMk/>
            <pc:sldMk cId="45447195" sldId="269"/>
            <ac:grpSpMk id="22" creationId="{A512715B-3DE5-4183-AB7C-0815E3E64214}"/>
          </ac:grpSpMkLst>
        </pc:grpChg>
        <pc:grpChg chg="mod">
          <ac:chgData name="Natalia Norato Mora" userId="a7f20160-359e-4cef-8b73-f8491900a007" providerId="ADAL" clId="{40679291-16D6-47CC-9065-5D86A1B4CAED}" dt="2020-01-29T14:32:42.457" v="290" actId="1035"/>
          <ac:grpSpMkLst>
            <pc:docMk/>
            <pc:sldMk cId="45447195" sldId="269"/>
            <ac:grpSpMk id="23" creationId="{622BCFD8-FC4F-4FA4-B4B5-88098DFED2D7}"/>
          </ac:grpSpMkLst>
        </pc:grpChg>
        <pc:grpChg chg="mod">
          <ac:chgData name="Natalia Norato Mora" userId="a7f20160-359e-4cef-8b73-f8491900a007" providerId="ADAL" clId="{40679291-16D6-47CC-9065-5D86A1B4CAED}" dt="2020-01-29T14:32:42.457" v="290" actId="1035"/>
          <ac:grpSpMkLst>
            <pc:docMk/>
            <pc:sldMk cId="45447195" sldId="269"/>
            <ac:grpSpMk id="24" creationId="{A512715B-3DE5-4183-AB7C-0815E3E64214}"/>
          </ac:grpSpMkLst>
        </pc:grpChg>
      </pc:sldChg>
      <pc:sldChg chg="del">
        <pc:chgData name="Natalia Norato Mora" userId="a7f20160-359e-4cef-8b73-f8491900a007" providerId="ADAL" clId="{40679291-16D6-47CC-9065-5D86A1B4CAED}" dt="2020-01-30T22:38:41.490" v="370" actId="47"/>
        <pc:sldMkLst>
          <pc:docMk/>
          <pc:sldMk cId="1726646358" sldId="1501"/>
        </pc:sldMkLst>
      </pc:sldChg>
      <pc:sldChg chg="del">
        <pc:chgData name="Natalia Norato Mora" userId="a7f20160-359e-4cef-8b73-f8491900a007" providerId="ADAL" clId="{40679291-16D6-47CC-9065-5D86A1B4CAED}" dt="2020-01-30T22:38:41.490" v="370" actId="47"/>
        <pc:sldMkLst>
          <pc:docMk/>
          <pc:sldMk cId="3027619904" sldId="1502"/>
        </pc:sldMkLst>
      </pc:sldChg>
      <pc:sldChg chg="del">
        <pc:chgData name="Natalia Norato Mora" userId="a7f20160-359e-4cef-8b73-f8491900a007" providerId="ADAL" clId="{40679291-16D6-47CC-9065-5D86A1B4CAED}" dt="2020-01-30T22:38:41.490" v="370" actId="47"/>
        <pc:sldMkLst>
          <pc:docMk/>
          <pc:sldMk cId="3077976367" sldId="1503"/>
        </pc:sldMkLst>
      </pc:sldChg>
      <pc:sldChg chg="del">
        <pc:chgData name="Natalia Norato Mora" userId="a7f20160-359e-4cef-8b73-f8491900a007" providerId="ADAL" clId="{40679291-16D6-47CC-9065-5D86A1B4CAED}" dt="2020-01-30T22:38:41.490" v="370" actId="47"/>
        <pc:sldMkLst>
          <pc:docMk/>
          <pc:sldMk cId="2768744324" sldId="1504"/>
        </pc:sldMkLst>
      </pc:sldChg>
      <pc:sldChg chg="del">
        <pc:chgData name="Natalia Norato Mora" userId="a7f20160-359e-4cef-8b73-f8491900a007" providerId="ADAL" clId="{40679291-16D6-47CC-9065-5D86A1B4CAED}" dt="2020-01-30T22:38:41.490" v="370" actId="47"/>
        <pc:sldMkLst>
          <pc:docMk/>
          <pc:sldMk cId="1279615892" sldId="1505"/>
        </pc:sldMkLst>
      </pc:sldChg>
      <pc:sldChg chg="addSp delSp modSp modNotesTx">
        <pc:chgData name="Natalia Norato Mora" userId="a7f20160-359e-4cef-8b73-f8491900a007" providerId="ADAL" clId="{40679291-16D6-47CC-9065-5D86A1B4CAED}" dt="2020-01-30T22:55:19.912" v="515" actId="207"/>
        <pc:sldMkLst>
          <pc:docMk/>
          <pc:sldMk cId="586739843" sldId="1509"/>
        </pc:sldMkLst>
        <pc:spChg chg="mod">
          <ac:chgData name="Natalia Norato Mora" userId="a7f20160-359e-4cef-8b73-f8491900a007" providerId="ADAL" clId="{40679291-16D6-47CC-9065-5D86A1B4CAED}" dt="2020-01-30T22:55:06.445" v="513" actId="14100"/>
          <ac:spMkLst>
            <pc:docMk/>
            <pc:sldMk cId="586739843" sldId="1509"/>
            <ac:spMk id="25" creationId="{938E670E-1B78-4D51-A3EF-FCD7B51E46E1}"/>
          </ac:spMkLst>
        </pc:spChg>
        <pc:graphicFrameChg chg="add mod modGraphic">
          <ac:chgData name="Natalia Norato Mora" userId="a7f20160-359e-4cef-8b73-f8491900a007" providerId="ADAL" clId="{40679291-16D6-47CC-9065-5D86A1B4CAED}" dt="2020-01-30T22:55:19.912" v="515" actId="207"/>
          <ac:graphicFrameMkLst>
            <pc:docMk/>
            <pc:sldMk cId="586739843" sldId="1509"/>
            <ac:graphicFrameMk id="4" creationId="{9A469EE4-3723-4605-91DA-8BE5B2C0881F}"/>
          </ac:graphicFrameMkLst>
        </pc:graphicFrameChg>
        <pc:graphicFrameChg chg="add mod">
          <ac:chgData name="Natalia Norato Mora" userId="a7f20160-359e-4cef-8b73-f8491900a007" providerId="ADAL" clId="{40679291-16D6-47CC-9065-5D86A1B4CAED}" dt="2020-01-30T22:52:46.952" v="475" actId="1076"/>
          <ac:graphicFrameMkLst>
            <pc:docMk/>
            <pc:sldMk cId="586739843" sldId="1509"/>
            <ac:graphicFrameMk id="5" creationId="{574E9BA1-DF34-4C6D-A838-B8BFB8C105B9}"/>
          </ac:graphicFrameMkLst>
        </pc:graphicFrameChg>
        <pc:picChg chg="del mod">
          <ac:chgData name="Natalia Norato Mora" userId="a7f20160-359e-4cef-8b73-f8491900a007" providerId="ADAL" clId="{40679291-16D6-47CC-9065-5D86A1B4CAED}" dt="2020-01-30T22:52:22.174" v="470" actId="478"/>
          <ac:picMkLst>
            <pc:docMk/>
            <pc:sldMk cId="586739843" sldId="1509"/>
            <ac:picMk id="2" creationId="{9677FB12-52FD-4165-93AB-226289BC4A96}"/>
          </ac:picMkLst>
        </pc:picChg>
      </pc:sldChg>
      <pc:sldChg chg="addSp delSp modSp del">
        <pc:chgData name="Natalia Norato Mora" userId="a7f20160-359e-4cef-8b73-f8491900a007" providerId="ADAL" clId="{40679291-16D6-47CC-9065-5D86A1B4CAED}" dt="2020-01-30T22:54:39.044" v="508" actId="47"/>
        <pc:sldMkLst>
          <pc:docMk/>
          <pc:sldMk cId="3760150725" sldId="1510"/>
        </pc:sldMkLst>
        <pc:graphicFrameChg chg="add mod modGraphic">
          <ac:chgData name="Natalia Norato Mora" userId="a7f20160-359e-4cef-8b73-f8491900a007" providerId="ADAL" clId="{40679291-16D6-47CC-9065-5D86A1B4CAED}" dt="2020-01-30T22:49:51.539" v="446" actId="14100"/>
          <ac:graphicFrameMkLst>
            <pc:docMk/>
            <pc:sldMk cId="3760150725" sldId="1510"/>
            <ac:graphicFrameMk id="2" creationId="{B960A26B-C9BB-45BE-9BDA-20645B0AC12D}"/>
          </ac:graphicFrameMkLst>
        </pc:graphicFrameChg>
        <pc:graphicFrameChg chg="add del mod">
          <ac:chgData name="Natalia Norato Mora" userId="a7f20160-359e-4cef-8b73-f8491900a007" providerId="ADAL" clId="{40679291-16D6-47CC-9065-5D86A1B4CAED}" dt="2020-01-30T22:51:59.285" v="463" actId="478"/>
          <ac:graphicFrameMkLst>
            <pc:docMk/>
            <pc:sldMk cId="3760150725" sldId="1510"/>
            <ac:graphicFrameMk id="4" creationId="{C3872C95-03A2-46B7-A6C4-84A75D54EBBE}"/>
          </ac:graphicFrameMkLst>
        </pc:graphicFrameChg>
      </pc:sldChg>
      <pc:sldChg chg="modSp">
        <pc:chgData name="Natalia Norato Mora" userId="a7f20160-359e-4cef-8b73-f8491900a007" providerId="ADAL" clId="{40679291-16D6-47CC-9065-5D86A1B4CAED}" dt="2020-01-30T22:44:56.796" v="421" actId="14100"/>
        <pc:sldMkLst>
          <pc:docMk/>
          <pc:sldMk cId="86620373" sldId="1517"/>
        </pc:sldMkLst>
        <pc:graphicFrameChg chg="modGraphic">
          <ac:chgData name="Natalia Norato Mora" userId="a7f20160-359e-4cef-8b73-f8491900a007" providerId="ADAL" clId="{40679291-16D6-47CC-9065-5D86A1B4CAED}" dt="2020-01-30T22:44:56.796" v="421" actId="14100"/>
          <ac:graphicFrameMkLst>
            <pc:docMk/>
            <pc:sldMk cId="86620373" sldId="1517"/>
            <ac:graphicFrameMk id="5" creationId="{6B6E603C-41E3-40D2-B9E8-3040797C3162}"/>
          </ac:graphicFrameMkLst>
        </pc:graphicFrameChg>
      </pc:sldChg>
      <pc:sldChg chg="modSp">
        <pc:chgData name="Natalia Norato Mora" userId="a7f20160-359e-4cef-8b73-f8491900a007" providerId="ADAL" clId="{40679291-16D6-47CC-9065-5D86A1B4CAED}" dt="2020-01-30T22:44:37.851" v="419" actId="113"/>
        <pc:sldMkLst>
          <pc:docMk/>
          <pc:sldMk cId="798133861" sldId="1531"/>
        </pc:sldMkLst>
        <pc:graphicFrameChg chg="mod modGraphic">
          <ac:chgData name="Natalia Norato Mora" userId="a7f20160-359e-4cef-8b73-f8491900a007" providerId="ADAL" clId="{40679291-16D6-47CC-9065-5D86A1B4CAED}" dt="2020-01-30T22:44:37.851" v="419" actId="113"/>
          <ac:graphicFrameMkLst>
            <pc:docMk/>
            <pc:sldMk cId="798133861" sldId="1531"/>
            <ac:graphicFrameMk id="2" creationId="{835CE71D-563F-48C6-9A6B-2870328A5663}"/>
          </ac:graphicFrameMkLst>
        </pc:graphicFrameChg>
      </pc:sldChg>
      <pc:sldChg chg="addSp delSp modSp mod">
        <pc:chgData name="Natalia Norato Mora" userId="a7f20160-359e-4cef-8b73-f8491900a007" providerId="ADAL" clId="{40679291-16D6-47CC-9065-5D86A1B4CAED}" dt="2020-01-29T19:33:28.150" v="352" actId="113"/>
        <pc:sldMkLst>
          <pc:docMk/>
          <pc:sldMk cId="1085155397" sldId="1532"/>
        </pc:sldMkLst>
        <pc:graphicFrameChg chg="del">
          <ac:chgData name="Natalia Norato Mora" userId="a7f20160-359e-4cef-8b73-f8491900a007" providerId="ADAL" clId="{40679291-16D6-47CC-9065-5D86A1B4CAED}" dt="2020-01-29T19:32:55.466" v="346" actId="478"/>
          <ac:graphicFrameMkLst>
            <pc:docMk/>
            <pc:sldMk cId="1085155397" sldId="1532"/>
            <ac:graphicFrameMk id="4" creationId="{A72F2813-92BA-4430-975B-0D0219555304}"/>
          </ac:graphicFrameMkLst>
        </pc:graphicFrameChg>
        <pc:graphicFrameChg chg="add mod">
          <ac:chgData name="Natalia Norato Mora" userId="a7f20160-359e-4cef-8b73-f8491900a007" providerId="ADAL" clId="{40679291-16D6-47CC-9065-5D86A1B4CAED}" dt="2020-01-29T19:33:28.150" v="352" actId="113"/>
          <ac:graphicFrameMkLst>
            <pc:docMk/>
            <pc:sldMk cId="1085155397" sldId="1532"/>
            <ac:graphicFrameMk id="5" creationId="{A72F2813-92BA-4430-975B-0D0219555304}"/>
          </ac:graphicFrameMkLst>
        </pc:graphicFrameChg>
      </pc:sldChg>
      <pc:sldChg chg="modSp">
        <pc:chgData name="Natalia Norato Mora" userId="a7f20160-359e-4cef-8b73-f8491900a007" providerId="ADAL" clId="{40679291-16D6-47CC-9065-5D86A1B4CAED}" dt="2020-01-30T22:44:05.653" v="417" actId="1037"/>
        <pc:sldMkLst>
          <pc:docMk/>
          <pc:sldMk cId="1368688403" sldId="1533"/>
        </pc:sldMkLst>
        <pc:graphicFrameChg chg="mod modGraphic">
          <ac:chgData name="Natalia Norato Mora" userId="a7f20160-359e-4cef-8b73-f8491900a007" providerId="ADAL" clId="{40679291-16D6-47CC-9065-5D86A1B4CAED}" dt="2020-01-30T22:44:05.653" v="417" actId="1037"/>
          <ac:graphicFrameMkLst>
            <pc:docMk/>
            <pc:sldMk cId="1368688403" sldId="1533"/>
            <ac:graphicFrameMk id="3" creationId="{DD4EEC0E-89D8-43B3-8F1B-E60080A75AEC}"/>
          </ac:graphicFrameMkLst>
        </pc:graphicFrameChg>
      </pc:sldChg>
      <pc:sldChg chg="addSp delSp modSp add">
        <pc:chgData name="Natalia Norato Mora" userId="a7f20160-359e-4cef-8b73-f8491900a007" providerId="ADAL" clId="{40679291-16D6-47CC-9065-5D86A1B4CAED}" dt="2020-01-29T14:24:12.922" v="13" actId="1076"/>
        <pc:sldMkLst>
          <pc:docMk/>
          <pc:sldMk cId="1222843440" sldId="1534"/>
        </pc:sldMkLst>
        <pc:spChg chg="add mod">
          <ac:chgData name="Natalia Norato Mora" userId="a7f20160-359e-4cef-8b73-f8491900a007" providerId="ADAL" clId="{40679291-16D6-47CC-9065-5D86A1B4CAED}" dt="2020-01-29T14:24:12.922" v="13" actId="1076"/>
          <ac:spMkLst>
            <pc:docMk/>
            <pc:sldMk cId="1222843440" sldId="1534"/>
            <ac:spMk id="6" creationId="{CA11448D-154B-4149-99F8-87ECBF4907B2}"/>
          </ac:spMkLst>
        </pc:spChg>
        <pc:spChg chg="mod">
          <ac:chgData name="Natalia Norato Mora" userId="a7f20160-359e-4cef-8b73-f8491900a007" providerId="ADAL" clId="{40679291-16D6-47CC-9065-5D86A1B4CAED}" dt="2020-01-29T14:23:35.851" v="9" actId="108"/>
          <ac:spMkLst>
            <pc:docMk/>
            <pc:sldMk cId="1222843440" sldId="1534"/>
            <ac:spMk id="7" creationId="{DF2CEB98-1D9C-4476-8D09-5861CDBE5569}"/>
          </ac:spMkLst>
        </pc:spChg>
        <pc:spChg chg="add mod">
          <ac:chgData name="Natalia Norato Mora" userId="a7f20160-359e-4cef-8b73-f8491900a007" providerId="ADAL" clId="{40679291-16D6-47CC-9065-5D86A1B4CAED}" dt="2020-01-29T14:24:12.922" v="13" actId="1076"/>
          <ac:spMkLst>
            <pc:docMk/>
            <pc:sldMk cId="1222843440" sldId="1534"/>
            <ac:spMk id="8" creationId="{99D8961E-E003-4B5E-B828-797DC960B8FD}"/>
          </ac:spMkLst>
        </pc:spChg>
        <pc:graphicFrameChg chg="del">
          <ac:chgData name="Natalia Norato Mora" userId="a7f20160-359e-4cef-8b73-f8491900a007" providerId="ADAL" clId="{40679291-16D6-47CC-9065-5D86A1B4CAED}" dt="2020-01-29T14:23:12.621" v="3" actId="478"/>
          <ac:graphicFrameMkLst>
            <pc:docMk/>
            <pc:sldMk cId="1222843440" sldId="1534"/>
            <ac:graphicFrameMk id="4" creationId="{A72F2813-92BA-4430-975B-0D0219555304}"/>
          </ac:graphicFrameMkLst>
        </pc:graphicFrameChg>
        <pc:graphicFrameChg chg="add mod">
          <ac:chgData name="Natalia Norato Mora" userId="a7f20160-359e-4cef-8b73-f8491900a007" providerId="ADAL" clId="{40679291-16D6-47CC-9065-5D86A1B4CAED}" dt="2020-01-29T14:23:49.612" v="11" actId="1076"/>
          <ac:graphicFrameMkLst>
            <pc:docMk/>
            <pc:sldMk cId="1222843440" sldId="1534"/>
            <ac:graphicFrameMk id="5" creationId="{F04A44A9-04A9-4F84-97E8-DAB3C34B1B6A}"/>
          </ac:graphicFrameMkLst>
        </pc:graphicFrameChg>
      </pc:sldChg>
      <pc:sldChg chg="addSp delSp modSp add ord">
        <pc:chgData name="Natalia Norato Mora" userId="a7f20160-359e-4cef-8b73-f8491900a007" providerId="ADAL" clId="{40679291-16D6-47CC-9065-5D86A1B4CAED}" dt="2020-01-29T14:27:15.924" v="89" actId="207"/>
        <pc:sldMkLst>
          <pc:docMk/>
          <pc:sldMk cId="3987065545" sldId="1535"/>
        </pc:sldMkLst>
        <pc:spChg chg="add">
          <ac:chgData name="Natalia Norato Mora" userId="a7f20160-359e-4cef-8b73-f8491900a007" providerId="ADAL" clId="{40679291-16D6-47CC-9065-5D86A1B4CAED}" dt="2020-01-29T14:26:00.033" v="23"/>
          <ac:spMkLst>
            <pc:docMk/>
            <pc:sldMk cId="3987065545" sldId="1535"/>
            <ac:spMk id="3" creationId="{F7BE7957-6C4B-4BB0-B7DA-38CCD4127509}"/>
          </ac:spMkLst>
        </pc:spChg>
        <pc:spChg chg="add mod">
          <ac:chgData name="Natalia Norato Mora" userId="a7f20160-359e-4cef-8b73-f8491900a007" providerId="ADAL" clId="{40679291-16D6-47CC-9065-5D86A1B4CAED}" dt="2020-01-29T14:26:44.954" v="51" actId="27636"/>
          <ac:spMkLst>
            <pc:docMk/>
            <pc:sldMk cId="3987065545" sldId="1535"/>
            <ac:spMk id="4" creationId="{E16CD68B-264E-4E89-8EB9-FFD112099A71}"/>
          </ac:spMkLst>
        </pc:spChg>
        <pc:spChg chg="del">
          <ac:chgData name="Natalia Norato Mora" userId="a7f20160-359e-4cef-8b73-f8491900a007" providerId="ADAL" clId="{40679291-16D6-47CC-9065-5D86A1B4CAED}" dt="2020-01-29T14:25:26.998" v="17" actId="478"/>
          <ac:spMkLst>
            <pc:docMk/>
            <pc:sldMk cId="3987065545" sldId="1535"/>
            <ac:spMk id="6" creationId="{D8FE6535-3158-4F6A-9601-D504281D635B}"/>
          </ac:spMkLst>
        </pc:spChg>
        <pc:spChg chg="add mod">
          <ac:chgData name="Natalia Norato Mora" userId="a7f20160-359e-4cef-8b73-f8491900a007" providerId="ADAL" clId="{40679291-16D6-47CC-9065-5D86A1B4CAED}" dt="2020-01-29T14:27:15.924" v="89" actId="207"/>
          <ac:spMkLst>
            <pc:docMk/>
            <pc:sldMk cId="3987065545" sldId="1535"/>
            <ac:spMk id="11" creationId="{FC224AD4-0FA3-477D-9F86-6B55993A95AB}"/>
          </ac:spMkLst>
        </pc:spChg>
        <pc:spChg chg="add">
          <ac:chgData name="Natalia Norato Mora" userId="a7f20160-359e-4cef-8b73-f8491900a007" providerId="ADAL" clId="{40679291-16D6-47CC-9065-5D86A1B4CAED}" dt="2020-01-29T14:26:00.033" v="23"/>
          <ac:spMkLst>
            <pc:docMk/>
            <pc:sldMk cId="3987065545" sldId="1535"/>
            <ac:spMk id="12" creationId="{1B506B5A-A60D-4036-8BF8-644963D77CCB}"/>
          </ac:spMkLst>
        </pc:spChg>
        <pc:spChg chg="add">
          <ac:chgData name="Natalia Norato Mora" userId="a7f20160-359e-4cef-8b73-f8491900a007" providerId="ADAL" clId="{40679291-16D6-47CC-9065-5D86A1B4CAED}" dt="2020-01-29T14:26:00.033" v="23"/>
          <ac:spMkLst>
            <pc:docMk/>
            <pc:sldMk cId="3987065545" sldId="1535"/>
            <ac:spMk id="13" creationId="{2E2670E8-8DF1-4DA8-896F-A884B92A7FB0}"/>
          </ac:spMkLst>
        </pc:spChg>
        <pc:spChg chg="add">
          <ac:chgData name="Natalia Norato Mora" userId="a7f20160-359e-4cef-8b73-f8491900a007" providerId="ADAL" clId="{40679291-16D6-47CC-9065-5D86A1B4CAED}" dt="2020-01-29T14:26:00.033" v="23"/>
          <ac:spMkLst>
            <pc:docMk/>
            <pc:sldMk cId="3987065545" sldId="1535"/>
            <ac:spMk id="14" creationId="{DCB5FF7C-BBE5-4EDB-A5A5-C869FEBB2669}"/>
          </ac:spMkLst>
        </pc:spChg>
        <pc:spChg chg="add">
          <ac:chgData name="Natalia Norato Mora" userId="a7f20160-359e-4cef-8b73-f8491900a007" providerId="ADAL" clId="{40679291-16D6-47CC-9065-5D86A1B4CAED}" dt="2020-01-29T14:26:00.033" v="23"/>
          <ac:spMkLst>
            <pc:docMk/>
            <pc:sldMk cId="3987065545" sldId="1535"/>
            <ac:spMk id="15" creationId="{83CCA0EF-10A7-46E7-BAB1-E6DEFD2FC426}"/>
          </ac:spMkLst>
        </pc:spChg>
        <pc:spChg chg="add">
          <ac:chgData name="Natalia Norato Mora" userId="a7f20160-359e-4cef-8b73-f8491900a007" providerId="ADAL" clId="{40679291-16D6-47CC-9065-5D86A1B4CAED}" dt="2020-01-29T14:26:00.033" v="23"/>
          <ac:spMkLst>
            <pc:docMk/>
            <pc:sldMk cId="3987065545" sldId="1535"/>
            <ac:spMk id="16" creationId="{9D62FD80-6877-4528-AEBF-A2DD5990CAC4}"/>
          </ac:spMkLst>
        </pc:spChg>
        <pc:spChg chg="add">
          <ac:chgData name="Natalia Norato Mora" userId="a7f20160-359e-4cef-8b73-f8491900a007" providerId="ADAL" clId="{40679291-16D6-47CC-9065-5D86A1B4CAED}" dt="2020-01-29T14:26:00.033" v="23"/>
          <ac:spMkLst>
            <pc:docMk/>
            <pc:sldMk cId="3987065545" sldId="1535"/>
            <ac:spMk id="17" creationId="{991ACD53-3836-495E-802C-BAF21677D581}"/>
          </ac:spMkLst>
        </pc:spChg>
        <pc:spChg chg="add">
          <ac:chgData name="Natalia Norato Mora" userId="a7f20160-359e-4cef-8b73-f8491900a007" providerId="ADAL" clId="{40679291-16D6-47CC-9065-5D86A1B4CAED}" dt="2020-01-29T14:26:00.033" v="23"/>
          <ac:spMkLst>
            <pc:docMk/>
            <pc:sldMk cId="3987065545" sldId="1535"/>
            <ac:spMk id="18" creationId="{C3D78847-564D-4163-A225-5224D95437E9}"/>
          </ac:spMkLst>
        </pc:spChg>
        <pc:spChg chg="add">
          <ac:chgData name="Natalia Norato Mora" userId="a7f20160-359e-4cef-8b73-f8491900a007" providerId="ADAL" clId="{40679291-16D6-47CC-9065-5D86A1B4CAED}" dt="2020-01-29T14:26:00.033" v="23"/>
          <ac:spMkLst>
            <pc:docMk/>
            <pc:sldMk cId="3987065545" sldId="1535"/>
            <ac:spMk id="19" creationId="{8C9717DD-FD9F-4F88-A686-3B92B6A3AAB2}"/>
          </ac:spMkLst>
        </pc:spChg>
        <pc:spChg chg="add mod">
          <ac:chgData name="Natalia Norato Mora" userId="a7f20160-359e-4cef-8b73-f8491900a007" providerId="ADAL" clId="{40679291-16D6-47CC-9065-5D86A1B4CAED}" dt="2020-01-29T14:26:34.531" v="48" actId="14100"/>
          <ac:spMkLst>
            <pc:docMk/>
            <pc:sldMk cId="3987065545" sldId="1535"/>
            <ac:spMk id="20" creationId="{49A2791A-7E6D-422B-886E-0D73F9DA327A}"/>
          </ac:spMkLst>
        </pc:spChg>
        <pc:spChg chg="add mod">
          <ac:chgData name="Natalia Norato Mora" userId="a7f20160-359e-4cef-8b73-f8491900a007" providerId="ADAL" clId="{40679291-16D6-47CC-9065-5D86A1B4CAED}" dt="2020-01-29T14:26:31.314" v="47" actId="1076"/>
          <ac:spMkLst>
            <pc:docMk/>
            <pc:sldMk cId="3987065545" sldId="1535"/>
            <ac:spMk id="21" creationId="{555DFDF2-722B-48B7-A14E-3C53D8EF04AE}"/>
          </ac:spMkLst>
        </pc:spChg>
        <pc:grpChg chg="add mod">
          <ac:chgData name="Natalia Norato Mora" userId="a7f20160-359e-4cef-8b73-f8491900a007" providerId="ADAL" clId="{40679291-16D6-47CC-9065-5D86A1B4CAED}" dt="2020-01-29T14:27:11.604" v="88" actId="207"/>
          <ac:grpSpMkLst>
            <pc:docMk/>
            <pc:sldMk cId="3987065545" sldId="1535"/>
            <ac:grpSpMk id="5" creationId="{6A95CC9B-AEA1-4FD8-A04A-FFB1EF38D44F}"/>
          </ac:grpSpMkLst>
        </pc:grpChg>
        <pc:grpChg chg="add mod">
          <ac:chgData name="Natalia Norato Mora" userId="a7f20160-359e-4cef-8b73-f8491900a007" providerId="ADAL" clId="{40679291-16D6-47CC-9065-5D86A1B4CAED}" dt="2020-01-29T14:26:57.729" v="87" actId="1035"/>
          <ac:grpSpMkLst>
            <pc:docMk/>
            <pc:sldMk cId="3987065545" sldId="1535"/>
            <ac:grpSpMk id="7" creationId="{DAD430ED-35AB-4589-AF1F-F048C00A590A}"/>
          </ac:grpSpMkLst>
        </pc:grpChg>
        <pc:grpChg chg="add mod">
          <ac:chgData name="Natalia Norato Mora" userId="a7f20160-359e-4cef-8b73-f8491900a007" providerId="ADAL" clId="{40679291-16D6-47CC-9065-5D86A1B4CAED}" dt="2020-01-29T14:26:57.729" v="87" actId="1035"/>
          <ac:grpSpMkLst>
            <pc:docMk/>
            <pc:sldMk cId="3987065545" sldId="1535"/>
            <ac:grpSpMk id="8" creationId="{4A132132-F95C-4172-9FAC-5090ACCDA827}"/>
          </ac:grpSpMkLst>
        </pc:grpChg>
        <pc:grpChg chg="add mod">
          <ac:chgData name="Natalia Norato Mora" userId="a7f20160-359e-4cef-8b73-f8491900a007" providerId="ADAL" clId="{40679291-16D6-47CC-9065-5D86A1B4CAED}" dt="2020-01-29T14:26:57.729" v="87" actId="1035"/>
          <ac:grpSpMkLst>
            <pc:docMk/>
            <pc:sldMk cId="3987065545" sldId="1535"/>
            <ac:grpSpMk id="9" creationId="{B3FA4980-6447-4AD6-BFE2-797E8973151B}"/>
          </ac:grpSpMkLst>
        </pc:grpChg>
        <pc:grpChg chg="add mod">
          <ac:chgData name="Natalia Norato Mora" userId="a7f20160-359e-4cef-8b73-f8491900a007" providerId="ADAL" clId="{40679291-16D6-47CC-9065-5D86A1B4CAED}" dt="2020-01-29T14:26:57.729" v="87" actId="1035"/>
          <ac:grpSpMkLst>
            <pc:docMk/>
            <pc:sldMk cId="3987065545" sldId="1535"/>
            <ac:grpSpMk id="10" creationId="{21B31769-28FC-4B8A-886A-57303CCAD509}"/>
          </ac:grpSpMkLst>
        </pc:grpChg>
      </pc:sldChg>
      <pc:sldChg chg="addSp delSp modSp add">
        <pc:chgData name="Natalia Norato Mora" userId="a7f20160-359e-4cef-8b73-f8491900a007" providerId="ADAL" clId="{40679291-16D6-47CC-9065-5D86A1B4CAED}" dt="2020-01-29T14:34:36.938" v="339" actId="1076"/>
        <pc:sldMkLst>
          <pc:docMk/>
          <pc:sldMk cId="2366598319" sldId="1536"/>
        </pc:sldMkLst>
        <pc:spChg chg="add del">
          <ac:chgData name="Natalia Norato Mora" userId="a7f20160-359e-4cef-8b73-f8491900a007" providerId="ADAL" clId="{40679291-16D6-47CC-9065-5D86A1B4CAED}" dt="2020-01-29T14:34:01.450" v="296" actId="478"/>
          <ac:spMkLst>
            <pc:docMk/>
            <pc:sldMk cId="2366598319" sldId="1536"/>
            <ac:spMk id="2" creationId="{F7BE7957-6C4B-4BB0-B7DA-38CCD4127509}"/>
          </ac:spMkLst>
        </pc:spChg>
        <pc:spChg chg="add mod">
          <ac:chgData name="Natalia Norato Mora" userId="a7f20160-359e-4cef-8b73-f8491900a007" providerId="ADAL" clId="{40679291-16D6-47CC-9065-5D86A1B4CAED}" dt="2020-01-29T14:34:36.938" v="339" actId="1076"/>
          <ac:spMkLst>
            <pc:docMk/>
            <pc:sldMk cId="2366598319" sldId="1536"/>
            <ac:spMk id="7" creationId="{B07B25F5-1E3C-459E-B94C-549F1C6B1A30}"/>
          </ac:spMkLst>
        </pc:spChg>
        <pc:spChg chg="add">
          <ac:chgData name="Natalia Norato Mora" userId="a7f20160-359e-4cef-8b73-f8491900a007" providerId="ADAL" clId="{40679291-16D6-47CC-9065-5D86A1B4CAED}" dt="2020-01-29T14:33:55.117" v="295"/>
          <ac:spMkLst>
            <pc:docMk/>
            <pc:sldMk cId="2366598319" sldId="1536"/>
            <ac:spMk id="8" creationId="{64568B38-D96D-4338-A81F-657579577889}"/>
          </ac:spMkLst>
        </pc:spChg>
        <pc:spChg chg="add">
          <ac:chgData name="Natalia Norato Mora" userId="a7f20160-359e-4cef-8b73-f8491900a007" providerId="ADAL" clId="{40679291-16D6-47CC-9065-5D86A1B4CAED}" dt="2020-01-29T14:33:55.117" v="295"/>
          <ac:spMkLst>
            <pc:docMk/>
            <pc:sldMk cId="2366598319" sldId="1536"/>
            <ac:spMk id="9" creationId="{0F63FCDB-B2B3-4693-B0E9-E68CE517D2F0}"/>
          </ac:spMkLst>
        </pc:spChg>
        <pc:spChg chg="add">
          <ac:chgData name="Natalia Norato Mora" userId="a7f20160-359e-4cef-8b73-f8491900a007" providerId="ADAL" clId="{40679291-16D6-47CC-9065-5D86A1B4CAED}" dt="2020-01-29T14:33:55.117" v="295"/>
          <ac:spMkLst>
            <pc:docMk/>
            <pc:sldMk cId="2366598319" sldId="1536"/>
            <ac:spMk id="10" creationId="{EAF16809-9E60-40A3-988D-0A0EA9C696DD}"/>
          </ac:spMkLst>
        </pc:spChg>
        <pc:spChg chg="add">
          <ac:chgData name="Natalia Norato Mora" userId="a7f20160-359e-4cef-8b73-f8491900a007" providerId="ADAL" clId="{40679291-16D6-47CC-9065-5D86A1B4CAED}" dt="2020-01-29T14:33:55.117" v="295"/>
          <ac:spMkLst>
            <pc:docMk/>
            <pc:sldMk cId="2366598319" sldId="1536"/>
            <ac:spMk id="11" creationId="{E035BA91-C374-49E7-862A-4363D68D8072}"/>
          </ac:spMkLst>
        </pc:spChg>
        <pc:spChg chg="add">
          <ac:chgData name="Natalia Norato Mora" userId="a7f20160-359e-4cef-8b73-f8491900a007" providerId="ADAL" clId="{40679291-16D6-47CC-9065-5D86A1B4CAED}" dt="2020-01-29T14:33:55.117" v="295"/>
          <ac:spMkLst>
            <pc:docMk/>
            <pc:sldMk cId="2366598319" sldId="1536"/>
            <ac:spMk id="12" creationId="{94B4ABE8-6AF9-4BA4-B443-A14860F3A548}"/>
          </ac:spMkLst>
        </pc:spChg>
        <pc:spChg chg="add">
          <ac:chgData name="Natalia Norato Mora" userId="a7f20160-359e-4cef-8b73-f8491900a007" providerId="ADAL" clId="{40679291-16D6-47CC-9065-5D86A1B4CAED}" dt="2020-01-29T14:33:55.117" v="295"/>
          <ac:spMkLst>
            <pc:docMk/>
            <pc:sldMk cId="2366598319" sldId="1536"/>
            <ac:spMk id="13" creationId="{40644379-14AF-43FC-A41E-D84D4E59B39C}"/>
          </ac:spMkLst>
        </pc:spChg>
        <pc:spChg chg="add">
          <ac:chgData name="Natalia Norato Mora" userId="a7f20160-359e-4cef-8b73-f8491900a007" providerId="ADAL" clId="{40679291-16D6-47CC-9065-5D86A1B4CAED}" dt="2020-01-29T14:33:55.117" v="295"/>
          <ac:spMkLst>
            <pc:docMk/>
            <pc:sldMk cId="2366598319" sldId="1536"/>
            <ac:spMk id="14" creationId="{95E88EE8-41B7-4CA7-A38D-AFA554C4BBA2}"/>
          </ac:spMkLst>
        </pc:spChg>
        <pc:spChg chg="add">
          <ac:chgData name="Natalia Norato Mora" userId="a7f20160-359e-4cef-8b73-f8491900a007" providerId="ADAL" clId="{40679291-16D6-47CC-9065-5D86A1B4CAED}" dt="2020-01-29T14:33:55.117" v="295"/>
          <ac:spMkLst>
            <pc:docMk/>
            <pc:sldMk cId="2366598319" sldId="1536"/>
            <ac:spMk id="15" creationId="{147FACA1-7623-42C2-8282-B0BE77D4EB72}"/>
          </ac:spMkLst>
        </pc:spChg>
        <pc:grpChg chg="add mod">
          <ac:chgData name="Natalia Norato Mora" userId="a7f20160-359e-4cef-8b73-f8491900a007" providerId="ADAL" clId="{40679291-16D6-47CC-9065-5D86A1B4CAED}" dt="2020-01-29T14:34:05.763" v="297" actId="14100"/>
          <ac:grpSpMkLst>
            <pc:docMk/>
            <pc:sldMk cId="2366598319" sldId="1536"/>
            <ac:grpSpMk id="3" creationId="{B0715A50-D414-4616-936C-AC78B33C9F04}"/>
          </ac:grpSpMkLst>
        </pc:grpChg>
        <pc:grpChg chg="add mod">
          <ac:chgData name="Natalia Norato Mora" userId="a7f20160-359e-4cef-8b73-f8491900a007" providerId="ADAL" clId="{40679291-16D6-47CC-9065-5D86A1B4CAED}" dt="2020-01-29T14:34:31.668" v="338" actId="1035"/>
          <ac:grpSpMkLst>
            <pc:docMk/>
            <pc:sldMk cId="2366598319" sldId="1536"/>
            <ac:grpSpMk id="4" creationId="{3651B160-D1B3-4853-A75B-7E1A54817CF9}"/>
          </ac:grpSpMkLst>
        </pc:grpChg>
        <pc:grpChg chg="add mod">
          <ac:chgData name="Natalia Norato Mora" userId="a7f20160-359e-4cef-8b73-f8491900a007" providerId="ADAL" clId="{40679291-16D6-47CC-9065-5D86A1B4CAED}" dt="2020-01-29T14:34:31.668" v="338" actId="1035"/>
          <ac:grpSpMkLst>
            <pc:docMk/>
            <pc:sldMk cId="2366598319" sldId="1536"/>
            <ac:grpSpMk id="5" creationId="{622BCFD8-FC4F-4FA4-B4B5-88098DFED2D7}"/>
          </ac:grpSpMkLst>
        </pc:grpChg>
        <pc:grpChg chg="add mod">
          <ac:chgData name="Natalia Norato Mora" userId="a7f20160-359e-4cef-8b73-f8491900a007" providerId="ADAL" clId="{40679291-16D6-47CC-9065-5D86A1B4CAED}" dt="2020-01-29T14:34:31.668" v="338" actId="1035"/>
          <ac:grpSpMkLst>
            <pc:docMk/>
            <pc:sldMk cId="2366598319" sldId="1536"/>
            <ac:grpSpMk id="6" creationId="{A512715B-3DE5-4183-AB7C-0815E3E64214}"/>
          </ac:grpSpMkLst>
        </pc:grpChg>
      </pc:sldChg>
      <pc:sldChg chg="addSp add">
        <pc:chgData name="Natalia Norato Mora" userId="a7f20160-359e-4cef-8b73-f8491900a007" providerId="ADAL" clId="{40679291-16D6-47CC-9065-5D86A1B4CAED}" dt="2020-01-29T14:33:05.162" v="293"/>
        <pc:sldMkLst>
          <pc:docMk/>
          <pc:sldMk cId="2477654079" sldId="1537"/>
        </pc:sldMkLst>
        <pc:spChg chg="add">
          <ac:chgData name="Natalia Norato Mora" userId="a7f20160-359e-4cef-8b73-f8491900a007" providerId="ADAL" clId="{40679291-16D6-47CC-9065-5D86A1B4CAED}" dt="2020-01-29T14:33:05.162" v="293"/>
          <ac:spMkLst>
            <pc:docMk/>
            <pc:sldMk cId="2477654079" sldId="1537"/>
            <ac:spMk id="2" creationId="{2E09099D-4647-48EC-9155-39D4D1F58239}"/>
          </ac:spMkLst>
        </pc:spChg>
        <pc:spChg chg="add">
          <ac:chgData name="Natalia Norato Mora" userId="a7f20160-359e-4cef-8b73-f8491900a007" providerId="ADAL" clId="{40679291-16D6-47CC-9065-5D86A1B4CAED}" dt="2020-01-29T14:33:05.162" v="293"/>
          <ac:spMkLst>
            <pc:docMk/>
            <pc:sldMk cId="2477654079" sldId="1537"/>
            <ac:spMk id="12" creationId="{DDC9317D-9EE1-4194-80B5-6D62A9BCB169}"/>
          </ac:spMkLst>
        </pc:spChg>
        <pc:spChg chg="add">
          <ac:chgData name="Natalia Norato Mora" userId="a7f20160-359e-4cef-8b73-f8491900a007" providerId="ADAL" clId="{40679291-16D6-47CC-9065-5D86A1B4CAED}" dt="2020-01-29T14:33:05.162" v="293"/>
          <ac:spMkLst>
            <pc:docMk/>
            <pc:sldMk cId="2477654079" sldId="1537"/>
            <ac:spMk id="13" creationId="{47963218-7279-4AE8-812E-B0249C35C7CB}"/>
          </ac:spMkLst>
        </pc:spChg>
        <pc:grpChg chg="add">
          <ac:chgData name="Natalia Norato Mora" userId="a7f20160-359e-4cef-8b73-f8491900a007" providerId="ADAL" clId="{40679291-16D6-47CC-9065-5D86A1B4CAED}" dt="2020-01-29T14:33:05.162" v="293"/>
          <ac:grpSpMkLst>
            <pc:docMk/>
            <pc:sldMk cId="2477654079" sldId="1537"/>
            <ac:grpSpMk id="3" creationId="{6E862E03-B6E9-4B4D-A1A5-175C9CD46A4A}"/>
          </ac:grpSpMkLst>
        </pc:grpChg>
        <pc:grpChg chg="add">
          <ac:chgData name="Natalia Norato Mora" userId="a7f20160-359e-4cef-8b73-f8491900a007" providerId="ADAL" clId="{40679291-16D6-47CC-9065-5D86A1B4CAED}" dt="2020-01-29T14:33:05.162" v="293"/>
          <ac:grpSpMkLst>
            <pc:docMk/>
            <pc:sldMk cId="2477654079" sldId="1537"/>
            <ac:grpSpMk id="6" creationId="{AA6A2E42-579F-4D20-B820-10BAF9707C1C}"/>
          </ac:grpSpMkLst>
        </pc:grpChg>
        <pc:grpChg chg="add">
          <ac:chgData name="Natalia Norato Mora" userId="a7f20160-359e-4cef-8b73-f8491900a007" providerId="ADAL" clId="{40679291-16D6-47CC-9065-5D86A1B4CAED}" dt="2020-01-29T14:33:05.162" v="293"/>
          <ac:grpSpMkLst>
            <pc:docMk/>
            <pc:sldMk cId="2477654079" sldId="1537"/>
            <ac:grpSpMk id="9" creationId="{0732691C-22F5-4197-9FAA-D31787DEBE20}"/>
          </ac:grpSpMkLst>
        </pc:grpChg>
        <pc:grpChg chg="add">
          <ac:chgData name="Natalia Norato Mora" userId="a7f20160-359e-4cef-8b73-f8491900a007" providerId="ADAL" clId="{40679291-16D6-47CC-9065-5D86A1B4CAED}" dt="2020-01-29T14:33:05.162" v="293"/>
          <ac:grpSpMkLst>
            <pc:docMk/>
            <pc:sldMk cId="2477654079" sldId="1537"/>
            <ac:grpSpMk id="14" creationId="{177C8152-F927-4E0B-8616-750939F2BE0B}"/>
          </ac:grpSpMkLst>
        </pc:grpChg>
      </pc:sldChg>
      <pc:sldChg chg="add del">
        <pc:chgData name="Natalia Norato Mora" userId="a7f20160-359e-4cef-8b73-f8491900a007" providerId="ADAL" clId="{40679291-16D6-47CC-9065-5D86A1B4CAED}" dt="2020-01-29T14:30:08.196" v="156" actId="47"/>
        <pc:sldMkLst>
          <pc:docMk/>
          <pc:sldMk cId="2190434589" sldId="1538"/>
        </pc:sldMkLst>
      </pc:sldChg>
      <pc:sldChg chg="addSp modSp add">
        <pc:chgData name="Natalia Norato Mora" userId="a7f20160-359e-4cef-8b73-f8491900a007" providerId="ADAL" clId="{40679291-16D6-47CC-9065-5D86A1B4CAED}" dt="2020-01-29T14:31:21.309" v="185"/>
        <pc:sldMkLst>
          <pc:docMk/>
          <pc:sldMk cId="3646677409" sldId="1539"/>
        </pc:sldMkLst>
        <pc:graphicFrameChg chg="add mod">
          <ac:chgData name="Natalia Norato Mora" userId="a7f20160-359e-4cef-8b73-f8491900a007" providerId="ADAL" clId="{40679291-16D6-47CC-9065-5D86A1B4CAED}" dt="2020-01-29T14:31:21.309" v="185"/>
          <ac:graphicFrameMkLst>
            <pc:docMk/>
            <pc:sldMk cId="3646677409" sldId="1539"/>
            <ac:graphicFrameMk id="2" creationId="{67BEC648-4AAA-4220-A00D-620D01B5DDC9}"/>
          </ac:graphicFrameMkLst>
        </pc:graphicFrameChg>
      </pc:sldChg>
      <pc:sldChg chg="addSp modSp add">
        <pc:chgData name="Natalia Norato Mora" userId="a7f20160-359e-4cef-8b73-f8491900a007" providerId="ADAL" clId="{40679291-16D6-47CC-9065-5D86A1B4CAED}" dt="2020-01-29T14:29:44.445" v="153"/>
        <pc:sldMkLst>
          <pc:docMk/>
          <pc:sldMk cId="3767751815" sldId="1540"/>
        </pc:sldMkLst>
        <pc:spChg chg="add">
          <ac:chgData name="Natalia Norato Mora" userId="a7f20160-359e-4cef-8b73-f8491900a007" providerId="ADAL" clId="{40679291-16D6-47CC-9065-5D86A1B4CAED}" dt="2020-01-29T14:28:34.865" v="95"/>
          <ac:spMkLst>
            <pc:docMk/>
            <pc:sldMk cId="3767751815" sldId="1540"/>
            <ac:spMk id="2" creationId="{F7BE7957-6C4B-4BB0-B7DA-38CCD4127509}"/>
          </ac:spMkLst>
        </pc:spChg>
        <pc:graphicFrameChg chg="add mod">
          <ac:chgData name="Natalia Norato Mora" userId="a7f20160-359e-4cef-8b73-f8491900a007" providerId="ADAL" clId="{40679291-16D6-47CC-9065-5D86A1B4CAED}" dt="2020-01-29T14:29:30.905" v="152"/>
          <ac:graphicFrameMkLst>
            <pc:docMk/>
            <pc:sldMk cId="3767751815" sldId="1540"/>
            <ac:graphicFrameMk id="3" creationId="{67BEC648-4AAA-4220-A00D-620D01B5DDC9}"/>
          </ac:graphicFrameMkLst>
        </pc:graphicFrameChg>
        <pc:graphicFrameChg chg="add">
          <ac:chgData name="Natalia Norato Mora" userId="a7f20160-359e-4cef-8b73-f8491900a007" providerId="ADAL" clId="{40679291-16D6-47CC-9065-5D86A1B4CAED}" dt="2020-01-29T14:29:44.445" v="153"/>
          <ac:graphicFrameMkLst>
            <pc:docMk/>
            <pc:sldMk cId="3767751815" sldId="1540"/>
            <ac:graphicFrameMk id="4" creationId="{67BEC648-4AAA-4220-A00D-620D01B5DDC9}"/>
          </ac:graphicFrameMkLst>
        </pc:graphicFrameChg>
      </pc:sldChg>
      <pc:sldChg chg="modSp add">
        <pc:chgData name="Natalia Norato Mora" userId="a7f20160-359e-4cef-8b73-f8491900a007" providerId="ADAL" clId="{40679291-16D6-47CC-9065-5D86A1B4CAED}" dt="2020-01-29T14:28:13.974" v="94"/>
        <pc:sldMkLst>
          <pc:docMk/>
          <pc:sldMk cId="910656803" sldId="1541"/>
        </pc:sldMkLst>
        <pc:spChg chg="mod">
          <ac:chgData name="Natalia Norato Mora" userId="a7f20160-359e-4cef-8b73-f8491900a007" providerId="ADAL" clId="{40679291-16D6-47CC-9065-5D86A1B4CAED}" dt="2020-01-29T14:28:13.974" v="94"/>
          <ac:spMkLst>
            <pc:docMk/>
            <pc:sldMk cId="910656803" sldId="1541"/>
            <ac:spMk id="13" creationId="{2E2670E8-8DF1-4DA8-896F-A884B92A7FB0}"/>
          </ac:spMkLst>
        </pc:spChg>
        <pc:spChg chg="mod">
          <ac:chgData name="Natalia Norato Mora" userId="a7f20160-359e-4cef-8b73-f8491900a007" providerId="ADAL" clId="{40679291-16D6-47CC-9065-5D86A1B4CAED}" dt="2020-01-29T14:28:04.209" v="93"/>
          <ac:spMkLst>
            <pc:docMk/>
            <pc:sldMk cId="910656803" sldId="1541"/>
            <ac:spMk id="15" creationId="{83CCA0EF-10A7-46E7-BAB1-E6DEFD2FC426}"/>
          </ac:spMkLst>
        </pc:spChg>
        <pc:spChg chg="mod">
          <ac:chgData name="Natalia Norato Mora" userId="a7f20160-359e-4cef-8b73-f8491900a007" providerId="ADAL" clId="{40679291-16D6-47CC-9065-5D86A1B4CAED}" dt="2020-01-29T14:27:58.214" v="92"/>
          <ac:spMkLst>
            <pc:docMk/>
            <pc:sldMk cId="910656803" sldId="1541"/>
            <ac:spMk id="17" creationId="{991ACD53-3836-495E-802C-BAF21677D581}"/>
          </ac:spMkLst>
        </pc:spChg>
        <pc:spChg chg="mod">
          <ac:chgData name="Natalia Norato Mora" userId="a7f20160-359e-4cef-8b73-f8491900a007" providerId="ADAL" clId="{40679291-16D6-47CC-9065-5D86A1B4CAED}" dt="2020-01-29T14:27:51.145" v="91"/>
          <ac:spMkLst>
            <pc:docMk/>
            <pc:sldMk cId="910656803" sldId="1541"/>
            <ac:spMk id="19" creationId="{8C9717DD-FD9F-4F88-A686-3B92B6A3AAB2}"/>
          </ac:spMkLst>
        </pc:spChg>
      </pc:sldChg>
      <pc:sldChg chg="modSp add">
        <pc:chgData name="Natalia Norato Mora" userId="a7f20160-359e-4cef-8b73-f8491900a007" providerId="ADAL" clId="{40679291-16D6-47CC-9065-5D86A1B4CAED}" dt="2020-01-30T22:38:29.196" v="369" actId="20577"/>
        <pc:sldMkLst>
          <pc:docMk/>
          <pc:sldMk cId="2324042517" sldId="1542"/>
        </pc:sldMkLst>
        <pc:spChg chg="mod">
          <ac:chgData name="Natalia Norato Mora" userId="a7f20160-359e-4cef-8b73-f8491900a007" providerId="ADAL" clId="{40679291-16D6-47CC-9065-5D86A1B4CAED}" dt="2020-01-30T22:38:29.196" v="369" actId="20577"/>
          <ac:spMkLst>
            <pc:docMk/>
            <pc:sldMk cId="2324042517" sldId="1542"/>
            <ac:spMk id="2" creationId="{AEC191DA-7149-46E8-B998-47DB4493B88D}"/>
          </ac:spMkLst>
        </pc:spChg>
      </pc:sldChg>
      <pc:sldChg chg="modSp">
        <pc:chgData name="Natalia Norato Mora" userId="a7f20160-359e-4cef-8b73-f8491900a007" providerId="ADAL" clId="{40679291-16D6-47CC-9065-5D86A1B4CAED}" dt="2020-01-30T22:46:56.565" v="442" actId="14734"/>
        <pc:sldMkLst>
          <pc:docMk/>
          <pc:sldMk cId="3073496888" sldId="1545"/>
        </pc:sldMkLst>
        <pc:graphicFrameChg chg="mod modGraphic">
          <ac:chgData name="Natalia Norato Mora" userId="a7f20160-359e-4cef-8b73-f8491900a007" providerId="ADAL" clId="{40679291-16D6-47CC-9065-5D86A1B4CAED}" dt="2020-01-30T22:46:56.565" v="442" actId="14734"/>
          <ac:graphicFrameMkLst>
            <pc:docMk/>
            <pc:sldMk cId="3073496888" sldId="1545"/>
            <ac:graphicFrameMk id="6" creationId="{D34236EF-F1B7-42B9-8C5E-01C8032C383B}"/>
          </ac:graphicFrameMkLst>
        </pc:graphicFrameChg>
      </pc:sldChg>
      <pc:sldChg chg="del">
        <pc:chgData name="Natalia Norato Mora" userId="a7f20160-359e-4cef-8b73-f8491900a007" providerId="ADAL" clId="{40679291-16D6-47CC-9065-5D86A1B4CAED}" dt="2020-01-30T22:38:41.490" v="370" actId="47"/>
        <pc:sldMkLst>
          <pc:docMk/>
          <pc:sldMk cId="4142023040" sldId="1546"/>
        </pc:sldMkLst>
      </pc:sldChg>
      <pc:sldChg chg="addSp modSp">
        <pc:chgData name="Natalia Norato Mora" userId="a7f20160-359e-4cef-8b73-f8491900a007" providerId="ADAL" clId="{40679291-16D6-47CC-9065-5D86A1B4CAED}" dt="2020-01-31T15:53:15.203" v="560" actId="207"/>
        <pc:sldMkLst>
          <pc:docMk/>
          <pc:sldMk cId="3287603273" sldId="1549"/>
        </pc:sldMkLst>
        <pc:graphicFrameChg chg="add mod modGraphic">
          <ac:chgData name="Natalia Norato Mora" userId="a7f20160-359e-4cef-8b73-f8491900a007" providerId="ADAL" clId="{40679291-16D6-47CC-9065-5D86A1B4CAED}" dt="2020-01-31T15:53:04.989" v="559" actId="113"/>
          <ac:graphicFrameMkLst>
            <pc:docMk/>
            <pc:sldMk cId="3287603273" sldId="1549"/>
            <ac:graphicFrameMk id="2" creationId="{CCD5A609-4365-4A1D-845B-02DE1614C843}"/>
          </ac:graphicFrameMkLst>
        </pc:graphicFrameChg>
        <pc:graphicFrameChg chg="add mod modGraphic">
          <ac:chgData name="Natalia Norato Mora" userId="a7f20160-359e-4cef-8b73-f8491900a007" providerId="ADAL" clId="{40679291-16D6-47CC-9065-5D86A1B4CAED}" dt="2020-01-31T15:53:15.203" v="560" actId="207"/>
          <ac:graphicFrameMkLst>
            <pc:docMk/>
            <pc:sldMk cId="3287603273" sldId="1549"/>
            <ac:graphicFrameMk id="3" creationId="{EECBCD8E-6FD0-4537-A8E2-7D0FB6E1A45A}"/>
          </ac:graphicFrameMkLst>
        </pc:graphicFrameChg>
        <pc:graphicFrameChg chg="add mod modGraphic">
          <ac:chgData name="Natalia Norato Mora" userId="a7f20160-359e-4cef-8b73-f8491900a007" providerId="ADAL" clId="{40679291-16D6-47CC-9065-5D86A1B4CAED}" dt="2020-01-31T15:52:46.823" v="552" actId="113"/>
          <ac:graphicFrameMkLst>
            <pc:docMk/>
            <pc:sldMk cId="3287603273" sldId="1549"/>
            <ac:graphicFrameMk id="4" creationId="{83756B97-4646-4C6F-8FD3-93438EA63C3B}"/>
          </ac:graphicFrameMkLst>
        </pc:graphicFrameChg>
        <pc:graphicFrameChg chg="add mod modGraphic">
          <ac:chgData name="Natalia Norato Mora" userId="a7f20160-359e-4cef-8b73-f8491900a007" providerId="ADAL" clId="{40679291-16D6-47CC-9065-5D86A1B4CAED}" dt="2020-01-31T15:52:30.887" v="549" actId="207"/>
          <ac:graphicFrameMkLst>
            <pc:docMk/>
            <pc:sldMk cId="3287603273" sldId="1549"/>
            <ac:graphicFrameMk id="5" creationId="{DCA02C41-F5CF-4366-9990-C334E2B7E58F}"/>
          </ac:graphicFrameMkLst>
        </pc:graphicFrameChg>
      </pc:sldChg>
    </pc:docChg>
  </pc:docChgLst>
  <pc:docChgLst>
    <pc:chgData name="Natalia Norato Mora" userId="S::natalia.norato@umv.gov.co::a7f20160-359e-4cef-8b73-f8491900a007" providerId="AD" clId="Web-{66796940-90B8-EED4-9044-AE275102A67F}"/>
    <pc:docChg chg="modSld">
      <pc:chgData name="Natalia Norato Mora" userId="S::natalia.norato@umv.gov.co::a7f20160-359e-4cef-8b73-f8491900a007" providerId="AD" clId="Web-{66796940-90B8-EED4-9044-AE275102A67F}" dt="2020-01-31T15:04:49.282" v="15" actId="20577"/>
      <pc:docMkLst>
        <pc:docMk/>
      </pc:docMkLst>
      <pc:sldChg chg="modSp">
        <pc:chgData name="Natalia Norato Mora" userId="S::natalia.norato@umv.gov.co::a7f20160-359e-4cef-8b73-f8491900a007" providerId="AD" clId="Web-{66796940-90B8-EED4-9044-AE275102A67F}" dt="2020-01-31T15:03:20.603" v="4" actId="1076"/>
        <pc:sldMkLst>
          <pc:docMk/>
          <pc:sldMk cId="757298247" sldId="1490"/>
        </pc:sldMkLst>
        <pc:spChg chg="mod">
          <ac:chgData name="Natalia Norato Mora" userId="S::natalia.norato@umv.gov.co::a7f20160-359e-4cef-8b73-f8491900a007" providerId="AD" clId="Web-{66796940-90B8-EED4-9044-AE275102A67F}" dt="2020-01-31T15:03:20.603" v="4" actId="1076"/>
          <ac:spMkLst>
            <pc:docMk/>
            <pc:sldMk cId="757298247" sldId="1490"/>
            <ac:spMk id="8" creationId="{F8868DA1-AAEC-4DC4-AA8E-7B2871F567F9}"/>
          </ac:spMkLst>
        </pc:spChg>
      </pc:sldChg>
      <pc:sldChg chg="modSp">
        <pc:chgData name="Natalia Norato Mora" userId="S::natalia.norato@umv.gov.co::a7f20160-359e-4cef-8b73-f8491900a007" providerId="AD" clId="Web-{66796940-90B8-EED4-9044-AE275102A67F}" dt="2020-01-31T15:03:29.044" v="9" actId="20577"/>
        <pc:sldMkLst>
          <pc:docMk/>
          <pc:sldMk cId="2026988623" sldId="1500"/>
        </pc:sldMkLst>
        <pc:spChg chg="mod">
          <ac:chgData name="Natalia Norato Mora" userId="S::natalia.norato@umv.gov.co::a7f20160-359e-4cef-8b73-f8491900a007" providerId="AD" clId="Web-{66796940-90B8-EED4-9044-AE275102A67F}" dt="2020-01-31T15:03:29.044" v="9" actId="20577"/>
          <ac:spMkLst>
            <pc:docMk/>
            <pc:sldMk cId="2026988623" sldId="1500"/>
            <ac:spMk id="9" creationId="{814716DD-36DE-4499-917A-FE858B09F710}"/>
          </ac:spMkLst>
        </pc:spChg>
      </pc:sldChg>
      <pc:sldChg chg="modSp">
        <pc:chgData name="Natalia Norato Mora" userId="S::natalia.norato@umv.gov.co::a7f20160-359e-4cef-8b73-f8491900a007" providerId="AD" clId="Web-{66796940-90B8-EED4-9044-AE275102A67F}" dt="2020-01-31T15:03:06.728" v="3" actId="1076"/>
        <pc:sldMkLst>
          <pc:docMk/>
          <pc:sldMk cId="2750851989" sldId="1518"/>
        </pc:sldMkLst>
        <pc:spChg chg="mod">
          <ac:chgData name="Natalia Norato Mora" userId="S::natalia.norato@umv.gov.co::a7f20160-359e-4cef-8b73-f8491900a007" providerId="AD" clId="Web-{66796940-90B8-EED4-9044-AE275102A67F}" dt="2020-01-31T15:03:06.728" v="3" actId="1076"/>
          <ac:spMkLst>
            <pc:docMk/>
            <pc:sldMk cId="2750851989" sldId="1518"/>
            <ac:spMk id="3" creationId="{FEE7AF6B-A63D-477A-B90C-F1FABFBD7338}"/>
          </ac:spMkLst>
        </pc:spChg>
      </pc:sldChg>
      <pc:sldChg chg="modSp">
        <pc:chgData name="Natalia Norato Mora" userId="S::natalia.norato@umv.gov.co::a7f20160-359e-4cef-8b73-f8491900a007" providerId="AD" clId="Web-{66796940-90B8-EED4-9044-AE275102A67F}" dt="2020-01-31T15:04:49.282" v="14" actId="20577"/>
        <pc:sldMkLst>
          <pc:docMk/>
          <pc:sldMk cId="3543495614" sldId="1547"/>
        </pc:sldMkLst>
        <pc:spChg chg="mod">
          <ac:chgData name="Natalia Norato Mora" userId="S::natalia.norato@umv.gov.co::a7f20160-359e-4cef-8b73-f8491900a007" providerId="AD" clId="Web-{66796940-90B8-EED4-9044-AE275102A67F}" dt="2020-01-31T15:04:49.282" v="14" actId="20577"/>
          <ac:spMkLst>
            <pc:docMk/>
            <pc:sldMk cId="3543495614" sldId="1547"/>
            <ac:spMk id="2" creationId="{A048D4F4-FBC6-4265-B11F-EB2FFD3C8586}"/>
          </ac:spMkLst>
        </pc:spChg>
      </pc:sldChg>
    </pc:docChg>
  </pc:docChgLst>
  <pc:docChgLst>
    <pc:chgData name="Alexander Perea Mena" userId="S::alexander.perea@umv.gov.co::63acb081-0e69-41e7-aeae-9c6446dad6b1" providerId="AD" clId="Web-{3BC53AC4-2FC8-47B9-872F-B1B5753AF921}"/>
    <pc:docChg chg="modSld">
      <pc:chgData name="Alexander Perea Mena" userId="S::alexander.perea@umv.gov.co::63acb081-0e69-41e7-aeae-9c6446dad6b1" providerId="AD" clId="Web-{3BC53AC4-2FC8-47B9-872F-B1B5753AF921}" dt="2020-01-30T00:37:30.756" v="109"/>
      <pc:docMkLst>
        <pc:docMk/>
      </pc:docMkLst>
      <pc:sldChg chg="modSp">
        <pc:chgData name="Alexander Perea Mena" userId="S::alexander.perea@umv.gov.co::63acb081-0e69-41e7-aeae-9c6446dad6b1" providerId="AD" clId="Web-{3BC53AC4-2FC8-47B9-872F-B1B5753AF921}" dt="2020-01-30T00:37:30.756" v="109"/>
        <pc:sldMkLst>
          <pc:docMk/>
          <pc:sldMk cId="4003905058" sldId="1514"/>
        </pc:sldMkLst>
        <pc:graphicFrameChg chg="mod modGraphic">
          <ac:chgData name="Alexander Perea Mena" userId="S::alexander.perea@umv.gov.co::63acb081-0e69-41e7-aeae-9c6446dad6b1" providerId="AD" clId="Web-{3BC53AC4-2FC8-47B9-872F-B1B5753AF921}" dt="2020-01-30T00:37:30.756" v="109"/>
          <ac:graphicFrameMkLst>
            <pc:docMk/>
            <pc:sldMk cId="4003905058" sldId="1514"/>
            <ac:graphicFrameMk id="17" creationId="{62268CC2-A194-4528-A868-C138FCC774FC}"/>
          </ac:graphicFrameMkLst>
        </pc:graphicFrameChg>
      </pc:sldChg>
    </pc:docChg>
  </pc:docChgLst>
  <pc:docChgLst>
    <pc:chgData name="Natalia Norato Mora" userId="S::natalia.norato@umv.gov.co::a7f20160-359e-4cef-8b73-f8491900a007" providerId="AD" clId="Web-{920BEF81-24EC-F455-51B6-CD08E3847591}"/>
    <pc:docChg chg="modSld">
      <pc:chgData name="Natalia Norato Mora" userId="S::natalia.norato@umv.gov.co::a7f20160-359e-4cef-8b73-f8491900a007" providerId="AD" clId="Web-{920BEF81-24EC-F455-51B6-CD08E3847591}" dt="2020-01-28T21:22:16.185" v="8"/>
      <pc:docMkLst>
        <pc:docMk/>
      </pc:docMkLst>
      <pc:sldChg chg="modSp">
        <pc:chgData name="Natalia Norato Mora" userId="S::natalia.norato@umv.gov.co::a7f20160-359e-4cef-8b73-f8491900a007" providerId="AD" clId="Web-{920BEF81-24EC-F455-51B6-CD08E3847591}" dt="2020-01-28T21:22:16.185" v="8"/>
        <pc:sldMkLst>
          <pc:docMk/>
          <pc:sldMk cId="2152721759" sldId="1516"/>
        </pc:sldMkLst>
        <pc:graphicFrameChg chg="mod modGraphic">
          <ac:chgData name="Natalia Norato Mora" userId="S::natalia.norato@umv.gov.co::a7f20160-359e-4cef-8b73-f8491900a007" providerId="AD" clId="Web-{920BEF81-24EC-F455-51B6-CD08E3847591}" dt="2020-01-28T21:22:16.185" v="8"/>
          <ac:graphicFrameMkLst>
            <pc:docMk/>
            <pc:sldMk cId="2152721759" sldId="1516"/>
            <ac:graphicFrameMk id="17" creationId="{62268CC2-A194-4528-A868-C138FCC774FC}"/>
          </ac:graphicFrameMkLst>
        </pc:graphicFrameChg>
      </pc:sldChg>
    </pc:docChg>
  </pc:docChgLst>
  <pc:docChgLst>
    <pc:chgData name="Natalia Norato Mora" userId="S::natalia.norato@umv.gov.co::a7f20160-359e-4cef-8b73-f8491900a007" providerId="AD" clId="Web-{EA9F4583-ED63-EB10-6707-6227F0A1A82A}"/>
    <pc:docChg chg="addSld delSld modSld sldOrd">
      <pc:chgData name="Natalia Norato Mora" userId="S::natalia.norato@umv.gov.co::a7f20160-359e-4cef-8b73-f8491900a007" providerId="AD" clId="Web-{EA9F4583-ED63-EB10-6707-6227F0A1A82A}" dt="2020-01-31T14:05:19.951" v="111" actId="14100"/>
      <pc:docMkLst>
        <pc:docMk/>
      </pc:docMkLst>
      <pc:sldChg chg="modSp">
        <pc:chgData name="Natalia Norato Mora" userId="S::natalia.norato@umv.gov.co::a7f20160-359e-4cef-8b73-f8491900a007" providerId="AD" clId="Web-{EA9F4583-ED63-EB10-6707-6227F0A1A82A}" dt="2020-01-31T13:40:40.615" v="43"/>
        <pc:sldMkLst>
          <pc:docMk/>
          <pc:sldMk cId="1792169399" sldId="1492"/>
        </pc:sldMkLst>
        <pc:graphicFrameChg chg="mod modGraphic">
          <ac:chgData name="Natalia Norato Mora" userId="S::natalia.norato@umv.gov.co::a7f20160-359e-4cef-8b73-f8491900a007" providerId="AD" clId="Web-{EA9F4583-ED63-EB10-6707-6227F0A1A82A}" dt="2020-01-31T13:40:23.443" v="40"/>
          <ac:graphicFrameMkLst>
            <pc:docMk/>
            <pc:sldMk cId="1792169399" sldId="1492"/>
            <ac:graphicFrameMk id="7" creationId="{64AE5166-8BCB-4212-A510-3114B3B67055}"/>
          </ac:graphicFrameMkLst>
        </pc:graphicFrameChg>
        <pc:graphicFrameChg chg="mod modGraphic">
          <ac:chgData name="Natalia Norato Mora" userId="S::natalia.norato@umv.gov.co::a7f20160-359e-4cef-8b73-f8491900a007" providerId="AD" clId="Web-{EA9F4583-ED63-EB10-6707-6227F0A1A82A}" dt="2020-01-31T13:40:40.615" v="43"/>
          <ac:graphicFrameMkLst>
            <pc:docMk/>
            <pc:sldMk cId="1792169399" sldId="1492"/>
            <ac:graphicFrameMk id="8" creationId="{BADDE592-BD96-403E-975D-1739C5A9D120}"/>
          </ac:graphicFrameMkLst>
        </pc:graphicFrameChg>
      </pc:sldChg>
      <pc:sldChg chg="modSp">
        <pc:chgData name="Natalia Norato Mora" userId="S::natalia.norato@umv.gov.co::a7f20160-359e-4cef-8b73-f8491900a007" providerId="AD" clId="Web-{EA9F4583-ED63-EB10-6707-6227F0A1A82A}" dt="2020-01-31T13:52:05.994" v="45" actId="1076"/>
        <pc:sldMkLst>
          <pc:docMk/>
          <pc:sldMk cId="586739843" sldId="1509"/>
        </pc:sldMkLst>
        <pc:graphicFrameChg chg="mod">
          <ac:chgData name="Natalia Norato Mora" userId="S::natalia.norato@umv.gov.co::a7f20160-359e-4cef-8b73-f8491900a007" providerId="AD" clId="Web-{EA9F4583-ED63-EB10-6707-6227F0A1A82A}" dt="2020-01-31T13:52:05.994" v="45" actId="1076"/>
          <ac:graphicFrameMkLst>
            <pc:docMk/>
            <pc:sldMk cId="586739843" sldId="1509"/>
            <ac:graphicFrameMk id="4" creationId="{9A469EE4-3723-4605-91DA-8BE5B2C0881F}"/>
          </ac:graphicFrameMkLst>
        </pc:graphicFrameChg>
        <pc:graphicFrameChg chg="mod">
          <ac:chgData name="Natalia Norato Mora" userId="S::natalia.norato@umv.gov.co::a7f20160-359e-4cef-8b73-f8491900a007" providerId="AD" clId="Web-{EA9F4583-ED63-EB10-6707-6227F0A1A82A}" dt="2020-01-31T13:52:01.932" v="44" actId="1076"/>
          <ac:graphicFrameMkLst>
            <pc:docMk/>
            <pc:sldMk cId="586739843" sldId="1509"/>
            <ac:graphicFrameMk id="5" creationId="{574E9BA1-DF34-4C6D-A838-B8BFB8C105B9}"/>
          </ac:graphicFrameMkLst>
        </pc:graphicFrameChg>
      </pc:sldChg>
      <pc:sldChg chg="modSp">
        <pc:chgData name="Natalia Norato Mora" userId="S::natalia.norato@umv.gov.co::a7f20160-359e-4cef-8b73-f8491900a007" providerId="AD" clId="Web-{EA9F4583-ED63-EB10-6707-6227F0A1A82A}" dt="2020-01-31T14:05:19.951" v="111" actId="14100"/>
        <pc:sldMkLst>
          <pc:docMk/>
          <pc:sldMk cId="86620373" sldId="1517"/>
        </pc:sldMkLst>
        <pc:graphicFrameChg chg="mod">
          <ac:chgData name="Natalia Norato Mora" userId="S::natalia.norato@umv.gov.co::a7f20160-359e-4cef-8b73-f8491900a007" providerId="AD" clId="Web-{EA9F4583-ED63-EB10-6707-6227F0A1A82A}" dt="2020-01-31T14:05:19.951" v="111" actId="14100"/>
          <ac:graphicFrameMkLst>
            <pc:docMk/>
            <pc:sldMk cId="86620373" sldId="1517"/>
            <ac:graphicFrameMk id="7" creationId="{E7478BFD-101A-4DAF-93B1-5F91ACE3B0DF}"/>
          </ac:graphicFrameMkLst>
        </pc:graphicFrameChg>
      </pc:sldChg>
      <pc:sldChg chg="addSp delSp modSp del mod setBg">
        <pc:chgData name="Natalia Norato Mora" userId="S::natalia.norato@umv.gov.co::a7f20160-359e-4cef-8b73-f8491900a007" providerId="AD" clId="Web-{EA9F4583-ED63-EB10-6707-6227F0A1A82A}" dt="2020-01-31T13:58:42.449" v="68"/>
        <pc:sldMkLst>
          <pc:docMk/>
          <pc:sldMk cId="3987065545" sldId="1535"/>
        </pc:sldMkLst>
        <pc:spChg chg="del">
          <ac:chgData name="Natalia Norato Mora" userId="S::natalia.norato@umv.gov.co::a7f20160-359e-4cef-8b73-f8491900a007" providerId="AD" clId="Web-{EA9F4583-ED63-EB10-6707-6227F0A1A82A}" dt="2020-01-31T13:57:28.043" v="52"/>
          <ac:spMkLst>
            <pc:docMk/>
            <pc:sldMk cId="3987065545" sldId="1535"/>
            <ac:spMk id="3" creationId="{F7BE7957-6C4B-4BB0-B7DA-38CCD4127509}"/>
          </ac:spMkLst>
        </pc:spChg>
        <pc:spChg chg="del">
          <ac:chgData name="Natalia Norato Mora" userId="S::natalia.norato@umv.gov.co::a7f20160-359e-4cef-8b73-f8491900a007" providerId="AD" clId="Web-{EA9F4583-ED63-EB10-6707-6227F0A1A82A}" dt="2020-01-31T13:57:28.043" v="51"/>
          <ac:spMkLst>
            <pc:docMk/>
            <pc:sldMk cId="3987065545" sldId="1535"/>
            <ac:spMk id="4" creationId="{E16CD68B-264E-4E89-8EB9-FFD112099A71}"/>
          </ac:spMkLst>
        </pc:spChg>
        <pc:spChg chg="del">
          <ac:chgData name="Natalia Norato Mora" userId="S::natalia.norato@umv.gov.co::a7f20160-359e-4cef-8b73-f8491900a007" providerId="AD" clId="Web-{EA9F4583-ED63-EB10-6707-6227F0A1A82A}" dt="2020-01-31T13:57:28.043" v="46"/>
          <ac:spMkLst>
            <pc:docMk/>
            <pc:sldMk cId="3987065545" sldId="1535"/>
            <ac:spMk id="11" creationId="{FC224AD4-0FA3-477D-9F86-6B55993A95AB}"/>
          </ac:spMkLst>
        </pc:spChg>
        <pc:spChg chg="add">
          <ac:chgData name="Natalia Norato Mora" userId="S::natalia.norato@umv.gov.co::a7f20160-359e-4cef-8b73-f8491900a007" providerId="AD" clId="Web-{EA9F4583-ED63-EB10-6707-6227F0A1A82A}" dt="2020-01-31T13:57:54.465" v="55"/>
          <ac:spMkLst>
            <pc:docMk/>
            <pc:sldMk cId="3987065545" sldId="1535"/>
            <ac:spMk id="22" creationId="{86FF76B9-219D-4469-AF87-0236D29032F1}"/>
          </ac:spMkLst>
        </pc:spChg>
        <pc:spChg chg="add">
          <ac:chgData name="Natalia Norato Mora" userId="S::natalia.norato@umv.gov.co::a7f20160-359e-4cef-8b73-f8491900a007" providerId="AD" clId="Web-{EA9F4583-ED63-EB10-6707-6227F0A1A82A}" dt="2020-01-31T13:57:54.465" v="55"/>
          <ac:spMkLst>
            <pc:docMk/>
            <pc:sldMk cId="3987065545" sldId="1535"/>
            <ac:spMk id="26" creationId="{2E80C965-DB6D-4F81-9E9E-B027384D0BD6}"/>
          </ac:spMkLst>
        </pc:spChg>
        <pc:spChg chg="add">
          <ac:chgData name="Natalia Norato Mora" userId="S::natalia.norato@umv.gov.co::a7f20160-359e-4cef-8b73-f8491900a007" providerId="AD" clId="Web-{EA9F4583-ED63-EB10-6707-6227F0A1A82A}" dt="2020-01-31T13:57:54.465" v="55"/>
          <ac:spMkLst>
            <pc:docMk/>
            <pc:sldMk cId="3987065545" sldId="1535"/>
            <ac:spMk id="27" creationId="{633C5E46-DAC5-4661-9C87-22B08E2A512F}"/>
          </ac:spMkLst>
        </pc:spChg>
        <pc:grpChg chg="del">
          <ac:chgData name="Natalia Norato Mora" userId="S::natalia.norato@umv.gov.co::a7f20160-359e-4cef-8b73-f8491900a007" providerId="AD" clId="Web-{EA9F4583-ED63-EB10-6707-6227F0A1A82A}" dt="2020-01-31T13:57:28.043" v="50"/>
          <ac:grpSpMkLst>
            <pc:docMk/>
            <pc:sldMk cId="3987065545" sldId="1535"/>
            <ac:grpSpMk id="5" creationId="{6A95CC9B-AEA1-4FD8-A04A-FFB1EF38D44F}"/>
          </ac:grpSpMkLst>
        </pc:grpChg>
        <pc:grpChg chg="del">
          <ac:chgData name="Natalia Norato Mora" userId="S::natalia.norato@umv.gov.co::a7f20160-359e-4cef-8b73-f8491900a007" providerId="AD" clId="Web-{EA9F4583-ED63-EB10-6707-6227F0A1A82A}" dt="2020-01-31T13:57:28.043" v="49"/>
          <ac:grpSpMkLst>
            <pc:docMk/>
            <pc:sldMk cId="3987065545" sldId="1535"/>
            <ac:grpSpMk id="7" creationId="{DAD430ED-35AB-4589-AF1F-F048C00A590A}"/>
          </ac:grpSpMkLst>
        </pc:grpChg>
        <pc:grpChg chg="del">
          <ac:chgData name="Natalia Norato Mora" userId="S::natalia.norato@umv.gov.co::a7f20160-359e-4cef-8b73-f8491900a007" providerId="AD" clId="Web-{EA9F4583-ED63-EB10-6707-6227F0A1A82A}" dt="2020-01-31T13:57:28.043" v="48"/>
          <ac:grpSpMkLst>
            <pc:docMk/>
            <pc:sldMk cId="3987065545" sldId="1535"/>
            <ac:grpSpMk id="8" creationId="{4A132132-F95C-4172-9FAC-5090ACCDA827}"/>
          </ac:grpSpMkLst>
        </pc:grpChg>
        <pc:grpChg chg="del">
          <ac:chgData name="Natalia Norato Mora" userId="S::natalia.norato@umv.gov.co::a7f20160-359e-4cef-8b73-f8491900a007" providerId="AD" clId="Web-{EA9F4583-ED63-EB10-6707-6227F0A1A82A}" dt="2020-01-31T13:57:28.043" v="47"/>
          <ac:grpSpMkLst>
            <pc:docMk/>
            <pc:sldMk cId="3987065545" sldId="1535"/>
            <ac:grpSpMk id="9" creationId="{B3FA4980-6447-4AD6-BFE2-797E8973151B}"/>
          </ac:grpSpMkLst>
        </pc:grpChg>
        <pc:grpChg chg="del">
          <ac:chgData name="Natalia Norato Mora" userId="S::natalia.norato@umv.gov.co::a7f20160-359e-4cef-8b73-f8491900a007" providerId="AD" clId="Web-{EA9F4583-ED63-EB10-6707-6227F0A1A82A}" dt="2020-01-31T13:57:38.027" v="53"/>
          <ac:grpSpMkLst>
            <pc:docMk/>
            <pc:sldMk cId="3987065545" sldId="1535"/>
            <ac:grpSpMk id="10" creationId="{21B31769-28FC-4B8A-886A-57303CCAD509}"/>
          </ac:grpSpMkLst>
        </pc:grpChg>
        <pc:grpChg chg="add">
          <ac:chgData name="Natalia Norato Mora" userId="S::natalia.norato@umv.gov.co::a7f20160-359e-4cef-8b73-f8491900a007" providerId="AD" clId="Web-{EA9F4583-ED63-EB10-6707-6227F0A1A82A}" dt="2020-01-31T13:57:54.465" v="55"/>
          <ac:grpSpMkLst>
            <pc:docMk/>
            <pc:sldMk cId="3987065545" sldId="1535"/>
            <ac:grpSpMk id="23" creationId="{DB88BD78-87E1-424D-B479-C37D8E41B12E}"/>
          </ac:grpSpMkLst>
        </pc:grpChg>
        <pc:picChg chg="add mod">
          <ac:chgData name="Natalia Norato Mora" userId="S::natalia.norato@umv.gov.co::a7f20160-359e-4cef-8b73-f8491900a007" providerId="AD" clId="Web-{EA9F4583-ED63-EB10-6707-6227F0A1A82A}" dt="2020-01-31T13:57:54.465" v="55"/>
          <ac:picMkLst>
            <pc:docMk/>
            <pc:sldMk cId="3987065545" sldId="1535"/>
            <ac:picMk id="2" creationId="{FD87864E-305F-494C-B4E6-1C129B9E669C}"/>
          </ac:picMkLst>
        </pc:picChg>
      </pc:sldChg>
      <pc:sldChg chg="addSp delSp modSp">
        <pc:chgData name="Natalia Norato Mora" userId="S::natalia.norato@umv.gov.co::a7f20160-359e-4cef-8b73-f8491900a007" providerId="AD" clId="Web-{EA9F4583-ED63-EB10-6707-6227F0A1A82A}" dt="2020-01-31T14:03:44.138" v="105" actId="14100"/>
        <pc:sldMkLst>
          <pc:docMk/>
          <pc:sldMk cId="2366598319" sldId="1536"/>
        </pc:sldMkLst>
        <pc:spChg chg="del">
          <ac:chgData name="Natalia Norato Mora" userId="S::natalia.norato@umv.gov.co::a7f20160-359e-4cef-8b73-f8491900a007" providerId="AD" clId="Web-{EA9F4583-ED63-EB10-6707-6227F0A1A82A}" dt="2020-01-31T14:03:22.576" v="97"/>
          <ac:spMkLst>
            <pc:docMk/>
            <pc:sldMk cId="2366598319" sldId="1536"/>
            <ac:spMk id="7" creationId="{B07B25F5-1E3C-459E-B94C-549F1C6B1A30}"/>
          </ac:spMkLst>
        </pc:spChg>
        <pc:grpChg chg="del">
          <ac:chgData name="Natalia Norato Mora" userId="S::natalia.norato@umv.gov.co::a7f20160-359e-4cef-8b73-f8491900a007" providerId="AD" clId="Web-{EA9F4583-ED63-EB10-6707-6227F0A1A82A}" dt="2020-01-31T14:03:22.576" v="101"/>
          <ac:grpSpMkLst>
            <pc:docMk/>
            <pc:sldMk cId="2366598319" sldId="1536"/>
            <ac:grpSpMk id="3" creationId="{B0715A50-D414-4616-936C-AC78B33C9F04}"/>
          </ac:grpSpMkLst>
        </pc:grpChg>
        <pc:grpChg chg="del">
          <ac:chgData name="Natalia Norato Mora" userId="S::natalia.norato@umv.gov.co::a7f20160-359e-4cef-8b73-f8491900a007" providerId="AD" clId="Web-{EA9F4583-ED63-EB10-6707-6227F0A1A82A}" dt="2020-01-31T14:03:22.576" v="100"/>
          <ac:grpSpMkLst>
            <pc:docMk/>
            <pc:sldMk cId="2366598319" sldId="1536"/>
            <ac:grpSpMk id="4" creationId="{3651B160-D1B3-4853-A75B-7E1A54817CF9}"/>
          </ac:grpSpMkLst>
        </pc:grpChg>
        <pc:grpChg chg="del">
          <ac:chgData name="Natalia Norato Mora" userId="S::natalia.norato@umv.gov.co::a7f20160-359e-4cef-8b73-f8491900a007" providerId="AD" clId="Web-{EA9F4583-ED63-EB10-6707-6227F0A1A82A}" dt="2020-01-31T14:03:22.576" v="99"/>
          <ac:grpSpMkLst>
            <pc:docMk/>
            <pc:sldMk cId="2366598319" sldId="1536"/>
            <ac:grpSpMk id="5" creationId="{622BCFD8-FC4F-4FA4-B4B5-88098DFED2D7}"/>
          </ac:grpSpMkLst>
        </pc:grpChg>
        <pc:grpChg chg="del">
          <ac:chgData name="Natalia Norato Mora" userId="S::natalia.norato@umv.gov.co::a7f20160-359e-4cef-8b73-f8491900a007" providerId="AD" clId="Web-{EA9F4583-ED63-EB10-6707-6227F0A1A82A}" dt="2020-01-31T14:03:22.576" v="98"/>
          <ac:grpSpMkLst>
            <pc:docMk/>
            <pc:sldMk cId="2366598319" sldId="1536"/>
            <ac:grpSpMk id="6" creationId="{A512715B-3DE5-4183-AB7C-0815E3E64214}"/>
          </ac:grpSpMkLst>
        </pc:grpChg>
        <pc:picChg chg="add mod">
          <ac:chgData name="Natalia Norato Mora" userId="S::natalia.norato@umv.gov.co::a7f20160-359e-4cef-8b73-f8491900a007" providerId="AD" clId="Web-{EA9F4583-ED63-EB10-6707-6227F0A1A82A}" dt="2020-01-31T14:03:44.138" v="105" actId="14100"/>
          <ac:picMkLst>
            <pc:docMk/>
            <pc:sldMk cId="2366598319" sldId="1536"/>
            <ac:picMk id="2" creationId="{3035A46B-41A4-4C9B-B08C-80C132B5C149}"/>
          </ac:picMkLst>
        </pc:picChg>
      </pc:sldChg>
      <pc:sldChg chg="addSp delSp modSp">
        <pc:chgData name="Natalia Norato Mora" userId="S::natalia.norato@umv.gov.co::a7f20160-359e-4cef-8b73-f8491900a007" providerId="AD" clId="Web-{EA9F4583-ED63-EB10-6707-6227F0A1A82A}" dt="2020-01-31T14:03:14.654" v="96" actId="14100"/>
        <pc:sldMkLst>
          <pc:docMk/>
          <pc:sldMk cId="2477654079" sldId="1537"/>
        </pc:sldMkLst>
        <pc:spChg chg="del">
          <ac:chgData name="Natalia Norato Mora" userId="S::natalia.norato@umv.gov.co::a7f20160-359e-4cef-8b73-f8491900a007" providerId="AD" clId="Web-{EA9F4583-ED63-EB10-6707-6227F0A1A82A}" dt="2020-01-31T14:02:38.247" v="93"/>
          <ac:spMkLst>
            <pc:docMk/>
            <pc:sldMk cId="2477654079" sldId="1537"/>
            <ac:spMk id="2" creationId="{2E09099D-4647-48EC-9155-39D4D1F58239}"/>
          </ac:spMkLst>
        </pc:spChg>
        <pc:spChg chg="del">
          <ac:chgData name="Natalia Norato Mora" userId="S::natalia.norato@umv.gov.co::a7f20160-359e-4cef-8b73-f8491900a007" providerId="AD" clId="Web-{EA9F4583-ED63-EB10-6707-6227F0A1A82A}" dt="2020-01-31T14:02:38.247" v="89"/>
          <ac:spMkLst>
            <pc:docMk/>
            <pc:sldMk cId="2477654079" sldId="1537"/>
            <ac:spMk id="12" creationId="{DDC9317D-9EE1-4194-80B5-6D62A9BCB169}"/>
          </ac:spMkLst>
        </pc:spChg>
        <pc:spChg chg="del">
          <ac:chgData name="Natalia Norato Mora" userId="S::natalia.norato@umv.gov.co::a7f20160-359e-4cef-8b73-f8491900a007" providerId="AD" clId="Web-{EA9F4583-ED63-EB10-6707-6227F0A1A82A}" dt="2020-01-31T14:02:38.247" v="88"/>
          <ac:spMkLst>
            <pc:docMk/>
            <pc:sldMk cId="2477654079" sldId="1537"/>
            <ac:spMk id="13" creationId="{47963218-7279-4AE8-812E-B0249C35C7CB}"/>
          </ac:spMkLst>
        </pc:spChg>
        <pc:grpChg chg="del">
          <ac:chgData name="Natalia Norato Mora" userId="S::natalia.norato@umv.gov.co::a7f20160-359e-4cef-8b73-f8491900a007" providerId="AD" clId="Web-{EA9F4583-ED63-EB10-6707-6227F0A1A82A}" dt="2020-01-31T14:02:38.247" v="92"/>
          <ac:grpSpMkLst>
            <pc:docMk/>
            <pc:sldMk cId="2477654079" sldId="1537"/>
            <ac:grpSpMk id="3" creationId="{6E862E03-B6E9-4B4D-A1A5-175C9CD46A4A}"/>
          </ac:grpSpMkLst>
        </pc:grpChg>
        <pc:grpChg chg="del">
          <ac:chgData name="Natalia Norato Mora" userId="S::natalia.norato@umv.gov.co::a7f20160-359e-4cef-8b73-f8491900a007" providerId="AD" clId="Web-{EA9F4583-ED63-EB10-6707-6227F0A1A82A}" dt="2020-01-31T14:02:38.247" v="91"/>
          <ac:grpSpMkLst>
            <pc:docMk/>
            <pc:sldMk cId="2477654079" sldId="1537"/>
            <ac:grpSpMk id="6" creationId="{AA6A2E42-579F-4D20-B820-10BAF9707C1C}"/>
          </ac:grpSpMkLst>
        </pc:grpChg>
        <pc:grpChg chg="del">
          <ac:chgData name="Natalia Norato Mora" userId="S::natalia.norato@umv.gov.co::a7f20160-359e-4cef-8b73-f8491900a007" providerId="AD" clId="Web-{EA9F4583-ED63-EB10-6707-6227F0A1A82A}" dt="2020-01-31T14:02:38.247" v="90"/>
          <ac:grpSpMkLst>
            <pc:docMk/>
            <pc:sldMk cId="2477654079" sldId="1537"/>
            <ac:grpSpMk id="9" creationId="{0732691C-22F5-4197-9FAA-D31787DEBE20}"/>
          </ac:grpSpMkLst>
        </pc:grpChg>
        <pc:grpChg chg="del">
          <ac:chgData name="Natalia Norato Mora" userId="S::natalia.norato@umv.gov.co::a7f20160-359e-4cef-8b73-f8491900a007" providerId="AD" clId="Web-{EA9F4583-ED63-EB10-6707-6227F0A1A82A}" dt="2020-01-31T14:02:38.247" v="87"/>
          <ac:grpSpMkLst>
            <pc:docMk/>
            <pc:sldMk cId="2477654079" sldId="1537"/>
            <ac:grpSpMk id="14" creationId="{177C8152-F927-4E0B-8616-750939F2BE0B}"/>
          </ac:grpSpMkLst>
        </pc:grpChg>
        <pc:picChg chg="add mod">
          <ac:chgData name="Natalia Norato Mora" userId="S::natalia.norato@umv.gov.co::a7f20160-359e-4cef-8b73-f8491900a007" providerId="AD" clId="Web-{EA9F4583-ED63-EB10-6707-6227F0A1A82A}" dt="2020-01-31T14:03:14.654" v="96" actId="14100"/>
          <ac:picMkLst>
            <pc:docMk/>
            <pc:sldMk cId="2477654079" sldId="1537"/>
            <ac:picMk id="17" creationId="{198A35EB-3C3F-447C-8CBE-9AA95CE860FE}"/>
          </ac:picMkLst>
        </pc:picChg>
      </pc:sldChg>
      <pc:sldChg chg="addSp delSp modSp">
        <pc:chgData name="Natalia Norato Mora" userId="S::natalia.norato@umv.gov.co::a7f20160-359e-4cef-8b73-f8491900a007" providerId="AD" clId="Web-{EA9F4583-ED63-EB10-6707-6227F0A1A82A}" dt="2020-01-31T14:02:26.997" v="86" actId="14100"/>
        <pc:sldMkLst>
          <pc:docMk/>
          <pc:sldMk cId="3646677409" sldId="1539"/>
        </pc:sldMkLst>
        <pc:graphicFrameChg chg="del">
          <ac:chgData name="Natalia Norato Mora" userId="S::natalia.norato@umv.gov.co::a7f20160-359e-4cef-8b73-f8491900a007" providerId="AD" clId="Web-{EA9F4583-ED63-EB10-6707-6227F0A1A82A}" dt="2020-01-31T14:01:55.638" v="83"/>
          <ac:graphicFrameMkLst>
            <pc:docMk/>
            <pc:sldMk cId="3646677409" sldId="1539"/>
            <ac:graphicFrameMk id="2" creationId="{67BEC648-4AAA-4220-A00D-620D01B5DDC9}"/>
          </ac:graphicFrameMkLst>
        </pc:graphicFrameChg>
        <pc:picChg chg="add mod">
          <ac:chgData name="Natalia Norato Mora" userId="S::natalia.norato@umv.gov.co::a7f20160-359e-4cef-8b73-f8491900a007" providerId="AD" clId="Web-{EA9F4583-ED63-EB10-6707-6227F0A1A82A}" dt="2020-01-31T14:02:26.997" v="86" actId="14100"/>
          <ac:picMkLst>
            <pc:docMk/>
            <pc:sldMk cId="3646677409" sldId="1539"/>
            <ac:picMk id="21" creationId="{6524ED7D-4632-4C0A-9808-D244D88924F0}"/>
          </ac:picMkLst>
        </pc:picChg>
      </pc:sldChg>
      <pc:sldChg chg="addSp delSp modSp">
        <pc:chgData name="Natalia Norato Mora" userId="S::natalia.norato@umv.gov.co::a7f20160-359e-4cef-8b73-f8491900a007" providerId="AD" clId="Web-{EA9F4583-ED63-EB10-6707-6227F0A1A82A}" dt="2020-01-31T14:00:28.934" v="82" actId="1076"/>
        <pc:sldMkLst>
          <pc:docMk/>
          <pc:sldMk cId="3767751815" sldId="1540"/>
        </pc:sldMkLst>
        <pc:graphicFrameChg chg="del">
          <ac:chgData name="Natalia Norato Mora" userId="S::natalia.norato@umv.gov.co::a7f20160-359e-4cef-8b73-f8491900a007" providerId="AD" clId="Web-{EA9F4583-ED63-EB10-6707-6227F0A1A82A}" dt="2020-01-31T13:59:11.231" v="71"/>
          <ac:graphicFrameMkLst>
            <pc:docMk/>
            <pc:sldMk cId="3767751815" sldId="1540"/>
            <ac:graphicFrameMk id="3" creationId="{67BEC648-4AAA-4220-A00D-620D01B5DDC9}"/>
          </ac:graphicFrameMkLst>
        </pc:graphicFrameChg>
        <pc:picChg chg="add mod">
          <ac:chgData name="Natalia Norato Mora" userId="S::natalia.norato@umv.gov.co::a7f20160-359e-4cef-8b73-f8491900a007" providerId="AD" clId="Web-{EA9F4583-ED63-EB10-6707-6227F0A1A82A}" dt="2020-01-31T14:00:28.934" v="82" actId="1076"/>
          <ac:picMkLst>
            <pc:docMk/>
            <pc:sldMk cId="3767751815" sldId="1540"/>
            <ac:picMk id="22" creationId="{2AD1DBD4-1CCD-4FB1-A6C3-56BC7047193B}"/>
          </ac:picMkLst>
        </pc:picChg>
      </pc:sldChg>
      <pc:sldChg chg="addSp delSp">
        <pc:chgData name="Natalia Norato Mora" userId="S::natalia.norato@umv.gov.co::a7f20160-359e-4cef-8b73-f8491900a007" providerId="AD" clId="Web-{EA9F4583-ED63-EB10-6707-6227F0A1A82A}" dt="2020-01-31T13:58:39.621" v="67"/>
        <pc:sldMkLst>
          <pc:docMk/>
          <pc:sldMk cId="910656803" sldId="1541"/>
        </pc:sldMkLst>
        <pc:spChg chg="add">
          <ac:chgData name="Natalia Norato Mora" userId="S::natalia.norato@umv.gov.co::a7f20160-359e-4cef-8b73-f8491900a007" providerId="AD" clId="Web-{EA9F4583-ED63-EB10-6707-6227F0A1A82A}" dt="2020-01-31T13:58:39.543" v="65"/>
          <ac:spMkLst>
            <pc:docMk/>
            <pc:sldMk cId="910656803" sldId="1541"/>
            <ac:spMk id="2" creationId="{B21CD63B-B848-450A-A65D-A5A6E41D0628}"/>
          </ac:spMkLst>
        </pc:spChg>
        <pc:spChg chg="del">
          <ac:chgData name="Natalia Norato Mora" userId="S::natalia.norato@umv.gov.co::a7f20160-359e-4cef-8b73-f8491900a007" providerId="AD" clId="Web-{EA9F4583-ED63-EB10-6707-6227F0A1A82A}" dt="2020-01-31T13:58:31.512" v="64"/>
          <ac:spMkLst>
            <pc:docMk/>
            <pc:sldMk cId="910656803" sldId="1541"/>
            <ac:spMk id="3" creationId="{F7BE7957-6C4B-4BB0-B7DA-38CCD4127509}"/>
          </ac:spMkLst>
        </pc:spChg>
        <pc:spChg chg="del">
          <ac:chgData name="Natalia Norato Mora" userId="S::natalia.norato@umv.gov.co::a7f20160-359e-4cef-8b73-f8491900a007" providerId="AD" clId="Web-{EA9F4583-ED63-EB10-6707-6227F0A1A82A}" dt="2020-01-31T13:58:31.512" v="63"/>
          <ac:spMkLst>
            <pc:docMk/>
            <pc:sldMk cId="910656803" sldId="1541"/>
            <ac:spMk id="4" creationId="{E16CD68B-264E-4E89-8EB9-FFD112099A71}"/>
          </ac:spMkLst>
        </pc:spChg>
        <pc:spChg chg="add">
          <ac:chgData name="Natalia Norato Mora" userId="S::natalia.norato@umv.gov.co::a7f20160-359e-4cef-8b73-f8491900a007" providerId="AD" clId="Web-{EA9F4583-ED63-EB10-6707-6227F0A1A82A}" dt="2020-01-31T13:58:39.543" v="66"/>
          <ac:spMkLst>
            <pc:docMk/>
            <pc:sldMk cId="910656803" sldId="1541"/>
            <ac:spMk id="6" creationId="{393D4B2E-01CA-44A7-8915-6C99554B1561}"/>
          </ac:spMkLst>
        </pc:spChg>
        <pc:spChg chg="del">
          <ac:chgData name="Natalia Norato Mora" userId="S::natalia.norato@umv.gov.co::a7f20160-359e-4cef-8b73-f8491900a007" providerId="AD" clId="Web-{EA9F4583-ED63-EB10-6707-6227F0A1A82A}" dt="2020-01-31T13:58:31.496" v="57"/>
          <ac:spMkLst>
            <pc:docMk/>
            <pc:sldMk cId="910656803" sldId="1541"/>
            <ac:spMk id="11" creationId="{FC224AD4-0FA3-477D-9F86-6B55993A95AB}"/>
          </ac:spMkLst>
        </pc:spChg>
        <pc:grpChg chg="del">
          <ac:chgData name="Natalia Norato Mora" userId="S::natalia.norato@umv.gov.co::a7f20160-359e-4cef-8b73-f8491900a007" providerId="AD" clId="Web-{EA9F4583-ED63-EB10-6707-6227F0A1A82A}" dt="2020-01-31T13:58:31.512" v="62"/>
          <ac:grpSpMkLst>
            <pc:docMk/>
            <pc:sldMk cId="910656803" sldId="1541"/>
            <ac:grpSpMk id="5" creationId="{6A95CC9B-AEA1-4FD8-A04A-FFB1EF38D44F}"/>
          </ac:grpSpMkLst>
        </pc:grpChg>
        <pc:grpChg chg="del">
          <ac:chgData name="Natalia Norato Mora" userId="S::natalia.norato@umv.gov.co::a7f20160-359e-4cef-8b73-f8491900a007" providerId="AD" clId="Web-{EA9F4583-ED63-EB10-6707-6227F0A1A82A}" dt="2020-01-31T13:58:31.512" v="61"/>
          <ac:grpSpMkLst>
            <pc:docMk/>
            <pc:sldMk cId="910656803" sldId="1541"/>
            <ac:grpSpMk id="7" creationId="{DAD430ED-35AB-4589-AF1F-F048C00A590A}"/>
          </ac:grpSpMkLst>
        </pc:grpChg>
        <pc:grpChg chg="del">
          <ac:chgData name="Natalia Norato Mora" userId="S::natalia.norato@umv.gov.co::a7f20160-359e-4cef-8b73-f8491900a007" providerId="AD" clId="Web-{EA9F4583-ED63-EB10-6707-6227F0A1A82A}" dt="2020-01-31T13:58:31.512" v="60"/>
          <ac:grpSpMkLst>
            <pc:docMk/>
            <pc:sldMk cId="910656803" sldId="1541"/>
            <ac:grpSpMk id="8" creationId="{4A132132-F95C-4172-9FAC-5090ACCDA827}"/>
          </ac:grpSpMkLst>
        </pc:grpChg>
        <pc:grpChg chg="del">
          <ac:chgData name="Natalia Norato Mora" userId="S::natalia.norato@umv.gov.co::a7f20160-359e-4cef-8b73-f8491900a007" providerId="AD" clId="Web-{EA9F4583-ED63-EB10-6707-6227F0A1A82A}" dt="2020-01-31T13:58:31.512" v="59"/>
          <ac:grpSpMkLst>
            <pc:docMk/>
            <pc:sldMk cId="910656803" sldId="1541"/>
            <ac:grpSpMk id="9" creationId="{B3FA4980-6447-4AD6-BFE2-797E8973151B}"/>
          </ac:grpSpMkLst>
        </pc:grpChg>
        <pc:grpChg chg="del">
          <ac:chgData name="Natalia Norato Mora" userId="S::natalia.norato@umv.gov.co::a7f20160-359e-4cef-8b73-f8491900a007" providerId="AD" clId="Web-{EA9F4583-ED63-EB10-6707-6227F0A1A82A}" dt="2020-01-31T13:58:31.512" v="58"/>
          <ac:grpSpMkLst>
            <pc:docMk/>
            <pc:sldMk cId="910656803" sldId="1541"/>
            <ac:grpSpMk id="10" creationId="{21B31769-28FC-4B8A-886A-57303CCAD509}"/>
          </ac:grpSpMkLst>
        </pc:grpChg>
        <pc:picChg chg="add">
          <ac:chgData name="Natalia Norato Mora" userId="S::natalia.norato@umv.gov.co::a7f20160-359e-4cef-8b73-f8491900a007" providerId="AD" clId="Web-{EA9F4583-ED63-EB10-6707-6227F0A1A82A}" dt="2020-01-31T13:58:39.621" v="67"/>
          <ac:picMkLst>
            <pc:docMk/>
            <pc:sldMk cId="910656803" sldId="1541"/>
            <ac:picMk id="25" creationId="{F5729FB2-21B5-42CF-8A52-A3CC3B3D5BFA}"/>
          </ac:picMkLst>
        </pc:picChg>
      </pc:sldChg>
      <pc:sldChg chg="modSp">
        <pc:chgData name="Natalia Norato Mora" userId="S::natalia.norato@umv.gov.co::a7f20160-359e-4cef-8b73-f8491900a007" providerId="AD" clId="Web-{EA9F4583-ED63-EB10-6707-6227F0A1A82A}" dt="2020-01-31T14:04:07.904" v="110" actId="1076"/>
        <pc:sldMkLst>
          <pc:docMk/>
          <pc:sldMk cId="3543495614" sldId="1547"/>
        </pc:sldMkLst>
        <pc:spChg chg="mod">
          <ac:chgData name="Natalia Norato Mora" userId="S::natalia.norato@umv.gov.co::a7f20160-359e-4cef-8b73-f8491900a007" providerId="AD" clId="Web-{EA9F4583-ED63-EB10-6707-6227F0A1A82A}" dt="2020-01-31T14:04:02.060" v="106" actId="1076"/>
          <ac:spMkLst>
            <pc:docMk/>
            <pc:sldMk cId="3543495614" sldId="1547"/>
            <ac:spMk id="2" creationId="{A048D4F4-FBC6-4265-B11F-EB2FFD3C8586}"/>
          </ac:spMkLst>
        </pc:spChg>
        <pc:spChg chg="mod">
          <ac:chgData name="Natalia Norato Mora" userId="S::natalia.norato@umv.gov.co::a7f20160-359e-4cef-8b73-f8491900a007" providerId="AD" clId="Web-{EA9F4583-ED63-EB10-6707-6227F0A1A82A}" dt="2020-01-31T14:04:07.904" v="110" actId="1076"/>
          <ac:spMkLst>
            <pc:docMk/>
            <pc:sldMk cId="3543495614" sldId="1547"/>
            <ac:spMk id="7" creationId="{DF2CEB98-1D9C-4476-8D09-5861CDBE5569}"/>
          </ac:spMkLst>
        </pc:spChg>
      </pc:sldChg>
      <pc:sldChg chg="new del">
        <pc:chgData name="Natalia Norato Mora" userId="S::natalia.norato@umv.gov.co::a7f20160-359e-4cef-8b73-f8491900a007" providerId="AD" clId="Web-{EA9F4583-ED63-EB10-6707-6227F0A1A82A}" dt="2020-01-31T13:58:43.793" v="69"/>
        <pc:sldMkLst>
          <pc:docMk/>
          <pc:sldMk cId="293081826" sldId="1548"/>
        </pc:sldMkLst>
      </pc:sldChg>
      <pc:sldChg chg="addSp delSp modSp add ord replId">
        <pc:chgData name="Natalia Norato Mora" userId="S::natalia.norato@umv.gov.co::a7f20160-359e-4cef-8b73-f8491900a007" providerId="AD" clId="Web-{EA9F4583-ED63-EB10-6707-6227F0A1A82A}" dt="2020-01-31T14:00:01.106" v="77"/>
        <pc:sldMkLst>
          <pc:docMk/>
          <pc:sldMk cId="2234607716" sldId="1548"/>
        </pc:sldMkLst>
        <pc:graphicFrameChg chg="del">
          <ac:chgData name="Natalia Norato Mora" userId="S::natalia.norato@umv.gov.co::a7f20160-359e-4cef-8b73-f8491900a007" providerId="AD" clId="Web-{EA9F4583-ED63-EB10-6707-6227F0A1A82A}" dt="2020-01-31T13:59:14.637" v="72"/>
          <ac:graphicFrameMkLst>
            <pc:docMk/>
            <pc:sldMk cId="2234607716" sldId="1548"/>
            <ac:graphicFrameMk id="3" creationId="{67BEC648-4AAA-4220-A00D-620D01B5DDC9}"/>
          </ac:graphicFrameMkLst>
        </pc:graphicFrameChg>
        <pc:picChg chg="add mod">
          <ac:chgData name="Natalia Norato Mora" userId="S::natalia.norato@umv.gov.co::a7f20160-359e-4cef-8b73-f8491900a007" providerId="AD" clId="Web-{EA9F4583-ED63-EB10-6707-6227F0A1A82A}" dt="2020-01-31T13:59:55.215" v="76" actId="14100"/>
          <ac:picMkLst>
            <pc:docMk/>
            <pc:sldMk cId="2234607716" sldId="1548"/>
            <ac:picMk id="10" creationId="{BF549EA7-76C7-4CDB-80AB-914FF7831964}"/>
          </ac:picMkLst>
        </pc:picChg>
      </pc:sldChg>
    </pc:docChg>
  </pc:docChgLst>
  <pc:docChgLst>
    <pc:chgData name="Natalia Norato Mora" userId="a7f20160-359e-4cef-8b73-f8491900a007" providerId="ADAL" clId="{6EA0B63C-382B-4725-9147-DF8892335207}"/>
    <pc:docChg chg="undo custSel addSld delSld modSld sldOrd">
      <pc:chgData name="Natalia Norato Mora" userId="a7f20160-359e-4cef-8b73-f8491900a007" providerId="ADAL" clId="{6EA0B63C-382B-4725-9147-DF8892335207}" dt="2020-02-26T14:52:38.795" v="198" actId="20577"/>
      <pc:docMkLst>
        <pc:docMk/>
      </pc:docMkLst>
      <pc:sldChg chg="modSp mod">
        <pc:chgData name="Natalia Norato Mora" userId="a7f20160-359e-4cef-8b73-f8491900a007" providerId="ADAL" clId="{6EA0B63C-382B-4725-9147-DF8892335207}" dt="2020-02-26T13:53:40.762" v="24" actId="20577"/>
        <pc:sldMkLst>
          <pc:docMk/>
          <pc:sldMk cId="874059580" sldId="256"/>
        </pc:sldMkLst>
        <pc:spChg chg="mod">
          <ac:chgData name="Natalia Norato Mora" userId="a7f20160-359e-4cef-8b73-f8491900a007" providerId="ADAL" clId="{6EA0B63C-382B-4725-9147-DF8892335207}" dt="2020-02-26T13:53:40.762" v="24" actId="20577"/>
          <ac:spMkLst>
            <pc:docMk/>
            <pc:sldMk cId="874059580" sldId="256"/>
            <ac:spMk id="2" creationId="{7FA73A3C-4766-46FD-800E-EBD985ED2BF2}"/>
          </ac:spMkLst>
        </pc:spChg>
      </pc:sldChg>
      <pc:sldChg chg="delSp modSp mod">
        <pc:chgData name="Natalia Norato Mora" userId="a7f20160-359e-4cef-8b73-f8491900a007" providerId="ADAL" clId="{6EA0B63C-382B-4725-9147-DF8892335207}" dt="2020-02-26T13:56:53.702" v="52" actId="6549"/>
        <pc:sldMkLst>
          <pc:docMk/>
          <pc:sldMk cId="580708301" sldId="258"/>
        </pc:sldMkLst>
        <pc:spChg chg="del">
          <ac:chgData name="Natalia Norato Mora" userId="a7f20160-359e-4cef-8b73-f8491900a007" providerId="ADAL" clId="{6EA0B63C-382B-4725-9147-DF8892335207}" dt="2020-02-26T13:54:11.463" v="27" actId="478"/>
          <ac:spMkLst>
            <pc:docMk/>
            <pc:sldMk cId="580708301" sldId="258"/>
            <ac:spMk id="2" creationId="{ACE18C2D-BE03-4F39-A1D4-2C87FF53F5F1}"/>
          </ac:spMkLst>
        </pc:spChg>
        <pc:spChg chg="mod">
          <ac:chgData name="Natalia Norato Mora" userId="a7f20160-359e-4cef-8b73-f8491900a007" providerId="ADAL" clId="{6EA0B63C-382B-4725-9147-DF8892335207}" dt="2020-02-26T13:56:53.702" v="52" actId="6549"/>
          <ac:spMkLst>
            <pc:docMk/>
            <pc:sldMk cId="580708301" sldId="258"/>
            <ac:spMk id="9" creationId="{FE8835CE-5F8E-48CC-A48F-DAAC598092C5}"/>
          </ac:spMkLst>
        </pc:spChg>
        <pc:grpChg chg="del">
          <ac:chgData name="Natalia Norato Mora" userId="a7f20160-359e-4cef-8b73-f8491900a007" providerId="ADAL" clId="{6EA0B63C-382B-4725-9147-DF8892335207}" dt="2020-02-26T13:54:14.040" v="28" actId="478"/>
          <ac:grpSpMkLst>
            <pc:docMk/>
            <pc:sldMk cId="580708301" sldId="258"/>
            <ac:grpSpMk id="6" creationId="{3C6B43A4-954B-4A13-AF0B-496DE53F981F}"/>
          </ac:grpSpMkLst>
        </pc:grpChg>
        <pc:grpChg chg="del">
          <ac:chgData name="Natalia Norato Mora" userId="a7f20160-359e-4cef-8b73-f8491900a007" providerId="ADAL" clId="{6EA0B63C-382B-4725-9147-DF8892335207}" dt="2020-02-26T13:54:17.672" v="29" actId="478"/>
          <ac:grpSpMkLst>
            <pc:docMk/>
            <pc:sldMk cId="580708301" sldId="258"/>
            <ac:grpSpMk id="10" creationId="{CF625C25-8AA1-411B-92B7-ED50988D4AAD}"/>
          </ac:grpSpMkLst>
        </pc:grpChg>
        <pc:grpChg chg="del">
          <ac:chgData name="Natalia Norato Mora" userId="a7f20160-359e-4cef-8b73-f8491900a007" providerId="ADAL" clId="{6EA0B63C-382B-4725-9147-DF8892335207}" dt="2020-02-26T13:54:19.907" v="30" actId="478"/>
          <ac:grpSpMkLst>
            <pc:docMk/>
            <pc:sldMk cId="580708301" sldId="258"/>
            <ac:grpSpMk id="13" creationId="{04F636D6-ADC2-49B4-A9D4-2FBEC1E226D9}"/>
          </ac:grpSpMkLst>
        </pc:grpChg>
      </pc:sldChg>
      <pc:sldChg chg="del">
        <pc:chgData name="Natalia Norato Mora" userId="a7f20160-359e-4cef-8b73-f8491900a007" providerId="ADAL" clId="{6EA0B63C-382B-4725-9147-DF8892335207}" dt="2020-02-26T13:56:01.027" v="40" actId="47"/>
        <pc:sldMkLst>
          <pc:docMk/>
          <pc:sldMk cId="3624800563" sldId="259"/>
        </pc:sldMkLst>
      </pc:sldChg>
      <pc:sldChg chg="del">
        <pc:chgData name="Natalia Norato Mora" userId="a7f20160-359e-4cef-8b73-f8491900a007" providerId="ADAL" clId="{6EA0B63C-382B-4725-9147-DF8892335207}" dt="2020-02-26T13:56:01.027" v="40" actId="47"/>
        <pc:sldMkLst>
          <pc:docMk/>
          <pc:sldMk cId="757298247" sldId="1490"/>
        </pc:sldMkLst>
      </pc:sldChg>
      <pc:sldChg chg="del">
        <pc:chgData name="Natalia Norato Mora" userId="a7f20160-359e-4cef-8b73-f8491900a007" providerId="ADAL" clId="{6EA0B63C-382B-4725-9147-DF8892335207}" dt="2020-02-26T13:56:01.027" v="40" actId="47"/>
        <pc:sldMkLst>
          <pc:docMk/>
          <pc:sldMk cId="1792169399" sldId="1492"/>
        </pc:sldMkLst>
      </pc:sldChg>
      <pc:sldChg chg="del">
        <pc:chgData name="Natalia Norato Mora" userId="a7f20160-359e-4cef-8b73-f8491900a007" providerId="ADAL" clId="{6EA0B63C-382B-4725-9147-DF8892335207}" dt="2020-02-26T13:56:09.441" v="41" actId="47"/>
        <pc:sldMkLst>
          <pc:docMk/>
          <pc:sldMk cId="1751442629" sldId="1493"/>
        </pc:sldMkLst>
      </pc:sldChg>
      <pc:sldChg chg="del">
        <pc:chgData name="Natalia Norato Mora" userId="a7f20160-359e-4cef-8b73-f8491900a007" providerId="ADAL" clId="{6EA0B63C-382B-4725-9147-DF8892335207}" dt="2020-02-26T13:55:08.407" v="37" actId="47"/>
        <pc:sldMkLst>
          <pc:docMk/>
          <pc:sldMk cId="583743922" sldId="1496"/>
        </pc:sldMkLst>
      </pc:sldChg>
      <pc:sldChg chg="del">
        <pc:chgData name="Natalia Norato Mora" userId="a7f20160-359e-4cef-8b73-f8491900a007" providerId="ADAL" clId="{6EA0B63C-382B-4725-9147-DF8892335207}" dt="2020-02-26T13:56:09.441" v="41" actId="47"/>
        <pc:sldMkLst>
          <pc:docMk/>
          <pc:sldMk cId="2231745676" sldId="1497"/>
        </pc:sldMkLst>
      </pc:sldChg>
      <pc:sldChg chg="del">
        <pc:chgData name="Natalia Norato Mora" userId="a7f20160-359e-4cef-8b73-f8491900a007" providerId="ADAL" clId="{6EA0B63C-382B-4725-9147-DF8892335207}" dt="2020-02-26T13:56:01.027" v="40" actId="47"/>
        <pc:sldMkLst>
          <pc:docMk/>
          <pc:sldMk cId="3999408820" sldId="1499"/>
        </pc:sldMkLst>
      </pc:sldChg>
      <pc:sldChg chg="addSp delSp modSp mod ord">
        <pc:chgData name="Natalia Norato Mora" userId="a7f20160-359e-4cef-8b73-f8491900a007" providerId="ADAL" clId="{6EA0B63C-382B-4725-9147-DF8892335207}" dt="2020-02-26T14:52:38.795" v="198" actId="20577"/>
        <pc:sldMkLst>
          <pc:docMk/>
          <pc:sldMk cId="2026988623" sldId="1500"/>
        </pc:sldMkLst>
        <pc:spChg chg="del">
          <ac:chgData name="Natalia Norato Mora" userId="a7f20160-359e-4cef-8b73-f8491900a007" providerId="ADAL" clId="{6EA0B63C-382B-4725-9147-DF8892335207}" dt="2020-02-26T13:57:08.095" v="54" actId="478"/>
          <ac:spMkLst>
            <pc:docMk/>
            <pc:sldMk cId="2026988623" sldId="1500"/>
            <ac:spMk id="9" creationId="{814716DD-36DE-4499-917A-FE858B09F710}"/>
          </ac:spMkLst>
        </pc:spChg>
        <pc:spChg chg="del">
          <ac:chgData name="Natalia Norato Mora" userId="a7f20160-359e-4cef-8b73-f8491900a007" providerId="ADAL" clId="{6EA0B63C-382B-4725-9147-DF8892335207}" dt="2020-02-26T13:57:08.095" v="54" actId="478"/>
          <ac:spMkLst>
            <pc:docMk/>
            <pc:sldMk cId="2026988623" sldId="1500"/>
            <ac:spMk id="17" creationId="{BF7D350E-E8C6-4479-B696-EA0701440ACC}"/>
          </ac:spMkLst>
        </pc:spChg>
        <pc:spChg chg="del">
          <ac:chgData name="Natalia Norato Mora" userId="a7f20160-359e-4cef-8b73-f8491900a007" providerId="ADAL" clId="{6EA0B63C-382B-4725-9147-DF8892335207}" dt="2020-02-26T13:57:33.084" v="56" actId="478"/>
          <ac:spMkLst>
            <pc:docMk/>
            <pc:sldMk cId="2026988623" sldId="1500"/>
            <ac:spMk id="21" creationId="{CEB37166-5431-440C-BDEE-C2DB61C270DE}"/>
          </ac:spMkLst>
        </pc:spChg>
        <pc:spChg chg="add del">
          <ac:chgData name="Natalia Norato Mora" userId="a7f20160-359e-4cef-8b73-f8491900a007" providerId="ADAL" clId="{6EA0B63C-382B-4725-9147-DF8892335207}" dt="2020-02-26T13:57:33.084" v="56" actId="478"/>
          <ac:spMkLst>
            <pc:docMk/>
            <pc:sldMk cId="2026988623" sldId="1500"/>
            <ac:spMk id="23" creationId="{6AA62EA6-96A7-4C4B-BAEE-907D10ACE96F}"/>
          </ac:spMkLst>
        </pc:spChg>
        <pc:spChg chg="add mod">
          <ac:chgData name="Natalia Norato Mora" userId="a7f20160-359e-4cef-8b73-f8491900a007" providerId="ADAL" clId="{6EA0B63C-382B-4725-9147-DF8892335207}" dt="2020-02-26T13:58:31.084" v="111" actId="207"/>
          <ac:spMkLst>
            <pc:docMk/>
            <pc:sldMk cId="2026988623" sldId="1500"/>
            <ac:spMk id="24" creationId="{861E3174-BF06-4874-8A56-7930C76A7185}"/>
          </ac:spMkLst>
        </pc:spChg>
        <pc:spChg chg="add mod">
          <ac:chgData name="Natalia Norato Mora" userId="a7f20160-359e-4cef-8b73-f8491900a007" providerId="ADAL" clId="{6EA0B63C-382B-4725-9147-DF8892335207}" dt="2020-02-26T13:58:36.125" v="112" actId="207"/>
          <ac:spMkLst>
            <pc:docMk/>
            <pc:sldMk cId="2026988623" sldId="1500"/>
            <ac:spMk id="25" creationId="{39820E7A-E7AC-48C3-A0C3-EAD6DA0F6807}"/>
          </ac:spMkLst>
        </pc:spChg>
        <pc:spChg chg="add mod">
          <ac:chgData name="Natalia Norato Mora" userId="a7f20160-359e-4cef-8b73-f8491900a007" providerId="ADAL" clId="{6EA0B63C-382B-4725-9147-DF8892335207}" dt="2020-02-26T13:58:36.125" v="112" actId="207"/>
          <ac:spMkLst>
            <pc:docMk/>
            <pc:sldMk cId="2026988623" sldId="1500"/>
            <ac:spMk id="26" creationId="{8288B893-FFBF-4655-9638-05BA5F98FCD1}"/>
          </ac:spMkLst>
        </pc:spChg>
        <pc:spChg chg="add mod">
          <ac:chgData name="Natalia Norato Mora" userId="a7f20160-359e-4cef-8b73-f8491900a007" providerId="ADAL" clId="{6EA0B63C-382B-4725-9147-DF8892335207}" dt="2020-02-26T13:58:36.125" v="112" actId="207"/>
          <ac:spMkLst>
            <pc:docMk/>
            <pc:sldMk cId="2026988623" sldId="1500"/>
            <ac:spMk id="27" creationId="{698E4F73-0797-43B6-8E7A-18F051A18989}"/>
          </ac:spMkLst>
        </pc:spChg>
        <pc:spChg chg="add mod">
          <ac:chgData name="Natalia Norato Mora" userId="a7f20160-359e-4cef-8b73-f8491900a007" providerId="ADAL" clId="{6EA0B63C-382B-4725-9147-DF8892335207}" dt="2020-02-26T13:58:22.459" v="110" actId="1036"/>
          <ac:spMkLst>
            <pc:docMk/>
            <pc:sldMk cId="2026988623" sldId="1500"/>
            <ac:spMk id="28" creationId="{2A48AF93-16D8-4830-8A73-870374B93868}"/>
          </ac:spMkLst>
        </pc:spChg>
        <pc:spChg chg="add mod">
          <ac:chgData name="Natalia Norato Mora" userId="a7f20160-359e-4cef-8b73-f8491900a007" providerId="ADAL" clId="{6EA0B63C-382B-4725-9147-DF8892335207}" dt="2020-02-26T13:58:22.459" v="110" actId="1036"/>
          <ac:spMkLst>
            <pc:docMk/>
            <pc:sldMk cId="2026988623" sldId="1500"/>
            <ac:spMk id="29" creationId="{E85615B4-6B88-499D-B81B-137157C86B7A}"/>
          </ac:spMkLst>
        </pc:spChg>
        <pc:spChg chg="add mod">
          <ac:chgData name="Natalia Norato Mora" userId="a7f20160-359e-4cef-8b73-f8491900a007" providerId="ADAL" clId="{6EA0B63C-382B-4725-9147-DF8892335207}" dt="2020-02-26T13:58:22.459" v="110" actId="1036"/>
          <ac:spMkLst>
            <pc:docMk/>
            <pc:sldMk cId="2026988623" sldId="1500"/>
            <ac:spMk id="30" creationId="{4EFD079E-CDFC-444C-BDBC-772E888F18A3}"/>
          </ac:spMkLst>
        </pc:spChg>
        <pc:spChg chg="add mod">
          <ac:chgData name="Natalia Norato Mora" userId="a7f20160-359e-4cef-8b73-f8491900a007" providerId="ADAL" clId="{6EA0B63C-382B-4725-9147-DF8892335207}" dt="2020-02-26T13:58:22.459" v="110" actId="1036"/>
          <ac:spMkLst>
            <pc:docMk/>
            <pc:sldMk cId="2026988623" sldId="1500"/>
            <ac:spMk id="31" creationId="{772F9855-EE7B-496F-977C-1EBC98B34438}"/>
          </ac:spMkLst>
        </pc:spChg>
        <pc:spChg chg="add mod">
          <ac:chgData name="Natalia Norato Mora" userId="a7f20160-359e-4cef-8b73-f8491900a007" providerId="ADAL" clId="{6EA0B63C-382B-4725-9147-DF8892335207}" dt="2020-02-26T13:58:22.459" v="110" actId="1036"/>
          <ac:spMkLst>
            <pc:docMk/>
            <pc:sldMk cId="2026988623" sldId="1500"/>
            <ac:spMk id="32" creationId="{5476B0BB-68D8-42CE-8992-95AF82C729B1}"/>
          </ac:spMkLst>
        </pc:spChg>
        <pc:spChg chg="add mod">
          <ac:chgData name="Natalia Norato Mora" userId="a7f20160-359e-4cef-8b73-f8491900a007" providerId="ADAL" clId="{6EA0B63C-382B-4725-9147-DF8892335207}" dt="2020-02-26T13:58:22.459" v="110" actId="1036"/>
          <ac:spMkLst>
            <pc:docMk/>
            <pc:sldMk cId="2026988623" sldId="1500"/>
            <ac:spMk id="33" creationId="{93500AF9-BCBE-40A6-8F78-E6ABCD74051D}"/>
          </ac:spMkLst>
        </pc:spChg>
        <pc:spChg chg="add mod">
          <ac:chgData name="Natalia Norato Mora" userId="a7f20160-359e-4cef-8b73-f8491900a007" providerId="ADAL" clId="{6EA0B63C-382B-4725-9147-DF8892335207}" dt="2020-02-26T13:58:22.459" v="110" actId="1036"/>
          <ac:spMkLst>
            <pc:docMk/>
            <pc:sldMk cId="2026988623" sldId="1500"/>
            <ac:spMk id="34" creationId="{B2BA647D-7681-4F9D-B83B-2D332C1A3278}"/>
          </ac:spMkLst>
        </pc:spChg>
        <pc:spChg chg="add mod">
          <ac:chgData name="Natalia Norato Mora" userId="a7f20160-359e-4cef-8b73-f8491900a007" providerId="ADAL" clId="{6EA0B63C-382B-4725-9147-DF8892335207}" dt="2020-02-26T13:58:22.459" v="110" actId="1036"/>
          <ac:spMkLst>
            <pc:docMk/>
            <pc:sldMk cId="2026988623" sldId="1500"/>
            <ac:spMk id="35" creationId="{A50837CB-0B61-498D-A34F-2A96005ACF46}"/>
          </ac:spMkLst>
        </pc:spChg>
        <pc:spChg chg="add mod">
          <ac:chgData name="Natalia Norato Mora" userId="a7f20160-359e-4cef-8b73-f8491900a007" providerId="ADAL" clId="{6EA0B63C-382B-4725-9147-DF8892335207}" dt="2020-02-26T13:58:22.459" v="110" actId="1036"/>
          <ac:spMkLst>
            <pc:docMk/>
            <pc:sldMk cId="2026988623" sldId="1500"/>
            <ac:spMk id="36" creationId="{0647064B-DAB2-452D-A93F-29BBC630DBFA}"/>
          </ac:spMkLst>
        </pc:spChg>
        <pc:spChg chg="add mod">
          <ac:chgData name="Natalia Norato Mora" userId="a7f20160-359e-4cef-8b73-f8491900a007" providerId="ADAL" clId="{6EA0B63C-382B-4725-9147-DF8892335207}" dt="2020-02-26T13:58:22.459" v="110" actId="1036"/>
          <ac:spMkLst>
            <pc:docMk/>
            <pc:sldMk cId="2026988623" sldId="1500"/>
            <ac:spMk id="37" creationId="{0500CAA9-1310-4131-BE04-C3DA6C509367}"/>
          </ac:spMkLst>
        </pc:spChg>
        <pc:spChg chg="add mod">
          <ac:chgData name="Natalia Norato Mora" userId="a7f20160-359e-4cef-8b73-f8491900a007" providerId="ADAL" clId="{6EA0B63C-382B-4725-9147-DF8892335207}" dt="2020-02-26T14:50:32.385" v="162" actId="20577"/>
          <ac:spMkLst>
            <pc:docMk/>
            <pc:sldMk cId="2026988623" sldId="1500"/>
            <ac:spMk id="38" creationId="{BD5C7E6F-CCD7-4D35-AE26-F50A5811CE6B}"/>
          </ac:spMkLst>
        </pc:spChg>
        <pc:spChg chg="add mod">
          <ac:chgData name="Natalia Norato Mora" userId="a7f20160-359e-4cef-8b73-f8491900a007" providerId="ADAL" clId="{6EA0B63C-382B-4725-9147-DF8892335207}" dt="2020-02-26T14:52:38.795" v="198" actId="20577"/>
          <ac:spMkLst>
            <pc:docMk/>
            <pc:sldMk cId="2026988623" sldId="1500"/>
            <ac:spMk id="39" creationId="{8A24AA6A-8B02-41BA-85AB-77EF30A2A4F3}"/>
          </ac:spMkLst>
        </pc:spChg>
        <pc:spChg chg="add mod">
          <ac:chgData name="Natalia Norato Mora" userId="a7f20160-359e-4cef-8b73-f8491900a007" providerId="ADAL" clId="{6EA0B63C-382B-4725-9147-DF8892335207}" dt="2020-02-26T13:58:36.125" v="112" actId="207"/>
          <ac:spMkLst>
            <pc:docMk/>
            <pc:sldMk cId="2026988623" sldId="1500"/>
            <ac:spMk id="40" creationId="{CAF58131-AD6B-432D-8A59-3DFD7936CB24}"/>
          </ac:spMkLst>
        </pc:spChg>
        <pc:spChg chg="add mod">
          <ac:chgData name="Natalia Norato Mora" userId="a7f20160-359e-4cef-8b73-f8491900a007" providerId="ADAL" clId="{6EA0B63C-382B-4725-9147-DF8892335207}" dt="2020-02-26T13:58:22.459" v="110" actId="1036"/>
          <ac:spMkLst>
            <pc:docMk/>
            <pc:sldMk cId="2026988623" sldId="1500"/>
            <ac:spMk id="41" creationId="{3DA1CC91-A39C-4B41-864E-5D977C997DE0}"/>
          </ac:spMkLst>
        </pc:spChg>
        <pc:spChg chg="add mod">
          <ac:chgData name="Natalia Norato Mora" userId="a7f20160-359e-4cef-8b73-f8491900a007" providerId="ADAL" clId="{6EA0B63C-382B-4725-9147-DF8892335207}" dt="2020-02-26T13:58:22.459" v="110" actId="1036"/>
          <ac:spMkLst>
            <pc:docMk/>
            <pc:sldMk cId="2026988623" sldId="1500"/>
            <ac:spMk id="42" creationId="{943DCA7D-A883-4A87-AE9A-A54EA782B1C2}"/>
          </ac:spMkLst>
        </pc:spChg>
        <pc:spChg chg="add mod">
          <ac:chgData name="Natalia Norato Mora" userId="a7f20160-359e-4cef-8b73-f8491900a007" providerId="ADAL" clId="{6EA0B63C-382B-4725-9147-DF8892335207}" dt="2020-02-26T13:58:22.459" v="110" actId="1036"/>
          <ac:spMkLst>
            <pc:docMk/>
            <pc:sldMk cId="2026988623" sldId="1500"/>
            <ac:spMk id="43" creationId="{A1DD3C00-99F1-491E-B344-D0C6B960EFAC}"/>
          </ac:spMkLst>
        </pc:spChg>
        <pc:spChg chg="add mod">
          <ac:chgData name="Natalia Norato Mora" userId="a7f20160-359e-4cef-8b73-f8491900a007" providerId="ADAL" clId="{6EA0B63C-382B-4725-9147-DF8892335207}" dt="2020-02-26T14:51:31.042" v="188" actId="20577"/>
          <ac:spMkLst>
            <pc:docMk/>
            <pc:sldMk cId="2026988623" sldId="1500"/>
            <ac:spMk id="44" creationId="{A76F4C29-A143-4903-B566-7E9DEBF19B15}"/>
          </ac:spMkLst>
        </pc:spChg>
        <pc:spChg chg="add mod">
          <ac:chgData name="Natalia Norato Mora" userId="a7f20160-359e-4cef-8b73-f8491900a007" providerId="ADAL" clId="{6EA0B63C-382B-4725-9147-DF8892335207}" dt="2020-02-26T14:51:05.190" v="176" actId="20577"/>
          <ac:spMkLst>
            <pc:docMk/>
            <pc:sldMk cId="2026988623" sldId="1500"/>
            <ac:spMk id="45" creationId="{C85F367F-8CFF-4AF9-94E7-D4FE27593C9F}"/>
          </ac:spMkLst>
        </pc:spChg>
        <pc:spChg chg="add mod">
          <ac:chgData name="Natalia Norato Mora" userId="a7f20160-359e-4cef-8b73-f8491900a007" providerId="ADAL" clId="{6EA0B63C-382B-4725-9147-DF8892335207}" dt="2020-02-26T13:58:59.287" v="114" actId="207"/>
          <ac:spMkLst>
            <pc:docMk/>
            <pc:sldMk cId="2026988623" sldId="1500"/>
            <ac:spMk id="46" creationId="{5D4EDB12-12BF-4769-9CF9-10125A53A53A}"/>
          </ac:spMkLst>
        </pc:spChg>
        <pc:grpChg chg="del">
          <ac:chgData name="Natalia Norato Mora" userId="a7f20160-359e-4cef-8b73-f8491900a007" providerId="ADAL" clId="{6EA0B63C-382B-4725-9147-DF8892335207}" dt="2020-02-26T13:57:08.095" v="54" actId="478"/>
          <ac:grpSpMkLst>
            <pc:docMk/>
            <pc:sldMk cId="2026988623" sldId="1500"/>
            <ac:grpSpMk id="6" creationId="{6A7E3E26-CF4F-4D76-AB04-50E9BFA9EB44}"/>
          </ac:grpSpMkLst>
        </pc:grpChg>
        <pc:grpChg chg="del">
          <ac:chgData name="Natalia Norato Mora" userId="a7f20160-359e-4cef-8b73-f8491900a007" providerId="ADAL" clId="{6EA0B63C-382B-4725-9147-DF8892335207}" dt="2020-02-26T13:57:08.095" v="54" actId="478"/>
          <ac:grpSpMkLst>
            <pc:docMk/>
            <pc:sldMk cId="2026988623" sldId="1500"/>
            <ac:grpSpMk id="10" creationId="{0D502ACA-5838-4172-BC58-2B7509D94BDC}"/>
          </ac:grpSpMkLst>
        </pc:grpChg>
        <pc:grpChg chg="del">
          <ac:chgData name="Natalia Norato Mora" userId="a7f20160-359e-4cef-8b73-f8491900a007" providerId="ADAL" clId="{6EA0B63C-382B-4725-9147-DF8892335207}" dt="2020-02-26T13:57:08.095" v="54" actId="478"/>
          <ac:grpSpMkLst>
            <pc:docMk/>
            <pc:sldMk cId="2026988623" sldId="1500"/>
            <ac:grpSpMk id="14" creationId="{66B2B58A-3BA9-4AF5-8F38-7A5DD751C409}"/>
          </ac:grpSpMkLst>
        </pc:grpChg>
        <pc:grpChg chg="del">
          <ac:chgData name="Natalia Norato Mora" userId="a7f20160-359e-4cef-8b73-f8491900a007" providerId="ADAL" clId="{6EA0B63C-382B-4725-9147-DF8892335207}" dt="2020-02-26T13:57:08.095" v="54" actId="478"/>
          <ac:grpSpMkLst>
            <pc:docMk/>
            <pc:sldMk cId="2026988623" sldId="1500"/>
            <ac:grpSpMk id="18" creationId="{CC502D5E-C310-4945-9809-7E3DA14C5D0F}"/>
          </ac:grpSpMkLst>
        </pc:grpChg>
        <pc:graphicFrameChg chg="del">
          <ac:chgData name="Natalia Norato Mora" userId="a7f20160-359e-4cef-8b73-f8491900a007" providerId="ADAL" clId="{6EA0B63C-382B-4725-9147-DF8892335207}" dt="2020-02-26T13:57:06.425" v="53" actId="478"/>
          <ac:graphicFrameMkLst>
            <pc:docMk/>
            <pc:sldMk cId="2026988623" sldId="1500"/>
            <ac:graphicFrameMk id="2" creationId="{E4724560-9433-42A6-9584-8A4DF5EDF957}"/>
          </ac:graphicFrameMkLst>
        </pc:graphicFrameChg>
        <pc:picChg chg="add del">
          <ac:chgData name="Natalia Norato Mora" userId="a7f20160-359e-4cef-8b73-f8491900a007" providerId="ADAL" clId="{6EA0B63C-382B-4725-9147-DF8892335207}" dt="2020-02-26T13:57:33.084" v="56" actId="478"/>
          <ac:picMkLst>
            <pc:docMk/>
            <pc:sldMk cId="2026988623" sldId="1500"/>
            <ac:picMk id="22" creationId="{30BE5138-9B8B-4B45-8B6D-41CA76B71A74}"/>
          </ac:picMkLst>
        </pc:picChg>
      </pc:sldChg>
      <pc:sldChg chg="del">
        <pc:chgData name="Natalia Norato Mora" userId="a7f20160-359e-4cef-8b73-f8491900a007" providerId="ADAL" clId="{6EA0B63C-382B-4725-9147-DF8892335207}" dt="2020-02-26T13:56:01.027" v="40" actId="47"/>
        <pc:sldMkLst>
          <pc:docMk/>
          <pc:sldMk cId="2556530767" sldId="1506"/>
        </pc:sldMkLst>
      </pc:sldChg>
      <pc:sldChg chg="del">
        <pc:chgData name="Natalia Norato Mora" userId="a7f20160-359e-4cef-8b73-f8491900a007" providerId="ADAL" clId="{6EA0B63C-382B-4725-9147-DF8892335207}" dt="2020-02-26T13:56:01.027" v="40" actId="47"/>
        <pc:sldMkLst>
          <pc:docMk/>
          <pc:sldMk cId="2902452023" sldId="1507"/>
        </pc:sldMkLst>
      </pc:sldChg>
      <pc:sldChg chg="del">
        <pc:chgData name="Natalia Norato Mora" userId="a7f20160-359e-4cef-8b73-f8491900a007" providerId="ADAL" clId="{6EA0B63C-382B-4725-9147-DF8892335207}" dt="2020-02-26T13:56:01.027" v="40" actId="47"/>
        <pc:sldMkLst>
          <pc:docMk/>
          <pc:sldMk cId="4053004931" sldId="1508"/>
        </pc:sldMkLst>
      </pc:sldChg>
      <pc:sldChg chg="del">
        <pc:chgData name="Natalia Norato Mora" userId="a7f20160-359e-4cef-8b73-f8491900a007" providerId="ADAL" clId="{6EA0B63C-382B-4725-9147-DF8892335207}" dt="2020-02-26T13:56:09.441" v="41" actId="47"/>
        <pc:sldMkLst>
          <pc:docMk/>
          <pc:sldMk cId="586739843" sldId="1509"/>
        </pc:sldMkLst>
      </pc:sldChg>
      <pc:sldChg chg="del">
        <pc:chgData name="Natalia Norato Mora" userId="a7f20160-359e-4cef-8b73-f8491900a007" providerId="ADAL" clId="{6EA0B63C-382B-4725-9147-DF8892335207}" dt="2020-02-26T13:56:09.441" v="41" actId="47"/>
        <pc:sldMkLst>
          <pc:docMk/>
          <pc:sldMk cId="4070953229" sldId="1513"/>
        </pc:sldMkLst>
      </pc:sldChg>
      <pc:sldChg chg="del">
        <pc:chgData name="Natalia Norato Mora" userId="a7f20160-359e-4cef-8b73-f8491900a007" providerId="ADAL" clId="{6EA0B63C-382B-4725-9147-DF8892335207}" dt="2020-02-26T13:56:09.441" v="41" actId="47"/>
        <pc:sldMkLst>
          <pc:docMk/>
          <pc:sldMk cId="4003905058" sldId="1514"/>
        </pc:sldMkLst>
      </pc:sldChg>
      <pc:sldChg chg="del">
        <pc:chgData name="Natalia Norato Mora" userId="a7f20160-359e-4cef-8b73-f8491900a007" providerId="ADAL" clId="{6EA0B63C-382B-4725-9147-DF8892335207}" dt="2020-02-26T13:56:01.027" v="40" actId="47"/>
        <pc:sldMkLst>
          <pc:docMk/>
          <pc:sldMk cId="2712030091" sldId="1515"/>
        </pc:sldMkLst>
      </pc:sldChg>
      <pc:sldChg chg="add del setBg">
        <pc:chgData name="Natalia Norato Mora" userId="a7f20160-359e-4cef-8b73-f8491900a007" providerId="ADAL" clId="{6EA0B63C-382B-4725-9147-DF8892335207}" dt="2020-02-26T13:54:48.181" v="33"/>
        <pc:sldMkLst>
          <pc:docMk/>
          <pc:sldMk cId="544770728" sldId="1516"/>
        </pc:sldMkLst>
      </pc:sldChg>
      <pc:sldChg chg="add del ord">
        <pc:chgData name="Natalia Norato Mora" userId="a7f20160-359e-4cef-8b73-f8491900a007" providerId="ADAL" clId="{6EA0B63C-382B-4725-9147-DF8892335207}" dt="2020-02-26T13:54:53.639" v="36"/>
        <pc:sldMkLst>
          <pc:docMk/>
          <pc:sldMk cId="2152721759" sldId="1516"/>
        </pc:sldMkLst>
      </pc:sldChg>
      <pc:sldChg chg="del">
        <pc:chgData name="Natalia Norato Mora" userId="a7f20160-359e-4cef-8b73-f8491900a007" providerId="ADAL" clId="{6EA0B63C-382B-4725-9147-DF8892335207}" dt="2020-02-26T13:56:09.441" v="41" actId="47"/>
        <pc:sldMkLst>
          <pc:docMk/>
          <pc:sldMk cId="86620373" sldId="1517"/>
        </pc:sldMkLst>
      </pc:sldChg>
      <pc:sldChg chg="del">
        <pc:chgData name="Natalia Norato Mora" userId="a7f20160-359e-4cef-8b73-f8491900a007" providerId="ADAL" clId="{6EA0B63C-382B-4725-9147-DF8892335207}" dt="2020-02-26T13:56:01.027" v="40" actId="47"/>
        <pc:sldMkLst>
          <pc:docMk/>
          <pc:sldMk cId="2750851989" sldId="1518"/>
        </pc:sldMkLst>
      </pc:sldChg>
      <pc:sldChg chg="del">
        <pc:chgData name="Natalia Norato Mora" userId="a7f20160-359e-4cef-8b73-f8491900a007" providerId="ADAL" clId="{6EA0B63C-382B-4725-9147-DF8892335207}" dt="2020-02-26T13:55:08.407" v="37" actId="47"/>
        <pc:sldMkLst>
          <pc:docMk/>
          <pc:sldMk cId="2996498752" sldId="1519"/>
        </pc:sldMkLst>
      </pc:sldChg>
      <pc:sldChg chg="del">
        <pc:chgData name="Natalia Norato Mora" userId="a7f20160-359e-4cef-8b73-f8491900a007" providerId="ADAL" clId="{6EA0B63C-382B-4725-9147-DF8892335207}" dt="2020-02-26T13:56:09.441" v="41" actId="47"/>
        <pc:sldMkLst>
          <pc:docMk/>
          <pc:sldMk cId="608454340" sldId="1520"/>
        </pc:sldMkLst>
      </pc:sldChg>
      <pc:sldChg chg="del">
        <pc:chgData name="Natalia Norato Mora" userId="a7f20160-359e-4cef-8b73-f8491900a007" providerId="ADAL" clId="{6EA0B63C-382B-4725-9147-DF8892335207}" dt="2020-02-26T13:56:09.441" v="41" actId="47"/>
        <pc:sldMkLst>
          <pc:docMk/>
          <pc:sldMk cId="2724099758" sldId="1522"/>
        </pc:sldMkLst>
      </pc:sldChg>
      <pc:sldChg chg="del">
        <pc:chgData name="Natalia Norato Mora" userId="a7f20160-359e-4cef-8b73-f8491900a007" providerId="ADAL" clId="{6EA0B63C-382B-4725-9147-DF8892335207}" dt="2020-02-26T13:55:08.407" v="37" actId="47"/>
        <pc:sldMkLst>
          <pc:docMk/>
          <pc:sldMk cId="3790660757" sldId="1523"/>
        </pc:sldMkLst>
      </pc:sldChg>
      <pc:sldChg chg="del">
        <pc:chgData name="Natalia Norato Mora" userId="a7f20160-359e-4cef-8b73-f8491900a007" providerId="ADAL" clId="{6EA0B63C-382B-4725-9147-DF8892335207}" dt="2020-02-26T13:55:08.407" v="37" actId="47"/>
        <pc:sldMkLst>
          <pc:docMk/>
          <pc:sldMk cId="2954339604" sldId="1524"/>
        </pc:sldMkLst>
      </pc:sldChg>
      <pc:sldChg chg="del">
        <pc:chgData name="Natalia Norato Mora" userId="a7f20160-359e-4cef-8b73-f8491900a007" providerId="ADAL" clId="{6EA0B63C-382B-4725-9147-DF8892335207}" dt="2020-02-26T13:55:08.407" v="37" actId="47"/>
        <pc:sldMkLst>
          <pc:docMk/>
          <pc:sldMk cId="2371698918" sldId="1526"/>
        </pc:sldMkLst>
      </pc:sldChg>
      <pc:sldChg chg="del">
        <pc:chgData name="Natalia Norato Mora" userId="a7f20160-359e-4cef-8b73-f8491900a007" providerId="ADAL" clId="{6EA0B63C-382B-4725-9147-DF8892335207}" dt="2020-02-26T13:55:08.407" v="37" actId="47"/>
        <pc:sldMkLst>
          <pc:docMk/>
          <pc:sldMk cId="1750447352" sldId="1527"/>
        </pc:sldMkLst>
      </pc:sldChg>
      <pc:sldChg chg="del">
        <pc:chgData name="Natalia Norato Mora" userId="a7f20160-359e-4cef-8b73-f8491900a007" providerId="ADAL" clId="{6EA0B63C-382B-4725-9147-DF8892335207}" dt="2020-02-26T13:55:08.407" v="37" actId="47"/>
        <pc:sldMkLst>
          <pc:docMk/>
          <pc:sldMk cId="1592962385" sldId="1528"/>
        </pc:sldMkLst>
      </pc:sldChg>
      <pc:sldChg chg="del">
        <pc:chgData name="Natalia Norato Mora" userId="a7f20160-359e-4cef-8b73-f8491900a007" providerId="ADAL" clId="{6EA0B63C-382B-4725-9147-DF8892335207}" dt="2020-02-26T13:55:08.407" v="37" actId="47"/>
        <pc:sldMkLst>
          <pc:docMk/>
          <pc:sldMk cId="105835453" sldId="1529"/>
        </pc:sldMkLst>
      </pc:sldChg>
      <pc:sldChg chg="del">
        <pc:chgData name="Natalia Norato Mora" userId="a7f20160-359e-4cef-8b73-f8491900a007" providerId="ADAL" clId="{6EA0B63C-382B-4725-9147-DF8892335207}" dt="2020-02-26T13:55:08.407" v="37" actId="47"/>
        <pc:sldMkLst>
          <pc:docMk/>
          <pc:sldMk cId="2805159816" sldId="1530"/>
        </pc:sldMkLst>
      </pc:sldChg>
      <pc:sldChg chg="ord">
        <pc:chgData name="Natalia Norato Mora" userId="a7f20160-359e-4cef-8b73-f8491900a007" providerId="ADAL" clId="{6EA0B63C-382B-4725-9147-DF8892335207}" dt="2020-02-26T13:55:37.052" v="39"/>
        <pc:sldMkLst>
          <pc:docMk/>
          <pc:sldMk cId="798133861" sldId="1531"/>
        </pc:sldMkLst>
      </pc:sldChg>
      <pc:sldChg chg="ord">
        <pc:chgData name="Natalia Norato Mora" userId="a7f20160-359e-4cef-8b73-f8491900a007" providerId="ADAL" clId="{6EA0B63C-382B-4725-9147-DF8892335207}" dt="2020-02-26T13:55:37.052" v="39"/>
        <pc:sldMkLst>
          <pc:docMk/>
          <pc:sldMk cId="1085155397" sldId="1532"/>
        </pc:sldMkLst>
      </pc:sldChg>
      <pc:sldChg chg="del">
        <pc:chgData name="Natalia Norato Mora" userId="a7f20160-359e-4cef-8b73-f8491900a007" providerId="ADAL" clId="{6EA0B63C-382B-4725-9147-DF8892335207}" dt="2020-02-26T13:56:09.441" v="41" actId="47"/>
        <pc:sldMkLst>
          <pc:docMk/>
          <pc:sldMk cId="1368688403" sldId="1533"/>
        </pc:sldMkLst>
      </pc:sldChg>
      <pc:sldChg chg="del">
        <pc:chgData name="Natalia Norato Mora" userId="a7f20160-359e-4cef-8b73-f8491900a007" providerId="ADAL" clId="{6EA0B63C-382B-4725-9147-DF8892335207}" dt="2020-02-26T13:56:09.441" v="41" actId="47"/>
        <pc:sldMkLst>
          <pc:docMk/>
          <pc:sldMk cId="1222843440" sldId="1534"/>
        </pc:sldMkLst>
      </pc:sldChg>
      <pc:sldChg chg="del">
        <pc:chgData name="Natalia Norato Mora" userId="a7f20160-359e-4cef-8b73-f8491900a007" providerId="ADAL" clId="{6EA0B63C-382B-4725-9147-DF8892335207}" dt="2020-02-26T13:56:09.441" v="41" actId="47"/>
        <pc:sldMkLst>
          <pc:docMk/>
          <pc:sldMk cId="2366598319" sldId="1536"/>
        </pc:sldMkLst>
      </pc:sldChg>
      <pc:sldChg chg="del">
        <pc:chgData name="Natalia Norato Mora" userId="a7f20160-359e-4cef-8b73-f8491900a007" providerId="ADAL" clId="{6EA0B63C-382B-4725-9147-DF8892335207}" dt="2020-02-26T13:56:09.441" v="41" actId="47"/>
        <pc:sldMkLst>
          <pc:docMk/>
          <pc:sldMk cId="2477654079" sldId="1537"/>
        </pc:sldMkLst>
      </pc:sldChg>
      <pc:sldChg chg="del">
        <pc:chgData name="Natalia Norato Mora" userId="a7f20160-359e-4cef-8b73-f8491900a007" providerId="ADAL" clId="{6EA0B63C-382B-4725-9147-DF8892335207}" dt="2020-02-26T13:56:09.441" v="41" actId="47"/>
        <pc:sldMkLst>
          <pc:docMk/>
          <pc:sldMk cId="3646677409" sldId="1539"/>
        </pc:sldMkLst>
      </pc:sldChg>
      <pc:sldChg chg="del">
        <pc:chgData name="Natalia Norato Mora" userId="a7f20160-359e-4cef-8b73-f8491900a007" providerId="ADAL" clId="{6EA0B63C-382B-4725-9147-DF8892335207}" dt="2020-02-26T13:56:09.441" v="41" actId="47"/>
        <pc:sldMkLst>
          <pc:docMk/>
          <pc:sldMk cId="3767751815" sldId="1540"/>
        </pc:sldMkLst>
      </pc:sldChg>
      <pc:sldChg chg="del">
        <pc:chgData name="Natalia Norato Mora" userId="a7f20160-359e-4cef-8b73-f8491900a007" providerId="ADAL" clId="{6EA0B63C-382B-4725-9147-DF8892335207}" dt="2020-02-26T13:56:09.441" v="41" actId="47"/>
        <pc:sldMkLst>
          <pc:docMk/>
          <pc:sldMk cId="910656803" sldId="1541"/>
        </pc:sldMkLst>
      </pc:sldChg>
      <pc:sldChg chg="del">
        <pc:chgData name="Natalia Norato Mora" userId="a7f20160-359e-4cef-8b73-f8491900a007" providerId="ADAL" clId="{6EA0B63C-382B-4725-9147-DF8892335207}" dt="2020-02-26T13:56:01.027" v="40" actId="47"/>
        <pc:sldMkLst>
          <pc:docMk/>
          <pc:sldMk cId="3073496888" sldId="1545"/>
        </pc:sldMkLst>
      </pc:sldChg>
      <pc:sldChg chg="del">
        <pc:chgData name="Natalia Norato Mora" userId="a7f20160-359e-4cef-8b73-f8491900a007" providerId="ADAL" clId="{6EA0B63C-382B-4725-9147-DF8892335207}" dt="2020-02-26T13:56:09.441" v="41" actId="47"/>
        <pc:sldMkLst>
          <pc:docMk/>
          <pc:sldMk cId="2905188512" sldId="1546"/>
        </pc:sldMkLst>
      </pc:sldChg>
      <pc:sldChg chg="del">
        <pc:chgData name="Natalia Norato Mora" userId="a7f20160-359e-4cef-8b73-f8491900a007" providerId="ADAL" clId="{6EA0B63C-382B-4725-9147-DF8892335207}" dt="2020-02-26T13:56:09.441" v="41" actId="47"/>
        <pc:sldMkLst>
          <pc:docMk/>
          <pc:sldMk cId="3543495614" sldId="1547"/>
        </pc:sldMkLst>
      </pc:sldChg>
      <pc:sldChg chg="del">
        <pc:chgData name="Natalia Norato Mora" userId="a7f20160-359e-4cef-8b73-f8491900a007" providerId="ADAL" clId="{6EA0B63C-382B-4725-9147-DF8892335207}" dt="2020-02-26T13:56:09.441" v="41" actId="47"/>
        <pc:sldMkLst>
          <pc:docMk/>
          <pc:sldMk cId="2234607716" sldId="1548"/>
        </pc:sldMkLst>
      </pc:sldChg>
      <pc:sldChg chg="ord">
        <pc:chgData name="Natalia Norato Mora" userId="a7f20160-359e-4cef-8b73-f8491900a007" providerId="ADAL" clId="{6EA0B63C-382B-4725-9147-DF8892335207}" dt="2020-02-26T13:55:37.052" v="39"/>
        <pc:sldMkLst>
          <pc:docMk/>
          <pc:sldMk cId="3287603273" sldId="1549"/>
        </pc:sldMkLst>
      </pc:sldChg>
      <pc:sldChg chg="addSp delSp modSp add mod">
        <pc:chgData name="Natalia Norato Mora" userId="a7f20160-359e-4cef-8b73-f8491900a007" providerId="ADAL" clId="{6EA0B63C-382B-4725-9147-DF8892335207}" dt="2020-02-26T14:04:44.126" v="125" actId="478"/>
        <pc:sldMkLst>
          <pc:docMk/>
          <pc:sldMk cId="250822176" sldId="1550"/>
        </pc:sldMkLst>
        <pc:spChg chg="del">
          <ac:chgData name="Natalia Norato Mora" userId="a7f20160-359e-4cef-8b73-f8491900a007" providerId="ADAL" clId="{6EA0B63C-382B-4725-9147-DF8892335207}" dt="2020-02-26T14:04:44.126" v="125" actId="478"/>
          <ac:spMkLst>
            <pc:docMk/>
            <pc:sldMk cId="250822176" sldId="1550"/>
            <ac:spMk id="18" creationId="{6F5F41C8-DA76-448B-BF4C-CBC427648CEF}"/>
          </ac:spMkLst>
        </pc:spChg>
        <pc:graphicFrameChg chg="del">
          <ac:chgData name="Natalia Norato Mora" userId="a7f20160-359e-4cef-8b73-f8491900a007" providerId="ADAL" clId="{6EA0B63C-382B-4725-9147-DF8892335207}" dt="2020-02-26T14:04:16.318" v="116" actId="478"/>
          <ac:graphicFrameMkLst>
            <pc:docMk/>
            <pc:sldMk cId="250822176" sldId="1550"/>
            <ac:graphicFrameMk id="17" creationId="{62268CC2-A194-4528-A868-C138FCC774FC}"/>
          </ac:graphicFrameMkLst>
        </pc:graphicFrameChg>
        <pc:picChg chg="add mod modCrop">
          <ac:chgData name="Natalia Norato Mora" userId="a7f20160-359e-4cef-8b73-f8491900a007" providerId="ADAL" clId="{6EA0B63C-382B-4725-9147-DF8892335207}" dt="2020-02-26T14:04:41.765" v="124" actId="1076"/>
          <ac:picMkLst>
            <pc:docMk/>
            <pc:sldMk cId="250822176" sldId="1550"/>
            <ac:picMk id="2" creationId="{76F64A9E-2912-402F-8AF2-9404AF41FE6E}"/>
          </ac:picMkLst>
        </pc:picChg>
      </pc:sldChg>
      <pc:sldChg chg="del">
        <pc:chgData name="Natalia Norato Mora" userId="a7f20160-359e-4cef-8b73-f8491900a007" providerId="ADAL" clId="{6EA0B63C-382B-4725-9147-DF8892335207}" dt="2020-02-26T13:55:08.407" v="37" actId="47"/>
        <pc:sldMkLst>
          <pc:docMk/>
          <pc:sldMk cId="4187243089" sldId="1550"/>
        </pc:sldMkLst>
      </pc:sldChg>
      <pc:sldChg chg="del">
        <pc:chgData name="Natalia Norato Mora" userId="a7f20160-359e-4cef-8b73-f8491900a007" providerId="ADAL" clId="{6EA0B63C-382B-4725-9147-DF8892335207}" dt="2020-02-26T13:55:08.407" v="37" actId="47"/>
        <pc:sldMkLst>
          <pc:docMk/>
          <pc:sldMk cId="2742306993" sldId="1551"/>
        </pc:sldMkLst>
      </pc:sldChg>
      <pc:sldChg chg="addSp delSp modSp add mod">
        <pc:chgData name="Natalia Norato Mora" userId="a7f20160-359e-4cef-8b73-f8491900a007" providerId="ADAL" clId="{6EA0B63C-382B-4725-9147-DF8892335207}" dt="2020-02-26T14:08:34.132" v="134" actId="1076"/>
        <pc:sldMkLst>
          <pc:docMk/>
          <pc:sldMk cId="2838973336" sldId="1551"/>
        </pc:sldMkLst>
        <pc:picChg chg="del">
          <ac:chgData name="Natalia Norato Mora" userId="a7f20160-359e-4cef-8b73-f8491900a007" providerId="ADAL" clId="{6EA0B63C-382B-4725-9147-DF8892335207}" dt="2020-02-26T14:04:53.359" v="127" actId="478"/>
          <ac:picMkLst>
            <pc:docMk/>
            <pc:sldMk cId="2838973336" sldId="1551"/>
            <ac:picMk id="2" creationId="{76F64A9E-2912-402F-8AF2-9404AF41FE6E}"/>
          </ac:picMkLst>
        </pc:picChg>
        <pc:picChg chg="add mod modCrop">
          <ac:chgData name="Natalia Norato Mora" userId="a7f20160-359e-4cef-8b73-f8491900a007" providerId="ADAL" clId="{6EA0B63C-382B-4725-9147-DF8892335207}" dt="2020-02-26T14:08:34.132" v="134" actId="1076"/>
          <ac:picMkLst>
            <pc:docMk/>
            <pc:sldMk cId="2838973336" sldId="1551"/>
            <ac:picMk id="3" creationId="{EBDEE693-9DE8-488F-9E26-00DA01E7625D}"/>
          </ac:picMkLst>
        </pc:picChg>
      </pc:sldChg>
      <pc:sldChg chg="addSp delSp modSp add mod">
        <pc:chgData name="Natalia Norato Mora" userId="a7f20160-359e-4cef-8b73-f8491900a007" providerId="ADAL" clId="{6EA0B63C-382B-4725-9147-DF8892335207}" dt="2020-02-26T14:09:21.211" v="144" actId="1076"/>
        <pc:sldMkLst>
          <pc:docMk/>
          <pc:sldMk cId="3019168952" sldId="1552"/>
        </pc:sldMkLst>
        <pc:picChg chg="add mod modCrop">
          <ac:chgData name="Natalia Norato Mora" userId="a7f20160-359e-4cef-8b73-f8491900a007" providerId="ADAL" clId="{6EA0B63C-382B-4725-9147-DF8892335207}" dt="2020-02-26T14:09:21.211" v="144" actId="1076"/>
          <ac:picMkLst>
            <pc:docMk/>
            <pc:sldMk cId="3019168952" sldId="1552"/>
            <ac:picMk id="2" creationId="{A8189AA9-5009-49FC-B258-2CDBCE421883}"/>
          </ac:picMkLst>
        </pc:picChg>
        <pc:picChg chg="del">
          <ac:chgData name="Natalia Norato Mora" userId="a7f20160-359e-4cef-8b73-f8491900a007" providerId="ADAL" clId="{6EA0B63C-382B-4725-9147-DF8892335207}" dt="2020-02-26T14:09:04.184" v="136" actId="478"/>
          <ac:picMkLst>
            <pc:docMk/>
            <pc:sldMk cId="3019168952" sldId="1552"/>
            <ac:picMk id="3" creationId="{EBDEE693-9DE8-488F-9E26-00DA01E7625D}"/>
          </ac:picMkLst>
        </pc:picChg>
      </pc:sldChg>
    </pc:docChg>
  </pc:docChgLst>
  <pc:docChgLst>
    <pc:chgData name="Natalia Norato Mora" userId="S::natalia.norato@umv.gov.co::a7f20160-359e-4cef-8b73-f8491900a007" providerId="AD" clId="Web-{53D6B2B9-4AD8-7C58-85B8-4076D4DE8FFB}"/>
    <pc:docChg chg="modSld">
      <pc:chgData name="Natalia Norato Mora" userId="S::natalia.norato@umv.gov.co::a7f20160-359e-4cef-8b73-f8491900a007" providerId="AD" clId="Web-{53D6B2B9-4AD8-7C58-85B8-4076D4DE8FFB}" dt="2020-01-23T20:00:28.573" v="6"/>
      <pc:docMkLst>
        <pc:docMk/>
      </pc:docMkLst>
      <pc:sldChg chg="modNotes">
        <pc:chgData name="Natalia Norato Mora" userId="S::natalia.norato@umv.gov.co::a7f20160-359e-4cef-8b73-f8491900a007" providerId="AD" clId="Web-{53D6B2B9-4AD8-7C58-85B8-4076D4DE8FFB}" dt="2020-01-23T20:00:28.573" v="6"/>
        <pc:sldMkLst>
          <pc:docMk/>
          <pc:sldMk cId="2026988623" sldId="1500"/>
        </pc:sldMkLst>
      </pc:sldChg>
    </pc:docChg>
  </pc:docChgLst>
  <pc:docChgLst>
    <pc:chgData name="Natalia Norato Mora" userId="S::natalia.norato@umv.gov.co::a7f20160-359e-4cef-8b73-f8491900a007" providerId="AD" clId="Web-{6E03684C-84B8-A102-E0EE-DFF74A17917D}"/>
    <pc:docChg chg="modSld">
      <pc:chgData name="Natalia Norato Mora" userId="S::natalia.norato@umv.gov.co::a7f20160-359e-4cef-8b73-f8491900a007" providerId="AD" clId="Web-{6E03684C-84B8-A102-E0EE-DFF74A17917D}" dt="2020-01-29T19:33:05.490" v="8"/>
      <pc:docMkLst>
        <pc:docMk/>
      </pc:docMkLst>
      <pc:sldChg chg="addSp delSp modSp">
        <pc:chgData name="Natalia Norato Mora" userId="S::natalia.norato@umv.gov.co::a7f20160-359e-4cef-8b73-f8491900a007" providerId="AD" clId="Web-{6E03684C-84B8-A102-E0EE-DFF74A17917D}" dt="2020-01-29T19:33:05.490" v="8"/>
        <pc:sldMkLst>
          <pc:docMk/>
          <pc:sldMk cId="1085155397" sldId="1532"/>
        </pc:sldMkLst>
        <pc:picChg chg="add del mod">
          <ac:chgData name="Natalia Norato Mora" userId="S::natalia.norato@umv.gov.co::a7f20160-359e-4cef-8b73-f8491900a007" providerId="AD" clId="Web-{6E03684C-84B8-A102-E0EE-DFF74A17917D}" dt="2020-01-29T19:32:33.630" v="4"/>
          <ac:picMkLst>
            <pc:docMk/>
            <pc:sldMk cId="1085155397" sldId="1532"/>
            <ac:picMk id="2" creationId="{147AB1C0-9E93-4F86-8321-B188513565BF}"/>
          </ac:picMkLst>
        </pc:picChg>
        <pc:picChg chg="add del mod">
          <ac:chgData name="Natalia Norato Mora" userId="S::natalia.norato@umv.gov.co::a7f20160-359e-4cef-8b73-f8491900a007" providerId="AD" clId="Web-{6E03684C-84B8-A102-E0EE-DFF74A17917D}" dt="2020-01-29T19:33:05.490" v="8"/>
          <ac:picMkLst>
            <pc:docMk/>
            <pc:sldMk cId="1085155397" sldId="1532"/>
            <ac:picMk id="5" creationId="{3BD20069-9A30-4EA0-A7BD-E99BC1C65FD6}"/>
          </ac:picMkLst>
        </pc:picChg>
      </pc:sldChg>
    </pc:docChg>
  </pc:docChgLst>
  <pc:docChgLst>
    <pc:chgData name="Alexander Perea Mena" userId="S::alexander.perea@umv.gov.co::63acb081-0e69-41e7-aeae-9c6446dad6b1" providerId="AD" clId="Web-{26F29E3E-1F88-4A81-10A4-D92F045D4593}"/>
    <pc:docChg chg="modSld">
      <pc:chgData name="Alexander Perea Mena" userId="S::alexander.perea@umv.gov.co::63acb081-0e69-41e7-aeae-9c6446dad6b1" providerId="AD" clId="Web-{26F29E3E-1F88-4A81-10A4-D92F045D4593}" dt="2020-01-31T14:13:11.374" v="50"/>
      <pc:docMkLst>
        <pc:docMk/>
      </pc:docMkLst>
      <pc:sldChg chg="modSp">
        <pc:chgData name="Alexander Perea Mena" userId="S::alexander.perea@umv.gov.co::63acb081-0e69-41e7-aeae-9c6446dad6b1" providerId="AD" clId="Web-{26F29E3E-1F88-4A81-10A4-D92F045D4593}" dt="2020-01-31T14:13:11.374" v="50"/>
        <pc:sldMkLst>
          <pc:docMk/>
          <pc:sldMk cId="1792169399" sldId="1492"/>
        </pc:sldMkLst>
        <pc:graphicFrameChg chg="mod modGraphic">
          <ac:chgData name="Alexander Perea Mena" userId="S::alexander.perea@umv.gov.co::63acb081-0e69-41e7-aeae-9c6446dad6b1" providerId="AD" clId="Web-{26F29E3E-1F88-4A81-10A4-D92F045D4593}" dt="2020-01-31T14:11:42.921" v="38"/>
          <ac:graphicFrameMkLst>
            <pc:docMk/>
            <pc:sldMk cId="1792169399" sldId="1492"/>
            <ac:graphicFrameMk id="7" creationId="{64AE5166-8BCB-4212-A510-3114B3B67055}"/>
          </ac:graphicFrameMkLst>
        </pc:graphicFrameChg>
        <pc:graphicFrameChg chg="mod modGraphic">
          <ac:chgData name="Alexander Perea Mena" userId="S::alexander.perea@umv.gov.co::63acb081-0e69-41e7-aeae-9c6446dad6b1" providerId="AD" clId="Web-{26F29E3E-1F88-4A81-10A4-D92F045D4593}" dt="2020-01-31T14:13:11.374" v="50"/>
          <ac:graphicFrameMkLst>
            <pc:docMk/>
            <pc:sldMk cId="1792169399" sldId="1492"/>
            <ac:graphicFrameMk id="8" creationId="{BADDE592-BD96-403E-975D-1739C5A9D120}"/>
          </ac:graphicFrameMkLst>
        </pc:graphicFrameChg>
      </pc:sldChg>
      <pc:sldChg chg="modSp">
        <pc:chgData name="Alexander Perea Mena" userId="S::alexander.perea@umv.gov.co::63acb081-0e69-41e7-aeae-9c6446dad6b1" providerId="AD" clId="Web-{26F29E3E-1F88-4A81-10A4-D92F045D4593}" dt="2020-01-30T16:41:58.802" v="0"/>
        <pc:sldMkLst>
          <pc:docMk/>
          <pc:sldMk cId="2231745676" sldId="1497"/>
        </pc:sldMkLst>
        <pc:graphicFrameChg chg="modGraphic">
          <ac:chgData name="Alexander Perea Mena" userId="S::alexander.perea@umv.gov.co::63acb081-0e69-41e7-aeae-9c6446dad6b1" providerId="AD" clId="Web-{26F29E3E-1F88-4A81-10A4-D92F045D4593}" dt="2020-01-30T16:41:58.802" v="0"/>
          <ac:graphicFrameMkLst>
            <pc:docMk/>
            <pc:sldMk cId="2231745676" sldId="1497"/>
            <ac:graphicFrameMk id="17" creationId="{62268CC2-A194-4528-A868-C138FCC774FC}"/>
          </ac:graphicFrameMkLst>
        </pc:graphicFrameChg>
      </pc:sldChg>
      <pc:sldChg chg="modSp">
        <pc:chgData name="Alexander Perea Mena" userId="S::alexander.perea@umv.gov.co::63acb081-0e69-41e7-aeae-9c6446dad6b1" providerId="AD" clId="Web-{26F29E3E-1F88-4A81-10A4-D92F045D4593}" dt="2020-01-31T14:11:03.249" v="24"/>
        <pc:sldMkLst>
          <pc:docMk/>
          <pc:sldMk cId="4003905058" sldId="1514"/>
        </pc:sldMkLst>
        <pc:graphicFrameChg chg="mod modGraphic">
          <ac:chgData name="Alexander Perea Mena" userId="S::alexander.perea@umv.gov.co::63acb081-0e69-41e7-aeae-9c6446dad6b1" providerId="AD" clId="Web-{26F29E3E-1F88-4A81-10A4-D92F045D4593}" dt="2020-01-31T14:11:03.249" v="24"/>
          <ac:graphicFrameMkLst>
            <pc:docMk/>
            <pc:sldMk cId="4003905058" sldId="1514"/>
            <ac:graphicFrameMk id="17" creationId="{62268CC2-A194-4528-A868-C138FCC774FC}"/>
          </ac:graphicFrameMkLst>
        </pc:graphicFrameChg>
      </pc:sldChg>
    </pc:docChg>
  </pc:docChgLst>
  <pc:docChgLst>
    <pc:chgData name="Natalia Norato Mora" userId="S::natalia.norato@umv.gov.co::a7f20160-359e-4cef-8b73-f8491900a007" providerId="AD" clId="Web-{ADC21E84-2CCD-EF4E-81EF-E682621207F8}"/>
    <pc:docChg chg="modSld">
      <pc:chgData name="Natalia Norato Mora" userId="S::natalia.norato@umv.gov.co::a7f20160-359e-4cef-8b73-f8491900a007" providerId="AD" clId="Web-{ADC21E84-2CCD-EF4E-81EF-E682621207F8}" dt="2020-01-29T14:17:55.002" v="19"/>
      <pc:docMkLst>
        <pc:docMk/>
      </pc:docMkLst>
      <pc:sldChg chg="modSp">
        <pc:chgData name="Natalia Norato Mora" userId="S::natalia.norato@umv.gov.co::a7f20160-359e-4cef-8b73-f8491900a007" providerId="AD" clId="Web-{ADC21E84-2CCD-EF4E-81EF-E682621207F8}" dt="2020-01-29T14:17:55.002" v="19"/>
        <pc:sldMkLst>
          <pc:docMk/>
          <pc:sldMk cId="1368688403" sldId="1533"/>
        </pc:sldMkLst>
        <pc:graphicFrameChg chg="mod modGraphic">
          <ac:chgData name="Natalia Norato Mora" userId="S::natalia.norato@umv.gov.co::a7f20160-359e-4cef-8b73-f8491900a007" providerId="AD" clId="Web-{ADC21E84-2CCD-EF4E-81EF-E682621207F8}" dt="2020-01-29T14:17:55.002" v="19"/>
          <ac:graphicFrameMkLst>
            <pc:docMk/>
            <pc:sldMk cId="1368688403" sldId="1533"/>
            <ac:graphicFrameMk id="3" creationId="{DD4EEC0E-89D8-43B3-8F1B-E60080A75AEC}"/>
          </ac:graphicFrameMkLst>
        </pc:graphicFrameChg>
      </pc:sldChg>
    </pc:docChg>
  </pc:docChgLst>
  <pc:docChgLst>
    <pc:chgData name="Alexander Perea Mena" userId="63acb081-0e69-41e7-aeae-9c6446dad6b1" providerId="ADAL" clId="{12D65BBF-E6FE-4D1A-97E5-5B35A2A952B6}"/>
    <pc:docChg chg="undo custSel addSld delSld modSld sldOrd modNotesMaster">
      <pc:chgData name="Alexander Perea Mena" userId="63acb081-0e69-41e7-aeae-9c6446dad6b1" providerId="ADAL" clId="{12D65BBF-E6FE-4D1A-97E5-5B35A2A952B6}" dt="2020-01-31T14:20:46.466" v="832" actId="20577"/>
      <pc:docMkLst>
        <pc:docMk/>
      </pc:docMkLst>
      <pc:sldChg chg="addSp delSp modSp">
        <pc:chgData name="Alexander Perea Mena" userId="63acb081-0e69-41e7-aeae-9c6446dad6b1" providerId="ADAL" clId="{12D65BBF-E6FE-4D1A-97E5-5B35A2A952B6}" dt="2020-01-31T14:15:54.057" v="818" actId="207"/>
        <pc:sldMkLst>
          <pc:docMk/>
          <pc:sldMk cId="1792169399" sldId="1492"/>
        </pc:sldMkLst>
        <pc:spChg chg="add mod">
          <ac:chgData name="Alexander Perea Mena" userId="63acb081-0e69-41e7-aeae-9c6446dad6b1" providerId="ADAL" clId="{12D65BBF-E6FE-4D1A-97E5-5B35A2A952B6}" dt="2020-01-29T21:07:59.608" v="630" actId="6549"/>
          <ac:spMkLst>
            <pc:docMk/>
            <pc:sldMk cId="1792169399" sldId="1492"/>
            <ac:spMk id="6" creationId="{67C51F01-40E5-459D-AF54-066429AF69C4}"/>
          </ac:spMkLst>
        </pc:spChg>
        <pc:spChg chg="del">
          <ac:chgData name="Alexander Perea Mena" userId="63acb081-0e69-41e7-aeae-9c6446dad6b1" providerId="ADAL" clId="{12D65BBF-E6FE-4D1A-97E5-5B35A2A952B6}" dt="2020-01-29T20:55:40.540" v="538" actId="478"/>
          <ac:spMkLst>
            <pc:docMk/>
            <pc:sldMk cId="1792169399" sldId="1492"/>
            <ac:spMk id="25" creationId="{365A2537-ADE3-4160-961B-371FAFD89472}"/>
          </ac:spMkLst>
        </pc:spChg>
        <pc:graphicFrameChg chg="del">
          <ac:chgData name="Alexander Perea Mena" userId="63acb081-0e69-41e7-aeae-9c6446dad6b1" providerId="ADAL" clId="{12D65BBF-E6FE-4D1A-97E5-5B35A2A952B6}" dt="2020-01-29T20:54:50.165" v="533" actId="478"/>
          <ac:graphicFrameMkLst>
            <pc:docMk/>
            <pc:sldMk cId="1792169399" sldId="1492"/>
            <ac:graphicFrameMk id="5" creationId="{137E3225-3466-4082-8AE6-2B6388063913}"/>
          </ac:graphicFrameMkLst>
        </pc:graphicFrameChg>
        <pc:graphicFrameChg chg="add mod">
          <ac:chgData name="Alexander Perea Mena" userId="63acb081-0e69-41e7-aeae-9c6446dad6b1" providerId="ADAL" clId="{12D65BBF-E6FE-4D1A-97E5-5B35A2A952B6}" dt="2020-01-30T20:14:51.535" v="805"/>
          <ac:graphicFrameMkLst>
            <pc:docMk/>
            <pc:sldMk cId="1792169399" sldId="1492"/>
            <ac:graphicFrameMk id="7" creationId="{64AE5166-8BCB-4212-A510-3114B3B67055}"/>
          </ac:graphicFrameMkLst>
        </pc:graphicFrameChg>
        <pc:graphicFrameChg chg="add mod modGraphic">
          <ac:chgData name="Alexander Perea Mena" userId="63acb081-0e69-41e7-aeae-9c6446dad6b1" providerId="ADAL" clId="{12D65BBF-E6FE-4D1A-97E5-5B35A2A952B6}" dt="2020-01-31T14:15:54.057" v="818" actId="207"/>
          <ac:graphicFrameMkLst>
            <pc:docMk/>
            <pc:sldMk cId="1792169399" sldId="1492"/>
            <ac:graphicFrameMk id="8" creationId="{BADDE592-BD96-403E-975D-1739C5A9D120}"/>
          </ac:graphicFrameMkLst>
        </pc:graphicFrameChg>
      </pc:sldChg>
      <pc:sldChg chg="addSp delSp modSp">
        <pc:chgData name="Alexander Perea Mena" userId="63acb081-0e69-41e7-aeae-9c6446dad6b1" providerId="ADAL" clId="{12D65BBF-E6FE-4D1A-97E5-5B35A2A952B6}" dt="2020-01-30T20:12:30.933" v="803"/>
        <pc:sldMkLst>
          <pc:docMk/>
          <pc:sldMk cId="2231745676" sldId="1497"/>
        </pc:sldMkLst>
        <pc:spChg chg="add del">
          <ac:chgData name="Alexander Perea Mena" userId="63acb081-0e69-41e7-aeae-9c6446dad6b1" providerId="ADAL" clId="{12D65BBF-E6FE-4D1A-97E5-5B35A2A952B6}" dt="2020-01-30T20:01:36.977" v="734"/>
          <ac:spMkLst>
            <pc:docMk/>
            <pc:sldMk cId="2231745676" sldId="1497"/>
            <ac:spMk id="2" creationId="{3D8B30DA-1C22-4DDE-B1DD-190F496DBE3B}"/>
          </ac:spMkLst>
        </pc:spChg>
        <pc:spChg chg="mod">
          <ac:chgData name="Alexander Perea Mena" userId="63acb081-0e69-41e7-aeae-9c6446dad6b1" providerId="ADAL" clId="{12D65BBF-E6FE-4D1A-97E5-5B35A2A952B6}" dt="2020-01-30T20:02:12.246" v="739" actId="1076"/>
          <ac:spMkLst>
            <pc:docMk/>
            <pc:sldMk cId="2231745676" sldId="1497"/>
            <ac:spMk id="18" creationId="{6F5F41C8-DA76-448B-BF4C-CBC427648CEF}"/>
          </ac:spMkLst>
        </pc:spChg>
        <pc:graphicFrameChg chg="add mod modGraphic">
          <ac:chgData name="Alexander Perea Mena" userId="63acb081-0e69-41e7-aeae-9c6446dad6b1" providerId="ADAL" clId="{12D65BBF-E6FE-4D1A-97E5-5B35A2A952B6}" dt="2020-01-30T20:12:30.933" v="803"/>
          <ac:graphicFrameMkLst>
            <pc:docMk/>
            <pc:sldMk cId="2231745676" sldId="1497"/>
            <ac:graphicFrameMk id="3" creationId="{397D3356-384B-49BD-B1E7-C1AC3F8B208A}"/>
          </ac:graphicFrameMkLst>
        </pc:graphicFrameChg>
        <pc:graphicFrameChg chg="add del mod modGraphic">
          <ac:chgData name="Alexander Perea Mena" userId="63acb081-0e69-41e7-aeae-9c6446dad6b1" providerId="ADAL" clId="{12D65BBF-E6FE-4D1A-97E5-5B35A2A952B6}" dt="2020-01-30T20:05:30.900" v="763" actId="478"/>
          <ac:graphicFrameMkLst>
            <pc:docMk/>
            <pc:sldMk cId="2231745676" sldId="1497"/>
            <ac:graphicFrameMk id="5" creationId="{74AD10E4-DC44-4FE8-AF86-B80D6C2DBBD1}"/>
          </ac:graphicFrameMkLst>
        </pc:graphicFrameChg>
        <pc:graphicFrameChg chg="mod modGraphic">
          <ac:chgData name="Alexander Perea Mena" userId="63acb081-0e69-41e7-aeae-9c6446dad6b1" providerId="ADAL" clId="{12D65BBF-E6FE-4D1A-97E5-5B35A2A952B6}" dt="2020-01-30T19:59:55.903" v="731" actId="20577"/>
          <ac:graphicFrameMkLst>
            <pc:docMk/>
            <pc:sldMk cId="2231745676" sldId="1497"/>
            <ac:graphicFrameMk id="17" creationId="{62268CC2-A194-4528-A868-C138FCC774FC}"/>
          </ac:graphicFrameMkLst>
        </pc:graphicFrameChg>
      </pc:sldChg>
      <pc:sldChg chg="modSp">
        <pc:chgData name="Alexander Perea Mena" userId="63acb081-0e69-41e7-aeae-9c6446dad6b1" providerId="ADAL" clId="{12D65BBF-E6FE-4D1A-97E5-5B35A2A952B6}" dt="2020-01-29T20:20:23.994" v="386" actId="113"/>
        <pc:sldMkLst>
          <pc:docMk/>
          <pc:sldMk cId="3999408820" sldId="1499"/>
        </pc:sldMkLst>
        <pc:graphicFrameChg chg="mod modGraphic">
          <ac:chgData name="Alexander Perea Mena" userId="63acb081-0e69-41e7-aeae-9c6446dad6b1" providerId="ADAL" clId="{12D65BBF-E6FE-4D1A-97E5-5B35A2A952B6}" dt="2020-01-29T20:20:23.994" v="386" actId="113"/>
          <ac:graphicFrameMkLst>
            <pc:docMk/>
            <pc:sldMk cId="3999408820" sldId="1499"/>
            <ac:graphicFrameMk id="17" creationId="{62268CC2-A194-4528-A868-C138FCC774FC}"/>
          </ac:graphicFrameMkLst>
        </pc:graphicFrameChg>
      </pc:sldChg>
      <pc:sldChg chg="del">
        <pc:chgData name="Alexander Perea Mena" userId="63acb081-0e69-41e7-aeae-9c6446dad6b1" providerId="ADAL" clId="{12D65BBF-E6FE-4D1A-97E5-5B35A2A952B6}" dt="2020-01-29T21:07:29.813" v="628" actId="2696"/>
        <pc:sldMkLst>
          <pc:docMk/>
          <pc:sldMk cId="1307953621" sldId="1501"/>
        </pc:sldMkLst>
      </pc:sldChg>
      <pc:sldChg chg="add setBg">
        <pc:chgData name="Alexander Perea Mena" userId="63acb081-0e69-41e7-aeae-9c6446dad6b1" providerId="ADAL" clId="{12D65BBF-E6FE-4D1A-97E5-5B35A2A952B6}" dt="2020-01-29T21:07:35.087" v="629"/>
        <pc:sldMkLst>
          <pc:docMk/>
          <pc:sldMk cId="1726646358" sldId="1501"/>
        </pc:sldMkLst>
      </pc:sldChg>
      <pc:sldChg chg="add setBg">
        <pc:chgData name="Alexander Perea Mena" userId="63acb081-0e69-41e7-aeae-9c6446dad6b1" providerId="ADAL" clId="{12D65BBF-E6FE-4D1A-97E5-5B35A2A952B6}" dt="2020-01-29T21:06:17.509" v="627"/>
        <pc:sldMkLst>
          <pc:docMk/>
          <pc:sldMk cId="3027619904" sldId="1502"/>
        </pc:sldMkLst>
      </pc:sldChg>
      <pc:sldChg chg="del">
        <pc:chgData name="Alexander Perea Mena" userId="63acb081-0e69-41e7-aeae-9c6446dad6b1" providerId="ADAL" clId="{12D65BBF-E6FE-4D1A-97E5-5B35A2A952B6}" dt="2020-01-29T21:06:13.033" v="626" actId="2696"/>
        <pc:sldMkLst>
          <pc:docMk/>
          <pc:sldMk cId="3327721725" sldId="1502"/>
        </pc:sldMkLst>
      </pc:sldChg>
      <pc:sldChg chg="del">
        <pc:chgData name="Alexander Perea Mena" userId="63acb081-0e69-41e7-aeae-9c6446dad6b1" providerId="ADAL" clId="{12D65BBF-E6FE-4D1A-97E5-5B35A2A952B6}" dt="2020-01-29T21:07:29.813" v="628" actId="2696"/>
        <pc:sldMkLst>
          <pc:docMk/>
          <pc:sldMk cId="2241129055" sldId="1503"/>
        </pc:sldMkLst>
      </pc:sldChg>
      <pc:sldChg chg="add setBg">
        <pc:chgData name="Alexander Perea Mena" userId="63acb081-0e69-41e7-aeae-9c6446dad6b1" providerId="ADAL" clId="{12D65BBF-E6FE-4D1A-97E5-5B35A2A952B6}" dt="2020-01-29T21:07:35.087" v="629"/>
        <pc:sldMkLst>
          <pc:docMk/>
          <pc:sldMk cId="3077976367" sldId="1503"/>
        </pc:sldMkLst>
      </pc:sldChg>
      <pc:sldChg chg="del">
        <pc:chgData name="Alexander Perea Mena" userId="63acb081-0e69-41e7-aeae-9c6446dad6b1" providerId="ADAL" clId="{12D65BBF-E6FE-4D1A-97E5-5B35A2A952B6}" dt="2020-01-29T21:07:29.813" v="628" actId="2696"/>
        <pc:sldMkLst>
          <pc:docMk/>
          <pc:sldMk cId="62267552" sldId="1504"/>
        </pc:sldMkLst>
      </pc:sldChg>
      <pc:sldChg chg="add setBg">
        <pc:chgData name="Alexander Perea Mena" userId="63acb081-0e69-41e7-aeae-9c6446dad6b1" providerId="ADAL" clId="{12D65BBF-E6FE-4D1A-97E5-5B35A2A952B6}" dt="2020-01-29T21:07:35.087" v="629"/>
        <pc:sldMkLst>
          <pc:docMk/>
          <pc:sldMk cId="2768744324" sldId="1504"/>
        </pc:sldMkLst>
      </pc:sldChg>
      <pc:sldChg chg="add setBg">
        <pc:chgData name="Alexander Perea Mena" userId="63acb081-0e69-41e7-aeae-9c6446dad6b1" providerId="ADAL" clId="{12D65BBF-E6FE-4D1A-97E5-5B35A2A952B6}" dt="2020-01-29T21:07:35.087" v="629"/>
        <pc:sldMkLst>
          <pc:docMk/>
          <pc:sldMk cId="1279615892" sldId="1505"/>
        </pc:sldMkLst>
      </pc:sldChg>
      <pc:sldChg chg="del">
        <pc:chgData name="Alexander Perea Mena" userId="63acb081-0e69-41e7-aeae-9c6446dad6b1" providerId="ADAL" clId="{12D65BBF-E6FE-4D1A-97E5-5B35A2A952B6}" dt="2020-01-29T21:07:29.813" v="628" actId="2696"/>
        <pc:sldMkLst>
          <pc:docMk/>
          <pc:sldMk cId="1341099611" sldId="1505"/>
        </pc:sldMkLst>
      </pc:sldChg>
      <pc:sldChg chg="modSp">
        <pc:chgData name="Alexander Perea Mena" userId="63acb081-0e69-41e7-aeae-9c6446dad6b1" providerId="ADAL" clId="{12D65BBF-E6FE-4D1A-97E5-5B35A2A952B6}" dt="2020-01-30T20:01:32.758" v="732"/>
        <pc:sldMkLst>
          <pc:docMk/>
          <pc:sldMk cId="4003905058" sldId="1514"/>
        </pc:sldMkLst>
        <pc:graphicFrameChg chg="mod modGraphic">
          <ac:chgData name="Alexander Perea Mena" userId="63acb081-0e69-41e7-aeae-9c6446dad6b1" providerId="ADAL" clId="{12D65BBF-E6FE-4D1A-97E5-5B35A2A952B6}" dt="2020-01-30T20:01:32.758" v="732"/>
          <ac:graphicFrameMkLst>
            <pc:docMk/>
            <pc:sldMk cId="4003905058" sldId="1514"/>
            <ac:graphicFrameMk id="17" creationId="{62268CC2-A194-4528-A868-C138FCC774FC}"/>
          </ac:graphicFrameMkLst>
        </pc:graphicFrameChg>
      </pc:sldChg>
      <pc:sldChg chg="modSp">
        <pc:chgData name="Alexander Perea Mena" userId="63acb081-0e69-41e7-aeae-9c6446dad6b1" providerId="ADAL" clId="{12D65BBF-E6FE-4D1A-97E5-5B35A2A952B6}" dt="2020-01-29T13:38:11.191" v="14" actId="113"/>
        <pc:sldMkLst>
          <pc:docMk/>
          <pc:sldMk cId="2712030091" sldId="1515"/>
        </pc:sldMkLst>
        <pc:graphicFrameChg chg="mod modGraphic">
          <ac:chgData name="Alexander Perea Mena" userId="63acb081-0e69-41e7-aeae-9c6446dad6b1" providerId="ADAL" clId="{12D65BBF-E6FE-4D1A-97E5-5B35A2A952B6}" dt="2020-01-29T13:38:11.191" v="14" actId="113"/>
          <ac:graphicFrameMkLst>
            <pc:docMk/>
            <pc:sldMk cId="2712030091" sldId="1515"/>
            <ac:graphicFrameMk id="17" creationId="{62268CC2-A194-4528-A868-C138FCC774FC}"/>
          </ac:graphicFrameMkLst>
        </pc:graphicFrameChg>
      </pc:sldChg>
      <pc:sldChg chg="modSp">
        <pc:chgData name="Alexander Perea Mena" userId="63acb081-0e69-41e7-aeae-9c6446dad6b1" providerId="ADAL" clId="{12D65BBF-E6FE-4D1A-97E5-5B35A2A952B6}" dt="2020-01-29T13:56:03.063" v="322" actId="20577"/>
        <pc:sldMkLst>
          <pc:docMk/>
          <pc:sldMk cId="2152721759" sldId="1516"/>
        </pc:sldMkLst>
        <pc:graphicFrameChg chg="modGraphic">
          <ac:chgData name="Alexander Perea Mena" userId="63acb081-0e69-41e7-aeae-9c6446dad6b1" providerId="ADAL" clId="{12D65BBF-E6FE-4D1A-97E5-5B35A2A952B6}" dt="2020-01-29T13:56:03.063" v="322" actId="20577"/>
          <ac:graphicFrameMkLst>
            <pc:docMk/>
            <pc:sldMk cId="2152721759" sldId="1516"/>
            <ac:graphicFrameMk id="17" creationId="{62268CC2-A194-4528-A868-C138FCC774FC}"/>
          </ac:graphicFrameMkLst>
        </pc:graphicFrameChg>
      </pc:sldChg>
      <pc:sldChg chg="add del">
        <pc:chgData name="Alexander Perea Mena" userId="63acb081-0e69-41e7-aeae-9c6446dad6b1" providerId="ADAL" clId="{12D65BBF-E6FE-4D1A-97E5-5B35A2A952B6}" dt="2020-01-29T20:31:34.979" v="389" actId="47"/>
        <pc:sldMkLst>
          <pc:docMk/>
          <pc:sldMk cId="772325438" sldId="1542"/>
        </pc:sldMkLst>
      </pc:sldChg>
      <pc:sldChg chg="addSp delSp modSp add del setBg">
        <pc:chgData name="Alexander Perea Mena" userId="63acb081-0e69-41e7-aeae-9c6446dad6b1" providerId="ADAL" clId="{12D65BBF-E6FE-4D1A-97E5-5B35A2A952B6}" dt="2020-01-29T20:59:09.335" v="543" actId="47"/>
        <pc:sldMkLst>
          <pc:docMk/>
          <pc:sldMk cId="2115335359" sldId="1543"/>
        </pc:sldMkLst>
        <pc:spChg chg="del mod">
          <ac:chgData name="Alexander Perea Mena" userId="63acb081-0e69-41e7-aeae-9c6446dad6b1" providerId="ADAL" clId="{12D65BBF-E6FE-4D1A-97E5-5B35A2A952B6}" dt="2020-01-29T20:55:33.045" v="537"/>
          <ac:spMkLst>
            <pc:docMk/>
            <pc:sldMk cId="2115335359" sldId="1543"/>
            <ac:spMk id="25" creationId="{365A2537-ADE3-4160-961B-371FAFD89472}"/>
          </ac:spMkLst>
        </pc:spChg>
        <pc:graphicFrameChg chg="mod modGraphic">
          <ac:chgData name="Alexander Perea Mena" userId="63acb081-0e69-41e7-aeae-9c6446dad6b1" providerId="ADAL" clId="{12D65BBF-E6FE-4D1A-97E5-5B35A2A952B6}" dt="2020-01-29T20:52:23.561" v="530" actId="1076"/>
          <ac:graphicFrameMkLst>
            <pc:docMk/>
            <pc:sldMk cId="2115335359" sldId="1543"/>
            <ac:graphicFrameMk id="5" creationId="{137E3225-3466-4082-8AE6-2B6388063913}"/>
          </ac:graphicFrameMkLst>
        </pc:graphicFrameChg>
        <pc:graphicFrameChg chg="add mod modGraphic">
          <ac:chgData name="Alexander Perea Mena" userId="63acb081-0e69-41e7-aeae-9c6446dad6b1" providerId="ADAL" clId="{12D65BBF-E6FE-4D1A-97E5-5B35A2A952B6}" dt="2020-01-29T20:52:20.144" v="529" actId="1076"/>
          <ac:graphicFrameMkLst>
            <pc:docMk/>
            <pc:sldMk cId="2115335359" sldId="1543"/>
            <ac:graphicFrameMk id="6" creationId="{0DD5724E-41B7-4505-B602-EE45B0E17482}"/>
          </ac:graphicFrameMkLst>
        </pc:graphicFrameChg>
      </pc:sldChg>
      <pc:sldChg chg="del">
        <pc:chgData name="Alexander Perea Mena" userId="63acb081-0e69-41e7-aeae-9c6446dad6b1" providerId="ADAL" clId="{12D65BBF-E6FE-4D1A-97E5-5B35A2A952B6}" dt="2020-01-29T20:51:28.120" v="503"/>
        <pc:sldMkLst>
          <pc:docMk/>
          <pc:sldMk cId="1978901804" sldId="1544"/>
        </pc:sldMkLst>
      </pc:sldChg>
      <pc:sldChg chg="add del">
        <pc:chgData name="Alexander Perea Mena" userId="63acb081-0e69-41e7-aeae-9c6446dad6b1" providerId="ADAL" clId="{12D65BBF-E6FE-4D1A-97E5-5B35A2A952B6}" dt="2020-01-29T20:55:16.730" v="536" actId="47"/>
        <pc:sldMkLst>
          <pc:docMk/>
          <pc:sldMk cId="3886698256" sldId="1544"/>
        </pc:sldMkLst>
      </pc:sldChg>
      <pc:sldChg chg="addSp delSp modSp add">
        <pc:chgData name="Alexander Perea Mena" userId="63acb081-0e69-41e7-aeae-9c6446dad6b1" providerId="ADAL" clId="{12D65BBF-E6FE-4D1A-97E5-5B35A2A952B6}" dt="2020-01-31T14:20:46.466" v="832" actId="20577"/>
        <pc:sldMkLst>
          <pc:docMk/>
          <pc:sldMk cId="3073496888" sldId="1545"/>
        </pc:sldMkLst>
        <pc:spChg chg="add mod">
          <ac:chgData name="Alexander Perea Mena" userId="63acb081-0e69-41e7-aeae-9c6446dad6b1" providerId="ADAL" clId="{12D65BBF-E6FE-4D1A-97E5-5B35A2A952B6}" dt="2020-01-29T21:03:46.270" v="587" actId="1076"/>
          <ac:spMkLst>
            <pc:docMk/>
            <pc:sldMk cId="3073496888" sldId="1545"/>
            <ac:spMk id="7" creationId="{C93C782D-2100-4EF6-A7E2-AF227664BE59}"/>
          </ac:spMkLst>
        </pc:spChg>
        <pc:spChg chg="del">
          <ac:chgData name="Alexander Perea Mena" userId="63acb081-0e69-41e7-aeae-9c6446dad6b1" providerId="ADAL" clId="{12D65BBF-E6FE-4D1A-97E5-5B35A2A952B6}" dt="2020-01-29T20:59:47.942" v="548" actId="478"/>
          <ac:spMkLst>
            <pc:docMk/>
            <pc:sldMk cId="3073496888" sldId="1545"/>
            <ac:spMk id="23" creationId="{C0923E8E-F77C-49F4-A91E-4CDB461807FB}"/>
          </ac:spMkLst>
        </pc:spChg>
        <pc:spChg chg="del">
          <ac:chgData name="Alexander Perea Mena" userId="63acb081-0e69-41e7-aeae-9c6446dad6b1" providerId="ADAL" clId="{12D65BBF-E6FE-4D1A-97E5-5B35A2A952B6}" dt="2020-01-29T20:59:38.541" v="546" actId="478"/>
          <ac:spMkLst>
            <pc:docMk/>
            <pc:sldMk cId="3073496888" sldId="1545"/>
            <ac:spMk id="25" creationId="{365A2537-ADE3-4160-961B-371FAFD89472}"/>
          </ac:spMkLst>
        </pc:spChg>
        <pc:graphicFrameChg chg="del">
          <ac:chgData name="Alexander Perea Mena" userId="63acb081-0e69-41e7-aeae-9c6446dad6b1" providerId="ADAL" clId="{12D65BBF-E6FE-4D1A-97E5-5B35A2A952B6}" dt="2020-01-29T20:55:09.694" v="535" actId="478"/>
          <ac:graphicFrameMkLst>
            <pc:docMk/>
            <pc:sldMk cId="3073496888" sldId="1545"/>
            <ac:graphicFrameMk id="5" creationId="{137E3225-3466-4082-8AE6-2B6388063913}"/>
          </ac:graphicFrameMkLst>
        </pc:graphicFrameChg>
        <pc:graphicFrameChg chg="add mod modGraphic">
          <ac:chgData name="Alexander Perea Mena" userId="63acb081-0e69-41e7-aeae-9c6446dad6b1" providerId="ADAL" clId="{12D65BBF-E6FE-4D1A-97E5-5B35A2A952B6}" dt="2020-01-31T14:20:46.466" v="832" actId="20577"/>
          <ac:graphicFrameMkLst>
            <pc:docMk/>
            <pc:sldMk cId="3073496888" sldId="1545"/>
            <ac:graphicFrameMk id="6" creationId="{D34236EF-F1B7-42B9-8C5E-01C8032C383B}"/>
          </ac:graphicFrameMkLst>
        </pc:graphicFrameChg>
      </pc:sldChg>
      <pc:sldChg chg="add del">
        <pc:chgData name="Alexander Perea Mena" userId="63acb081-0e69-41e7-aeae-9c6446dad6b1" providerId="ADAL" clId="{12D65BBF-E6FE-4D1A-97E5-5B35A2A952B6}" dt="2020-01-29T21:06:13.033" v="626" actId="2696"/>
        <pc:sldMkLst>
          <pc:docMk/>
          <pc:sldMk cId="2663978927" sldId="1546"/>
        </pc:sldMkLst>
      </pc:sldChg>
      <pc:sldChg chg="add setBg">
        <pc:chgData name="Alexander Perea Mena" userId="63acb081-0e69-41e7-aeae-9c6446dad6b1" providerId="ADAL" clId="{12D65BBF-E6FE-4D1A-97E5-5B35A2A952B6}" dt="2020-01-29T21:06:17.509" v="627"/>
        <pc:sldMkLst>
          <pc:docMk/>
          <pc:sldMk cId="4142023040" sldId="1546"/>
        </pc:sldMkLst>
      </pc:sldChg>
      <pc:sldChg chg="addSp delSp add del ord">
        <pc:chgData name="Alexander Perea Mena" userId="63acb081-0e69-41e7-aeae-9c6446dad6b1" providerId="ADAL" clId="{12D65BBF-E6FE-4D1A-97E5-5B35A2A952B6}" dt="2020-01-30T20:12:53.066" v="804" actId="47"/>
        <pc:sldMkLst>
          <pc:docMk/>
          <pc:sldMk cId="1555145718" sldId="1547"/>
        </pc:sldMkLst>
        <pc:spChg chg="add">
          <ac:chgData name="Alexander Perea Mena" userId="63acb081-0e69-41e7-aeae-9c6446dad6b1" providerId="ADAL" clId="{12D65BBF-E6FE-4D1A-97E5-5B35A2A952B6}" dt="2020-01-30T19:55:52.124" v="662"/>
          <ac:spMkLst>
            <pc:docMk/>
            <pc:sldMk cId="1555145718" sldId="1547"/>
            <ac:spMk id="3" creationId="{F6FA0A94-8AD4-45D7-8796-43C2F179A037}"/>
          </ac:spMkLst>
        </pc:spChg>
        <pc:spChg chg="del">
          <ac:chgData name="Alexander Perea Mena" userId="63acb081-0e69-41e7-aeae-9c6446dad6b1" providerId="ADAL" clId="{12D65BBF-E6FE-4D1A-97E5-5B35A2A952B6}" dt="2020-01-30T19:55:56.189" v="663" actId="478"/>
          <ac:spMkLst>
            <pc:docMk/>
            <pc:sldMk cId="1555145718" sldId="1547"/>
            <ac:spMk id="8" creationId="{F8868DA1-AAEC-4DC4-AA8E-7B2871F567F9}"/>
          </ac:spMkLst>
        </pc:spChg>
        <pc:graphicFrameChg chg="add del">
          <ac:chgData name="Alexander Perea Mena" userId="63acb081-0e69-41e7-aeae-9c6446dad6b1" providerId="ADAL" clId="{12D65BBF-E6FE-4D1A-97E5-5B35A2A952B6}" dt="2020-01-30T19:56:25.494" v="665"/>
          <ac:graphicFrameMkLst>
            <pc:docMk/>
            <pc:sldMk cId="1555145718" sldId="1547"/>
            <ac:graphicFrameMk id="2" creationId="{02B25F12-E59E-41B0-BCFC-8183AFE9D03D}"/>
          </ac:graphicFrameMkLst>
        </pc:graphicFrameChg>
      </pc:sldChg>
      <pc:sldChg chg="add del">
        <pc:chgData name="Alexander Perea Mena" userId="63acb081-0e69-41e7-aeae-9c6446dad6b1" providerId="ADAL" clId="{12D65BBF-E6FE-4D1A-97E5-5B35A2A952B6}" dt="2020-01-30T19:55:29.809" v="658" actId="47"/>
        <pc:sldMkLst>
          <pc:docMk/>
          <pc:sldMk cId="1910811228" sldId="1547"/>
        </pc:sldMkLst>
      </pc:sldChg>
    </pc:docChg>
  </pc:docChgLst>
  <pc:docChgLst>
    <pc:chgData name="Diana Marcela Del Pilar" userId="ba5efa93-3ffe-4dc7-8d0a-9976f83b7e48" providerId="ADAL" clId="{5B3BC4B5-5935-4040-AE70-BC8DC13B4A09}"/>
    <pc:docChg chg="modSld">
      <pc:chgData name="Diana Marcela Del Pilar" userId="ba5efa93-3ffe-4dc7-8d0a-9976f83b7e48" providerId="ADAL" clId="{5B3BC4B5-5935-4040-AE70-BC8DC13B4A09}" dt="2020-01-29T16:39:49.381" v="57" actId="20577"/>
      <pc:docMkLst>
        <pc:docMk/>
      </pc:docMkLst>
      <pc:sldChg chg="modSp">
        <pc:chgData name="Diana Marcela Del Pilar" userId="ba5efa93-3ffe-4dc7-8d0a-9976f83b7e48" providerId="ADAL" clId="{5B3BC4B5-5935-4040-AE70-BC8DC13B4A09}" dt="2020-01-29T16:34:39.287" v="25" actId="20577"/>
        <pc:sldMkLst>
          <pc:docMk/>
          <pc:sldMk cId="3790660757" sldId="1523"/>
        </pc:sldMkLst>
        <pc:spChg chg="mod">
          <ac:chgData name="Diana Marcela Del Pilar" userId="ba5efa93-3ffe-4dc7-8d0a-9976f83b7e48" providerId="ADAL" clId="{5B3BC4B5-5935-4040-AE70-BC8DC13B4A09}" dt="2020-01-29T16:34:39.287" v="25" actId="20577"/>
          <ac:spMkLst>
            <pc:docMk/>
            <pc:sldMk cId="3790660757" sldId="1523"/>
            <ac:spMk id="3" creationId="{088B2563-15BD-40D0-8E4C-5B9ED7512CF6}"/>
          </ac:spMkLst>
        </pc:spChg>
      </pc:sldChg>
      <pc:sldChg chg="modSp">
        <pc:chgData name="Diana Marcela Del Pilar" userId="ba5efa93-3ffe-4dc7-8d0a-9976f83b7e48" providerId="ADAL" clId="{5B3BC4B5-5935-4040-AE70-BC8DC13B4A09}" dt="2020-01-29T16:34:26.959" v="19" actId="20577"/>
        <pc:sldMkLst>
          <pc:docMk/>
          <pc:sldMk cId="2954339604" sldId="1524"/>
        </pc:sldMkLst>
        <pc:spChg chg="mod">
          <ac:chgData name="Diana Marcela Del Pilar" userId="ba5efa93-3ffe-4dc7-8d0a-9976f83b7e48" providerId="ADAL" clId="{5B3BC4B5-5935-4040-AE70-BC8DC13B4A09}" dt="2020-01-29T16:34:26.959" v="19" actId="20577"/>
          <ac:spMkLst>
            <pc:docMk/>
            <pc:sldMk cId="2954339604" sldId="1524"/>
            <ac:spMk id="3" creationId="{088B2563-15BD-40D0-8E4C-5B9ED7512CF6}"/>
          </ac:spMkLst>
        </pc:spChg>
        <pc:spChg chg="mod">
          <ac:chgData name="Diana Marcela Del Pilar" userId="ba5efa93-3ffe-4dc7-8d0a-9976f83b7e48" providerId="ADAL" clId="{5B3BC4B5-5935-4040-AE70-BC8DC13B4A09}" dt="2020-01-29T16:33:16.311" v="6" actId="20577"/>
          <ac:spMkLst>
            <pc:docMk/>
            <pc:sldMk cId="2954339604" sldId="1524"/>
            <ac:spMk id="30" creationId="{11160A74-CA5D-4DB6-83D3-464837CC4C5D}"/>
          </ac:spMkLst>
        </pc:spChg>
        <pc:spChg chg="mod">
          <ac:chgData name="Diana Marcela Del Pilar" userId="ba5efa93-3ffe-4dc7-8d0a-9976f83b7e48" providerId="ADAL" clId="{5B3BC4B5-5935-4040-AE70-BC8DC13B4A09}" dt="2020-01-29T16:33:48.772" v="12" actId="14100"/>
          <ac:spMkLst>
            <pc:docMk/>
            <pc:sldMk cId="2954339604" sldId="1524"/>
            <ac:spMk id="32" creationId="{3BCA50E1-3897-40B4-A24D-DCE74F0E4C31}"/>
          </ac:spMkLst>
        </pc:spChg>
        <pc:spChg chg="mod">
          <ac:chgData name="Diana Marcela Del Pilar" userId="ba5efa93-3ffe-4dc7-8d0a-9976f83b7e48" providerId="ADAL" clId="{5B3BC4B5-5935-4040-AE70-BC8DC13B4A09}" dt="2020-01-29T16:34:06.638" v="17" actId="20577"/>
          <ac:spMkLst>
            <pc:docMk/>
            <pc:sldMk cId="2954339604" sldId="1524"/>
            <ac:spMk id="35" creationId="{D2185660-9BB8-49F7-ADB6-C61E51793B1E}"/>
          </ac:spMkLst>
        </pc:spChg>
      </pc:sldChg>
      <pc:sldChg chg="modSp">
        <pc:chgData name="Diana Marcela Del Pilar" userId="ba5efa93-3ffe-4dc7-8d0a-9976f83b7e48" providerId="ADAL" clId="{5B3BC4B5-5935-4040-AE70-BC8DC13B4A09}" dt="2020-01-29T16:35:58.908" v="31" actId="20577"/>
        <pc:sldMkLst>
          <pc:docMk/>
          <pc:sldMk cId="2371698918" sldId="1526"/>
        </pc:sldMkLst>
        <pc:graphicFrameChg chg="mod">
          <ac:chgData name="Diana Marcela Del Pilar" userId="ba5efa93-3ffe-4dc7-8d0a-9976f83b7e48" providerId="ADAL" clId="{5B3BC4B5-5935-4040-AE70-BC8DC13B4A09}" dt="2020-01-29T16:35:58.908" v="31" actId="20577"/>
          <ac:graphicFrameMkLst>
            <pc:docMk/>
            <pc:sldMk cId="2371698918" sldId="1526"/>
            <ac:graphicFrameMk id="13" creationId="{539C78E8-D148-48FC-85E2-68CDD564E559}"/>
          </ac:graphicFrameMkLst>
        </pc:graphicFrameChg>
      </pc:sldChg>
      <pc:sldChg chg="modSp">
        <pc:chgData name="Diana Marcela Del Pilar" userId="ba5efa93-3ffe-4dc7-8d0a-9976f83b7e48" providerId="ADAL" clId="{5B3BC4B5-5935-4040-AE70-BC8DC13B4A09}" dt="2020-01-29T16:39:49.381" v="57" actId="20577"/>
        <pc:sldMkLst>
          <pc:docMk/>
          <pc:sldMk cId="1750447352" sldId="1527"/>
        </pc:sldMkLst>
        <pc:spChg chg="mod">
          <ac:chgData name="Diana Marcela Del Pilar" userId="ba5efa93-3ffe-4dc7-8d0a-9976f83b7e48" providerId="ADAL" clId="{5B3BC4B5-5935-4040-AE70-BC8DC13B4A09}" dt="2020-01-29T16:39:49.381" v="57" actId="20577"/>
          <ac:spMkLst>
            <pc:docMk/>
            <pc:sldMk cId="1750447352" sldId="1527"/>
            <ac:spMk id="8" creationId="{72CF74D2-C84E-425A-8124-FA9BC96222A8}"/>
          </ac:spMkLst>
        </pc:spChg>
      </pc:sldChg>
    </pc:docChg>
  </pc:docChgLst>
  <pc:docChgLst>
    <pc:chgData name="Natalia Norato Mora" userId="a7f20160-359e-4cef-8b73-f8491900a007" providerId="ADAL" clId="{2A18D19D-3BC3-4788-A423-7EC0FCF9C2F7}"/>
    <pc:docChg chg="undo custSel delSld modSld">
      <pc:chgData name="Natalia Norato Mora" userId="a7f20160-359e-4cef-8b73-f8491900a007" providerId="ADAL" clId="{2A18D19D-3BC3-4788-A423-7EC0FCF9C2F7}" dt="2020-02-11T16:49:15.691" v="22" actId="14734"/>
      <pc:docMkLst>
        <pc:docMk/>
      </pc:docMkLst>
      <pc:sldChg chg="modSp mod">
        <pc:chgData name="Natalia Norato Mora" userId="a7f20160-359e-4cef-8b73-f8491900a007" providerId="ADAL" clId="{2A18D19D-3BC3-4788-A423-7EC0FCF9C2F7}" dt="2020-02-05T21:33:16.813" v="5" actId="21"/>
        <pc:sldMkLst>
          <pc:docMk/>
          <pc:sldMk cId="757298247" sldId="1490"/>
        </pc:sldMkLst>
        <pc:spChg chg="mod">
          <ac:chgData name="Natalia Norato Mora" userId="a7f20160-359e-4cef-8b73-f8491900a007" providerId="ADAL" clId="{2A18D19D-3BC3-4788-A423-7EC0FCF9C2F7}" dt="2020-02-05T21:33:16.813" v="5" actId="21"/>
          <ac:spMkLst>
            <pc:docMk/>
            <pc:sldMk cId="757298247" sldId="1490"/>
            <ac:spMk id="8" creationId="{F8868DA1-AAEC-4DC4-AA8E-7B2871F567F9}"/>
          </ac:spMkLst>
        </pc:spChg>
      </pc:sldChg>
      <pc:sldChg chg="modSp mod">
        <pc:chgData name="Natalia Norato Mora" userId="a7f20160-359e-4cef-8b73-f8491900a007" providerId="ADAL" clId="{2A18D19D-3BC3-4788-A423-7EC0FCF9C2F7}" dt="2020-02-11T16:49:15.691" v="22" actId="14734"/>
        <pc:sldMkLst>
          <pc:docMk/>
          <pc:sldMk cId="2026988623" sldId="1500"/>
        </pc:sldMkLst>
        <pc:graphicFrameChg chg="modGraphic">
          <ac:chgData name="Natalia Norato Mora" userId="a7f20160-359e-4cef-8b73-f8491900a007" providerId="ADAL" clId="{2A18D19D-3BC3-4788-A423-7EC0FCF9C2F7}" dt="2020-02-11T16:49:15.691" v="22" actId="14734"/>
          <ac:graphicFrameMkLst>
            <pc:docMk/>
            <pc:sldMk cId="2026988623" sldId="1500"/>
            <ac:graphicFrameMk id="2" creationId="{E4724560-9433-42A6-9584-8A4DF5EDF957}"/>
          </ac:graphicFrameMkLst>
        </pc:graphicFrameChg>
      </pc:sldChg>
      <pc:sldChg chg="modSp">
        <pc:chgData name="Natalia Norato Mora" userId="a7f20160-359e-4cef-8b73-f8491900a007" providerId="ADAL" clId="{2A18D19D-3BC3-4788-A423-7EC0FCF9C2F7}" dt="2020-02-05T20:45:09.709" v="2" actId="20577"/>
        <pc:sldMkLst>
          <pc:docMk/>
          <pc:sldMk cId="2371698918" sldId="1526"/>
        </pc:sldMkLst>
        <pc:graphicFrameChg chg="mod">
          <ac:chgData name="Natalia Norato Mora" userId="a7f20160-359e-4cef-8b73-f8491900a007" providerId="ADAL" clId="{2A18D19D-3BC3-4788-A423-7EC0FCF9C2F7}" dt="2020-02-05T20:45:09.709" v="2" actId="20577"/>
          <ac:graphicFrameMkLst>
            <pc:docMk/>
            <pc:sldMk cId="2371698918" sldId="1526"/>
            <ac:graphicFrameMk id="13" creationId="{539C78E8-D148-48FC-85E2-68CDD564E559}"/>
          </ac:graphicFrameMkLst>
        </pc:graphicFrameChg>
      </pc:sldChg>
      <pc:sldChg chg="del">
        <pc:chgData name="Natalia Norato Mora" userId="a7f20160-359e-4cef-8b73-f8491900a007" providerId="ADAL" clId="{2A18D19D-3BC3-4788-A423-7EC0FCF9C2F7}" dt="2020-02-05T21:52:33.806" v="6" actId="47"/>
        <pc:sldMkLst>
          <pc:docMk/>
          <pc:sldMk cId="2324042517" sldId="1542"/>
        </pc:sldMkLst>
      </pc:sldChg>
    </pc:docChg>
  </pc:docChgLst>
  <pc:docChgLst>
    <pc:chgData name="Flor Angela Moreno Paez" userId="S::flor.moreno@umv.gov.co::f6cb652d-7605-4813-a472-0f1920bf60b8" providerId="AD" clId="Web-{03CA3DFD-72B6-2809-4438-5EE710117462}"/>
    <pc:docChg chg="modSld">
      <pc:chgData name="Flor Angela Moreno Paez" userId="S::flor.moreno@umv.gov.co::f6cb652d-7605-4813-a472-0f1920bf60b8" providerId="AD" clId="Web-{03CA3DFD-72B6-2809-4438-5EE710117462}" dt="2020-01-31T19:08:55.667" v="14" actId="14100"/>
      <pc:docMkLst>
        <pc:docMk/>
      </pc:docMkLst>
      <pc:sldChg chg="modSp">
        <pc:chgData name="Flor Angela Moreno Paez" userId="S::flor.moreno@umv.gov.co::f6cb652d-7605-4813-a472-0f1920bf60b8" providerId="AD" clId="Web-{03CA3DFD-72B6-2809-4438-5EE710117462}" dt="2020-01-31T19:06:01.394" v="12" actId="1076"/>
        <pc:sldMkLst>
          <pc:docMk/>
          <pc:sldMk cId="105835453" sldId="1529"/>
        </pc:sldMkLst>
        <pc:spChg chg="mod">
          <ac:chgData name="Flor Angela Moreno Paez" userId="S::flor.moreno@umv.gov.co::f6cb652d-7605-4813-a472-0f1920bf60b8" providerId="AD" clId="Web-{03CA3DFD-72B6-2809-4438-5EE710117462}" dt="2020-01-31T19:05:53.957" v="11"/>
          <ac:spMkLst>
            <pc:docMk/>
            <pc:sldMk cId="105835453" sldId="1529"/>
            <ac:spMk id="6" creationId="{F64914EB-F24F-451C-B73B-F018A2B8E595}"/>
          </ac:spMkLst>
        </pc:spChg>
        <pc:spChg chg="mod">
          <ac:chgData name="Flor Angela Moreno Paez" userId="S::flor.moreno@umv.gov.co::f6cb652d-7605-4813-a472-0f1920bf60b8" providerId="AD" clId="Web-{03CA3DFD-72B6-2809-4438-5EE710117462}" dt="2020-01-31T19:05:39.987" v="7" actId="1076"/>
          <ac:spMkLst>
            <pc:docMk/>
            <pc:sldMk cId="105835453" sldId="1529"/>
            <ac:spMk id="7" creationId="{27B5E77D-F2BE-4083-A9FE-2AF1FAD4F772}"/>
          </ac:spMkLst>
        </pc:spChg>
        <pc:graphicFrameChg chg="mod">
          <ac:chgData name="Flor Angela Moreno Paez" userId="S::flor.moreno@umv.gov.co::f6cb652d-7605-4813-a472-0f1920bf60b8" providerId="AD" clId="Web-{03CA3DFD-72B6-2809-4438-5EE710117462}" dt="2020-01-31T19:06:01.394" v="12" actId="1076"/>
          <ac:graphicFrameMkLst>
            <pc:docMk/>
            <pc:sldMk cId="105835453" sldId="1529"/>
            <ac:graphicFrameMk id="5" creationId="{71990176-70A7-42B6-ACAF-7CF3076F6A32}"/>
          </ac:graphicFrameMkLst>
        </pc:graphicFrameChg>
      </pc:sldChg>
      <pc:sldChg chg="modSp">
        <pc:chgData name="Flor Angela Moreno Paez" userId="S::flor.moreno@umv.gov.co::f6cb652d-7605-4813-a472-0f1920bf60b8" providerId="AD" clId="Web-{03CA3DFD-72B6-2809-4438-5EE710117462}" dt="2020-01-31T19:08:55.667" v="14" actId="14100"/>
        <pc:sldMkLst>
          <pc:docMk/>
          <pc:sldMk cId="2742306993" sldId="1551"/>
        </pc:sldMkLst>
        <pc:graphicFrameChg chg="mod">
          <ac:chgData name="Flor Angela Moreno Paez" userId="S::flor.moreno@umv.gov.co::f6cb652d-7605-4813-a472-0f1920bf60b8" providerId="AD" clId="Web-{03CA3DFD-72B6-2809-4438-5EE710117462}" dt="2020-01-31T19:08:55.667" v="14" actId="14100"/>
          <ac:graphicFrameMkLst>
            <pc:docMk/>
            <pc:sldMk cId="2742306993" sldId="1551"/>
            <ac:graphicFrameMk id="10" creationId="{27D4C6A3-C488-44A1-99F0-FA1C76AB827B}"/>
          </ac:graphicFrameMkLst>
        </pc:graphicFrameChg>
      </pc:sldChg>
    </pc:docChg>
  </pc:docChgLst>
  <pc:docChgLst>
    <pc:chgData name="Natalia Norato Mora" userId="S::natalia.norato@umv.gov.co::a7f20160-359e-4cef-8b73-f8491900a007" providerId="AD" clId="Web-{D21AC32F-FFE3-EC7C-9AEF-193A36A63F7B}"/>
    <pc:docChg chg="modSld">
      <pc:chgData name="Natalia Norato Mora" userId="S::natalia.norato@umv.gov.co::a7f20160-359e-4cef-8b73-f8491900a007" providerId="AD" clId="Web-{D21AC32F-FFE3-EC7C-9AEF-193A36A63F7B}" dt="2020-01-28T20:19:12.553" v="31"/>
      <pc:docMkLst>
        <pc:docMk/>
      </pc:docMkLst>
      <pc:sldChg chg="modSp">
        <pc:chgData name="Natalia Norato Mora" userId="S::natalia.norato@umv.gov.co::a7f20160-359e-4cef-8b73-f8491900a007" providerId="AD" clId="Web-{D21AC32F-FFE3-EC7C-9AEF-193A36A63F7B}" dt="2020-01-28T20:19:12.553" v="31"/>
        <pc:sldMkLst>
          <pc:docMk/>
          <pc:sldMk cId="86620373" sldId="1517"/>
        </pc:sldMkLst>
        <pc:graphicFrameChg chg="mod modGraphic">
          <ac:chgData name="Natalia Norato Mora" userId="S::natalia.norato@umv.gov.co::a7f20160-359e-4cef-8b73-f8491900a007" providerId="AD" clId="Web-{D21AC32F-FFE3-EC7C-9AEF-193A36A63F7B}" dt="2020-01-28T20:18:45.381" v="17"/>
          <ac:graphicFrameMkLst>
            <pc:docMk/>
            <pc:sldMk cId="86620373" sldId="1517"/>
            <ac:graphicFrameMk id="5" creationId="{6B6E603C-41E3-40D2-B9E8-3040797C3162}"/>
          </ac:graphicFrameMkLst>
        </pc:graphicFrameChg>
        <pc:graphicFrameChg chg="mod modGraphic">
          <ac:chgData name="Natalia Norato Mora" userId="S::natalia.norato@umv.gov.co::a7f20160-359e-4cef-8b73-f8491900a007" providerId="AD" clId="Web-{D21AC32F-FFE3-EC7C-9AEF-193A36A63F7B}" dt="2020-01-28T20:19:12.553" v="31"/>
          <ac:graphicFrameMkLst>
            <pc:docMk/>
            <pc:sldMk cId="86620373" sldId="1517"/>
            <ac:graphicFrameMk id="6" creationId="{2E8FB109-44B1-47AB-B445-939052A87A1D}"/>
          </ac:graphicFrameMkLst>
        </pc:graphicFrameChg>
      </pc:sldChg>
    </pc:docChg>
  </pc:docChgLst>
  <pc:docChgLst>
    <pc:chgData name="Natalia Norato Mora" userId="S::natalia.norato@umv.gov.co::a7f20160-359e-4cef-8b73-f8491900a007" providerId="AD" clId="Web-{82D2EBD0-AD63-97A1-78CC-952AE5F2E90A}"/>
    <pc:docChg chg="modSld">
      <pc:chgData name="Natalia Norato Mora" userId="S::natalia.norato@umv.gov.co::a7f20160-359e-4cef-8b73-f8491900a007" providerId="AD" clId="Web-{82D2EBD0-AD63-97A1-78CC-952AE5F2E90A}" dt="2020-01-30T17:03:09.007" v="7" actId="20577"/>
      <pc:docMkLst>
        <pc:docMk/>
      </pc:docMkLst>
      <pc:sldChg chg="modSp">
        <pc:chgData name="Natalia Norato Mora" userId="S::natalia.norato@umv.gov.co::a7f20160-359e-4cef-8b73-f8491900a007" providerId="AD" clId="Web-{82D2EBD0-AD63-97A1-78CC-952AE5F2E90A}" dt="2020-01-30T17:02:06.258" v="4" actId="20577"/>
        <pc:sldMkLst>
          <pc:docMk/>
          <pc:sldMk cId="2366598319" sldId="1536"/>
        </pc:sldMkLst>
        <pc:spChg chg="mod">
          <ac:chgData name="Natalia Norato Mora" userId="S::natalia.norato@umv.gov.co::a7f20160-359e-4cef-8b73-f8491900a007" providerId="AD" clId="Web-{82D2EBD0-AD63-97A1-78CC-952AE5F2E90A}" dt="2020-01-30T17:02:03.414" v="2" actId="20577"/>
          <ac:spMkLst>
            <pc:docMk/>
            <pc:sldMk cId="2366598319" sldId="1536"/>
            <ac:spMk id="9" creationId="{0F63FCDB-B2B3-4693-B0E9-E68CE517D2F0}"/>
          </ac:spMkLst>
        </pc:spChg>
        <pc:spChg chg="mod">
          <ac:chgData name="Natalia Norato Mora" userId="S::natalia.norato@umv.gov.co::a7f20160-359e-4cef-8b73-f8491900a007" providerId="AD" clId="Web-{82D2EBD0-AD63-97A1-78CC-952AE5F2E90A}" dt="2020-01-30T17:02:06.258" v="4" actId="20577"/>
          <ac:spMkLst>
            <pc:docMk/>
            <pc:sldMk cId="2366598319" sldId="1536"/>
            <ac:spMk id="11" creationId="{E035BA91-C374-49E7-862A-4363D68D8072}"/>
          </ac:spMkLst>
        </pc:spChg>
      </pc:sldChg>
      <pc:sldChg chg="modSp">
        <pc:chgData name="Natalia Norato Mora" userId="S::natalia.norato@umv.gov.co::a7f20160-359e-4cef-8b73-f8491900a007" providerId="AD" clId="Web-{82D2EBD0-AD63-97A1-78CC-952AE5F2E90A}" dt="2020-01-30T17:03:09.007" v="7" actId="20577"/>
        <pc:sldMkLst>
          <pc:docMk/>
          <pc:sldMk cId="910656803" sldId="1541"/>
        </pc:sldMkLst>
        <pc:spChg chg="mod">
          <ac:chgData name="Natalia Norato Mora" userId="S::natalia.norato@umv.gov.co::a7f20160-359e-4cef-8b73-f8491900a007" providerId="AD" clId="Web-{82D2EBD0-AD63-97A1-78CC-952AE5F2E90A}" dt="2020-01-30T17:03:09.007" v="7" actId="20577"/>
          <ac:spMkLst>
            <pc:docMk/>
            <pc:sldMk cId="910656803" sldId="1541"/>
            <ac:spMk id="13" creationId="{2E2670E8-8DF1-4DA8-896F-A884B92A7FB0}"/>
          </ac:spMkLst>
        </pc:spChg>
      </pc:sldChg>
    </pc:docChg>
  </pc:docChgLst>
  <pc:docChgLst>
    <pc:chgData name="Alexander Perea Mena" userId="S::alexander.perea@umv.gov.co::63acb081-0e69-41e7-aeae-9c6446dad6b1" providerId="AD" clId="Web-{47E8BB88-730B-5166-275F-34DFA6DD4AC4}"/>
    <pc:docChg chg="modSld">
      <pc:chgData name="Alexander Perea Mena" userId="S::alexander.perea@umv.gov.co::63acb081-0e69-41e7-aeae-9c6446dad6b1" providerId="AD" clId="Web-{47E8BB88-730B-5166-275F-34DFA6DD4AC4}" dt="2020-04-29T19:52:29.724" v="0" actId="14100"/>
      <pc:docMkLst>
        <pc:docMk/>
      </pc:docMkLst>
      <pc:sldChg chg="modSp">
        <pc:chgData name="Alexander Perea Mena" userId="S::alexander.perea@umv.gov.co::63acb081-0e69-41e7-aeae-9c6446dad6b1" providerId="AD" clId="Web-{47E8BB88-730B-5166-275F-34DFA6DD4AC4}" dt="2020-04-29T19:52:29.724" v="0" actId="14100"/>
        <pc:sldMkLst>
          <pc:docMk/>
          <pc:sldMk cId="2446095932" sldId="1568"/>
        </pc:sldMkLst>
        <pc:spChg chg="mod">
          <ac:chgData name="Alexander Perea Mena" userId="S::alexander.perea@umv.gov.co::63acb081-0e69-41e7-aeae-9c6446dad6b1" providerId="AD" clId="Web-{47E8BB88-730B-5166-275F-34DFA6DD4AC4}" dt="2020-04-29T19:52:29.724" v="0" actId="14100"/>
          <ac:spMkLst>
            <pc:docMk/>
            <pc:sldMk cId="2446095932" sldId="1568"/>
            <ac:spMk id="7" creationId="{D89C61BD-7042-43C4-915B-B8DFA1163A90}"/>
          </ac:spMkLst>
        </pc:spChg>
      </pc:sldChg>
    </pc:docChg>
  </pc:docChgLst>
  <pc:docChgLst>
    <pc:chgData name="Andrea del Pilar Zambrano Barrios" userId="1519e40c-9e7f-40e0-9e92-d841ec5ff672" providerId="ADAL" clId="{2B2C77A1-8F9F-4D99-9B33-89C9F5968EBB}"/>
    <pc:docChg chg="undo custSel addSld modSld">
      <pc:chgData name="Andrea del Pilar Zambrano Barrios" userId="1519e40c-9e7f-40e0-9e92-d841ec5ff672" providerId="ADAL" clId="{2B2C77A1-8F9F-4D99-9B33-89C9F5968EBB}" dt="2020-02-26T15:28:02.040" v="1140" actId="20577"/>
      <pc:docMkLst>
        <pc:docMk/>
      </pc:docMkLst>
      <pc:sldChg chg="addSp delSp modSp">
        <pc:chgData name="Andrea del Pilar Zambrano Barrios" userId="1519e40c-9e7f-40e0-9e92-d841ec5ff672" providerId="ADAL" clId="{2B2C77A1-8F9F-4D99-9B33-89C9F5968EBB}" dt="2020-02-26T15:27:42.459" v="1137" actId="113"/>
        <pc:sldMkLst>
          <pc:docMk/>
          <pc:sldMk cId="580708301" sldId="258"/>
        </pc:sldMkLst>
        <pc:spChg chg="add del mod">
          <ac:chgData name="Andrea del Pilar Zambrano Barrios" userId="1519e40c-9e7f-40e0-9e92-d841ec5ff672" providerId="ADAL" clId="{2B2C77A1-8F9F-4D99-9B33-89C9F5968EBB}" dt="2020-02-26T15:27:30.113" v="1135"/>
          <ac:spMkLst>
            <pc:docMk/>
            <pc:sldMk cId="580708301" sldId="258"/>
            <ac:spMk id="2" creationId="{853C31DD-E582-4306-A70B-488E2E875335}"/>
          </ac:spMkLst>
        </pc:spChg>
        <pc:spChg chg="add mod">
          <ac:chgData name="Andrea del Pilar Zambrano Barrios" userId="1519e40c-9e7f-40e0-9e92-d841ec5ff672" providerId="ADAL" clId="{2B2C77A1-8F9F-4D99-9B33-89C9F5968EBB}" dt="2020-02-26T15:27:42.459" v="1137" actId="113"/>
          <ac:spMkLst>
            <pc:docMk/>
            <pc:sldMk cId="580708301" sldId="258"/>
            <ac:spMk id="4" creationId="{B76BE0B8-33F9-41BA-9048-856015437137}"/>
          </ac:spMkLst>
        </pc:spChg>
        <pc:spChg chg="mod">
          <ac:chgData name="Andrea del Pilar Zambrano Barrios" userId="1519e40c-9e7f-40e0-9e92-d841ec5ff672" providerId="ADAL" clId="{2B2C77A1-8F9F-4D99-9B33-89C9F5968EBB}" dt="2020-02-26T15:27:01.296" v="1109" actId="6549"/>
          <ac:spMkLst>
            <pc:docMk/>
            <pc:sldMk cId="580708301" sldId="258"/>
            <ac:spMk id="9" creationId="{FE8835CE-5F8E-48CC-A48F-DAAC598092C5}"/>
          </ac:spMkLst>
        </pc:spChg>
      </pc:sldChg>
      <pc:sldChg chg="modSp">
        <pc:chgData name="Andrea del Pilar Zambrano Barrios" userId="1519e40c-9e7f-40e0-9e92-d841ec5ff672" providerId="ADAL" clId="{2B2C77A1-8F9F-4D99-9B33-89C9F5968EBB}" dt="2020-02-26T15:28:02.040" v="1140" actId="20577"/>
        <pc:sldMkLst>
          <pc:docMk/>
          <pc:sldMk cId="2026988623" sldId="1500"/>
        </pc:sldMkLst>
        <pc:spChg chg="mod">
          <ac:chgData name="Andrea del Pilar Zambrano Barrios" userId="1519e40c-9e7f-40e0-9e92-d841ec5ff672" providerId="ADAL" clId="{2B2C77A1-8F9F-4D99-9B33-89C9F5968EBB}" dt="2020-02-26T15:14:13.583" v="996" actId="20577"/>
          <ac:spMkLst>
            <pc:docMk/>
            <pc:sldMk cId="2026988623" sldId="1500"/>
            <ac:spMk id="38" creationId="{BD5C7E6F-CCD7-4D35-AE26-F50A5811CE6B}"/>
          </ac:spMkLst>
        </pc:spChg>
        <pc:spChg chg="mod">
          <ac:chgData name="Andrea del Pilar Zambrano Barrios" userId="1519e40c-9e7f-40e0-9e92-d841ec5ff672" providerId="ADAL" clId="{2B2C77A1-8F9F-4D99-9B33-89C9F5968EBB}" dt="2020-02-26T15:17:09.365" v="1108" actId="1076"/>
          <ac:spMkLst>
            <pc:docMk/>
            <pc:sldMk cId="2026988623" sldId="1500"/>
            <ac:spMk id="44" creationId="{A76F4C29-A143-4903-B566-7E9DEBF19B15}"/>
          </ac:spMkLst>
        </pc:spChg>
        <pc:spChg chg="mod">
          <ac:chgData name="Andrea del Pilar Zambrano Barrios" userId="1519e40c-9e7f-40e0-9e92-d841ec5ff672" providerId="ADAL" clId="{2B2C77A1-8F9F-4D99-9B33-89C9F5968EBB}" dt="2020-02-26T15:14:22.411" v="998" actId="14100"/>
          <ac:spMkLst>
            <pc:docMk/>
            <pc:sldMk cId="2026988623" sldId="1500"/>
            <ac:spMk id="45" creationId="{C85F367F-8CFF-4AF9-94E7-D4FE27593C9F}"/>
          </ac:spMkLst>
        </pc:spChg>
        <pc:spChg chg="mod">
          <ac:chgData name="Andrea del Pilar Zambrano Barrios" userId="1519e40c-9e7f-40e0-9e92-d841ec5ff672" providerId="ADAL" clId="{2B2C77A1-8F9F-4D99-9B33-89C9F5968EBB}" dt="2020-02-26T15:28:02.040" v="1140" actId="20577"/>
          <ac:spMkLst>
            <pc:docMk/>
            <pc:sldMk cId="2026988623" sldId="1500"/>
            <ac:spMk id="46" creationId="{5D4EDB12-12BF-4769-9CF9-10125A53A53A}"/>
          </ac:spMkLst>
        </pc:spChg>
      </pc:sldChg>
      <pc:sldChg chg="addSp modSp add">
        <pc:chgData name="Andrea del Pilar Zambrano Barrios" userId="1519e40c-9e7f-40e0-9e92-d841ec5ff672" providerId="ADAL" clId="{2B2C77A1-8F9F-4D99-9B33-89C9F5968EBB}" dt="2020-02-26T15:27:54.032" v="1138" actId="20577"/>
        <pc:sldMkLst>
          <pc:docMk/>
          <pc:sldMk cId="3155016978" sldId="1553"/>
        </pc:sldMkLst>
        <pc:spChg chg="add mod">
          <ac:chgData name="Andrea del Pilar Zambrano Barrios" userId="1519e40c-9e7f-40e0-9e92-d841ec5ff672" providerId="ADAL" clId="{2B2C77A1-8F9F-4D99-9B33-89C9F5968EBB}" dt="2020-02-26T15:27:54.032" v="1138" actId="20577"/>
          <ac:spMkLst>
            <pc:docMk/>
            <pc:sldMk cId="3155016978" sldId="1553"/>
            <ac:spMk id="3" creationId="{D89C61BD-7042-43C4-915B-B8DFA1163A90}"/>
          </ac:spMkLst>
        </pc:spChg>
        <pc:spChg chg="mod">
          <ac:chgData name="Andrea del Pilar Zambrano Barrios" userId="1519e40c-9e7f-40e0-9e92-d841ec5ff672" providerId="ADAL" clId="{2B2C77A1-8F9F-4D99-9B33-89C9F5968EBB}" dt="2020-02-26T15:05:25.444" v="330" actId="20577"/>
          <ac:spMkLst>
            <pc:docMk/>
            <pc:sldMk cId="3155016978" sldId="1553"/>
            <ac:spMk id="9" creationId="{FE8835CE-5F8E-48CC-A48F-DAAC598092C5}"/>
          </ac:spMkLst>
        </pc:spChg>
      </pc:sldChg>
      <pc:sldChg chg="addSp delSp modSp add">
        <pc:chgData name="Andrea del Pilar Zambrano Barrios" userId="1519e40c-9e7f-40e0-9e92-d841ec5ff672" providerId="ADAL" clId="{2B2C77A1-8F9F-4D99-9B33-89C9F5968EBB}" dt="2020-02-26T15:27:57.808" v="1139" actId="20577"/>
        <pc:sldMkLst>
          <pc:docMk/>
          <pc:sldMk cId="3734284354" sldId="1554"/>
        </pc:sldMkLst>
        <pc:spChg chg="mod">
          <ac:chgData name="Andrea del Pilar Zambrano Barrios" userId="1519e40c-9e7f-40e0-9e92-d841ec5ff672" providerId="ADAL" clId="{2B2C77A1-8F9F-4D99-9B33-89C9F5968EBB}" dt="2020-02-26T15:27:57.808" v="1139" actId="20577"/>
          <ac:spMkLst>
            <pc:docMk/>
            <pc:sldMk cId="3734284354" sldId="1554"/>
            <ac:spMk id="3" creationId="{D89C61BD-7042-43C4-915B-B8DFA1163A90}"/>
          </ac:spMkLst>
        </pc:spChg>
        <pc:spChg chg="mod">
          <ac:chgData name="Andrea del Pilar Zambrano Barrios" userId="1519e40c-9e7f-40e0-9e92-d841ec5ff672" providerId="ADAL" clId="{2B2C77A1-8F9F-4D99-9B33-89C9F5968EBB}" dt="2020-02-26T15:11:51.197" v="856" actId="313"/>
          <ac:spMkLst>
            <pc:docMk/>
            <pc:sldMk cId="3734284354" sldId="1554"/>
            <ac:spMk id="9" creationId="{FE8835CE-5F8E-48CC-A48F-DAAC598092C5}"/>
          </ac:spMkLst>
        </pc:spChg>
        <pc:graphicFrameChg chg="add del">
          <ac:chgData name="Andrea del Pilar Zambrano Barrios" userId="1519e40c-9e7f-40e0-9e92-d841ec5ff672" providerId="ADAL" clId="{2B2C77A1-8F9F-4D99-9B33-89C9F5968EBB}" dt="2020-02-26T15:08:36.232" v="742"/>
          <ac:graphicFrameMkLst>
            <pc:docMk/>
            <pc:sldMk cId="3734284354" sldId="1554"/>
            <ac:graphicFrameMk id="2" creationId="{CC56DFAB-1145-460D-8A50-50C2B2EAE89A}"/>
          </ac:graphicFrameMkLst>
        </pc:graphicFrameChg>
      </pc:sldChg>
    </pc:docChg>
  </pc:docChgLst>
  <pc:docChgLst>
    <pc:chgData name="Andrea del Pilar Zambrano Barrios" userId="S::andrea.zambrano@umv.gov.co::1519e40c-9e7f-40e0-9e92-d841ec5ff672" providerId="AD" clId="Web-{37C91AFE-175B-E3E4-CA3A-AD77AE94A7D6}"/>
    <pc:docChg chg="modSld">
      <pc:chgData name="Andrea del Pilar Zambrano Barrios" userId="S::andrea.zambrano@umv.gov.co::1519e40c-9e7f-40e0-9e92-d841ec5ff672" providerId="AD" clId="Web-{37C91AFE-175B-E3E4-CA3A-AD77AE94A7D6}" dt="2020-01-31T19:07:58.182" v="9" actId="20577"/>
      <pc:docMkLst>
        <pc:docMk/>
      </pc:docMkLst>
      <pc:sldChg chg="modSp">
        <pc:chgData name="Andrea del Pilar Zambrano Barrios" userId="S::andrea.zambrano@umv.gov.co::1519e40c-9e7f-40e0-9e92-d841ec5ff672" providerId="AD" clId="Web-{37C91AFE-175B-E3E4-CA3A-AD77AE94A7D6}" dt="2020-01-31T19:07:58.182" v="9" actId="20577"/>
        <pc:sldMkLst>
          <pc:docMk/>
          <pc:sldMk cId="874059580" sldId="256"/>
        </pc:sldMkLst>
        <pc:spChg chg="mod">
          <ac:chgData name="Andrea del Pilar Zambrano Barrios" userId="S::andrea.zambrano@umv.gov.co::1519e40c-9e7f-40e0-9e92-d841ec5ff672" providerId="AD" clId="Web-{37C91AFE-175B-E3E4-CA3A-AD77AE94A7D6}" dt="2020-01-31T19:07:58.182" v="9" actId="20577"/>
          <ac:spMkLst>
            <pc:docMk/>
            <pc:sldMk cId="874059580" sldId="256"/>
            <ac:spMk id="2" creationId="{7FA73A3C-4766-46FD-800E-EBD985ED2BF2}"/>
          </ac:spMkLst>
        </pc:spChg>
      </pc:sldChg>
    </pc:docChg>
  </pc:docChgLst>
  <pc:docChgLst>
    <pc:chgData name="Natalia Norato Mora" userId="S::natalia.norato@umv.gov.co::a7f20160-359e-4cef-8b73-f8491900a007" providerId="AD" clId="Web-{2E5BCBBB-09D4-93EF-3AAF-40573392CC5B}"/>
    <pc:docChg chg="modSld sldOrd">
      <pc:chgData name="Natalia Norato Mora" userId="S::natalia.norato@umv.gov.co::a7f20160-359e-4cef-8b73-f8491900a007" providerId="AD" clId="Web-{2E5BCBBB-09D4-93EF-3AAF-40573392CC5B}" dt="2020-02-26T15:32:49.567" v="66"/>
      <pc:docMkLst>
        <pc:docMk/>
      </pc:docMkLst>
      <pc:sldChg chg="addSp modSp ord">
        <pc:chgData name="Natalia Norato Mora" userId="S::natalia.norato@umv.gov.co::a7f20160-359e-4cef-8b73-f8491900a007" providerId="AD" clId="Web-{2E5BCBBB-09D4-93EF-3AAF-40573392CC5B}" dt="2020-02-26T15:32:49.567" v="66"/>
        <pc:sldMkLst>
          <pc:docMk/>
          <pc:sldMk cId="390662690" sldId="1495"/>
        </pc:sldMkLst>
        <pc:spChg chg="add mod">
          <ac:chgData name="Natalia Norato Mora" userId="S::natalia.norato@umv.gov.co::a7f20160-359e-4cef-8b73-f8491900a007" providerId="AD" clId="Web-{2E5BCBBB-09D4-93EF-3AAF-40573392CC5B}" dt="2020-02-26T15:32:43.020" v="64" actId="20577"/>
          <ac:spMkLst>
            <pc:docMk/>
            <pc:sldMk cId="390662690" sldId="1495"/>
            <ac:spMk id="2" creationId="{3F2D3300-452E-4894-B696-A8119A9B0D7B}"/>
          </ac:spMkLst>
        </pc:spChg>
      </pc:sldChg>
      <pc:sldChg chg="modSp">
        <pc:chgData name="Natalia Norato Mora" userId="S::natalia.norato@umv.gov.co::a7f20160-359e-4cef-8b73-f8491900a007" providerId="AD" clId="Web-{2E5BCBBB-09D4-93EF-3AAF-40573392CC5B}" dt="2020-02-26T15:31:22.285" v="42" actId="20577"/>
        <pc:sldMkLst>
          <pc:docMk/>
          <pc:sldMk cId="3155016978" sldId="1553"/>
        </pc:sldMkLst>
        <pc:spChg chg="mod">
          <ac:chgData name="Natalia Norato Mora" userId="S::natalia.norato@umv.gov.co::a7f20160-359e-4cef-8b73-f8491900a007" providerId="AD" clId="Web-{2E5BCBBB-09D4-93EF-3AAF-40573392CC5B}" dt="2020-02-26T15:31:22.285" v="42" actId="20577"/>
          <ac:spMkLst>
            <pc:docMk/>
            <pc:sldMk cId="3155016978" sldId="1553"/>
            <ac:spMk id="3" creationId="{D89C61BD-7042-43C4-915B-B8DFA1163A90}"/>
          </ac:spMkLst>
        </pc:spChg>
      </pc:sldChg>
    </pc:docChg>
  </pc:docChgLst>
  <pc:docChgLst>
    <pc:chgData name="Maria Natalia" userId="a7f20160-359e-4cef-8b73-f8491900a007" providerId="ADAL" clId="{40679291-16D6-47CC-9065-5D86A1B4CAED}"/>
    <pc:docChg chg="custSel addSld modSld sldOrd">
      <pc:chgData name="Maria Natalia" userId="a7f20160-359e-4cef-8b73-f8491900a007" providerId="ADAL" clId="{40679291-16D6-47CC-9065-5D86A1B4CAED}" dt="2020-01-29T14:15:34.028" v="349" actId="403"/>
      <pc:docMkLst>
        <pc:docMk/>
      </pc:docMkLst>
      <pc:sldChg chg="modSp">
        <pc:chgData name="Maria Natalia" userId="a7f20160-359e-4cef-8b73-f8491900a007" providerId="ADAL" clId="{40679291-16D6-47CC-9065-5D86A1B4CAED}" dt="2020-01-28T21:02:49.401" v="213" actId="1037"/>
        <pc:sldMkLst>
          <pc:docMk/>
          <pc:sldMk cId="2556530767" sldId="1506"/>
        </pc:sldMkLst>
        <pc:graphicFrameChg chg="mod">
          <ac:chgData name="Maria Natalia" userId="a7f20160-359e-4cef-8b73-f8491900a007" providerId="ADAL" clId="{40679291-16D6-47CC-9065-5D86A1B4CAED}" dt="2020-01-28T21:02:49.401" v="213" actId="1037"/>
          <ac:graphicFrameMkLst>
            <pc:docMk/>
            <pc:sldMk cId="2556530767" sldId="1506"/>
            <ac:graphicFrameMk id="5" creationId="{6B6E603C-41E3-40D2-B9E8-3040797C3162}"/>
          </ac:graphicFrameMkLst>
        </pc:graphicFrameChg>
        <pc:graphicFrameChg chg="mod">
          <ac:chgData name="Maria Natalia" userId="a7f20160-359e-4cef-8b73-f8491900a007" providerId="ADAL" clId="{40679291-16D6-47CC-9065-5D86A1B4CAED}" dt="2020-01-28T21:02:49.401" v="213" actId="1037"/>
          <ac:graphicFrameMkLst>
            <pc:docMk/>
            <pc:sldMk cId="2556530767" sldId="1506"/>
            <ac:graphicFrameMk id="6" creationId="{2E8FB109-44B1-47AB-B445-939052A87A1D}"/>
          </ac:graphicFrameMkLst>
        </pc:graphicFrameChg>
      </pc:sldChg>
      <pc:sldChg chg="addSp modSp mod">
        <pc:chgData name="Maria Natalia" userId="a7f20160-359e-4cef-8b73-f8491900a007" providerId="ADAL" clId="{40679291-16D6-47CC-9065-5D86A1B4CAED}" dt="2020-01-28T21:02:06.825" v="190" actId="207"/>
        <pc:sldMkLst>
          <pc:docMk/>
          <pc:sldMk cId="86620373" sldId="1517"/>
        </pc:sldMkLst>
        <pc:graphicFrameChg chg="mod">
          <ac:chgData name="Maria Natalia" userId="a7f20160-359e-4cef-8b73-f8491900a007" providerId="ADAL" clId="{40679291-16D6-47CC-9065-5D86A1B4CAED}" dt="2020-01-28T21:01:20.677" v="177" actId="1076"/>
          <ac:graphicFrameMkLst>
            <pc:docMk/>
            <pc:sldMk cId="86620373" sldId="1517"/>
            <ac:graphicFrameMk id="5" creationId="{6B6E603C-41E3-40D2-B9E8-3040797C3162}"/>
          </ac:graphicFrameMkLst>
        </pc:graphicFrameChg>
        <pc:graphicFrameChg chg="mod">
          <ac:chgData name="Maria Natalia" userId="a7f20160-359e-4cef-8b73-f8491900a007" providerId="ADAL" clId="{40679291-16D6-47CC-9065-5D86A1B4CAED}" dt="2020-01-28T21:01:49.569" v="188" actId="1076"/>
          <ac:graphicFrameMkLst>
            <pc:docMk/>
            <pc:sldMk cId="86620373" sldId="1517"/>
            <ac:graphicFrameMk id="6" creationId="{2E8FB109-44B1-47AB-B445-939052A87A1D}"/>
          </ac:graphicFrameMkLst>
        </pc:graphicFrameChg>
        <pc:graphicFrameChg chg="add mod">
          <ac:chgData name="Maria Natalia" userId="a7f20160-359e-4cef-8b73-f8491900a007" providerId="ADAL" clId="{40679291-16D6-47CC-9065-5D86A1B4CAED}" dt="2020-01-28T21:02:06.825" v="190" actId="207"/>
          <ac:graphicFrameMkLst>
            <pc:docMk/>
            <pc:sldMk cId="86620373" sldId="1517"/>
            <ac:graphicFrameMk id="7" creationId="{E7478BFD-101A-4DAF-93B1-5F91ACE3B0DF}"/>
          </ac:graphicFrameMkLst>
        </pc:graphicFrameChg>
      </pc:sldChg>
      <pc:sldChg chg="modSp">
        <pc:chgData name="Maria Natalia" userId="a7f20160-359e-4cef-8b73-f8491900a007" providerId="ADAL" clId="{40679291-16D6-47CC-9065-5D86A1B4CAED}" dt="2020-01-28T21:02:26.135" v="191" actId="1076"/>
        <pc:sldMkLst>
          <pc:docMk/>
          <pc:sldMk cId="2724099758" sldId="1522"/>
        </pc:sldMkLst>
        <pc:graphicFrameChg chg="mod">
          <ac:chgData name="Maria Natalia" userId="a7f20160-359e-4cef-8b73-f8491900a007" providerId="ADAL" clId="{40679291-16D6-47CC-9065-5D86A1B4CAED}" dt="2020-01-28T21:02:26.135" v="191" actId="1076"/>
          <ac:graphicFrameMkLst>
            <pc:docMk/>
            <pc:sldMk cId="2724099758" sldId="1522"/>
            <ac:graphicFrameMk id="2" creationId="{0382B824-3F13-4A95-A219-FEA867B53CD6}"/>
          </ac:graphicFrameMkLst>
        </pc:graphicFrameChg>
      </pc:sldChg>
      <pc:sldChg chg="addSp delSp modSp add ord">
        <pc:chgData name="Maria Natalia" userId="a7f20160-359e-4cef-8b73-f8491900a007" providerId="ADAL" clId="{40679291-16D6-47CC-9065-5D86A1B4CAED}" dt="2020-01-28T21:03:39.577" v="217" actId="207"/>
        <pc:sldMkLst>
          <pc:docMk/>
          <pc:sldMk cId="798133861" sldId="1531"/>
        </pc:sldMkLst>
        <pc:spChg chg="mod">
          <ac:chgData name="Maria Natalia" userId="a7f20160-359e-4cef-8b73-f8491900a007" providerId="ADAL" clId="{40679291-16D6-47CC-9065-5D86A1B4CAED}" dt="2020-01-28T20:49:52.191" v="144" actId="207"/>
          <ac:spMkLst>
            <pc:docMk/>
            <pc:sldMk cId="798133861" sldId="1531"/>
            <ac:spMk id="7" creationId="{DF2CEB98-1D9C-4476-8D09-5861CDBE5569}"/>
          </ac:spMkLst>
        </pc:spChg>
        <pc:graphicFrameChg chg="add mod modGraphic">
          <ac:chgData name="Maria Natalia" userId="a7f20160-359e-4cef-8b73-f8491900a007" providerId="ADAL" clId="{40679291-16D6-47CC-9065-5D86A1B4CAED}" dt="2020-01-28T21:03:39.577" v="217" actId="207"/>
          <ac:graphicFrameMkLst>
            <pc:docMk/>
            <pc:sldMk cId="798133861" sldId="1531"/>
            <ac:graphicFrameMk id="2" creationId="{835CE71D-563F-48C6-9A6B-2870328A5663}"/>
          </ac:graphicFrameMkLst>
        </pc:graphicFrameChg>
        <pc:graphicFrameChg chg="del mod modGraphic">
          <ac:chgData name="Maria Natalia" userId="a7f20160-359e-4cef-8b73-f8491900a007" providerId="ADAL" clId="{40679291-16D6-47CC-9065-5D86A1B4CAED}" dt="2020-01-28T20:47:01.219" v="118" actId="478"/>
          <ac:graphicFrameMkLst>
            <pc:docMk/>
            <pc:sldMk cId="798133861" sldId="1531"/>
            <ac:graphicFrameMk id="8" creationId="{540BFDC2-CF99-4870-A0A5-808542854392}"/>
          </ac:graphicFrameMkLst>
        </pc:graphicFrameChg>
      </pc:sldChg>
      <pc:sldChg chg="addSp delSp modSp add mod">
        <pc:chgData name="Maria Natalia" userId="a7f20160-359e-4cef-8b73-f8491900a007" providerId="ADAL" clId="{40679291-16D6-47CC-9065-5D86A1B4CAED}" dt="2020-01-28T21:04:15.526" v="218" actId="14100"/>
        <pc:sldMkLst>
          <pc:docMk/>
          <pc:sldMk cId="1085155397" sldId="1532"/>
        </pc:sldMkLst>
        <pc:graphicFrameChg chg="del">
          <ac:chgData name="Maria Natalia" userId="a7f20160-359e-4cef-8b73-f8491900a007" providerId="ADAL" clId="{40679291-16D6-47CC-9065-5D86A1B4CAED}" dt="2020-01-28T20:58:29.102" v="160" actId="478"/>
          <ac:graphicFrameMkLst>
            <pc:docMk/>
            <pc:sldMk cId="1085155397" sldId="1532"/>
            <ac:graphicFrameMk id="2" creationId="{835CE71D-563F-48C6-9A6B-2870328A5663}"/>
          </ac:graphicFrameMkLst>
        </pc:graphicFrameChg>
        <pc:graphicFrameChg chg="add mod">
          <ac:chgData name="Maria Natalia" userId="a7f20160-359e-4cef-8b73-f8491900a007" providerId="ADAL" clId="{40679291-16D6-47CC-9065-5D86A1B4CAED}" dt="2020-01-28T21:04:15.526" v="218" actId="14100"/>
          <ac:graphicFrameMkLst>
            <pc:docMk/>
            <pc:sldMk cId="1085155397" sldId="1532"/>
            <ac:graphicFrameMk id="4" creationId="{A72F2813-92BA-4430-975B-0D0219555304}"/>
          </ac:graphicFrameMkLst>
        </pc:graphicFrameChg>
      </pc:sldChg>
      <pc:sldChg chg="addSp delSp modSp add">
        <pc:chgData name="Maria Natalia" userId="a7f20160-359e-4cef-8b73-f8491900a007" providerId="ADAL" clId="{40679291-16D6-47CC-9065-5D86A1B4CAED}" dt="2020-01-29T14:15:34.028" v="349" actId="403"/>
        <pc:sldMkLst>
          <pc:docMk/>
          <pc:sldMk cId="1368688403" sldId="1533"/>
        </pc:sldMkLst>
        <pc:spChg chg="mod">
          <ac:chgData name="Maria Natalia" userId="a7f20160-359e-4cef-8b73-f8491900a007" providerId="ADAL" clId="{40679291-16D6-47CC-9065-5D86A1B4CAED}" dt="2020-01-29T14:06:00.486" v="268" actId="20577"/>
          <ac:spMkLst>
            <pc:docMk/>
            <pc:sldMk cId="1368688403" sldId="1533"/>
            <ac:spMk id="18" creationId="{6F5F41C8-DA76-448B-BF4C-CBC427648CEF}"/>
          </ac:spMkLst>
        </pc:spChg>
        <pc:graphicFrameChg chg="add del modGraphic">
          <ac:chgData name="Maria Natalia" userId="a7f20160-359e-4cef-8b73-f8491900a007" providerId="ADAL" clId="{40679291-16D6-47CC-9065-5D86A1B4CAED}" dt="2020-01-29T14:10:01.456" v="273" actId="478"/>
          <ac:graphicFrameMkLst>
            <pc:docMk/>
            <pc:sldMk cId="1368688403" sldId="1533"/>
            <ac:graphicFrameMk id="2" creationId="{6D03A196-B86E-4CEE-9353-D1B68880F9D9}"/>
          </ac:graphicFrameMkLst>
        </pc:graphicFrameChg>
        <pc:graphicFrameChg chg="add mod modGraphic">
          <ac:chgData name="Maria Natalia" userId="a7f20160-359e-4cef-8b73-f8491900a007" providerId="ADAL" clId="{40679291-16D6-47CC-9065-5D86A1B4CAED}" dt="2020-01-29T14:15:34.028" v="349" actId="403"/>
          <ac:graphicFrameMkLst>
            <pc:docMk/>
            <pc:sldMk cId="1368688403" sldId="1533"/>
            <ac:graphicFrameMk id="3" creationId="{DD4EEC0E-89D8-43B3-8F1B-E60080A75AEC}"/>
          </ac:graphicFrameMkLst>
        </pc:graphicFrameChg>
        <pc:graphicFrameChg chg="del">
          <ac:chgData name="Maria Natalia" userId="a7f20160-359e-4cef-8b73-f8491900a007" providerId="ADAL" clId="{40679291-16D6-47CC-9065-5D86A1B4CAED}" dt="2020-01-29T14:05:27.841" v="220" actId="478"/>
          <ac:graphicFrameMkLst>
            <pc:docMk/>
            <pc:sldMk cId="1368688403" sldId="1533"/>
            <ac:graphicFrameMk id="17" creationId="{62268CC2-A194-4528-A868-C138FCC774FC}"/>
          </ac:graphicFrameMkLst>
        </pc:graphicFrameChg>
      </pc:sldChg>
    </pc:docChg>
  </pc:docChgLst>
  <pc:docChgLst>
    <pc:chgData name="Natalia Norato Mora" userId="S::natalia.norato@umv.gov.co::a7f20160-359e-4cef-8b73-f8491900a007" providerId="AD" clId="Web-{F6B9F6DD-DD30-8481-E1BF-EA2A2C17B440}"/>
    <pc:docChg chg="delSld modSld">
      <pc:chgData name="Natalia Norato Mora" userId="S::natalia.norato@umv.gov.co::a7f20160-359e-4cef-8b73-f8491900a007" providerId="AD" clId="Web-{F6B9F6DD-DD30-8481-E1BF-EA2A2C17B440}" dt="2020-01-30T22:38:39.625" v="153"/>
      <pc:docMkLst>
        <pc:docMk/>
      </pc:docMkLst>
      <pc:sldChg chg="modSp">
        <pc:chgData name="Natalia Norato Mora" userId="S::natalia.norato@umv.gov.co::a7f20160-359e-4cef-8b73-f8491900a007" providerId="AD" clId="Web-{F6B9F6DD-DD30-8481-E1BF-EA2A2C17B440}" dt="2020-01-30T22:32:54.222" v="11" actId="20577"/>
        <pc:sldMkLst>
          <pc:docMk/>
          <pc:sldMk cId="580708301" sldId="258"/>
        </pc:sldMkLst>
        <pc:spChg chg="mod">
          <ac:chgData name="Natalia Norato Mora" userId="S::natalia.norato@umv.gov.co::a7f20160-359e-4cef-8b73-f8491900a007" providerId="AD" clId="Web-{F6B9F6DD-DD30-8481-E1BF-EA2A2C17B440}" dt="2020-01-30T22:32:54.222" v="11" actId="20577"/>
          <ac:spMkLst>
            <pc:docMk/>
            <pc:sldMk cId="580708301" sldId="258"/>
            <ac:spMk id="9" creationId="{FE8835CE-5F8E-48CC-A48F-DAAC598092C5}"/>
          </ac:spMkLst>
        </pc:spChg>
      </pc:sldChg>
      <pc:sldChg chg="modSp">
        <pc:chgData name="Natalia Norato Mora" userId="S::natalia.norato@umv.gov.co::a7f20160-359e-4cef-8b73-f8491900a007" providerId="AD" clId="Web-{F6B9F6DD-DD30-8481-E1BF-EA2A2C17B440}" dt="2020-01-30T20:04:35.604" v="3"/>
        <pc:sldMkLst>
          <pc:docMk/>
          <pc:sldMk cId="1792169399" sldId="1492"/>
        </pc:sldMkLst>
        <pc:graphicFrameChg chg="mod modGraphic">
          <ac:chgData name="Natalia Norato Mora" userId="S::natalia.norato@umv.gov.co::a7f20160-359e-4cef-8b73-f8491900a007" providerId="AD" clId="Web-{F6B9F6DD-DD30-8481-E1BF-EA2A2C17B440}" dt="2020-01-30T20:04:35.604" v="3"/>
          <ac:graphicFrameMkLst>
            <pc:docMk/>
            <pc:sldMk cId="1792169399" sldId="1492"/>
            <ac:graphicFrameMk id="7" creationId="{64AE5166-8BCB-4212-A510-3114B3B67055}"/>
          </ac:graphicFrameMkLst>
        </pc:graphicFrameChg>
      </pc:sldChg>
      <pc:sldChg chg="del">
        <pc:chgData name="Natalia Norato Mora" userId="S::natalia.norato@umv.gov.co::a7f20160-359e-4cef-8b73-f8491900a007" providerId="AD" clId="Web-{F6B9F6DD-DD30-8481-E1BF-EA2A2C17B440}" dt="2020-01-30T22:33:20.879" v="13"/>
        <pc:sldMkLst>
          <pc:docMk/>
          <pc:sldMk cId="3629643776" sldId="1494"/>
        </pc:sldMkLst>
      </pc:sldChg>
      <pc:sldChg chg="modSp">
        <pc:chgData name="Natalia Norato Mora" userId="S::natalia.norato@umv.gov.co::a7f20160-359e-4cef-8b73-f8491900a007" providerId="AD" clId="Web-{F6B9F6DD-DD30-8481-E1BF-EA2A2C17B440}" dt="2020-01-30T22:36:45.590" v="118"/>
        <pc:sldMkLst>
          <pc:docMk/>
          <pc:sldMk cId="2231745676" sldId="1497"/>
        </pc:sldMkLst>
        <pc:spChg chg="mod">
          <ac:chgData name="Natalia Norato Mora" userId="S::natalia.norato@umv.gov.co::a7f20160-359e-4cef-8b73-f8491900a007" providerId="AD" clId="Web-{F6B9F6DD-DD30-8481-E1BF-EA2A2C17B440}" dt="2020-01-30T22:35:53.947" v="58" actId="1076"/>
          <ac:spMkLst>
            <pc:docMk/>
            <pc:sldMk cId="2231745676" sldId="1497"/>
            <ac:spMk id="18" creationId="{6F5F41C8-DA76-448B-BF4C-CBC427648CEF}"/>
          </ac:spMkLst>
        </pc:spChg>
        <pc:graphicFrameChg chg="mod">
          <ac:chgData name="Natalia Norato Mora" userId="S::natalia.norato@umv.gov.co::a7f20160-359e-4cef-8b73-f8491900a007" providerId="AD" clId="Web-{F6B9F6DD-DD30-8481-E1BF-EA2A2C17B440}" dt="2020-01-30T22:35:46.775" v="56" actId="1076"/>
          <ac:graphicFrameMkLst>
            <pc:docMk/>
            <pc:sldMk cId="2231745676" sldId="1497"/>
            <ac:graphicFrameMk id="3" creationId="{397D3356-384B-49BD-B1E7-C1AC3F8B208A}"/>
          </ac:graphicFrameMkLst>
        </pc:graphicFrameChg>
        <pc:graphicFrameChg chg="mod modGraphic">
          <ac:chgData name="Natalia Norato Mora" userId="S::natalia.norato@umv.gov.co::a7f20160-359e-4cef-8b73-f8491900a007" providerId="AD" clId="Web-{F6B9F6DD-DD30-8481-E1BF-EA2A2C17B440}" dt="2020-01-30T22:36:45.590" v="118"/>
          <ac:graphicFrameMkLst>
            <pc:docMk/>
            <pc:sldMk cId="2231745676" sldId="1497"/>
            <ac:graphicFrameMk id="17" creationId="{62268CC2-A194-4528-A868-C138FCC774FC}"/>
          </ac:graphicFrameMkLst>
        </pc:graphicFrameChg>
      </pc:sldChg>
      <pc:sldChg chg="addSp modSp">
        <pc:chgData name="Natalia Norato Mora" userId="S::natalia.norato@umv.gov.co::a7f20160-359e-4cef-8b73-f8491900a007" providerId="AD" clId="Web-{F6B9F6DD-DD30-8481-E1BF-EA2A2C17B440}" dt="2020-01-30T21:00:44.278" v="7" actId="14100"/>
        <pc:sldMkLst>
          <pc:docMk/>
          <pc:sldMk cId="586739843" sldId="1509"/>
        </pc:sldMkLst>
        <pc:picChg chg="add mod">
          <ac:chgData name="Natalia Norato Mora" userId="S::natalia.norato@umv.gov.co::a7f20160-359e-4cef-8b73-f8491900a007" providerId="AD" clId="Web-{F6B9F6DD-DD30-8481-E1BF-EA2A2C17B440}" dt="2020-01-30T21:00:44.278" v="7" actId="14100"/>
          <ac:picMkLst>
            <pc:docMk/>
            <pc:sldMk cId="586739843" sldId="1509"/>
            <ac:picMk id="2" creationId="{9677FB12-52FD-4165-93AB-226289BC4A96}"/>
          </ac:picMkLst>
        </pc:picChg>
      </pc:sldChg>
      <pc:sldChg chg="modSp">
        <pc:chgData name="Natalia Norato Mora" userId="S::natalia.norato@umv.gov.co::a7f20160-359e-4cef-8b73-f8491900a007" providerId="AD" clId="Web-{F6B9F6DD-DD30-8481-E1BF-EA2A2C17B440}" dt="2020-01-30T22:33:54.287" v="18" actId="1076"/>
        <pc:sldMkLst>
          <pc:docMk/>
          <pc:sldMk cId="4003905058" sldId="1514"/>
        </pc:sldMkLst>
        <pc:graphicFrameChg chg="mod modGraphic">
          <ac:chgData name="Natalia Norato Mora" userId="S::natalia.norato@umv.gov.co::a7f20160-359e-4cef-8b73-f8491900a007" providerId="AD" clId="Web-{F6B9F6DD-DD30-8481-E1BF-EA2A2C17B440}" dt="2020-01-30T22:33:54.287" v="18" actId="1076"/>
          <ac:graphicFrameMkLst>
            <pc:docMk/>
            <pc:sldMk cId="4003905058" sldId="1514"/>
            <ac:graphicFrameMk id="17" creationId="{62268CC2-A194-4528-A868-C138FCC774FC}"/>
          </ac:graphicFrameMkLst>
        </pc:graphicFrameChg>
      </pc:sldChg>
      <pc:sldChg chg="modSp">
        <pc:chgData name="Natalia Norato Mora" userId="S::natalia.norato@umv.gov.co::a7f20160-359e-4cef-8b73-f8491900a007" providerId="AD" clId="Web-{F6B9F6DD-DD30-8481-E1BF-EA2A2C17B440}" dt="2020-01-30T22:38:39.625" v="153"/>
        <pc:sldMkLst>
          <pc:docMk/>
          <pc:sldMk cId="2712030091" sldId="1515"/>
        </pc:sldMkLst>
        <pc:graphicFrameChg chg="modGraphic">
          <ac:chgData name="Natalia Norato Mora" userId="S::natalia.norato@umv.gov.co::a7f20160-359e-4cef-8b73-f8491900a007" providerId="AD" clId="Web-{F6B9F6DD-DD30-8481-E1BF-EA2A2C17B440}" dt="2020-01-30T22:38:39.625" v="153"/>
          <ac:graphicFrameMkLst>
            <pc:docMk/>
            <pc:sldMk cId="2712030091" sldId="1515"/>
            <ac:graphicFrameMk id="17" creationId="{62268CC2-A194-4528-A868-C138FCC774FC}"/>
          </ac:graphicFrameMkLst>
        </pc:graphicFrameChg>
      </pc:sldChg>
      <pc:sldChg chg="modSp">
        <pc:chgData name="Natalia Norato Mora" userId="S::natalia.norato@umv.gov.co::a7f20160-359e-4cef-8b73-f8491900a007" providerId="AD" clId="Web-{F6B9F6DD-DD30-8481-E1BF-EA2A2C17B440}" dt="2020-01-30T22:37:38.232" v="120" actId="1076"/>
        <pc:sldMkLst>
          <pc:docMk/>
          <pc:sldMk cId="2750851989" sldId="1518"/>
        </pc:sldMkLst>
        <pc:spChg chg="mod">
          <ac:chgData name="Natalia Norato Mora" userId="S::natalia.norato@umv.gov.co::a7f20160-359e-4cef-8b73-f8491900a007" providerId="AD" clId="Web-{F6B9F6DD-DD30-8481-E1BF-EA2A2C17B440}" dt="2020-01-30T22:37:38.232" v="120" actId="1076"/>
          <ac:spMkLst>
            <pc:docMk/>
            <pc:sldMk cId="2750851989" sldId="1518"/>
            <ac:spMk id="7" creationId="{DF2CEB98-1D9C-4476-8D09-5861CDBE5569}"/>
          </ac:spMkLst>
        </pc:spChg>
        <pc:graphicFrameChg chg="mod">
          <ac:chgData name="Natalia Norato Mora" userId="S::natalia.norato@umv.gov.co::a7f20160-359e-4cef-8b73-f8491900a007" providerId="AD" clId="Web-{F6B9F6DD-DD30-8481-E1BF-EA2A2C17B440}" dt="2020-01-30T22:37:36.123" v="119" actId="1076"/>
          <ac:graphicFrameMkLst>
            <pc:docMk/>
            <pc:sldMk cId="2750851989" sldId="1518"/>
            <ac:graphicFrameMk id="2" creationId="{D8F20402-1EA8-46A2-86BC-1639E1E05B84}"/>
          </ac:graphicFrameMkLst>
        </pc:graphicFrameChg>
      </pc:sldChg>
      <pc:sldChg chg="del">
        <pc:chgData name="Natalia Norato Mora" userId="S::natalia.norato@umv.gov.co::a7f20160-359e-4cef-8b73-f8491900a007" providerId="AD" clId="Web-{F6B9F6DD-DD30-8481-E1BF-EA2A2C17B440}" dt="2020-01-30T22:33:30.770" v="14"/>
        <pc:sldMkLst>
          <pc:docMk/>
          <pc:sldMk cId="1966840448" sldId="1521"/>
        </pc:sldMkLst>
      </pc:sldChg>
      <pc:sldChg chg="modSp">
        <pc:chgData name="Natalia Norato Mora" userId="S::natalia.norato@umv.gov.co::a7f20160-359e-4cef-8b73-f8491900a007" providerId="AD" clId="Web-{F6B9F6DD-DD30-8481-E1BF-EA2A2C17B440}" dt="2020-01-30T22:35:40.759" v="55" actId="1076"/>
        <pc:sldMkLst>
          <pc:docMk/>
          <pc:sldMk cId="1368688403" sldId="1533"/>
        </pc:sldMkLst>
        <pc:graphicFrameChg chg="mod modGraphic">
          <ac:chgData name="Natalia Norato Mora" userId="S::natalia.norato@umv.gov.co::a7f20160-359e-4cef-8b73-f8491900a007" providerId="AD" clId="Web-{F6B9F6DD-DD30-8481-E1BF-EA2A2C17B440}" dt="2020-01-30T22:35:40.759" v="55" actId="1076"/>
          <ac:graphicFrameMkLst>
            <pc:docMk/>
            <pc:sldMk cId="1368688403" sldId="1533"/>
            <ac:graphicFrameMk id="3" creationId="{DD4EEC0E-89D8-43B3-8F1B-E60080A75AEC}"/>
          </ac:graphicFrameMkLst>
        </pc:graphicFrameChg>
      </pc:sldChg>
      <pc:sldChg chg="modSp">
        <pc:chgData name="Natalia Norato Mora" userId="S::natalia.norato@umv.gov.co::a7f20160-359e-4cef-8b73-f8491900a007" providerId="AD" clId="Web-{F6B9F6DD-DD30-8481-E1BF-EA2A2C17B440}" dt="2020-01-30T22:38:10.374" v="148"/>
        <pc:sldMkLst>
          <pc:docMk/>
          <pc:sldMk cId="3073496888" sldId="1545"/>
        </pc:sldMkLst>
        <pc:graphicFrameChg chg="mod modGraphic">
          <ac:chgData name="Natalia Norato Mora" userId="S::natalia.norato@umv.gov.co::a7f20160-359e-4cef-8b73-f8491900a007" providerId="AD" clId="Web-{F6B9F6DD-DD30-8481-E1BF-EA2A2C17B440}" dt="2020-01-30T22:38:10.374" v="148"/>
          <ac:graphicFrameMkLst>
            <pc:docMk/>
            <pc:sldMk cId="3073496888" sldId="1545"/>
            <ac:graphicFrameMk id="6" creationId="{D34236EF-F1B7-42B9-8C5E-01C8032C383B}"/>
          </ac:graphicFrameMkLst>
        </pc:graphicFrameChg>
      </pc:sldChg>
    </pc:docChg>
  </pc:docChgLst>
  <pc:docChgLst>
    <pc:chgData name="Flor Angela Moreno Paez" userId="S::flor.moreno@umv.gov.co::f6cb652d-7605-4813-a472-0f1920bf60b8" providerId="AD" clId="Web-{6322474F-C71C-C80E-ED7B-2E7EC771879E}"/>
    <pc:docChg chg="modSld">
      <pc:chgData name="Flor Angela Moreno Paez" userId="S::flor.moreno@umv.gov.co::f6cb652d-7605-4813-a472-0f1920bf60b8" providerId="AD" clId="Web-{6322474F-C71C-C80E-ED7B-2E7EC771879E}" dt="2020-01-27T23:24:27.727" v="67"/>
      <pc:docMkLst>
        <pc:docMk/>
      </pc:docMkLst>
      <pc:sldChg chg="addSp modSp modNotes">
        <pc:chgData name="Flor Angela Moreno Paez" userId="S::flor.moreno@umv.gov.co::f6cb652d-7605-4813-a472-0f1920bf60b8" providerId="AD" clId="Web-{6322474F-C71C-C80E-ED7B-2E7EC771879E}" dt="2020-01-27T23:24:27.727" v="67"/>
        <pc:sldMkLst>
          <pc:docMk/>
          <pc:sldMk cId="2996498752" sldId="1519"/>
        </pc:sldMkLst>
        <pc:spChg chg="add mod">
          <ac:chgData name="Flor Angela Moreno Paez" userId="S::flor.moreno@umv.gov.co::f6cb652d-7605-4813-a472-0f1920bf60b8" providerId="AD" clId="Web-{6322474F-C71C-C80E-ED7B-2E7EC771879E}" dt="2020-01-27T22:40:54.256" v="66" actId="14100"/>
          <ac:spMkLst>
            <pc:docMk/>
            <pc:sldMk cId="2996498752" sldId="1519"/>
            <ac:spMk id="3" creationId="{088B2563-15BD-40D0-8E4C-5B9ED7512CF6}"/>
          </ac:spMkLst>
        </pc:spChg>
      </pc:sldChg>
    </pc:docChg>
  </pc:docChgLst>
  <pc:docChgLst>
    <pc:chgData name="Clara Ines Salcedo Rojas" userId="S::clara.salcedo@umv.gov.co::302d90a9-e627-4f01-b164-dfc6f38f096b" providerId="AD" clId="Web-{F2D05F70-A0E1-C195-A938-05E0CE92CD9D}"/>
    <pc:docChg chg="modSld">
      <pc:chgData name="Clara Ines Salcedo Rojas" userId="S::clara.salcedo@umv.gov.co::302d90a9-e627-4f01-b164-dfc6f38f096b" providerId="AD" clId="Web-{F2D05F70-A0E1-C195-A938-05E0CE92CD9D}" dt="2020-04-22T22:56:26.254" v="84" actId="20577"/>
      <pc:docMkLst>
        <pc:docMk/>
      </pc:docMkLst>
      <pc:sldChg chg="modSp">
        <pc:chgData name="Clara Ines Salcedo Rojas" userId="S::clara.salcedo@umv.gov.co::302d90a9-e627-4f01-b164-dfc6f38f096b" providerId="AD" clId="Web-{F2D05F70-A0E1-C195-A938-05E0CE92CD9D}" dt="2020-04-22T22:56:26.254" v="83" actId="20577"/>
        <pc:sldMkLst>
          <pc:docMk/>
          <pc:sldMk cId="1719949665" sldId="1591"/>
        </pc:sldMkLst>
        <pc:spChg chg="mod">
          <ac:chgData name="Clara Ines Salcedo Rojas" userId="S::clara.salcedo@umv.gov.co::302d90a9-e627-4f01-b164-dfc6f38f096b" providerId="AD" clId="Web-{F2D05F70-A0E1-C195-A938-05E0CE92CD9D}" dt="2020-04-22T22:56:26.254" v="83" actId="20577"/>
          <ac:spMkLst>
            <pc:docMk/>
            <pc:sldMk cId="1719949665" sldId="1591"/>
            <ac:spMk id="13" creationId="{00000000-0000-0000-0000-000000000000}"/>
          </ac:spMkLst>
        </pc:spChg>
      </pc:sldChg>
    </pc:docChg>
  </pc:docChgLst>
  <pc:docChgLst>
    <pc:chgData name="Clara Ines Salcedo Rojas" userId="S::clara.salcedo@umv.gov.co::302d90a9-e627-4f01-b164-dfc6f38f096b" providerId="AD" clId="Web-{780BC3EB-4FD1-1993-B264-4AB168A90D41}"/>
    <pc:docChg chg="modSld">
      <pc:chgData name="Clara Ines Salcedo Rojas" userId="S::clara.salcedo@umv.gov.co::302d90a9-e627-4f01-b164-dfc6f38f096b" providerId="AD" clId="Web-{780BC3EB-4FD1-1993-B264-4AB168A90D41}" dt="2020-04-27T21:09:24.853" v="477" actId="20577"/>
      <pc:docMkLst>
        <pc:docMk/>
      </pc:docMkLst>
      <pc:sldChg chg="modSp">
        <pc:chgData name="Clara Ines Salcedo Rojas" userId="S::clara.salcedo@umv.gov.co::302d90a9-e627-4f01-b164-dfc6f38f096b" providerId="AD" clId="Web-{780BC3EB-4FD1-1993-B264-4AB168A90D41}" dt="2020-04-27T20:48:00.225" v="375" actId="20577"/>
        <pc:sldMkLst>
          <pc:docMk/>
          <pc:sldMk cId="250822176" sldId="1550"/>
        </pc:sldMkLst>
        <pc:spChg chg="mod">
          <ac:chgData name="Clara Ines Salcedo Rojas" userId="S::clara.salcedo@umv.gov.co::302d90a9-e627-4f01-b164-dfc6f38f096b" providerId="AD" clId="Web-{780BC3EB-4FD1-1993-B264-4AB168A90D41}" dt="2020-04-27T20:48:00.225" v="375" actId="20577"/>
          <ac:spMkLst>
            <pc:docMk/>
            <pc:sldMk cId="250822176" sldId="1550"/>
            <ac:spMk id="2" creationId="{00000000-0000-0000-0000-000000000000}"/>
          </ac:spMkLst>
        </pc:spChg>
      </pc:sldChg>
      <pc:sldChg chg="modSp">
        <pc:chgData name="Clara Ines Salcedo Rojas" userId="S::clara.salcedo@umv.gov.co::302d90a9-e627-4f01-b164-dfc6f38f096b" providerId="AD" clId="Web-{780BC3EB-4FD1-1993-B264-4AB168A90D41}" dt="2020-04-27T20:53:57.224" v="408" actId="20577"/>
        <pc:sldMkLst>
          <pc:docMk/>
          <pc:sldMk cId="3019168952" sldId="1552"/>
        </pc:sldMkLst>
        <pc:spChg chg="mod">
          <ac:chgData name="Clara Ines Salcedo Rojas" userId="S::clara.salcedo@umv.gov.co::302d90a9-e627-4f01-b164-dfc6f38f096b" providerId="AD" clId="Web-{780BC3EB-4FD1-1993-B264-4AB168A90D41}" dt="2020-04-27T20:53:57.224" v="408" actId="20577"/>
          <ac:spMkLst>
            <pc:docMk/>
            <pc:sldMk cId="3019168952" sldId="1552"/>
            <ac:spMk id="3" creationId="{00000000-0000-0000-0000-000000000000}"/>
          </ac:spMkLst>
        </pc:spChg>
      </pc:sldChg>
      <pc:sldChg chg="modSp">
        <pc:chgData name="Clara Ines Salcedo Rojas" userId="S::clara.salcedo@umv.gov.co::302d90a9-e627-4f01-b164-dfc6f38f096b" providerId="AD" clId="Web-{780BC3EB-4FD1-1993-B264-4AB168A90D41}" dt="2020-04-27T20:13:43" v="146" actId="20577"/>
        <pc:sldMkLst>
          <pc:docMk/>
          <pc:sldMk cId="205000521" sldId="1566"/>
        </pc:sldMkLst>
        <pc:spChg chg="mod">
          <ac:chgData name="Clara Ines Salcedo Rojas" userId="S::clara.salcedo@umv.gov.co::302d90a9-e627-4f01-b164-dfc6f38f096b" providerId="AD" clId="Web-{780BC3EB-4FD1-1993-B264-4AB168A90D41}" dt="2020-04-27T20:13:43" v="146" actId="20577"/>
          <ac:spMkLst>
            <pc:docMk/>
            <pc:sldMk cId="205000521" sldId="1566"/>
            <ac:spMk id="8" creationId="{00000000-0000-0000-0000-000000000000}"/>
          </ac:spMkLst>
        </pc:spChg>
      </pc:sldChg>
      <pc:sldChg chg="modSp">
        <pc:chgData name="Clara Ines Salcedo Rojas" userId="S::clara.salcedo@umv.gov.co::302d90a9-e627-4f01-b164-dfc6f38f096b" providerId="AD" clId="Web-{780BC3EB-4FD1-1993-B264-4AB168A90D41}" dt="2020-04-27T20:17:41.563" v="152" actId="20577"/>
        <pc:sldMkLst>
          <pc:docMk/>
          <pc:sldMk cId="841450898" sldId="1567"/>
        </pc:sldMkLst>
        <pc:spChg chg="mod">
          <ac:chgData name="Clara Ines Salcedo Rojas" userId="S::clara.salcedo@umv.gov.co::302d90a9-e627-4f01-b164-dfc6f38f096b" providerId="AD" clId="Web-{780BC3EB-4FD1-1993-B264-4AB168A90D41}" dt="2020-04-27T20:17:41.563" v="152" actId="20577"/>
          <ac:spMkLst>
            <pc:docMk/>
            <pc:sldMk cId="841450898" sldId="1567"/>
            <ac:spMk id="18" creationId="{00000000-0000-0000-0000-000000000000}"/>
          </ac:spMkLst>
        </pc:spChg>
      </pc:sldChg>
      <pc:sldChg chg="modSp modNotes">
        <pc:chgData name="Clara Ines Salcedo Rojas" userId="S::clara.salcedo@umv.gov.co::302d90a9-e627-4f01-b164-dfc6f38f096b" providerId="AD" clId="Web-{780BC3EB-4FD1-1993-B264-4AB168A90D41}" dt="2020-04-27T20:34:18.362" v="290"/>
        <pc:sldMkLst>
          <pc:docMk/>
          <pc:sldMk cId="2446095932" sldId="1568"/>
        </pc:sldMkLst>
        <pc:spChg chg="mod">
          <ac:chgData name="Clara Ines Salcedo Rojas" userId="S::clara.salcedo@umv.gov.co::302d90a9-e627-4f01-b164-dfc6f38f096b" providerId="AD" clId="Web-{780BC3EB-4FD1-1993-B264-4AB168A90D41}" dt="2020-04-27T20:19:38.016" v="160" actId="20577"/>
          <ac:spMkLst>
            <pc:docMk/>
            <pc:sldMk cId="2446095932" sldId="1568"/>
            <ac:spMk id="14" creationId="{00000000-0000-0000-0000-000000000000}"/>
          </ac:spMkLst>
        </pc:spChg>
      </pc:sldChg>
      <pc:sldChg chg="modNotes">
        <pc:chgData name="Clara Ines Salcedo Rojas" userId="S::clara.salcedo@umv.gov.co::302d90a9-e627-4f01-b164-dfc6f38f096b" providerId="AD" clId="Web-{780BC3EB-4FD1-1993-B264-4AB168A90D41}" dt="2020-04-27T20:36:09.503" v="292"/>
        <pc:sldMkLst>
          <pc:docMk/>
          <pc:sldMk cId="787093624" sldId="1569"/>
        </pc:sldMkLst>
      </pc:sldChg>
      <pc:sldChg chg="modNotes">
        <pc:chgData name="Clara Ines Salcedo Rojas" userId="S::clara.salcedo@umv.gov.co::302d90a9-e627-4f01-b164-dfc6f38f096b" providerId="AD" clId="Web-{780BC3EB-4FD1-1993-B264-4AB168A90D41}" dt="2020-04-27T20:35:24.675" v="291"/>
        <pc:sldMkLst>
          <pc:docMk/>
          <pc:sldMk cId="555100748" sldId="1570"/>
        </pc:sldMkLst>
      </pc:sldChg>
      <pc:sldChg chg="modSp modNotes">
        <pc:chgData name="Clara Ines Salcedo Rojas" userId="S::clara.salcedo@umv.gov.co::302d90a9-e627-4f01-b164-dfc6f38f096b" providerId="AD" clId="Web-{780BC3EB-4FD1-1993-B264-4AB168A90D41}" dt="2020-04-27T20:42:16.551" v="307" actId="20577"/>
        <pc:sldMkLst>
          <pc:docMk/>
          <pc:sldMk cId="478536219" sldId="1572"/>
        </pc:sldMkLst>
        <pc:spChg chg="mod">
          <ac:chgData name="Clara Ines Salcedo Rojas" userId="S::clara.salcedo@umv.gov.co::302d90a9-e627-4f01-b164-dfc6f38f096b" providerId="AD" clId="Web-{780BC3EB-4FD1-1993-B264-4AB168A90D41}" dt="2020-04-27T20:42:16.551" v="307" actId="20577"/>
          <ac:spMkLst>
            <pc:docMk/>
            <pc:sldMk cId="478536219" sldId="1572"/>
            <ac:spMk id="18" creationId="{00000000-0000-0000-0000-000000000000}"/>
          </ac:spMkLst>
        </pc:spChg>
      </pc:sldChg>
      <pc:sldChg chg="modSp modNotes">
        <pc:chgData name="Clara Ines Salcedo Rojas" userId="S::clara.salcedo@umv.gov.co::302d90a9-e627-4f01-b164-dfc6f38f096b" providerId="AD" clId="Web-{780BC3EB-4FD1-1993-B264-4AB168A90D41}" dt="2020-04-27T20:36:44.112" v="293"/>
        <pc:sldMkLst>
          <pc:docMk/>
          <pc:sldMk cId="1377953262" sldId="1573"/>
        </pc:sldMkLst>
        <pc:spChg chg="mod">
          <ac:chgData name="Clara Ines Salcedo Rojas" userId="S::clara.salcedo@umv.gov.co::302d90a9-e627-4f01-b164-dfc6f38f096b" providerId="AD" clId="Web-{780BC3EB-4FD1-1993-B264-4AB168A90D41}" dt="2020-04-27T20:26:13.002" v="180" actId="20577"/>
          <ac:spMkLst>
            <pc:docMk/>
            <pc:sldMk cId="1377953262" sldId="1573"/>
            <ac:spMk id="16" creationId="{00000000-0000-0000-0000-000000000000}"/>
          </ac:spMkLst>
        </pc:spChg>
      </pc:sldChg>
      <pc:sldChg chg="modNotes">
        <pc:chgData name="Clara Ines Salcedo Rojas" userId="S::clara.salcedo@umv.gov.co::302d90a9-e627-4f01-b164-dfc6f38f096b" providerId="AD" clId="Web-{780BC3EB-4FD1-1993-B264-4AB168A90D41}" dt="2020-04-27T20:43:31.942" v="314"/>
        <pc:sldMkLst>
          <pc:docMk/>
          <pc:sldMk cId="2563893881" sldId="1574"/>
        </pc:sldMkLst>
      </pc:sldChg>
      <pc:sldChg chg="modSp modNotes">
        <pc:chgData name="Clara Ines Salcedo Rojas" userId="S::clara.salcedo@umv.gov.co::302d90a9-e627-4f01-b164-dfc6f38f096b" providerId="AD" clId="Web-{780BC3EB-4FD1-1993-B264-4AB168A90D41}" dt="2020-04-27T20:43:27.754" v="312" actId="20577"/>
        <pc:sldMkLst>
          <pc:docMk/>
          <pc:sldMk cId="866561772" sldId="1575"/>
        </pc:sldMkLst>
        <pc:spChg chg="mod">
          <ac:chgData name="Clara Ines Salcedo Rojas" userId="S::clara.salcedo@umv.gov.co::302d90a9-e627-4f01-b164-dfc6f38f096b" providerId="AD" clId="Web-{780BC3EB-4FD1-1993-B264-4AB168A90D41}" dt="2020-04-27T20:43:27.754" v="312" actId="20577"/>
          <ac:spMkLst>
            <pc:docMk/>
            <pc:sldMk cId="866561772" sldId="1575"/>
            <ac:spMk id="7" creationId="{00000000-0000-0000-0000-000000000000}"/>
          </ac:spMkLst>
        </pc:spChg>
      </pc:sldChg>
      <pc:sldChg chg="modNotes">
        <pc:chgData name="Clara Ines Salcedo Rojas" userId="S::clara.salcedo@umv.gov.co::302d90a9-e627-4f01-b164-dfc6f38f096b" providerId="AD" clId="Web-{780BC3EB-4FD1-1993-B264-4AB168A90D41}" dt="2020-04-27T20:37:15.691" v="294"/>
        <pc:sldMkLst>
          <pc:docMk/>
          <pc:sldMk cId="1789839997" sldId="1576"/>
        </pc:sldMkLst>
      </pc:sldChg>
      <pc:sldChg chg="modNotes">
        <pc:chgData name="Clara Ines Salcedo Rojas" userId="S::clara.salcedo@umv.gov.co::302d90a9-e627-4f01-b164-dfc6f38f096b" providerId="AD" clId="Web-{780BC3EB-4FD1-1993-B264-4AB168A90D41}" dt="2020-04-27T20:44:54.379" v="321"/>
        <pc:sldMkLst>
          <pc:docMk/>
          <pc:sldMk cId="373152196" sldId="1578"/>
        </pc:sldMkLst>
      </pc:sldChg>
      <pc:sldChg chg="modNotes">
        <pc:chgData name="Clara Ines Salcedo Rojas" userId="S::clara.salcedo@umv.gov.co::302d90a9-e627-4f01-b164-dfc6f38f096b" providerId="AD" clId="Web-{780BC3EB-4FD1-1993-B264-4AB168A90D41}" dt="2020-04-27T20:48:23.114" v="377"/>
        <pc:sldMkLst>
          <pc:docMk/>
          <pc:sldMk cId="1458958839" sldId="1579"/>
        </pc:sldMkLst>
      </pc:sldChg>
      <pc:sldChg chg="modSp modNotes">
        <pc:chgData name="Clara Ines Salcedo Rojas" userId="S::clara.salcedo@umv.gov.co::302d90a9-e627-4f01-b164-dfc6f38f096b" providerId="AD" clId="Web-{780BC3EB-4FD1-1993-B264-4AB168A90D41}" dt="2020-04-27T20:51:47.068" v="381" actId="20577"/>
        <pc:sldMkLst>
          <pc:docMk/>
          <pc:sldMk cId="1418544739" sldId="1580"/>
        </pc:sldMkLst>
        <pc:spChg chg="mod">
          <ac:chgData name="Clara Ines Salcedo Rojas" userId="S::clara.salcedo@umv.gov.co::302d90a9-e627-4f01-b164-dfc6f38f096b" providerId="AD" clId="Web-{780BC3EB-4FD1-1993-B264-4AB168A90D41}" dt="2020-04-27T20:51:47.068" v="381" actId="20577"/>
          <ac:spMkLst>
            <pc:docMk/>
            <pc:sldMk cId="1418544739" sldId="1580"/>
            <ac:spMk id="9" creationId="{00000000-0000-0000-0000-000000000000}"/>
          </ac:spMkLst>
        </pc:spChg>
      </pc:sldChg>
      <pc:sldChg chg="modNotes">
        <pc:chgData name="Clara Ines Salcedo Rojas" userId="S::clara.salcedo@umv.gov.co::302d90a9-e627-4f01-b164-dfc6f38f096b" providerId="AD" clId="Web-{780BC3EB-4FD1-1993-B264-4AB168A90D41}" dt="2020-04-27T20:51:50.818" v="383"/>
        <pc:sldMkLst>
          <pc:docMk/>
          <pc:sldMk cId="3829815531" sldId="1581"/>
        </pc:sldMkLst>
      </pc:sldChg>
      <pc:sldChg chg="modNotes">
        <pc:chgData name="Clara Ines Salcedo Rojas" userId="S::clara.salcedo@umv.gov.co::302d90a9-e627-4f01-b164-dfc6f38f096b" providerId="AD" clId="Web-{780BC3EB-4FD1-1993-B264-4AB168A90D41}" dt="2020-04-27T20:54:06.537" v="410"/>
        <pc:sldMkLst>
          <pc:docMk/>
          <pc:sldMk cId="4072714409" sldId="1582"/>
        </pc:sldMkLst>
      </pc:sldChg>
      <pc:sldChg chg="modNotes">
        <pc:chgData name="Clara Ines Salcedo Rojas" userId="S::clara.salcedo@umv.gov.co::302d90a9-e627-4f01-b164-dfc6f38f096b" providerId="AD" clId="Web-{780BC3EB-4FD1-1993-B264-4AB168A90D41}" dt="2020-04-27T20:54:44.162" v="411"/>
        <pc:sldMkLst>
          <pc:docMk/>
          <pc:sldMk cId="966029234" sldId="1584"/>
        </pc:sldMkLst>
      </pc:sldChg>
      <pc:sldChg chg="modNotes">
        <pc:chgData name="Clara Ines Salcedo Rojas" userId="S::clara.salcedo@umv.gov.co::302d90a9-e627-4f01-b164-dfc6f38f096b" providerId="AD" clId="Web-{780BC3EB-4FD1-1993-B264-4AB168A90D41}" dt="2020-04-27T20:54:57.693" v="412"/>
        <pc:sldMkLst>
          <pc:docMk/>
          <pc:sldMk cId="4223668578" sldId="1585"/>
        </pc:sldMkLst>
      </pc:sldChg>
      <pc:sldChg chg="modSp modNotes">
        <pc:chgData name="Clara Ines Salcedo Rojas" userId="S::clara.salcedo@umv.gov.co::302d90a9-e627-4f01-b164-dfc6f38f096b" providerId="AD" clId="Web-{780BC3EB-4FD1-1993-B264-4AB168A90D41}" dt="2020-04-27T21:02:19.522" v="454"/>
        <pc:sldMkLst>
          <pc:docMk/>
          <pc:sldMk cId="632222823" sldId="1586"/>
        </pc:sldMkLst>
        <pc:spChg chg="mod">
          <ac:chgData name="Clara Ines Salcedo Rojas" userId="S::clara.salcedo@umv.gov.co::302d90a9-e627-4f01-b164-dfc6f38f096b" providerId="AD" clId="Web-{780BC3EB-4FD1-1993-B264-4AB168A90D41}" dt="2020-04-27T21:00:07.725" v="447" actId="20577"/>
          <ac:spMkLst>
            <pc:docMk/>
            <pc:sldMk cId="632222823" sldId="1586"/>
            <ac:spMk id="6" creationId="{00000000-0000-0000-0000-000000000000}"/>
          </ac:spMkLst>
        </pc:spChg>
      </pc:sldChg>
      <pc:sldChg chg="modSp modNotes">
        <pc:chgData name="Clara Ines Salcedo Rojas" userId="S::clara.salcedo@umv.gov.co::302d90a9-e627-4f01-b164-dfc6f38f096b" providerId="AD" clId="Web-{780BC3EB-4FD1-1993-B264-4AB168A90D41}" dt="2020-04-27T21:02:09.960" v="453"/>
        <pc:sldMkLst>
          <pc:docMk/>
          <pc:sldMk cId="2534515846" sldId="1587"/>
        </pc:sldMkLst>
        <pc:spChg chg="mod">
          <ac:chgData name="Clara Ines Salcedo Rojas" userId="S::clara.salcedo@umv.gov.co::302d90a9-e627-4f01-b164-dfc6f38f096b" providerId="AD" clId="Web-{780BC3EB-4FD1-1993-B264-4AB168A90D41}" dt="2020-04-27T21:02:07.507" v="451" actId="20577"/>
          <ac:spMkLst>
            <pc:docMk/>
            <pc:sldMk cId="2534515846" sldId="1587"/>
            <ac:spMk id="16" creationId="{00000000-0000-0000-0000-000000000000}"/>
          </ac:spMkLst>
        </pc:spChg>
      </pc:sldChg>
      <pc:sldChg chg="modSp">
        <pc:chgData name="Clara Ines Salcedo Rojas" userId="S::clara.salcedo@umv.gov.co::302d90a9-e627-4f01-b164-dfc6f38f096b" providerId="AD" clId="Web-{780BC3EB-4FD1-1993-B264-4AB168A90D41}" dt="2020-04-27T21:06:46.336" v="469" actId="20577"/>
        <pc:sldMkLst>
          <pc:docMk/>
          <pc:sldMk cId="1719949665" sldId="1591"/>
        </pc:sldMkLst>
        <pc:spChg chg="mod">
          <ac:chgData name="Clara Ines Salcedo Rojas" userId="S::clara.salcedo@umv.gov.co::302d90a9-e627-4f01-b164-dfc6f38f096b" providerId="AD" clId="Web-{780BC3EB-4FD1-1993-B264-4AB168A90D41}" dt="2020-04-27T21:06:46.336" v="469" actId="20577"/>
          <ac:spMkLst>
            <pc:docMk/>
            <pc:sldMk cId="1719949665" sldId="1591"/>
            <ac:spMk id="13" creationId="{00000000-0000-0000-0000-000000000000}"/>
          </ac:spMkLst>
        </pc:spChg>
      </pc:sldChg>
      <pc:sldChg chg="modSp">
        <pc:chgData name="Clara Ines Salcedo Rojas" userId="S::clara.salcedo@umv.gov.co::302d90a9-e627-4f01-b164-dfc6f38f096b" providerId="AD" clId="Web-{780BC3EB-4FD1-1993-B264-4AB168A90D41}" dt="2020-04-27T21:09:23.602" v="475" actId="20577"/>
        <pc:sldMkLst>
          <pc:docMk/>
          <pc:sldMk cId="275427779" sldId="1593"/>
        </pc:sldMkLst>
        <pc:spChg chg="mod">
          <ac:chgData name="Clara Ines Salcedo Rojas" userId="S::clara.salcedo@umv.gov.co::302d90a9-e627-4f01-b164-dfc6f38f096b" providerId="AD" clId="Web-{780BC3EB-4FD1-1993-B264-4AB168A90D41}" dt="2020-04-27T21:09:23.602" v="475" actId="20577"/>
          <ac:spMkLst>
            <pc:docMk/>
            <pc:sldMk cId="275427779" sldId="1593"/>
            <ac:spMk id="13" creationId="{00000000-0000-0000-0000-000000000000}"/>
          </ac:spMkLst>
        </pc:spChg>
      </pc:sldChg>
      <pc:sldChg chg="modSp">
        <pc:chgData name="Clara Ines Salcedo Rojas" userId="S::clara.salcedo@umv.gov.co::302d90a9-e627-4f01-b164-dfc6f38f096b" providerId="AD" clId="Web-{780BC3EB-4FD1-1993-B264-4AB168A90D41}" dt="2020-04-27T21:07:13.148" v="473" actId="20577"/>
        <pc:sldMkLst>
          <pc:docMk/>
          <pc:sldMk cId="912547948" sldId="1595"/>
        </pc:sldMkLst>
        <pc:spChg chg="mod">
          <ac:chgData name="Clara Ines Salcedo Rojas" userId="S::clara.salcedo@umv.gov.co::302d90a9-e627-4f01-b164-dfc6f38f096b" providerId="AD" clId="Web-{780BC3EB-4FD1-1993-B264-4AB168A90D41}" dt="2020-04-27T21:07:13.148" v="473" actId="20577"/>
          <ac:spMkLst>
            <pc:docMk/>
            <pc:sldMk cId="912547948" sldId="1595"/>
            <ac:spMk id="10" creationId="{00000000-0000-0000-0000-000000000000}"/>
          </ac:spMkLst>
        </pc:spChg>
      </pc:sldChg>
      <pc:sldChg chg="modSp">
        <pc:chgData name="Clara Ines Salcedo Rojas" userId="S::clara.salcedo@umv.gov.co::302d90a9-e627-4f01-b164-dfc6f38f096b" providerId="AD" clId="Web-{780BC3EB-4FD1-1993-B264-4AB168A90D41}" dt="2020-04-27T20:08:11.577" v="136" actId="20577"/>
        <pc:sldMkLst>
          <pc:docMk/>
          <pc:sldMk cId="3877545609" sldId="1609"/>
        </pc:sldMkLst>
        <pc:spChg chg="mod">
          <ac:chgData name="Clara Ines Salcedo Rojas" userId="S::clara.salcedo@umv.gov.co::302d90a9-e627-4f01-b164-dfc6f38f096b" providerId="AD" clId="Web-{780BC3EB-4FD1-1993-B264-4AB168A90D41}" dt="2020-04-27T20:08:11.577" v="136" actId="20577"/>
          <ac:spMkLst>
            <pc:docMk/>
            <pc:sldMk cId="3877545609" sldId="1609"/>
            <ac:spMk id="3" creationId="{00000000-0000-0000-0000-000000000000}"/>
          </ac:spMkLst>
        </pc:spChg>
      </pc:sldChg>
      <pc:sldChg chg="modSp">
        <pc:chgData name="Clara Ines Salcedo Rojas" userId="S::clara.salcedo@umv.gov.co::302d90a9-e627-4f01-b164-dfc6f38f096b" providerId="AD" clId="Web-{780BC3EB-4FD1-1993-B264-4AB168A90D41}" dt="2020-04-27T20:33:49.362" v="287" actId="20577"/>
        <pc:sldMkLst>
          <pc:docMk/>
          <pc:sldMk cId="2238592098" sldId="1615"/>
        </pc:sldMkLst>
        <pc:spChg chg="mod">
          <ac:chgData name="Clara Ines Salcedo Rojas" userId="S::clara.salcedo@umv.gov.co::302d90a9-e627-4f01-b164-dfc6f38f096b" providerId="AD" clId="Web-{780BC3EB-4FD1-1993-B264-4AB168A90D41}" dt="2020-04-27T19:37:28.354" v="14" actId="20577"/>
          <ac:spMkLst>
            <pc:docMk/>
            <pc:sldMk cId="2238592098" sldId="1615"/>
            <ac:spMk id="3" creationId="{00000000-0000-0000-0000-000000000000}"/>
          </ac:spMkLst>
        </pc:spChg>
        <pc:spChg chg="mod">
          <ac:chgData name="Clara Ines Salcedo Rojas" userId="S::clara.salcedo@umv.gov.co::302d90a9-e627-4f01-b164-dfc6f38f096b" providerId="AD" clId="Web-{780BC3EB-4FD1-1993-B264-4AB168A90D41}" dt="2020-04-27T20:33:49.362" v="287" actId="20577"/>
          <ac:spMkLst>
            <pc:docMk/>
            <pc:sldMk cId="2238592098" sldId="1615"/>
            <ac:spMk id="4" creationId="{00000000-0000-0000-0000-000000000000}"/>
          </ac:spMkLst>
        </pc:spChg>
      </pc:sldChg>
    </pc:docChg>
  </pc:docChgLst>
  <pc:docChgLst>
    <pc:chgData name="Natalia Norato Mora" userId="S::natalia.norato@umv.gov.co::a7f20160-359e-4cef-8b73-f8491900a007" providerId="AD" clId="Web-{87DD112B-4375-7A6A-0211-FAC89636302E}"/>
    <pc:docChg chg="addSld modSld">
      <pc:chgData name="Natalia Norato Mora" userId="S::natalia.norato@umv.gov.co::a7f20160-359e-4cef-8b73-f8491900a007" providerId="AD" clId="Web-{87DD112B-4375-7A6A-0211-FAC89636302E}" dt="2020-01-31T15:48:21.163" v="11"/>
      <pc:docMkLst>
        <pc:docMk/>
      </pc:docMkLst>
      <pc:sldChg chg="modSp">
        <pc:chgData name="Natalia Norato Mora" userId="S::natalia.norato@umv.gov.co::a7f20160-359e-4cef-8b73-f8491900a007" providerId="AD" clId="Web-{87DD112B-4375-7A6A-0211-FAC89636302E}" dt="2020-01-31T15:47:43.132" v="0" actId="20577"/>
        <pc:sldMkLst>
          <pc:docMk/>
          <pc:sldMk cId="1085155397" sldId="1532"/>
        </pc:sldMkLst>
        <pc:spChg chg="mod">
          <ac:chgData name="Natalia Norato Mora" userId="S::natalia.norato@umv.gov.co::a7f20160-359e-4cef-8b73-f8491900a007" providerId="AD" clId="Web-{87DD112B-4375-7A6A-0211-FAC89636302E}" dt="2020-01-31T15:47:43.132" v="0" actId="20577"/>
          <ac:spMkLst>
            <pc:docMk/>
            <pc:sldMk cId="1085155397" sldId="1532"/>
            <ac:spMk id="7" creationId="{DF2CEB98-1D9C-4476-8D09-5861CDBE5569}"/>
          </ac:spMkLst>
        </pc:spChg>
      </pc:sldChg>
      <pc:sldChg chg="addSp delSp modSp add replId">
        <pc:chgData name="Natalia Norato Mora" userId="S::natalia.norato@umv.gov.co::a7f20160-359e-4cef-8b73-f8491900a007" providerId="AD" clId="Web-{87DD112B-4375-7A6A-0211-FAC89636302E}" dt="2020-01-31T15:48:21.163" v="11"/>
        <pc:sldMkLst>
          <pc:docMk/>
          <pc:sldMk cId="3287603273" sldId="1549"/>
        </pc:sldMkLst>
        <pc:spChg chg="add del mod">
          <ac:chgData name="Natalia Norato Mora" userId="S::natalia.norato@umv.gov.co::a7f20160-359e-4cef-8b73-f8491900a007" providerId="AD" clId="Web-{87DD112B-4375-7A6A-0211-FAC89636302E}" dt="2020-01-31T15:48:21.163" v="11"/>
          <ac:spMkLst>
            <pc:docMk/>
            <pc:sldMk cId="3287603273" sldId="1549"/>
            <ac:spMk id="2" creationId="{20B43D76-9F2B-4BE7-885C-430BFE9372CA}"/>
          </ac:spMkLst>
        </pc:spChg>
        <pc:graphicFrameChg chg="del">
          <ac:chgData name="Natalia Norato Mora" userId="S::natalia.norato@umv.gov.co::a7f20160-359e-4cef-8b73-f8491900a007" providerId="AD" clId="Web-{87DD112B-4375-7A6A-0211-FAC89636302E}" dt="2020-01-31T15:47:53.350" v="4"/>
          <ac:graphicFrameMkLst>
            <pc:docMk/>
            <pc:sldMk cId="3287603273" sldId="1549"/>
            <ac:graphicFrameMk id="5" creationId="{A72F2813-92BA-4430-975B-0D0219555304}"/>
          </ac:graphicFrameMkLst>
        </pc:graphicFrameChg>
      </pc:sldChg>
    </pc:docChg>
  </pc:docChgLst>
  <pc:docChgLst>
    <pc:chgData name="Alexander Perea Mena" userId="S::alexander.perea@umv.gov.co::63acb081-0e69-41e7-aeae-9c6446dad6b1" providerId="AD" clId="Web-{4961F7DD-E5E1-40EB-BDD0-93F3053035AE}"/>
    <pc:docChg chg="modSld">
      <pc:chgData name="Alexander Perea Mena" userId="S::alexander.perea@umv.gov.co::63acb081-0e69-41e7-aeae-9c6446dad6b1" providerId="AD" clId="Web-{4961F7DD-E5E1-40EB-BDD0-93F3053035AE}" dt="2020-04-07T17:44:33.514" v="1" actId="1076"/>
      <pc:docMkLst>
        <pc:docMk/>
      </pc:docMkLst>
      <pc:sldChg chg="modSp">
        <pc:chgData name="Alexander Perea Mena" userId="S::alexander.perea@umv.gov.co::63acb081-0e69-41e7-aeae-9c6446dad6b1" providerId="AD" clId="Web-{4961F7DD-E5E1-40EB-BDD0-93F3053035AE}" dt="2020-04-07T17:44:33.514" v="1" actId="1076"/>
        <pc:sldMkLst>
          <pc:docMk/>
          <pc:sldMk cId="874059580" sldId="256"/>
        </pc:sldMkLst>
        <pc:spChg chg="mod">
          <ac:chgData name="Alexander Perea Mena" userId="S::alexander.perea@umv.gov.co::63acb081-0e69-41e7-aeae-9c6446dad6b1" providerId="AD" clId="Web-{4961F7DD-E5E1-40EB-BDD0-93F3053035AE}" dt="2020-04-07T17:44:33.514" v="1" actId="1076"/>
          <ac:spMkLst>
            <pc:docMk/>
            <pc:sldMk cId="874059580" sldId="256"/>
            <ac:spMk id="2" creationId="{7FA73A3C-4766-46FD-800E-EBD985ED2BF2}"/>
          </ac:spMkLst>
        </pc:spChg>
      </pc:sldChg>
    </pc:docChg>
  </pc:docChgLst>
  <pc:docChgLst>
    <pc:chgData name="Andrea del Pilar Zambrano Barrios" userId="S::andrea.zambrano@umv.gov.co::1519e40c-9e7f-40e0-9e92-d841ec5ff672" providerId="AD" clId="Web-{EBE4EC89-CE58-3C57-488C-7307157E9678}"/>
    <pc:docChg chg="addSld modSld">
      <pc:chgData name="Andrea del Pilar Zambrano Barrios" userId="S::andrea.zambrano@umv.gov.co::1519e40c-9e7f-40e0-9e92-d841ec5ff672" providerId="AD" clId="Web-{EBE4EC89-CE58-3C57-488C-7307157E9678}" dt="2020-01-31T12:44:14.395" v="400" actId="14100"/>
      <pc:docMkLst>
        <pc:docMk/>
      </pc:docMkLst>
      <pc:sldChg chg="addSp modSp">
        <pc:chgData name="Andrea del Pilar Zambrano Barrios" userId="S::andrea.zambrano@umv.gov.co::1519e40c-9e7f-40e0-9e92-d841ec5ff672" providerId="AD" clId="Web-{EBE4EC89-CE58-3C57-488C-7307157E9678}" dt="2020-01-31T12:33:07.170" v="178" actId="14100"/>
        <pc:sldMkLst>
          <pc:docMk/>
          <pc:sldMk cId="2750851989" sldId="1518"/>
        </pc:sldMkLst>
        <pc:spChg chg="add mod">
          <ac:chgData name="Andrea del Pilar Zambrano Barrios" userId="S::andrea.zambrano@umv.gov.co::1519e40c-9e7f-40e0-9e92-d841ec5ff672" providerId="AD" clId="Web-{EBE4EC89-CE58-3C57-488C-7307157E9678}" dt="2020-01-31T12:33:07.170" v="178" actId="14100"/>
          <ac:spMkLst>
            <pc:docMk/>
            <pc:sldMk cId="2750851989" sldId="1518"/>
            <ac:spMk id="3" creationId="{FEE7AF6B-A63D-477A-B90C-F1FABFBD7338}"/>
          </ac:spMkLst>
        </pc:spChg>
        <pc:graphicFrameChg chg="mod modGraphic">
          <ac:chgData name="Andrea del Pilar Zambrano Barrios" userId="S::andrea.zambrano@umv.gov.co::1519e40c-9e7f-40e0-9e92-d841ec5ff672" providerId="AD" clId="Web-{EBE4EC89-CE58-3C57-488C-7307157E9678}" dt="2020-01-31T12:32:55.793" v="130" actId="1076"/>
          <ac:graphicFrameMkLst>
            <pc:docMk/>
            <pc:sldMk cId="2750851989" sldId="1518"/>
            <ac:graphicFrameMk id="2" creationId="{D8F20402-1EA8-46A2-86BC-1639E1E05B84}"/>
          </ac:graphicFrameMkLst>
        </pc:graphicFrameChg>
      </pc:sldChg>
      <pc:sldChg chg="addSp delSp modSp add replId">
        <pc:chgData name="Andrea del Pilar Zambrano Barrios" userId="S::andrea.zambrano@umv.gov.co::1519e40c-9e7f-40e0-9e92-d841ec5ff672" providerId="AD" clId="Web-{EBE4EC89-CE58-3C57-488C-7307157E9678}" dt="2020-01-31T12:38:29.570" v="242" actId="14100"/>
        <pc:sldMkLst>
          <pc:docMk/>
          <pc:sldMk cId="2905188512" sldId="1546"/>
        </pc:sldMkLst>
        <pc:spChg chg="add del mod">
          <ac:chgData name="Andrea del Pilar Zambrano Barrios" userId="S::andrea.zambrano@umv.gov.co::1519e40c-9e7f-40e0-9e92-d841ec5ff672" providerId="AD" clId="Web-{EBE4EC89-CE58-3C57-488C-7307157E9678}" dt="2020-01-31T12:36:43.895" v="227"/>
          <ac:spMkLst>
            <pc:docMk/>
            <pc:sldMk cId="2905188512" sldId="1546"/>
            <ac:spMk id="2" creationId="{C144638D-2B91-4CFE-9D5C-BB2D165434DD}"/>
          </ac:spMkLst>
        </pc:spChg>
        <pc:spChg chg="add mod">
          <ac:chgData name="Andrea del Pilar Zambrano Barrios" userId="S::andrea.zambrano@umv.gov.co::1519e40c-9e7f-40e0-9e92-d841ec5ff672" providerId="AD" clId="Web-{EBE4EC89-CE58-3C57-488C-7307157E9678}" dt="2020-01-31T12:37:09.429" v="232"/>
          <ac:spMkLst>
            <pc:docMk/>
            <pc:sldMk cId="2905188512" sldId="1546"/>
            <ac:spMk id="3" creationId="{9637718F-5195-4B5E-8AEC-D3DC0D9C4A9D}"/>
          </ac:spMkLst>
        </pc:spChg>
        <pc:spChg chg="add mod">
          <ac:chgData name="Andrea del Pilar Zambrano Barrios" userId="S::andrea.zambrano@umv.gov.co::1519e40c-9e7f-40e0-9e92-d841ec5ff672" providerId="AD" clId="Web-{EBE4EC89-CE58-3C57-488C-7307157E9678}" dt="2020-01-31T12:38:29.570" v="242" actId="14100"/>
          <ac:spMkLst>
            <pc:docMk/>
            <pc:sldMk cId="2905188512" sldId="1546"/>
            <ac:spMk id="8" creationId="{6CBD16DD-A5C9-4D96-86F6-FC7946F82A67}"/>
          </ac:spMkLst>
        </pc:spChg>
        <pc:spChg chg="mod">
          <ac:chgData name="Andrea del Pilar Zambrano Barrios" userId="S::andrea.zambrano@umv.gov.co::1519e40c-9e7f-40e0-9e92-d841ec5ff672" providerId="AD" clId="Web-{EBE4EC89-CE58-3C57-488C-7307157E9678}" dt="2020-01-31T12:34:20.389" v="199" actId="20577"/>
          <ac:spMkLst>
            <pc:docMk/>
            <pc:sldMk cId="2905188512" sldId="1546"/>
            <ac:spMk id="25" creationId="{938E670E-1B78-4D51-A3EF-FCD7B51E46E1}"/>
          </ac:spMkLst>
        </pc:spChg>
        <pc:graphicFrameChg chg="del">
          <ac:chgData name="Andrea del Pilar Zambrano Barrios" userId="S::andrea.zambrano@umv.gov.co::1519e40c-9e7f-40e0-9e92-d841ec5ff672" providerId="AD" clId="Web-{EBE4EC89-CE58-3C57-488C-7307157E9678}" dt="2020-01-31T12:35:45.596" v="220"/>
          <ac:graphicFrameMkLst>
            <pc:docMk/>
            <pc:sldMk cId="2905188512" sldId="1546"/>
            <ac:graphicFrameMk id="4" creationId="{9A469EE4-3723-4605-91DA-8BE5B2C0881F}"/>
          </ac:graphicFrameMkLst>
        </pc:graphicFrameChg>
        <pc:graphicFrameChg chg="del">
          <ac:chgData name="Andrea del Pilar Zambrano Barrios" userId="S::andrea.zambrano@umv.gov.co::1519e40c-9e7f-40e0-9e92-d841ec5ff672" providerId="AD" clId="Web-{EBE4EC89-CE58-3C57-488C-7307157E9678}" dt="2020-01-31T12:34:22.218" v="201"/>
          <ac:graphicFrameMkLst>
            <pc:docMk/>
            <pc:sldMk cId="2905188512" sldId="1546"/>
            <ac:graphicFrameMk id="5" creationId="{574E9BA1-DF34-4C6D-A838-B8BFB8C105B9}"/>
          </ac:graphicFrameMkLst>
        </pc:graphicFrameChg>
        <pc:picChg chg="add mod">
          <ac:chgData name="Andrea del Pilar Zambrano Barrios" userId="S::andrea.zambrano@umv.gov.co::1519e40c-9e7f-40e0-9e92-d841ec5ff672" providerId="AD" clId="Web-{EBE4EC89-CE58-3C57-488C-7307157E9678}" dt="2020-01-31T12:37:54.794" v="237" actId="14100"/>
          <ac:picMkLst>
            <pc:docMk/>
            <pc:sldMk cId="2905188512" sldId="1546"/>
            <ac:picMk id="6" creationId="{755BD4E5-3303-4B87-A26E-2FD864F6D72C}"/>
          </ac:picMkLst>
        </pc:picChg>
      </pc:sldChg>
      <pc:sldChg chg="addSp delSp modSp add replId">
        <pc:chgData name="Andrea del Pilar Zambrano Barrios" userId="S::andrea.zambrano@umv.gov.co::1519e40c-9e7f-40e0-9e92-d841ec5ff672" providerId="AD" clId="Web-{EBE4EC89-CE58-3C57-488C-7307157E9678}" dt="2020-01-31T12:44:14.395" v="400" actId="14100"/>
        <pc:sldMkLst>
          <pc:docMk/>
          <pc:sldMk cId="3543495614" sldId="1547"/>
        </pc:sldMkLst>
        <pc:spChg chg="add mod">
          <ac:chgData name="Andrea del Pilar Zambrano Barrios" userId="S::andrea.zambrano@umv.gov.co::1519e40c-9e7f-40e0-9e92-d841ec5ff672" providerId="AD" clId="Web-{EBE4EC89-CE58-3C57-488C-7307157E9678}" dt="2020-01-31T12:44:14.395" v="400" actId="14100"/>
          <ac:spMkLst>
            <pc:docMk/>
            <pc:sldMk cId="3543495614" sldId="1547"/>
            <ac:spMk id="2" creationId="{A048D4F4-FBC6-4265-B11F-EB2FFD3C8586}"/>
          </ac:spMkLst>
        </pc:spChg>
        <pc:spChg chg="mod">
          <ac:chgData name="Andrea del Pilar Zambrano Barrios" userId="S::andrea.zambrano@umv.gov.co::1519e40c-9e7f-40e0-9e92-d841ec5ff672" providerId="AD" clId="Web-{EBE4EC89-CE58-3C57-488C-7307157E9678}" dt="2020-01-31T12:40:56.372" v="307" actId="20577"/>
          <ac:spMkLst>
            <pc:docMk/>
            <pc:sldMk cId="3543495614" sldId="1547"/>
            <ac:spMk id="7" creationId="{DF2CEB98-1D9C-4476-8D09-5861CDBE5569}"/>
          </ac:spMkLst>
        </pc:spChg>
        <pc:graphicFrameChg chg="del">
          <ac:chgData name="Andrea del Pilar Zambrano Barrios" userId="S::andrea.zambrano@umv.gov.co::1519e40c-9e7f-40e0-9e92-d841ec5ff672" providerId="AD" clId="Web-{EBE4EC89-CE58-3C57-488C-7307157E9678}" dt="2020-01-31T12:41:01.404" v="310"/>
          <ac:graphicFrameMkLst>
            <pc:docMk/>
            <pc:sldMk cId="3543495614" sldId="1547"/>
            <ac:graphicFrameMk id="5" creationId="{A72F2813-92BA-4430-975B-0D0219555304}"/>
          </ac:graphicFrameMkLst>
        </pc:graphicFrameChg>
      </pc:sldChg>
    </pc:docChg>
  </pc:docChgLst>
  <pc:docChgLst>
    <pc:chgData name="Andrea del Pilar Zambrano Barrios" userId="S::andrea.zambrano@umv.gov.co::1519e40c-9e7f-40e0-9e92-d841ec5ff672" providerId="AD" clId="Web-{73AC266C-5994-A657-C046-09FA1554781C}"/>
    <pc:docChg chg="modSld">
      <pc:chgData name="Andrea del Pilar Zambrano Barrios" userId="S::andrea.zambrano@umv.gov.co::1519e40c-9e7f-40e0-9e92-d841ec5ff672" providerId="AD" clId="Web-{73AC266C-5994-A657-C046-09FA1554781C}" dt="2020-01-31T19:46:06.351" v="22" actId="20577"/>
      <pc:docMkLst>
        <pc:docMk/>
      </pc:docMkLst>
      <pc:sldChg chg="modSp">
        <pc:chgData name="Andrea del Pilar Zambrano Barrios" userId="S::andrea.zambrano@umv.gov.co::1519e40c-9e7f-40e0-9e92-d841ec5ff672" providerId="AD" clId="Web-{73AC266C-5994-A657-C046-09FA1554781C}" dt="2020-01-31T19:45:14.662" v="0" actId="20577"/>
        <pc:sldMkLst>
          <pc:docMk/>
          <pc:sldMk cId="586739843" sldId="1509"/>
        </pc:sldMkLst>
        <pc:spChg chg="mod">
          <ac:chgData name="Andrea del Pilar Zambrano Barrios" userId="S::andrea.zambrano@umv.gov.co::1519e40c-9e7f-40e0-9e92-d841ec5ff672" providerId="AD" clId="Web-{73AC266C-5994-A657-C046-09FA1554781C}" dt="2020-01-31T19:45:14.662" v="0" actId="20577"/>
          <ac:spMkLst>
            <pc:docMk/>
            <pc:sldMk cId="586739843" sldId="1509"/>
            <ac:spMk id="25" creationId="{938E670E-1B78-4D51-A3EF-FCD7B51E46E1}"/>
          </ac:spMkLst>
        </pc:spChg>
      </pc:sldChg>
      <pc:sldChg chg="modSp">
        <pc:chgData name="Andrea del Pilar Zambrano Barrios" userId="S::andrea.zambrano@umv.gov.co::1519e40c-9e7f-40e0-9e92-d841ec5ff672" providerId="AD" clId="Web-{73AC266C-5994-A657-C046-09FA1554781C}" dt="2020-01-31T19:46:05.491" v="20" actId="20577"/>
        <pc:sldMkLst>
          <pc:docMk/>
          <pc:sldMk cId="608454340" sldId="1520"/>
        </pc:sldMkLst>
        <pc:spChg chg="mod">
          <ac:chgData name="Andrea del Pilar Zambrano Barrios" userId="S::andrea.zambrano@umv.gov.co::1519e40c-9e7f-40e0-9e92-d841ec5ff672" providerId="AD" clId="Web-{73AC266C-5994-A657-C046-09FA1554781C}" dt="2020-01-31T19:46:05.491" v="20" actId="20577"/>
          <ac:spMkLst>
            <pc:docMk/>
            <pc:sldMk cId="608454340" sldId="1520"/>
            <ac:spMk id="5" creationId="{0810C703-5631-4BBB-A824-81B6BDA01358}"/>
          </ac:spMkLst>
        </pc:spChg>
        <pc:graphicFrameChg chg="mod modGraphic">
          <ac:chgData name="Andrea del Pilar Zambrano Barrios" userId="S::andrea.zambrano@umv.gov.co::1519e40c-9e7f-40e0-9e92-d841ec5ff672" providerId="AD" clId="Web-{73AC266C-5994-A657-C046-09FA1554781C}" dt="2020-01-31T19:46:02.976" v="17"/>
          <ac:graphicFrameMkLst>
            <pc:docMk/>
            <pc:sldMk cId="608454340" sldId="1520"/>
            <ac:graphicFrameMk id="3" creationId="{5391AEE4-B25A-4A8F-9FFD-E39E7FF0FDD0}"/>
          </ac:graphicFrameMkLst>
        </pc:graphicFrameChg>
      </pc:sldChg>
    </pc:docChg>
  </pc:docChgLst>
  <pc:docChgLst>
    <pc:chgData name="Flor Angela Moreno Paez" userId="S::flor.moreno@umv.gov.co::f6cb652d-7605-4813-a472-0f1920bf60b8" providerId="AD" clId="Web-{D5B1943C-39F5-2EF7-BE95-C0BAECC9E90B}"/>
    <pc:docChg chg="modSld">
      <pc:chgData name="Flor Angela Moreno Paez" userId="S::flor.moreno@umv.gov.co::f6cb652d-7605-4813-a472-0f1920bf60b8" providerId="AD" clId="Web-{D5B1943C-39F5-2EF7-BE95-C0BAECC9E90B}" dt="2020-01-28T18:41:26.168" v="7"/>
      <pc:docMkLst>
        <pc:docMk/>
      </pc:docMkLst>
      <pc:sldChg chg="addSp delSp modSp">
        <pc:chgData name="Flor Angela Moreno Paez" userId="S::flor.moreno@umv.gov.co::f6cb652d-7605-4813-a472-0f1920bf60b8" providerId="AD" clId="Web-{D5B1943C-39F5-2EF7-BE95-C0BAECC9E90B}" dt="2020-01-28T18:41:26.168" v="7"/>
        <pc:sldMkLst>
          <pc:docMk/>
          <pc:sldMk cId="1750447352" sldId="1527"/>
        </pc:sldMkLst>
        <pc:picChg chg="add del mod">
          <ac:chgData name="Flor Angela Moreno Paez" userId="S::flor.moreno@umv.gov.co::f6cb652d-7605-4813-a472-0f1920bf60b8" providerId="AD" clId="Web-{D5B1943C-39F5-2EF7-BE95-C0BAECC9E90B}" dt="2020-01-28T18:40:37.730" v="3"/>
          <ac:picMkLst>
            <pc:docMk/>
            <pc:sldMk cId="1750447352" sldId="1527"/>
            <ac:picMk id="2" creationId="{1648C6DD-1A77-45F4-8D47-784FBF4C0886}"/>
          </ac:picMkLst>
        </pc:picChg>
        <pc:picChg chg="add del mod">
          <ac:chgData name="Flor Angela Moreno Paez" userId="S::flor.moreno@umv.gov.co::f6cb652d-7605-4813-a472-0f1920bf60b8" providerId="AD" clId="Web-{D5B1943C-39F5-2EF7-BE95-C0BAECC9E90B}" dt="2020-01-28T18:40:46.886" v="5"/>
          <ac:picMkLst>
            <pc:docMk/>
            <pc:sldMk cId="1750447352" sldId="1527"/>
            <ac:picMk id="4" creationId="{951FC77F-C426-4056-B832-3E26D439AC04}"/>
          </ac:picMkLst>
        </pc:picChg>
        <pc:picChg chg="add del mod">
          <ac:chgData name="Flor Angela Moreno Paez" userId="S::flor.moreno@umv.gov.co::f6cb652d-7605-4813-a472-0f1920bf60b8" providerId="AD" clId="Web-{D5B1943C-39F5-2EF7-BE95-C0BAECC9E90B}" dt="2020-01-28T18:41:26.168" v="7"/>
          <ac:picMkLst>
            <pc:docMk/>
            <pc:sldMk cId="1750447352" sldId="1527"/>
            <ac:picMk id="6" creationId="{69E34FDD-FC2C-4FA7-9393-07A720776B9C}"/>
          </ac:picMkLst>
        </pc:picChg>
      </pc:sldChg>
    </pc:docChg>
  </pc:docChgLst>
  <pc:docChgLst>
    <pc:chgData name="Clara Ines Salcedo Rojas" userId="S::clara.salcedo@umv.gov.co::302d90a9-e627-4f01-b164-dfc6f38f096b" providerId="AD" clId="Web-{89848502-278A-734B-7956-FDEC24008270}"/>
    <pc:docChg chg="modSld">
      <pc:chgData name="Clara Ines Salcedo Rojas" userId="S::clara.salcedo@umv.gov.co::302d90a9-e627-4f01-b164-dfc6f38f096b" providerId="AD" clId="Web-{89848502-278A-734B-7956-FDEC24008270}" dt="2020-04-23T20:59:12.676" v="283" actId="20577"/>
      <pc:docMkLst>
        <pc:docMk/>
      </pc:docMkLst>
      <pc:sldChg chg="modSp">
        <pc:chgData name="Clara Ines Salcedo Rojas" userId="S::clara.salcedo@umv.gov.co::302d90a9-e627-4f01-b164-dfc6f38f096b" providerId="AD" clId="Web-{89848502-278A-734B-7956-FDEC24008270}" dt="2020-04-23T20:25:43.124" v="240" actId="20577"/>
        <pc:sldMkLst>
          <pc:docMk/>
          <pc:sldMk cId="3951202998" sldId="1560"/>
        </pc:sldMkLst>
        <pc:spChg chg="mod">
          <ac:chgData name="Clara Ines Salcedo Rojas" userId="S::clara.salcedo@umv.gov.co::302d90a9-e627-4f01-b164-dfc6f38f096b" providerId="AD" clId="Web-{89848502-278A-734B-7956-FDEC24008270}" dt="2020-04-23T20:25:43.124" v="240" actId="20577"/>
          <ac:spMkLst>
            <pc:docMk/>
            <pc:sldMk cId="3951202998" sldId="1560"/>
            <ac:spMk id="13" creationId="{00000000-0000-0000-0000-000000000000}"/>
          </ac:spMkLst>
        </pc:spChg>
      </pc:sldChg>
      <pc:sldChg chg="modSp">
        <pc:chgData name="Clara Ines Salcedo Rojas" userId="S::clara.salcedo@umv.gov.co::302d90a9-e627-4f01-b164-dfc6f38f096b" providerId="AD" clId="Web-{89848502-278A-734B-7956-FDEC24008270}" dt="2020-04-23T20:54:24.905" v="273" actId="20577"/>
        <pc:sldMkLst>
          <pc:docMk/>
          <pc:sldMk cId="3758858625" sldId="1564"/>
        </pc:sldMkLst>
        <pc:spChg chg="mod">
          <ac:chgData name="Clara Ines Salcedo Rojas" userId="S::clara.salcedo@umv.gov.co::302d90a9-e627-4f01-b164-dfc6f38f096b" providerId="AD" clId="Web-{89848502-278A-734B-7956-FDEC24008270}" dt="2020-04-23T20:54:24.905" v="273" actId="20577"/>
          <ac:spMkLst>
            <pc:docMk/>
            <pc:sldMk cId="3758858625" sldId="1564"/>
            <ac:spMk id="5" creationId="{00000000-0000-0000-0000-000000000000}"/>
          </ac:spMkLst>
        </pc:spChg>
      </pc:sldChg>
      <pc:sldChg chg="modSp">
        <pc:chgData name="Clara Ines Salcedo Rojas" userId="S::clara.salcedo@umv.gov.co::302d90a9-e627-4f01-b164-dfc6f38f096b" providerId="AD" clId="Web-{89848502-278A-734B-7956-FDEC24008270}" dt="2020-04-23T20:32:41.225" v="269" actId="20577"/>
        <pc:sldMkLst>
          <pc:docMk/>
          <pc:sldMk cId="3034214083" sldId="1565"/>
        </pc:sldMkLst>
        <pc:spChg chg="mod">
          <ac:chgData name="Clara Ines Salcedo Rojas" userId="S::clara.salcedo@umv.gov.co::302d90a9-e627-4f01-b164-dfc6f38f096b" providerId="AD" clId="Web-{89848502-278A-734B-7956-FDEC24008270}" dt="2020-04-23T20:32:41.225" v="269" actId="20577"/>
          <ac:spMkLst>
            <pc:docMk/>
            <pc:sldMk cId="3034214083" sldId="1565"/>
            <ac:spMk id="16" creationId="{00000000-0000-0000-0000-000000000000}"/>
          </ac:spMkLst>
        </pc:spChg>
      </pc:sldChg>
      <pc:sldChg chg="modSp">
        <pc:chgData name="Clara Ines Salcedo Rojas" userId="S::clara.salcedo@umv.gov.co::302d90a9-e627-4f01-b164-dfc6f38f096b" providerId="AD" clId="Web-{89848502-278A-734B-7956-FDEC24008270}" dt="2020-04-23T16:45:07.090" v="17" actId="20577"/>
        <pc:sldMkLst>
          <pc:docMk/>
          <pc:sldMk cId="205000521" sldId="1566"/>
        </pc:sldMkLst>
        <pc:spChg chg="mod">
          <ac:chgData name="Clara Ines Salcedo Rojas" userId="S::clara.salcedo@umv.gov.co::302d90a9-e627-4f01-b164-dfc6f38f096b" providerId="AD" clId="Web-{89848502-278A-734B-7956-FDEC24008270}" dt="2020-04-23T15:27:08.133" v="10" actId="20577"/>
          <ac:spMkLst>
            <pc:docMk/>
            <pc:sldMk cId="205000521" sldId="1566"/>
            <ac:spMk id="8" creationId="{00000000-0000-0000-0000-000000000000}"/>
          </ac:spMkLst>
        </pc:spChg>
        <pc:spChg chg="mod">
          <ac:chgData name="Clara Ines Salcedo Rojas" userId="S::clara.salcedo@umv.gov.co::302d90a9-e627-4f01-b164-dfc6f38f096b" providerId="AD" clId="Web-{89848502-278A-734B-7956-FDEC24008270}" dt="2020-04-23T16:45:07.090" v="17" actId="20577"/>
          <ac:spMkLst>
            <pc:docMk/>
            <pc:sldMk cId="205000521" sldId="1566"/>
            <ac:spMk id="11" creationId="{00000000-0000-0000-0000-000000000000}"/>
          </ac:spMkLst>
        </pc:spChg>
        <pc:spChg chg="mod">
          <ac:chgData name="Clara Ines Salcedo Rojas" userId="S::clara.salcedo@umv.gov.co::302d90a9-e627-4f01-b164-dfc6f38f096b" providerId="AD" clId="Web-{89848502-278A-734B-7956-FDEC24008270}" dt="2020-04-23T15:27:18.118" v="14" actId="20577"/>
          <ac:spMkLst>
            <pc:docMk/>
            <pc:sldMk cId="205000521" sldId="1566"/>
            <ac:spMk id="14" creationId="{00000000-0000-0000-0000-000000000000}"/>
          </ac:spMkLst>
        </pc:spChg>
      </pc:sldChg>
      <pc:sldChg chg="modSp">
        <pc:chgData name="Clara Ines Salcedo Rojas" userId="S::clara.salcedo@umv.gov.co::302d90a9-e627-4f01-b164-dfc6f38f096b" providerId="AD" clId="Web-{89848502-278A-734B-7956-FDEC24008270}" dt="2020-04-23T20:56:58.939" v="281" actId="20577"/>
        <pc:sldMkLst>
          <pc:docMk/>
          <pc:sldMk cId="841450898" sldId="1567"/>
        </pc:sldMkLst>
        <pc:spChg chg="mod">
          <ac:chgData name="Clara Ines Salcedo Rojas" userId="S::clara.salcedo@umv.gov.co::302d90a9-e627-4f01-b164-dfc6f38f096b" providerId="AD" clId="Web-{89848502-278A-734B-7956-FDEC24008270}" dt="2020-04-23T20:56:58.939" v="281" actId="20577"/>
          <ac:spMkLst>
            <pc:docMk/>
            <pc:sldMk cId="841450898" sldId="1567"/>
            <ac:spMk id="18" creationId="{00000000-0000-0000-0000-000000000000}"/>
          </ac:spMkLst>
        </pc:spChg>
      </pc:sldChg>
      <pc:sldChg chg="modSp">
        <pc:chgData name="Clara Ines Salcedo Rojas" userId="S::clara.salcedo@umv.gov.co::302d90a9-e627-4f01-b164-dfc6f38f096b" providerId="AD" clId="Web-{89848502-278A-734B-7956-FDEC24008270}" dt="2020-04-23T17:09:11.488" v="31" actId="20577"/>
        <pc:sldMkLst>
          <pc:docMk/>
          <pc:sldMk cId="2446095932" sldId="1568"/>
        </pc:sldMkLst>
        <pc:spChg chg="mod">
          <ac:chgData name="Clara Ines Salcedo Rojas" userId="S::clara.salcedo@umv.gov.co::302d90a9-e627-4f01-b164-dfc6f38f096b" providerId="AD" clId="Web-{89848502-278A-734B-7956-FDEC24008270}" dt="2020-04-23T17:09:11.488" v="31" actId="20577"/>
          <ac:spMkLst>
            <pc:docMk/>
            <pc:sldMk cId="2446095932" sldId="1568"/>
            <ac:spMk id="14" creationId="{00000000-0000-0000-0000-000000000000}"/>
          </ac:spMkLst>
        </pc:spChg>
      </pc:sldChg>
      <pc:sldChg chg="modSp">
        <pc:chgData name="Clara Ines Salcedo Rojas" userId="S::clara.salcedo@umv.gov.co::302d90a9-e627-4f01-b164-dfc6f38f096b" providerId="AD" clId="Web-{89848502-278A-734B-7956-FDEC24008270}" dt="2020-04-23T17:10:31.648" v="42" actId="20577"/>
        <pc:sldMkLst>
          <pc:docMk/>
          <pc:sldMk cId="555100748" sldId="1570"/>
        </pc:sldMkLst>
        <pc:spChg chg="mod">
          <ac:chgData name="Clara Ines Salcedo Rojas" userId="S::clara.salcedo@umv.gov.co::302d90a9-e627-4f01-b164-dfc6f38f096b" providerId="AD" clId="Web-{89848502-278A-734B-7956-FDEC24008270}" dt="2020-04-23T17:10:31.648" v="42" actId="20577"/>
          <ac:spMkLst>
            <pc:docMk/>
            <pc:sldMk cId="555100748" sldId="1570"/>
            <ac:spMk id="16" creationId="{00000000-0000-0000-0000-000000000000}"/>
          </ac:spMkLst>
        </pc:spChg>
      </pc:sldChg>
      <pc:sldChg chg="modSp">
        <pc:chgData name="Clara Ines Salcedo Rojas" userId="S::clara.salcedo@umv.gov.co::302d90a9-e627-4f01-b164-dfc6f38f096b" providerId="AD" clId="Web-{89848502-278A-734B-7956-FDEC24008270}" dt="2020-04-23T17:24:24.812" v="224" actId="20577"/>
        <pc:sldMkLst>
          <pc:docMk/>
          <pc:sldMk cId="3064169488" sldId="1577"/>
        </pc:sldMkLst>
        <pc:spChg chg="mod">
          <ac:chgData name="Clara Ines Salcedo Rojas" userId="S::clara.salcedo@umv.gov.co::302d90a9-e627-4f01-b164-dfc6f38f096b" providerId="AD" clId="Web-{89848502-278A-734B-7956-FDEC24008270}" dt="2020-04-23T17:24:24.812" v="224" actId="20577"/>
          <ac:spMkLst>
            <pc:docMk/>
            <pc:sldMk cId="3064169488" sldId="1577"/>
            <ac:spMk id="6" creationId="{00000000-0000-0000-0000-000000000000}"/>
          </ac:spMkLst>
        </pc:spChg>
      </pc:sldChg>
      <pc:sldChg chg="modSp">
        <pc:chgData name="Clara Ines Salcedo Rojas" userId="S::clara.salcedo@umv.gov.co::302d90a9-e627-4f01-b164-dfc6f38f096b" providerId="AD" clId="Web-{89848502-278A-734B-7956-FDEC24008270}" dt="2020-04-23T19:43:39.802" v="229"/>
        <pc:sldMkLst>
          <pc:docMk/>
          <pc:sldMk cId="297552073" sldId="1597"/>
        </pc:sldMkLst>
        <pc:graphicFrameChg chg="mod modGraphic">
          <ac:chgData name="Clara Ines Salcedo Rojas" userId="S::clara.salcedo@umv.gov.co::302d90a9-e627-4f01-b164-dfc6f38f096b" providerId="AD" clId="Web-{89848502-278A-734B-7956-FDEC24008270}" dt="2020-04-23T19:43:39.802" v="229"/>
          <ac:graphicFrameMkLst>
            <pc:docMk/>
            <pc:sldMk cId="297552073" sldId="1597"/>
            <ac:graphicFrameMk id="3" creationId="{62268CC2-A194-4528-A868-C138FCC774FC}"/>
          </ac:graphicFrameMkLst>
        </pc:graphicFrameChg>
      </pc:sldChg>
    </pc:docChg>
  </pc:docChgLst>
  <pc:docChgLst>
    <pc:chgData name="Clara Ines Salcedo Rojas" userId="S::clara.salcedo@umv.gov.co::302d90a9-e627-4f01-b164-dfc6f38f096b" providerId="AD" clId="Web-{B675E735-DEF3-C878-A500-3215570DF059}"/>
    <pc:docChg chg="modSld">
      <pc:chgData name="Clara Ines Salcedo Rojas" userId="S::clara.salcedo@umv.gov.co::302d90a9-e627-4f01-b164-dfc6f38f096b" providerId="AD" clId="Web-{B675E735-DEF3-C878-A500-3215570DF059}" dt="2020-01-28T21:32:12.190" v="41"/>
      <pc:docMkLst>
        <pc:docMk/>
      </pc:docMkLst>
      <pc:sldChg chg="modSp">
        <pc:chgData name="Clara Ines Salcedo Rojas" userId="S::clara.salcedo@umv.gov.co::302d90a9-e627-4f01-b164-dfc6f38f096b" providerId="AD" clId="Web-{B675E735-DEF3-C878-A500-3215570DF059}" dt="2020-01-28T21:32:12.190" v="41"/>
        <pc:sldMkLst>
          <pc:docMk/>
          <pc:sldMk cId="2152721759" sldId="1516"/>
        </pc:sldMkLst>
        <pc:graphicFrameChg chg="mod modGraphic">
          <ac:chgData name="Clara Ines Salcedo Rojas" userId="S::clara.salcedo@umv.gov.co::302d90a9-e627-4f01-b164-dfc6f38f096b" providerId="AD" clId="Web-{B675E735-DEF3-C878-A500-3215570DF059}" dt="2020-01-28T21:32:12.190" v="41"/>
          <ac:graphicFrameMkLst>
            <pc:docMk/>
            <pc:sldMk cId="2152721759" sldId="1516"/>
            <ac:graphicFrameMk id="17" creationId="{62268CC2-A194-4528-A868-C138FCC774FC}"/>
          </ac:graphicFrameMkLst>
        </pc:graphicFrameChg>
      </pc:sldChg>
    </pc:docChg>
  </pc:docChgLst>
  <pc:docChgLst>
    <pc:chgData name="Natalia Norato Mora" userId="S::natalia.norato@umv.gov.co::a7f20160-359e-4cef-8b73-f8491900a007" providerId="AD" clId="Web-{EB451C72-1FF7-2F51-5595-9E3C5483723C}"/>
    <pc:docChg chg="modSld">
      <pc:chgData name="Natalia Norato Mora" userId="S::natalia.norato@umv.gov.co::a7f20160-359e-4cef-8b73-f8491900a007" providerId="AD" clId="Web-{EB451C72-1FF7-2F51-5595-9E3C5483723C}" dt="2020-01-27T21:08:10.090" v="2"/>
      <pc:docMkLst>
        <pc:docMk/>
      </pc:docMkLst>
      <pc:sldChg chg="modNotes">
        <pc:chgData name="Natalia Norato Mora" userId="S::natalia.norato@umv.gov.co::a7f20160-359e-4cef-8b73-f8491900a007" providerId="AD" clId="Web-{EB451C72-1FF7-2F51-5595-9E3C5483723C}" dt="2020-01-27T21:08:10.090" v="2"/>
        <pc:sldMkLst>
          <pc:docMk/>
          <pc:sldMk cId="2026988623" sldId="1500"/>
        </pc:sldMkLst>
      </pc:sldChg>
    </pc:docChg>
  </pc:docChgLst>
  <pc:docChgLst>
    <pc:chgData name="Flor Angela Moreno Paez" userId="f6cb652d-7605-4813-a472-0f1920bf60b8" providerId="ADAL" clId="{1716CA1D-51ED-4269-A533-F0D37BAD1E0C}"/>
    <pc:docChg chg="undo custSel addSld delSld modSld sldOrd">
      <pc:chgData name="Flor Angela Moreno Paez" userId="f6cb652d-7605-4813-a472-0f1920bf60b8" providerId="ADAL" clId="{1716CA1D-51ED-4269-A533-F0D37BAD1E0C}" dt="2020-01-31T19:00:58.794" v="2488" actId="20577"/>
      <pc:docMkLst>
        <pc:docMk/>
      </pc:docMkLst>
      <pc:sldChg chg="modSp">
        <pc:chgData name="Flor Angela Moreno Paez" userId="f6cb652d-7605-4813-a472-0f1920bf60b8" providerId="ADAL" clId="{1716CA1D-51ED-4269-A533-F0D37BAD1E0C}" dt="2020-01-28T19:50:47.057" v="1192" actId="113"/>
        <pc:sldMkLst>
          <pc:docMk/>
          <pc:sldMk cId="3624800563" sldId="259"/>
        </pc:sldMkLst>
        <pc:spChg chg="mod">
          <ac:chgData name="Flor Angela Moreno Paez" userId="f6cb652d-7605-4813-a472-0f1920bf60b8" providerId="ADAL" clId="{1716CA1D-51ED-4269-A533-F0D37BAD1E0C}" dt="2020-01-28T19:50:47.057" v="1192" actId="113"/>
          <ac:spMkLst>
            <pc:docMk/>
            <pc:sldMk cId="3624800563" sldId="259"/>
            <ac:spMk id="2" creationId="{AEC191DA-7149-46E8-B998-47DB4493B88D}"/>
          </ac:spMkLst>
        </pc:spChg>
      </pc:sldChg>
      <pc:sldChg chg="addSp delSp modSp add del">
        <pc:chgData name="Flor Angela Moreno Paez" userId="f6cb652d-7605-4813-a472-0f1920bf60b8" providerId="ADAL" clId="{1716CA1D-51ED-4269-A533-F0D37BAD1E0C}" dt="2020-01-28T17:46:46.069" v="819" actId="47"/>
        <pc:sldMkLst>
          <pc:docMk/>
          <pc:sldMk cId="2904717287" sldId="1483"/>
        </pc:sldMkLst>
        <pc:spChg chg="add mod">
          <ac:chgData name="Flor Angela Moreno Paez" userId="f6cb652d-7605-4813-a472-0f1920bf60b8" providerId="ADAL" clId="{1716CA1D-51ED-4269-A533-F0D37BAD1E0C}" dt="2020-01-28T17:35:38.779" v="607" actId="1076"/>
          <ac:spMkLst>
            <pc:docMk/>
            <pc:sldMk cId="2904717287" sldId="1483"/>
            <ac:spMk id="15" creationId="{33645C37-30E3-4125-AB8E-D13E2D628830}"/>
          </ac:spMkLst>
        </pc:spChg>
        <pc:spChg chg="del">
          <ac:chgData name="Flor Angela Moreno Paez" userId="f6cb652d-7605-4813-a472-0f1920bf60b8" providerId="ADAL" clId="{1716CA1D-51ED-4269-A533-F0D37BAD1E0C}" dt="2020-01-28T17:35:29.936" v="605" actId="478"/>
          <ac:spMkLst>
            <pc:docMk/>
            <pc:sldMk cId="2904717287" sldId="1483"/>
            <ac:spMk id="36" creationId="{52F941D3-D435-4ED1-81B2-19FB96607F00}"/>
          </ac:spMkLst>
        </pc:spChg>
        <pc:graphicFrameChg chg="mod">
          <ac:chgData name="Flor Angela Moreno Paez" userId="f6cb652d-7605-4813-a472-0f1920bf60b8" providerId="ADAL" clId="{1716CA1D-51ED-4269-A533-F0D37BAD1E0C}" dt="2020-01-28T17:34:50.567" v="604" actId="404"/>
          <ac:graphicFrameMkLst>
            <pc:docMk/>
            <pc:sldMk cId="2904717287" sldId="1483"/>
            <ac:graphicFrameMk id="18" creationId="{75865C1A-86AD-4B3A-9C68-F1836BEEE4BA}"/>
          </ac:graphicFrameMkLst>
        </pc:graphicFrameChg>
      </pc:sldChg>
      <pc:sldChg chg="addSp modSp mod">
        <pc:chgData name="Flor Angela Moreno Paez" userId="f6cb652d-7605-4813-a472-0f1920bf60b8" providerId="ADAL" clId="{1716CA1D-51ED-4269-A533-F0D37BAD1E0C}" dt="2020-01-28T16:25:24.291" v="418" actId="20577"/>
        <pc:sldMkLst>
          <pc:docMk/>
          <pc:sldMk cId="2996498752" sldId="1519"/>
        </pc:sldMkLst>
        <pc:spChg chg="add mod">
          <ac:chgData name="Flor Angela Moreno Paez" userId="f6cb652d-7605-4813-a472-0f1920bf60b8" providerId="ADAL" clId="{1716CA1D-51ED-4269-A533-F0D37BAD1E0C}" dt="2020-01-28T15:36:55.020" v="245" actId="1076"/>
          <ac:spMkLst>
            <pc:docMk/>
            <pc:sldMk cId="2996498752" sldId="1519"/>
            <ac:spMk id="2" creationId="{F6099285-46D9-4A7F-83BB-9A6ED7D00A57}"/>
          </ac:spMkLst>
        </pc:spChg>
        <pc:spChg chg="mod">
          <ac:chgData name="Flor Angela Moreno Paez" userId="f6cb652d-7605-4813-a472-0f1920bf60b8" providerId="ADAL" clId="{1716CA1D-51ED-4269-A533-F0D37BAD1E0C}" dt="2020-01-28T16:25:24.291" v="418" actId="20577"/>
          <ac:spMkLst>
            <pc:docMk/>
            <pc:sldMk cId="2996498752" sldId="1519"/>
            <ac:spMk id="3" creationId="{088B2563-15BD-40D0-8E4C-5B9ED7512CF6}"/>
          </ac:spMkLst>
        </pc:spChg>
        <pc:spChg chg="add mod">
          <ac:chgData name="Flor Angela Moreno Paez" userId="f6cb652d-7605-4813-a472-0f1920bf60b8" providerId="ADAL" clId="{1716CA1D-51ED-4269-A533-F0D37BAD1E0C}" dt="2020-01-28T15:23:41.746" v="49" actId="1076"/>
          <ac:spMkLst>
            <pc:docMk/>
            <pc:sldMk cId="2996498752" sldId="1519"/>
            <ac:spMk id="5" creationId="{962A52A4-95C1-458C-ADBC-9863EC1C24EC}"/>
          </ac:spMkLst>
        </pc:spChg>
        <pc:spChg chg="add mod">
          <ac:chgData name="Flor Angela Moreno Paez" userId="f6cb652d-7605-4813-a472-0f1920bf60b8" providerId="ADAL" clId="{1716CA1D-51ED-4269-A533-F0D37BAD1E0C}" dt="2020-01-28T15:23:46.426" v="50" actId="1076"/>
          <ac:spMkLst>
            <pc:docMk/>
            <pc:sldMk cId="2996498752" sldId="1519"/>
            <ac:spMk id="6" creationId="{8D2BEAEE-F58E-434B-92AD-E88DCA84DD8F}"/>
          </ac:spMkLst>
        </pc:spChg>
        <pc:spChg chg="add mod">
          <ac:chgData name="Flor Angela Moreno Paez" userId="f6cb652d-7605-4813-a472-0f1920bf60b8" providerId="ADAL" clId="{1716CA1D-51ED-4269-A533-F0D37BAD1E0C}" dt="2020-01-28T15:24:14.706" v="57" actId="14100"/>
          <ac:spMkLst>
            <pc:docMk/>
            <pc:sldMk cId="2996498752" sldId="1519"/>
            <ac:spMk id="7" creationId="{DECABC10-6B10-4120-A71D-7D8C039F937D}"/>
          </ac:spMkLst>
        </pc:spChg>
        <pc:spChg chg="add mod">
          <ac:chgData name="Flor Angela Moreno Paez" userId="f6cb652d-7605-4813-a472-0f1920bf60b8" providerId="ADAL" clId="{1716CA1D-51ED-4269-A533-F0D37BAD1E0C}" dt="2020-01-28T15:24:12.331" v="56" actId="14100"/>
          <ac:spMkLst>
            <pc:docMk/>
            <pc:sldMk cId="2996498752" sldId="1519"/>
            <ac:spMk id="8" creationId="{C6ACD43B-4095-4BDF-9926-7E3B6A2FE73B}"/>
          </ac:spMkLst>
        </pc:spChg>
        <pc:spChg chg="add mod">
          <ac:chgData name="Flor Angela Moreno Paez" userId="f6cb652d-7605-4813-a472-0f1920bf60b8" providerId="ADAL" clId="{1716CA1D-51ED-4269-A533-F0D37BAD1E0C}" dt="2020-01-28T15:23:59.057" v="53" actId="1076"/>
          <ac:spMkLst>
            <pc:docMk/>
            <pc:sldMk cId="2996498752" sldId="1519"/>
            <ac:spMk id="9" creationId="{E9BAD24D-F985-4473-8D62-0C399D8B597F}"/>
          </ac:spMkLst>
        </pc:spChg>
        <pc:spChg chg="add mod">
          <ac:chgData name="Flor Angela Moreno Paez" userId="f6cb652d-7605-4813-a472-0f1920bf60b8" providerId="ADAL" clId="{1716CA1D-51ED-4269-A533-F0D37BAD1E0C}" dt="2020-01-28T15:24:09.731" v="55" actId="14100"/>
          <ac:spMkLst>
            <pc:docMk/>
            <pc:sldMk cId="2996498752" sldId="1519"/>
            <ac:spMk id="10" creationId="{B880258B-A8D5-495D-A71B-B801FCD992C4}"/>
          </ac:spMkLst>
        </pc:spChg>
        <pc:spChg chg="add mod">
          <ac:chgData name="Flor Angela Moreno Paez" userId="f6cb652d-7605-4813-a472-0f1920bf60b8" providerId="ADAL" clId="{1716CA1D-51ED-4269-A533-F0D37BAD1E0C}" dt="2020-01-28T15:36:19.069" v="236" actId="1076"/>
          <ac:spMkLst>
            <pc:docMk/>
            <pc:sldMk cId="2996498752" sldId="1519"/>
            <ac:spMk id="11" creationId="{E363F097-7D30-447A-A16C-D920FB78459C}"/>
          </ac:spMkLst>
        </pc:spChg>
        <pc:spChg chg="add mod">
          <ac:chgData name="Flor Angela Moreno Paez" userId="f6cb652d-7605-4813-a472-0f1920bf60b8" providerId="ADAL" clId="{1716CA1D-51ED-4269-A533-F0D37BAD1E0C}" dt="2020-01-28T15:36:16.525" v="235" actId="1076"/>
          <ac:spMkLst>
            <pc:docMk/>
            <pc:sldMk cId="2996498752" sldId="1519"/>
            <ac:spMk id="12" creationId="{D8D85D3A-4536-4393-9EA1-48187863F310}"/>
          </ac:spMkLst>
        </pc:spChg>
        <pc:spChg chg="add mod">
          <ac:chgData name="Flor Angela Moreno Paez" userId="f6cb652d-7605-4813-a472-0f1920bf60b8" providerId="ADAL" clId="{1716CA1D-51ED-4269-A533-F0D37BAD1E0C}" dt="2020-01-28T15:36:52.493" v="244" actId="1076"/>
          <ac:spMkLst>
            <pc:docMk/>
            <pc:sldMk cId="2996498752" sldId="1519"/>
            <ac:spMk id="13" creationId="{1699B509-21BD-477D-B969-9AB38E1413A2}"/>
          </ac:spMkLst>
        </pc:spChg>
        <pc:spChg chg="add mod">
          <ac:chgData name="Flor Angela Moreno Paez" userId="f6cb652d-7605-4813-a472-0f1920bf60b8" providerId="ADAL" clId="{1716CA1D-51ED-4269-A533-F0D37BAD1E0C}" dt="2020-01-28T15:36:49.780" v="243" actId="1076"/>
          <ac:spMkLst>
            <pc:docMk/>
            <pc:sldMk cId="2996498752" sldId="1519"/>
            <ac:spMk id="14" creationId="{853B4A6C-7D04-4742-BBFF-5200536EFA39}"/>
          </ac:spMkLst>
        </pc:spChg>
        <pc:spChg chg="add mod">
          <ac:chgData name="Flor Angela Moreno Paez" userId="f6cb652d-7605-4813-a472-0f1920bf60b8" providerId="ADAL" clId="{1716CA1D-51ED-4269-A533-F0D37BAD1E0C}" dt="2020-01-28T15:36:47.133" v="242" actId="1076"/>
          <ac:spMkLst>
            <pc:docMk/>
            <pc:sldMk cId="2996498752" sldId="1519"/>
            <ac:spMk id="15" creationId="{4DBE8540-93EA-407F-B148-B5C5FCB3660B}"/>
          </ac:spMkLst>
        </pc:spChg>
        <pc:spChg chg="add mod">
          <ac:chgData name="Flor Angela Moreno Paez" userId="f6cb652d-7605-4813-a472-0f1920bf60b8" providerId="ADAL" clId="{1716CA1D-51ED-4269-A533-F0D37BAD1E0C}" dt="2020-01-28T15:34:37.757" v="230" actId="1076"/>
          <ac:spMkLst>
            <pc:docMk/>
            <pc:sldMk cId="2996498752" sldId="1519"/>
            <ac:spMk id="20" creationId="{DCF82879-D9D7-4B31-A6C3-3800DD7DA17C}"/>
          </ac:spMkLst>
        </pc:spChg>
        <pc:spChg chg="add mod">
          <ac:chgData name="Flor Angela Moreno Paez" userId="f6cb652d-7605-4813-a472-0f1920bf60b8" providerId="ADAL" clId="{1716CA1D-51ED-4269-A533-F0D37BAD1E0C}" dt="2020-01-28T15:34:45.733" v="232" actId="1076"/>
          <ac:spMkLst>
            <pc:docMk/>
            <pc:sldMk cId="2996498752" sldId="1519"/>
            <ac:spMk id="21" creationId="{5FA78491-1962-4F33-91B8-A615C9D5DEFA}"/>
          </ac:spMkLst>
        </pc:spChg>
        <pc:graphicFrameChg chg="add mod">
          <ac:chgData name="Flor Angela Moreno Paez" userId="f6cb652d-7605-4813-a472-0f1920bf60b8" providerId="ADAL" clId="{1716CA1D-51ED-4269-A533-F0D37BAD1E0C}" dt="2020-01-28T15:36:12.556" v="234" actId="14100"/>
          <ac:graphicFrameMkLst>
            <pc:docMk/>
            <pc:sldMk cId="2996498752" sldId="1519"/>
            <ac:graphicFrameMk id="4" creationId="{00000000-0008-0000-0400-00000C000000}"/>
          </ac:graphicFrameMkLst>
        </pc:graphicFrameChg>
        <pc:cxnChg chg="add mod">
          <ac:chgData name="Flor Angela Moreno Paez" userId="f6cb652d-7605-4813-a472-0f1920bf60b8" providerId="ADAL" clId="{1716CA1D-51ED-4269-A533-F0D37BAD1E0C}" dt="2020-01-28T15:36:37.901" v="240" actId="14100"/>
          <ac:cxnSpMkLst>
            <pc:docMk/>
            <pc:sldMk cId="2996498752" sldId="1519"/>
            <ac:cxnSpMk id="17" creationId="{7C8ADF53-AD94-411B-8083-0E2E13971D67}"/>
          </ac:cxnSpMkLst>
        </pc:cxnChg>
        <pc:cxnChg chg="add mod">
          <ac:chgData name="Flor Angela Moreno Paez" userId="f6cb652d-7605-4813-a472-0f1920bf60b8" providerId="ADAL" clId="{1716CA1D-51ED-4269-A533-F0D37BAD1E0C}" dt="2020-01-28T15:36:41.340" v="241" actId="1076"/>
          <ac:cxnSpMkLst>
            <pc:docMk/>
            <pc:sldMk cId="2996498752" sldId="1519"/>
            <ac:cxnSpMk id="18" creationId="{2BEB8A57-9331-4B2E-B6F7-FEF0FA6885D0}"/>
          </ac:cxnSpMkLst>
        </pc:cxnChg>
      </pc:sldChg>
      <pc:sldChg chg="addSp delSp modSp add mod">
        <pc:chgData name="Flor Angela Moreno Paez" userId="f6cb652d-7605-4813-a472-0f1920bf60b8" providerId="ADAL" clId="{1716CA1D-51ED-4269-A533-F0D37BAD1E0C}" dt="2020-01-29T15:23:25.259" v="1235" actId="27918"/>
        <pc:sldMkLst>
          <pc:docMk/>
          <pc:sldMk cId="3790660757" sldId="1523"/>
        </pc:sldMkLst>
        <pc:spChg chg="add del">
          <ac:chgData name="Flor Angela Moreno Paez" userId="f6cb652d-7605-4813-a472-0f1920bf60b8" providerId="ADAL" clId="{1716CA1D-51ED-4269-A533-F0D37BAD1E0C}" dt="2020-01-28T15:30:12.686" v="129" actId="478"/>
          <ac:spMkLst>
            <pc:docMk/>
            <pc:sldMk cId="3790660757" sldId="1523"/>
            <ac:spMk id="2" creationId="{F6099285-46D9-4A7F-83BB-9A6ED7D00A57}"/>
          </ac:spMkLst>
        </pc:spChg>
        <pc:spChg chg="mod">
          <ac:chgData name="Flor Angela Moreno Paez" userId="f6cb652d-7605-4813-a472-0f1920bf60b8" providerId="ADAL" clId="{1716CA1D-51ED-4269-A533-F0D37BAD1E0C}" dt="2020-01-28T16:25:56.196" v="423" actId="20577"/>
          <ac:spMkLst>
            <pc:docMk/>
            <pc:sldMk cId="3790660757" sldId="1523"/>
            <ac:spMk id="3" creationId="{088B2563-15BD-40D0-8E4C-5B9ED7512CF6}"/>
          </ac:spMkLst>
        </pc:spChg>
        <pc:spChg chg="mod">
          <ac:chgData name="Flor Angela Moreno Paez" userId="f6cb652d-7605-4813-a472-0f1920bf60b8" providerId="ADAL" clId="{1716CA1D-51ED-4269-A533-F0D37BAD1E0C}" dt="2020-01-28T16:16:13.215" v="284" actId="208"/>
          <ac:spMkLst>
            <pc:docMk/>
            <pc:sldMk cId="3790660757" sldId="1523"/>
            <ac:spMk id="6" creationId="{8D2BEAEE-F58E-434B-92AD-E88DCA84DD8F}"/>
          </ac:spMkLst>
        </pc:spChg>
        <pc:spChg chg="add del">
          <ac:chgData name="Flor Angela Moreno Paez" userId="f6cb652d-7605-4813-a472-0f1920bf60b8" providerId="ADAL" clId="{1716CA1D-51ED-4269-A533-F0D37BAD1E0C}" dt="2020-01-28T15:30:06.198" v="127" actId="478"/>
          <ac:spMkLst>
            <pc:docMk/>
            <pc:sldMk cId="3790660757" sldId="1523"/>
            <ac:spMk id="9" creationId="{E9BAD24D-F985-4473-8D62-0C399D8B597F}"/>
          </ac:spMkLst>
        </pc:spChg>
        <pc:spChg chg="add del">
          <ac:chgData name="Flor Angela Moreno Paez" userId="f6cb652d-7605-4813-a472-0f1920bf60b8" providerId="ADAL" clId="{1716CA1D-51ED-4269-A533-F0D37BAD1E0C}" dt="2020-01-28T15:30:06.198" v="127" actId="478"/>
          <ac:spMkLst>
            <pc:docMk/>
            <pc:sldMk cId="3790660757" sldId="1523"/>
            <ac:spMk id="10" creationId="{B880258B-A8D5-495D-A71B-B801FCD992C4}"/>
          </ac:spMkLst>
        </pc:spChg>
        <pc:spChg chg="add del">
          <ac:chgData name="Flor Angela Moreno Paez" userId="f6cb652d-7605-4813-a472-0f1920bf60b8" providerId="ADAL" clId="{1716CA1D-51ED-4269-A533-F0D37BAD1E0C}" dt="2020-01-28T15:30:12.686" v="129" actId="478"/>
          <ac:spMkLst>
            <pc:docMk/>
            <pc:sldMk cId="3790660757" sldId="1523"/>
            <ac:spMk id="11" creationId="{E363F097-7D30-447A-A16C-D920FB78459C}"/>
          </ac:spMkLst>
        </pc:spChg>
        <pc:spChg chg="add del">
          <ac:chgData name="Flor Angela Moreno Paez" userId="f6cb652d-7605-4813-a472-0f1920bf60b8" providerId="ADAL" clId="{1716CA1D-51ED-4269-A533-F0D37BAD1E0C}" dt="2020-01-28T15:30:12.686" v="129" actId="478"/>
          <ac:spMkLst>
            <pc:docMk/>
            <pc:sldMk cId="3790660757" sldId="1523"/>
            <ac:spMk id="12" creationId="{D8D85D3A-4536-4393-9EA1-48187863F310}"/>
          </ac:spMkLst>
        </pc:spChg>
        <pc:spChg chg="del">
          <ac:chgData name="Flor Angela Moreno Paez" userId="f6cb652d-7605-4813-a472-0f1920bf60b8" providerId="ADAL" clId="{1716CA1D-51ED-4269-A533-F0D37BAD1E0C}" dt="2020-01-28T15:30:12.686" v="129" actId="478"/>
          <ac:spMkLst>
            <pc:docMk/>
            <pc:sldMk cId="3790660757" sldId="1523"/>
            <ac:spMk id="13" creationId="{1699B509-21BD-477D-B969-9AB38E1413A2}"/>
          </ac:spMkLst>
        </pc:spChg>
        <pc:spChg chg="add del">
          <ac:chgData name="Flor Angela Moreno Paez" userId="f6cb652d-7605-4813-a472-0f1920bf60b8" providerId="ADAL" clId="{1716CA1D-51ED-4269-A533-F0D37BAD1E0C}" dt="2020-01-28T15:30:12.686" v="129" actId="478"/>
          <ac:spMkLst>
            <pc:docMk/>
            <pc:sldMk cId="3790660757" sldId="1523"/>
            <ac:spMk id="14" creationId="{853B4A6C-7D04-4742-BBFF-5200536EFA39}"/>
          </ac:spMkLst>
        </pc:spChg>
        <pc:spChg chg="add del">
          <ac:chgData name="Flor Angela Moreno Paez" userId="f6cb652d-7605-4813-a472-0f1920bf60b8" providerId="ADAL" clId="{1716CA1D-51ED-4269-A533-F0D37BAD1E0C}" dt="2020-01-28T15:30:12.686" v="129" actId="478"/>
          <ac:spMkLst>
            <pc:docMk/>
            <pc:sldMk cId="3790660757" sldId="1523"/>
            <ac:spMk id="15" creationId="{4DBE8540-93EA-407F-B148-B5C5FCB3660B}"/>
          </ac:spMkLst>
        </pc:spChg>
        <pc:spChg chg="add mod">
          <ac:chgData name="Flor Angela Moreno Paez" userId="f6cb652d-7605-4813-a472-0f1920bf60b8" providerId="ADAL" clId="{1716CA1D-51ED-4269-A533-F0D37BAD1E0C}" dt="2020-01-28T16:23:22.659" v="362" actId="14100"/>
          <ac:spMkLst>
            <pc:docMk/>
            <pc:sldMk cId="3790660757" sldId="1523"/>
            <ac:spMk id="22" creationId="{E60D0C5A-EC5F-4659-B200-84ECCEBADB70}"/>
          </ac:spMkLst>
        </pc:spChg>
        <pc:spChg chg="add mod">
          <ac:chgData name="Flor Angela Moreno Paez" userId="f6cb652d-7605-4813-a472-0f1920bf60b8" providerId="ADAL" clId="{1716CA1D-51ED-4269-A533-F0D37BAD1E0C}" dt="2020-01-28T16:23:32.546" v="366" actId="20577"/>
          <ac:spMkLst>
            <pc:docMk/>
            <pc:sldMk cId="3790660757" sldId="1523"/>
            <ac:spMk id="23" creationId="{21C9F274-B96C-4758-A2B1-A76BB67D75C4}"/>
          </ac:spMkLst>
        </pc:spChg>
        <pc:spChg chg="add mod">
          <ac:chgData name="Flor Angela Moreno Paez" userId="f6cb652d-7605-4813-a472-0f1920bf60b8" providerId="ADAL" clId="{1716CA1D-51ED-4269-A533-F0D37BAD1E0C}" dt="2020-01-28T16:23:40.844" v="370" actId="20577"/>
          <ac:spMkLst>
            <pc:docMk/>
            <pc:sldMk cId="3790660757" sldId="1523"/>
            <ac:spMk id="24" creationId="{9CF289A1-D2BE-48F7-9E47-8D6A5DD880E0}"/>
          </ac:spMkLst>
        </pc:spChg>
        <pc:spChg chg="add mod">
          <ac:chgData name="Flor Angela Moreno Paez" userId="f6cb652d-7605-4813-a472-0f1920bf60b8" providerId="ADAL" clId="{1716CA1D-51ED-4269-A533-F0D37BAD1E0C}" dt="2020-01-28T16:23:50.083" v="374" actId="20577"/>
          <ac:spMkLst>
            <pc:docMk/>
            <pc:sldMk cId="3790660757" sldId="1523"/>
            <ac:spMk id="25" creationId="{1F1D0F15-5F2D-461E-B854-D0B8C7ADDB5C}"/>
          </ac:spMkLst>
        </pc:spChg>
        <pc:spChg chg="add mod">
          <ac:chgData name="Flor Angela Moreno Paez" userId="f6cb652d-7605-4813-a472-0f1920bf60b8" providerId="ADAL" clId="{1716CA1D-51ED-4269-A533-F0D37BAD1E0C}" dt="2020-01-28T16:24:00.276" v="379" actId="6549"/>
          <ac:spMkLst>
            <pc:docMk/>
            <pc:sldMk cId="3790660757" sldId="1523"/>
            <ac:spMk id="26" creationId="{F1470FF6-E481-4D04-AF43-377038DD2932}"/>
          </ac:spMkLst>
        </pc:spChg>
        <pc:spChg chg="add mod">
          <ac:chgData name="Flor Angela Moreno Paez" userId="f6cb652d-7605-4813-a472-0f1920bf60b8" providerId="ADAL" clId="{1716CA1D-51ED-4269-A533-F0D37BAD1E0C}" dt="2020-01-28T16:24:10.403" v="384" actId="6549"/>
          <ac:spMkLst>
            <pc:docMk/>
            <pc:sldMk cId="3790660757" sldId="1523"/>
            <ac:spMk id="27" creationId="{E7F41B14-3804-4BF3-A8E4-58BADF96463F}"/>
          </ac:spMkLst>
        </pc:spChg>
        <pc:spChg chg="add mod">
          <ac:chgData name="Flor Angela Moreno Paez" userId="f6cb652d-7605-4813-a472-0f1920bf60b8" providerId="ADAL" clId="{1716CA1D-51ED-4269-A533-F0D37BAD1E0C}" dt="2020-01-28T16:24:46.434" v="391" actId="1076"/>
          <ac:spMkLst>
            <pc:docMk/>
            <pc:sldMk cId="3790660757" sldId="1523"/>
            <ac:spMk id="28" creationId="{C58C1132-A7B4-400A-AF5B-A7414BD7E15B}"/>
          </ac:spMkLst>
        </pc:spChg>
        <pc:spChg chg="add mod">
          <ac:chgData name="Flor Angela Moreno Paez" userId="f6cb652d-7605-4813-a472-0f1920bf60b8" providerId="ADAL" clId="{1716CA1D-51ED-4269-A533-F0D37BAD1E0C}" dt="2020-01-28T16:24:46.434" v="391" actId="1076"/>
          <ac:spMkLst>
            <pc:docMk/>
            <pc:sldMk cId="3790660757" sldId="1523"/>
            <ac:spMk id="29" creationId="{E64278BA-2C64-46D2-928E-E8EDB5ACE6ED}"/>
          </ac:spMkLst>
        </pc:spChg>
        <pc:graphicFrameChg chg="del">
          <ac:chgData name="Flor Angela Moreno Paez" userId="f6cb652d-7605-4813-a472-0f1920bf60b8" providerId="ADAL" clId="{1716CA1D-51ED-4269-A533-F0D37BAD1E0C}" dt="2020-01-28T15:30:12.686" v="129" actId="478"/>
          <ac:graphicFrameMkLst>
            <pc:docMk/>
            <pc:sldMk cId="3790660757" sldId="1523"/>
            <ac:graphicFrameMk id="4" creationId="{00000000-0008-0000-0400-00000C000000}"/>
          </ac:graphicFrameMkLst>
        </pc:graphicFrameChg>
        <pc:graphicFrameChg chg="add del mod">
          <ac:chgData name="Flor Angela Moreno Paez" userId="f6cb652d-7605-4813-a472-0f1920bf60b8" providerId="ADAL" clId="{1716CA1D-51ED-4269-A533-F0D37BAD1E0C}" dt="2020-01-28T16:17:52.925" v="308" actId="478"/>
          <ac:graphicFrameMkLst>
            <pc:docMk/>
            <pc:sldMk cId="3790660757" sldId="1523"/>
            <ac:graphicFrameMk id="19" creationId="{18C73B9A-6CE9-47BD-A804-5EEC38C37CBA}"/>
          </ac:graphicFrameMkLst>
        </pc:graphicFrameChg>
        <pc:graphicFrameChg chg="add del mod">
          <ac:chgData name="Flor Angela Moreno Paez" userId="f6cb652d-7605-4813-a472-0f1920bf60b8" providerId="ADAL" clId="{1716CA1D-51ED-4269-A533-F0D37BAD1E0C}" dt="2020-01-28T16:13:50.668" v="272" actId="478"/>
          <ac:graphicFrameMkLst>
            <pc:docMk/>
            <pc:sldMk cId="3790660757" sldId="1523"/>
            <ac:graphicFrameMk id="20" creationId="{3CABAAA0-3402-4376-ADD3-0B4D6EC3F885}"/>
          </ac:graphicFrameMkLst>
        </pc:graphicFrameChg>
        <pc:graphicFrameChg chg="add mod">
          <ac:chgData name="Flor Angela Moreno Paez" userId="f6cb652d-7605-4813-a472-0f1920bf60b8" providerId="ADAL" clId="{1716CA1D-51ED-4269-A533-F0D37BAD1E0C}" dt="2020-01-28T16:24:30.443" v="387" actId="113"/>
          <ac:graphicFrameMkLst>
            <pc:docMk/>
            <pc:sldMk cId="3790660757" sldId="1523"/>
            <ac:graphicFrameMk id="21" creationId="{3CABAAA0-3402-4376-ADD3-0B4D6EC3F885}"/>
          </ac:graphicFrameMkLst>
        </pc:graphicFrameChg>
        <pc:cxnChg chg="del">
          <ac:chgData name="Flor Angela Moreno Paez" userId="f6cb652d-7605-4813-a472-0f1920bf60b8" providerId="ADAL" clId="{1716CA1D-51ED-4269-A533-F0D37BAD1E0C}" dt="2020-01-28T15:30:12.686" v="129" actId="478"/>
          <ac:cxnSpMkLst>
            <pc:docMk/>
            <pc:sldMk cId="3790660757" sldId="1523"/>
            <ac:cxnSpMk id="17" creationId="{7C8ADF53-AD94-411B-8083-0E2E13971D67}"/>
          </ac:cxnSpMkLst>
        </pc:cxnChg>
        <pc:cxnChg chg="add del">
          <ac:chgData name="Flor Angela Moreno Paez" userId="f6cb652d-7605-4813-a472-0f1920bf60b8" providerId="ADAL" clId="{1716CA1D-51ED-4269-A533-F0D37BAD1E0C}" dt="2020-01-28T15:30:09.685" v="128" actId="478"/>
          <ac:cxnSpMkLst>
            <pc:docMk/>
            <pc:sldMk cId="3790660757" sldId="1523"/>
            <ac:cxnSpMk id="18" creationId="{2BEB8A57-9331-4B2E-B6F7-FEF0FA6885D0}"/>
          </ac:cxnSpMkLst>
        </pc:cxnChg>
      </pc:sldChg>
      <pc:sldChg chg="addSp delSp modSp add mod">
        <pc:chgData name="Flor Angela Moreno Paez" userId="f6cb652d-7605-4813-a472-0f1920bf60b8" providerId="ADAL" clId="{1716CA1D-51ED-4269-A533-F0D37BAD1E0C}" dt="2020-01-28T16:54:36.739" v="529" actId="207"/>
        <pc:sldMkLst>
          <pc:docMk/>
          <pc:sldMk cId="2954339604" sldId="1524"/>
        </pc:sldMkLst>
        <pc:spChg chg="mod">
          <ac:chgData name="Flor Angela Moreno Paez" userId="f6cb652d-7605-4813-a472-0f1920bf60b8" providerId="ADAL" clId="{1716CA1D-51ED-4269-A533-F0D37BAD1E0C}" dt="2020-01-28T16:28:04.028" v="440" actId="20577"/>
          <ac:spMkLst>
            <pc:docMk/>
            <pc:sldMk cId="2954339604" sldId="1524"/>
            <ac:spMk id="3" creationId="{088B2563-15BD-40D0-8E4C-5B9ED7512CF6}"/>
          </ac:spMkLst>
        </pc:spChg>
        <pc:spChg chg="del">
          <ac:chgData name="Flor Angela Moreno Paez" userId="f6cb652d-7605-4813-a472-0f1920bf60b8" providerId="ADAL" clId="{1716CA1D-51ED-4269-A533-F0D37BAD1E0C}" dt="2020-01-28T16:25:00.788" v="393" actId="478"/>
          <ac:spMkLst>
            <pc:docMk/>
            <pc:sldMk cId="2954339604" sldId="1524"/>
            <ac:spMk id="22" creationId="{E60D0C5A-EC5F-4659-B200-84ECCEBADB70}"/>
          </ac:spMkLst>
        </pc:spChg>
        <pc:spChg chg="del">
          <ac:chgData name="Flor Angela Moreno Paez" userId="f6cb652d-7605-4813-a472-0f1920bf60b8" providerId="ADAL" clId="{1716CA1D-51ED-4269-A533-F0D37BAD1E0C}" dt="2020-01-28T16:25:00.788" v="393" actId="478"/>
          <ac:spMkLst>
            <pc:docMk/>
            <pc:sldMk cId="2954339604" sldId="1524"/>
            <ac:spMk id="23" creationId="{21C9F274-B96C-4758-A2B1-A76BB67D75C4}"/>
          </ac:spMkLst>
        </pc:spChg>
        <pc:spChg chg="del">
          <ac:chgData name="Flor Angela Moreno Paez" userId="f6cb652d-7605-4813-a472-0f1920bf60b8" providerId="ADAL" clId="{1716CA1D-51ED-4269-A533-F0D37BAD1E0C}" dt="2020-01-28T16:25:00.788" v="393" actId="478"/>
          <ac:spMkLst>
            <pc:docMk/>
            <pc:sldMk cId="2954339604" sldId="1524"/>
            <ac:spMk id="24" creationId="{9CF289A1-D2BE-48F7-9E47-8D6A5DD880E0}"/>
          </ac:spMkLst>
        </pc:spChg>
        <pc:spChg chg="del">
          <ac:chgData name="Flor Angela Moreno Paez" userId="f6cb652d-7605-4813-a472-0f1920bf60b8" providerId="ADAL" clId="{1716CA1D-51ED-4269-A533-F0D37BAD1E0C}" dt="2020-01-28T16:25:00.788" v="393" actId="478"/>
          <ac:spMkLst>
            <pc:docMk/>
            <pc:sldMk cId="2954339604" sldId="1524"/>
            <ac:spMk id="25" creationId="{1F1D0F15-5F2D-461E-B854-D0B8C7ADDB5C}"/>
          </ac:spMkLst>
        </pc:spChg>
        <pc:spChg chg="del">
          <ac:chgData name="Flor Angela Moreno Paez" userId="f6cb652d-7605-4813-a472-0f1920bf60b8" providerId="ADAL" clId="{1716CA1D-51ED-4269-A533-F0D37BAD1E0C}" dt="2020-01-28T16:25:00.788" v="393" actId="478"/>
          <ac:spMkLst>
            <pc:docMk/>
            <pc:sldMk cId="2954339604" sldId="1524"/>
            <ac:spMk id="26" creationId="{F1470FF6-E481-4D04-AF43-377038DD2932}"/>
          </ac:spMkLst>
        </pc:spChg>
        <pc:spChg chg="del">
          <ac:chgData name="Flor Angela Moreno Paez" userId="f6cb652d-7605-4813-a472-0f1920bf60b8" providerId="ADAL" clId="{1716CA1D-51ED-4269-A533-F0D37BAD1E0C}" dt="2020-01-28T16:25:00.788" v="393" actId="478"/>
          <ac:spMkLst>
            <pc:docMk/>
            <pc:sldMk cId="2954339604" sldId="1524"/>
            <ac:spMk id="27" creationId="{E7F41B14-3804-4BF3-A8E4-58BADF96463F}"/>
          </ac:spMkLst>
        </pc:spChg>
        <pc:spChg chg="add mod">
          <ac:chgData name="Flor Angela Moreno Paez" userId="f6cb652d-7605-4813-a472-0f1920bf60b8" providerId="ADAL" clId="{1716CA1D-51ED-4269-A533-F0D37BAD1E0C}" dt="2020-01-28T16:54:23.274" v="524" actId="1076"/>
          <ac:spMkLst>
            <pc:docMk/>
            <pc:sldMk cId="2954339604" sldId="1524"/>
            <ac:spMk id="30" creationId="{11160A74-CA5D-4DB6-83D3-464837CC4C5D}"/>
          </ac:spMkLst>
        </pc:spChg>
        <pc:spChg chg="add mod">
          <ac:chgData name="Flor Angela Moreno Paez" userId="f6cb652d-7605-4813-a472-0f1920bf60b8" providerId="ADAL" clId="{1716CA1D-51ED-4269-A533-F0D37BAD1E0C}" dt="2020-01-28T16:54:20.249" v="523" actId="1076"/>
          <ac:spMkLst>
            <pc:docMk/>
            <pc:sldMk cId="2954339604" sldId="1524"/>
            <ac:spMk id="31" creationId="{31459DFA-B743-4B14-A1A6-5D94472E6F59}"/>
          </ac:spMkLst>
        </pc:spChg>
        <pc:spChg chg="add mod">
          <ac:chgData name="Flor Angela Moreno Paez" userId="f6cb652d-7605-4813-a472-0f1920bf60b8" providerId="ADAL" clId="{1716CA1D-51ED-4269-A533-F0D37BAD1E0C}" dt="2020-01-28T16:54:12.537" v="520" actId="1076"/>
          <ac:spMkLst>
            <pc:docMk/>
            <pc:sldMk cId="2954339604" sldId="1524"/>
            <ac:spMk id="32" creationId="{3BCA50E1-3897-40B4-A24D-DCE74F0E4C31}"/>
          </ac:spMkLst>
        </pc:spChg>
        <pc:spChg chg="add mod">
          <ac:chgData name="Flor Angela Moreno Paez" userId="f6cb652d-7605-4813-a472-0f1920bf60b8" providerId="ADAL" clId="{1716CA1D-51ED-4269-A533-F0D37BAD1E0C}" dt="2020-01-28T16:54:15.426" v="521" actId="1076"/>
          <ac:spMkLst>
            <pc:docMk/>
            <pc:sldMk cId="2954339604" sldId="1524"/>
            <ac:spMk id="33" creationId="{09DB1980-B4E1-4F9B-98CD-F933CD09BE4E}"/>
          </ac:spMkLst>
        </pc:spChg>
        <pc:spChg chg="add mod">
          <ac:chgData name="Flor Angela Moreno Paez" userId="f6cb652d-7605-4813-a472-0f1920bf60b8" providerId="ADAL" clId="{1716CA1D-51ED-4269-A533-F0D37BAD1E0C}" dt="2020-01-28T16:54:17.946" v="522" actId="1076"/>
          <ac:spMkLst>
            <pc:docMk/>
            <pc:sldMk cId="2954339604" sldId="1524"/>
            <ac:spMk id="34" creationId="{E29F9B2B-57B5-4520-82BE-F797797178CA}"/>
          </ac:spMkLst>
        </pc:spChg>
        <pc:spChg chg="add mod">
          <ac:chgData name="Flor Angela Moreno Paez" userId="f6cb652d-7605-4813-a472-0f1920bf60b8" providerId="ADAL" clId="{1716CA1D-51ED-4269-A533-F0D37BAD1E0C}" dt="2020-01-28T16:54:26.130" v="525" actId="1076"/>
          <ac:spMkLst>
            <pc:docMk/>
            <pc:sldMk cId="2954339604" sldId="1524"/>
            <ac:spMk id="35" creationId="{D2185660-9BB8-49F7-ADB6-C61E51793B1E}"/>
          </ac:spMkLst>
        </pc:spChg>
        <pc:spChg chg="add mod">
          <ac:chgData name="Flor Angela Moreno Paez" userId="f6cb652d-7605-4813-a472-0f1920bf60b8" providerId="ADAL" clId="{1716CA1D-51ED-4269-A533-F0D37BAD1E0C}" dt="2020-01-28T16:54:28.394" v="527" actId="1076"/>
          <ac:spMkLst>
            <pc:docMk/>
            <pc:sldMk cId="2954339604" sldId="1524"/>
            <ac:spMk id="36" creationId="{1D1E41F4-B2D7-4078-810E-CABC0FC52978}"/>
          </ac:spMkLst>
        </pc:spChg>
        <pc:graphicFrameChg chg="add del mod">
          <ac:chgData name="Flor Angela Moreno Paez" userId="f6cb652d-7605-4813-a472-0f1920bf60b8" providerId="ADAL" clId="{1716CA1D-51ED-4269-A533-F0D37BAD1E0C}" dt="2020-01-28T16:30:13.106" v="448" actId="478"/>
          <ac:graphicFrameMkLst>
            <pc:docMk/>
            <pc:sldMk cId="2954339604" sldId="1524"/>
            <ac:graphicFrameMk id="18" creationId="{BDEE869A-8729-4126-9CDB-7EF3ECD86A03}"/>
          </ac:graphicFrameMkLst>
        </pc:graphicFrameChg>
        <pc:graphicFrameChg chg="add del mod">
          <ac:chgData name="Flor Angela Moreno Paez" userId="f6cb652d-7605-4813-a472-0f1920bf60b8" providerId="ADAL" clId="{1716CA1D-51ED-4269-A533-F0D37BAD1E0C}" dt="2020-01-28T16:33:29.409" v="452" actId="478"/>
          <ac:graphicFrameMkLst>
            <pc:docMk/>
            <pc:sldMk cId="2954339604" sldId="1524"/>
            <ac:graphicFrameMk id="19" creationId="{3BAE952F-6EB3-4326-B883-C02E0116918B}"/>
          </ac:graphicFrameMkLst>
        </pc:graphicFrameChg>
        <pc:graphicFrameChg chg="add mod">
          <ac:chgData name="Flor Angela Moreno Paez" userId="f6cb652d-7605-4813-a472-0f1920bf60b8" providerId="ADAL" clId="{1716CA1D-51ED-4269-A533-F0D37BAD1E0C}" dt="2020-01-28T16:54:36.739" v="529" actId="207"/>
          <ac:graphicFrameMkLst>
            <pc:docMk/>
            <pc:sldMk cId="2954339604" sldId="1524"/>
            <ac:graphicFrameMk id="20" creationId="{45ED40CD-BBA9-4E82-9C2A-888F1BB809E4}"/>
          </ac:graphicFrameMkLst>
        </pc:graphicFrameChg>
        <pc:graphicFrameChg chg="del">
          <ac:chgData name="Flor Angela Moreno Paez" userId="f6cb652d-7605-4813-a472-0f1920bf60b8" providerId="ADAL" clId="{1716CA1D-51ED-4269-A533-F0D37BAD1E0C}" dt="2020-01-28T16:25:00.788" v="393" actId="478"/>
          <ac:graphicFrameMkLst>
            <pc:docMk/>
            <pc:sldMk cId="2954339604" sldId="1524"/>
            <ac:graphicFrameMk id="21" creationId="{3CABAAA0-3402-4376-ADD3-0B4D6EC3F885}"/>
          </ac:graphicFrameMkLst>
        </pc:graphicFrameChg>
      </pc:sldChg>
      <pc:sldChg chg="addSp delSp modSp add del">
        <pc:chgData name="Flor Angela Moreno Paez" userId="f6cb652d-7605-4813-a472-0f1920bf60b8" providerId="ADAL" clId="{1716CA1D-51ED-4269-A533-F0D37BAD1E0C}" dt="2020-01-28T17:31:42.026" v="587" actId="47"/>
        <pc:sldMkLst>
          <pc:docMk/>
          <pc:sldMk cId="2022709398" sldId="1525"/>
        </pc:sldMkLst>
        <pc:spChg chg="mod">
          <ac:chgData name="Flor Angela Moreno Paez" userId="f6cb652d-7605-4813-a472-0f1920bf60b8" providerId="ADAL" clId="{1716CA1D-51ED-4269-A533-F0D37BAD1E0C}" dt="2020-01-28T17:10:45.265" v="547" actId="20577"/>
          <ac:spMkLst>
            <pc:docMk/>
            <pc:sldMk cId="2022709398" sldId="1525"/>
            <ac:spMk id="3" creationId="{088B2563-15BD-40D0-8E4C-5B9ED7512CF6}"/>
          </ac:spMkLst>
        </pc:spChg>
        <pc:spChg chg="del">
          <ac:chgData name="Flor Angela Moreno Paez" userId="f6cb652d-7605-4813-a472-0f1920bf60b8" providerId="ADAL" clId="{1716CA1D-51ED-4269-A533-F0D37BAD1E0C}" dt="2020-01-28T17:10:47.966" v="548" actId="478"/>
          <ac:spMkLst>
            <pc:docMk/>
            <pc:sldMk cId="2022709398" sldId="1525"/>
            <ac:spMk id="5" creationId="{962A52A4-95C1-458C-ADBC-9863EC1C24EC}"/>
          </ac:spMkLst>
        </pc:spChg>
        <pc:spChg chg="del">
          <ac:chgData name="Flor Angela Moreno Paez" userId="f6cb652d-7605-4813-a472-0f1920bf60b8" providerId="ADAL" clId="{1716CA1D-51ED-4269-A533-F0D37BAD1E0C}" dt="2020-01-28T17:10:47.966" v="548" actId="478"/>
          <ac:spMkLst>
            <pc:docMk/>
            <pc:sldMk cId="2022709398" sldId="1525"/>
            <ac:spMk id="6" creationId="{8D2BEAEE-F58E-434B-92AD-E88DCA84DD8F}"/>
          </ac:spMkLst>
        </pc:spChg>
        <pc:spChg chg="del">
          <ac:chgData name="Flor Angela Moreno Paez" userId="f6cb652d-7605-4813-a472-0f1920bf60b8" providerId="ADAL" clId="{1716CA1D-51ED-4269-A533-F0D37BAD1E0C}" dt="2020-01-28T17:10:47.966" v="548" actId="478"/>
          <ac:spMkLst>
            <pc:docMk/>
            <pc:sldMk cId="2022709398" sldId="1525"/>
            <ac:spMk id="7" creationId="{DECABC10-6B10-4120-A71D-7D8C039F937D}"/>
          </ac:spMkLst>
        </pc:spChg>
        <pc:spChg chg="del">
          <ac:chgData name="Flor Angela Moreno Paez" userId="f6cb652d-7605-4813-a472-0f1920bf60b8" providerId="ADAL" clId="{1716CA1D-51ED-4269-A533-F0D37BAD1E0C}" dt="2020-01-28T17:10:47.966" v="548" actId="478"/>
          <ac:spMkLst>
            <pc:docMk/>
            <pc:sldMk cId="2022709398" sldId="1525"/>
            <ac:spMk id="8" creationId="{C6ACD43B-4095-4BDF-9926-7E3B6A2FE73B}"/>
          </ac:spMkLst>
        </pc:spChg>
        <pc:spChg chg="del">
          <ac:chgData name="Flor Angela Moreno Paez" userId="f6cb652d-7605-4813-a472-0f1920bf60b8" providerId="ADAL" clId="{1716CA1D-51ED-4269-A533-F0D37BAD1E0C}" dt="2020-01-28T17:10:47.966" v="548" actId="478"/>
          <ac:spMkLst>
            <pc:docMk/>
            <pc:sldMk cId="2022709398" sldId="1525"/>
            <ac:spMk id="9" creationId="{E9BAD24D-F985-4473-8D62-0C399D8B597F}"/>
          </ac:spMkLst>
        </pc:spChg>
        <pc:spChg chg="del">
          <ac:chgData name="Flor Angela Moreno Paez" userId="f6cb652d-7605-4813-a472-0f1920bf60b8" providerId="ADAL" clId="{1716CA1D-51ED-4269-A533-F0D37BAD1E0C}" dt="2020-01-28T17:10:47.966" v="548" actId="478"/>
          <ac:spMkLst>
            <pc:docMk/>
            <pc:sldMk cId="2022709398" sldId="1525"/>
            <ac:spMk id="10" creationId="{B880258B-A8D5-495D-A71B-B801FCD992C4}"/>
          </ac:spMkLst>
        </pc:spChg>
        <pc:spChg chg="add del mod">
          <ac:chgData name="Flor Angela Moreno Paez" userId="f6cb652d-7605-4813-a472-0f1920bf60b8" providerId="ADAL" clId="{1716CA1D-51ED-4269-A533-F0D37BAD1E0C}" dt="2020-01-28T17:30:36.122" v="551" actId="478"/>
          <ac:spMkLst>
            <pc:docMk/>
            <pc:sldMk cId="2022709398" sldId="1525"/>
            <ac:spMk id="13" creationId="{9955D4C2-3092-400B-AA29-AE6F47564720}"/>
          </ac:spMkLst>
        </pc:spChg>
        <pc:spChg chg="add del mod">
          <ac:chgData name="Flor Angela Moreno Paez" userId="f6cb652d-7605-4813-a472-0f1920bf60b8" providerId="ADAL" clId="{1716CA1D-51ED-4269-A533-F0D37BAD1E0C}" dt="2020-01-28T17:30:36.122" v="551" actId="478"/>
          <ac:spMkLst>
            <pc:docMk/>
            <pc:sldMk cId="2022709398" sldId="1525"/>
            <ac:spMk id="14" creationId="{54F54D0A-0EB4-4F90-B333-C2D1F0293C86}"/>
          </ac:spMkLst>
        </pc:spChg>
        <pc:spChg chg="add del mod">
          <ac:chgData name="Flor Angela Moreno Paez" userId="f6cb652d-7605-4813-a472-0f1920bf60b8" providerId="ADAL" clId="{1716CA1D-51ED-4269-A533-F0D37BAD1E0C}" dt="2020-01-28T17:30:36.122" v="551" actId="478"/>
          <ac:spMkLst>
            <pc:docMk/>
            <pc:sldMk cId="2022709398" sldId="1525"/>
            <ac:spMk id="15" creationId="{2854CCFA-32F3-40FF-945B-3C0710BDFE3A}"/>
          </ac:spMkLst>
        </pc:spChg>
        <pc:spChg chg="add del mod">
          <ac:chgData name="Flor Angela Moreno Paez" userId="f6cb652d-7605-4813-a472-0f1920bf60b8" providerId="ADAL" clId="{1716CA1D-51ED-4269-A533-F0D37BAD1E0C}" dt="2020-01-28T17:30:36.122" v="551" actId="478"/>
          <ac:spMkLst>
            <pc:docMk/>
            <pc:sldMk cId="2022709398" sldId="1525"/>
            <ac:spMk id="16" creationId="{A1F3E4DA-835B-4217-9317-3D58159DFC12}"/>
          </ac:spMkLst>
        </pc:spChg>
        <pc:spChg chg="add del mod">
          <ac:chgData name="Flor Angela Moreno Paez" userId="f6cb652d-7605-4813-a472-0f1920bf60b8" providerId="ADAL" clId="{1716CA1D-51ED-4269-A533-F0D37BAD1E0C}" dt="2020-01-28T17:30:36.122" v="551" actId="478"/>
          <ac:spMkLst>
            <pc:docMk/>
            <pc:sldMk cId="2022709398" sldId="1525"/>
            <ac:spMk id="17" creationId="{6EC50117-708A-4DA1-96EB-2558304E28E9}"/>
          </ac:spMkLst>
        </pc:spChg>
        <pc:spChg chg="add del mod">
          <ac:chgData name="Flor Angela Moreno Paez" userId="f6cb652d-7605-4813-a472-0f1920bf60b8" providerId="ADAL" clId="{1716CA1D-51ED-4269-A533-F0D37BAD1E0C}" dt="2020-01-28T17:30:36.122" v="551" actId="478"/>
          <ac:spMkLst>
            <pc:docMk/>
            <pc:sldMk cId="2022709398" sldId="1525"/>
            <ac:spMk id="18" creationId="{8828E9A1-B893-42BB-AE9F-5625328B42AD}"/>
          </ac:spMkLst>
        </pc:spChg>
        <pc:spChg chg="del">
          <ac:chgData name="Flor Angela Moreno Paez" userId="f6cb652d-7605-4813-a472-0f1920bf60b8" providerId="ADAL" clId="{1716CA1D-51ED-4269-A533-F0D37BAD1E0C}" dt="2020-01-28T17:30:36.122" v="551" actId="478"/>
          <ac:spMkLst>
            <pc:docMk/>
            <pc:sldMk cId="2022709398" sldId="1525"/>
            <ac:spMk id="29" creationId="{E64278BA-2C64-46D2-928E-E8EDB5ACE6ED}"/>
          </ac:spMkLst>
        </pc:spChg>
        <pc:graphicFrameChg chg="add del mod">
          <ac:chgData name="Flor Angela Moreno Paez" userId="f6cb652d-7605-4813-a472-0f1920bf60b8" providerId="ADAL" clId="{1716CA1D-51ED-4269-A533-F0D37BAD1E0C}" dt="2020-01-28T17:30:36.122" v="551" actId="478"/>
          <ac:graphicFrameMkLst>
            <pc:docMk/>
            <pc:sldMk cId="2022709398" sldId="1525"/>
            <ac:graphicFrameMk id="12" creationId="{2A56DD14-F1A3-4F5A-9265-50F873197810}"/>
          </ac:graphicFrameMkLst>
        </pc:graphicFrameChg>
        <pc:graphicFrameChg chg="del">
          <ac:chgData name="Flor Angela Moreno Paez" userId="f6cb652d-7605-4813-a472-0f1920bf60b8" providerId="ADAL" clId="{1716CA1D-51ED-4269-A533-F0D37BAD1E0C}" dt="2020-01-28T16:49:23.525" v="459" actId="478"/>
          <ac:graphicFrameMkLst>
            <pc:docMk/>
            <pc:sldMk cId="2022709398" sldId="1525"/>
            <ac:graphicFrameMk id="20" creationId="{45ED40CD-BBA9-4E82-9C2A-888F1BB809E4}"/>
          </ac:graphicFrameMkLst>
        </pc:graphicFrameChg>
      </pc:sldChg>
      <pc:sldChg chg="add del setBg">
        <pc:chgData name="Flor Angela Moreno Paez" userId="f6cb652d-7605-4813-a472-0f1920bf60b8" providerId="ADAL" clId="{1716CA1D-51ED-4269-A533-F0D37BAD1E0C}" dt="2020-01-28T17:31:08.502" v="555" actId="47"/>
        <pc:sldMkLst>
          <pc:docMk/>
          <pc:sldMk cId="1780899525" sldId="1526"/>
        </pc:sldMkLst>
      </pc:sldChg>
      <pc:sldChg chg="addSp delSp modSp add ord">
        <pc:chgData name="Flor Angela Moreno Paez" userId="f6cb652d-7605-4813-a472-0f1920bf60b8" providerId="ADAL" clId="{1716CA1D-51ED-4269-A533-F0D37BAD1E0C}" dt="2020-01-31T15:56:10.139" v="1691" actId="20577"/>
        <pc:sldMkLst>
          <pc:docMk/>
          <pc:sldMk cId="2371698918" sldId="1526"/>
        </pc:sldMkLst>
        <pc:spChg chg="add del mod">
          <ac:chgData name="Flor Angela Moreno Paez" userId="f6cb652d-7605-4813-a472-0f1920bf60b8" providerId="ADAL" clId="{1716CA1D-51ED-4269-A533-F0D37BAD1E0C}" dt="2020-01-28T17:33:07.888" v="593"/>
          <ac:spMkLst>
            <pc:docMk/>
            <pc:sldMk cId="2371698918" sldId="1526"/>
            <ac:spMk id="6" creationId="{8AAC65F4-3407-4216-A712-59D8A4D0BC5E}"/>
          </ac:spMkLst>
        </pc:spChg>
        <pc:spChg chg="add del mod">
          <ac:chgData name="Flor Angela Moreno Paez" userId="f6cb652d-7605-4813-a472-0f1920bf60b8" providerId="ADAL" clId="{1716CA1D-51ED-4269-A533-F0D37BAD1E0C}" dt="2020-01-28T17:33:07.888" v="593"/>
          <ac:spMkLst>
            <pc:docMk/>
            <pc:sldMk cId="2371698918" sldId="1526"/>
            <ac:spMk id="7" creationId="{7339F1C6-4B5F-45C9-964C-763F274B2FB8}"/>
          </ac:spMkLst>
        </pc:spChg>
        <pc:spChg chg="add del mod">
          <ac:chgData name="Flor Angela Moreno Paez" userId="f6cb652d-7605-4813-a472-0f1920bf60b8" providerId="ADAL" clId="{1716CA1D-51ED-4269-A533-F0D37BAD1E0C}" dt="2020-01-28T17:33:07.888" v="593"/>
          <ac:spMkLst>
            <pc:docMk/>
            <pc:sldMk cId="2371698918" sldId="1526"/>
            <ac:spMk id="8" creationId="{F8734B4A-7C74-4240-9D4A-808952E27F4E}"/>
          </ac:spMkLst>
        </pc:spChg>
        <pc:spChg chg="add del mod">
          <ac:chgData name="Flor Angela Moreno Paez" userId="f6cb652d-7605-4813-a472-0f1920bf60b8" providerId="ADAL" clId="{1716CA1D-51ED-4269-A533-F0D37BAD1E0C}" dt="2020-01-28T17:33:07.888" v="593"/>
          <ac:spMkLst>
            <pc:docMk/>
            <pc:sldMk cId="2371698918" sldId="1526"/>
            <ac:spMk id="9" creationId="{1B6691BD-7A1E-4C2B-B98B-BC935A17D6C6}"/>
          </ac:spMkLst>
        </pc:spChg>
        <pc:spChg chg="add del mod">
          <ac:chgData name="Flor Angela Moreno Paez" userId="f6cb652d-7605-4813-a472-0f1920bf60b8" providerId="ADAL" clId="{1716CA1D-51ED-4269-A533-F0D37BAD1E0C}" dt="2020-01-28T17:33:07.888" v="593"/>
          <ac:spMkLst>
            <pc:docMk/>
            <pc:sldMk cId="2371698918" sldId="1526"/>
            <ac:spMk id="10" creationId="{46FE2751-A585-46E1-9802-44E5D0C54BBF}"/>
          </ac:spMkLst>
        </pc:spChg>
        <pc:spChg chg="add del mod">
          <ac:chgData name="Flor Angela Moreno Paez" userId="f6cb652d-7605-4813-a472-0f1920bf60b8" providerId="ADAL" clId="{1716CA1D-51ED-4269-A533-F0D37BAD1E0C}" dt="2020-01-28T17:33:07.888" v="593"/>
          <ac:spMkLst>
            <pc:docMk/>
            <pc:sldMk cId="2371698918" sldId="1526"/>
            <ac:spMk id="11" creationId="{C3FC3C22-631B-4218-A791-4624F8C2BD58}"/>
          </ac:spMkLst>
        </pc:spChg>
        <pc:spChg chg="add del mod">
          <ac:chgData name="Flor Angela Moreno Paez" userId="f6cb652d-7605-4813-a472-0f1920bf60b8" providerId="ADAL" clId="{1716CA1D-51ED-4269-A533-F0D37BAD1E0C}" dt="2020-01-28T17:33:07.888" v="593"/>
          <ac:spMkLst>
            <pc:docMk/>
            <pc:sldMk cId="2371698918" sldId="1526"/>
            <ac:spMk id="12" creationId="{35C1FCB3-3367-425B-849C-E3F09B526B26}"/>
          </ac:spMkLst>
        </pc:spChg>
        <pc:spChg chg="add mod">
          <ac:chgData name="Flor Angela Moreno Paez" userId="f6cb652d-7605-4813-a472-0f1920bf60b8" providerId="ADAL" clId="{1716CA1D-51ED-4269-A533-F0D37BAD1E0C}" dt="2020-01-31T15:37:23.121" v="1325" actId="1076"/>
          <ac:spMkLst>
            <pc:docMk/>
            <pc:sldMk cId="2371698918" sldId="1526"/>
            <ac:spMk id="14" creationId="{FDB531F4-B363-44F1-971B-2F43334D210B}"/>
          </ac:spMkLst>
        </pc:spChg>
        <pc:spChg chg="add mod">
          <ac:chgData name="Flor Angela Moreno Paez" userId="f6cb652d-7605-4813-a472-0f1920bf60b8" providerId="ADAL" clId="{1716CA1D-51ED-4269-A533-F0D37BAD1E0C}" dt="2020-01-31T15:37:23.121" v="1325" actId="1076"/>
          <ac:spMkLst>
            <pc:docMk/>
            <pc:sldMk cId="2371698918" sldId="1526"/>
            <ac:spMk id="15" creationId="{BF2C2EE2-769B-4EDF-9608-24C16DF8E22B}"/>
          </ac:spMkLst>
        </pc:spChg>
        <pc:spChg chg="add mod">
          <ac:chgData name="Flor Angela Moreno Paez" userId="f6cb652d-7605-4813-a472-0f1920bf60b8" providerId="ADAL" clId="{1716CA1D-51ED-4269-A533-F0D37BAD1E0C}" dt="2020-01-31T15:37:23.121" v="1325" actId="1076"/>
          <ac:spMkLst>
            <pc:docMk/>
            <pc:sldMk cId="2371698918" sldId="1526"/>
            <ac:spMk id="16" creationId="{90A29BD5-E4AC-48CA-99C5-4D2D089F8ADD}"/>
          </ac:spMkLst>
        </pc:spChg>
        <pc:spChg chg="add mod">
          <ac:chgData name="Flor Angela Moreno Paez" userId="f6cb652d-7605-4813-a472-0f1920bf60b8" providerId="ADAL" clId="{1716CA1D-51ED-4269-A533-F0D37BAD1E0C}" dt="2020-01-31T15:37:23.121" v="1325" actId="1076"/>
          <ac:spMkLst>
            <pc:docMk/>
            <pc:sldMk cId="2371698918" sldId="1526"/>
            <ac:spMk id="17" creationId="{426B0BE4-19A4-439B-8A0B-519CB66A20A9}"/>
          </ac:spMkLst>
        </pc:spChg>
        <pc:spChg chg="add mod">
          <ac:chgData name="Flor Angela Moreno Paez" userId="f6cb652d-7605-4813-a472-0f1920bf60b8" providerId="ADAL" clId="{1716CA1D-51ED-4269-A533-F0D37BAD1E0C}" dt="2020-01-31T15:37:23.121" v="1325" actId="1076"/>
          <ac:spMkLst>
            <pc:docMk/>
            <pc:sldMk cId="2371698918" sldId="1526"/>
            <ac:spMk id="18" creationId="{0A5F6D10-E11A-4FE3-8770-5A723B19C404}"/>
          </ac:spMkLst>
        </pc:spChg>
        <pc:spChg chg="add mod">
          <ac:chgData name="Flor Angela Moreno Paez" userId="f6cb652d-7605-4813-a472-0f1920bf60b8" providerId="ADAL" clId="{1716CA1D-51ED-4269-A533-F0D37BAD1E0C}" dt="2020-01-31T15:37:23.121" v="1325" actId="1076"/>
          <ac:spMkLst>
            <pc:docMk/>
            <pc:sldMk cId="2371698918" sldId="1526"/>
            <ac:spMk id="19" creationId="{B9B9B40D-6022-4279-B670-3D9CF63F4222}"/>
          </ac:spMkLst>
        </pc:spChg>
        <pc:spChg chg="add mod">
          <ac:chgData name="Flor Angela Moreno Paez" userId="f6cb652d-7605-4813-a472-0f1920bf60b8" providerId="ADAL" clId="{1716CA1D-51ED-4269-A533-F0D37BAD1E0C}" dt="2020-01-31T15:37:23.121" v="1325" actId="1076"/>
          <ac:spMkLst>
            <pc:docMk/>
            <pc:sldMk cId="2371698918" sldId="1526"/>
            <ac:spMk id="20" creationId="{6B665FF6-FD2C-4902-8CFA-DFC0FCD73ECB}"/>
          </ac:spMkLst>
        </pc:spChg>
        <pc:spChg chg="add mod">
          <ac:chgData name="Flor Angela Moreno Paez" userId="f6cb652d-7605-4813-a472-0f1920bf60b8" providerId="ADAL" clId="{1716CA1D-51ED-4269-A533-F0D37BAD1E0C}" dt="2020-01-28T19:56:12.743" v="1218" actId="1076"/>
          <ac:spMkLst>
            <pc:docMk/>
            <pc:sldMk cId="2371698918" sldId="1526"/>
            <ac:spMk id="21" creationId="{DB10712A-8435-4BC6-A895-7C3E3D2B22ED}"/>
          </ac:spMkLst>
        </pc:spChg>
        <pc:spChg chg="add mod">
          <ac:chgData name="Flor Angela Moreno Paez" userId="f6cb652d-7605-4813-a472-0f1920bf60b8" providerId="ADAL" clId="{1716CA1D-51ED-4269-A533-F0D37BAD1E0C}" dt="2020-01-28T18:44:52.605" v="948" actId="14100"/>
          <ac:spMkLst>
            <pc:docMk/>
            <pc:sldMk cId="2371698918" sldId="1526"/>
            <ac:spMk id="22" creationId="{A8D80186-3662-4BAA-AEA4-5A8EA9F8FC21}"/>
          </ac:spMkLst>
        </pc:spChg>
        <pc:spChg chg="add mod">
          <ac:chgData name="Flor Angela Moreno Paez" userId="f6cb652d-7605-4813-a472-0f1920bf60b8" providerId="ADAL" clId="{1716CA1D-51ED-4269-A533-F0D37BAD1E0C}" dt="2020-01-31T15:56:10.139" v="1691" actId="20577"/>
          <ac:spMkLst>
            <pc:docMk/>
            <pc:sldMk cId="2371698918" sldId="1526"/>
            <ac:spMk id="23" creationId="{F805FBED-9F62-418E-A2E6-C634019E7809}"/>
          </ac:spMkLst>
        </pc:spChg>
        <pc:spChg chg="mod">
          <ac:chgData name="Flor Angela Moreno Paez" userId="f6cb652d-7605-4813-a472-0f1920bf60b8" providerId="ADAL" clId="{1716CA1D-51ED-4269-A533-F0D37BAD1E0C}" dt="2020-01-28T17:48:18.516" v="870" actId="1076"/>
          <ac:spMkLst>
            <pc:docMk/>
            <pc:sldMk cId="2371698918" sldId="1526"/>
            <ac:spMk id="25" creationId="{365A2537-ADE3-4160-961B-371FAFD89472}"/>
          </ac:spMkLst>
        </pc:spChg>
        <pc:graphicFrameChg chg="add del mod">
          <ac:chgData name="Flor Angela Moreno Paez" userId="f6cb652d-7605-4813-a472-0f1920bf60b8" providerId="ADAL" clId="{1716CA1D-51ED-4269-A533-F0D37BAD1E0C}" dt="2020-01-28T17:33:07.888" v="593"/>
          <ac:graphicFrameMkLst>
            <pc:docMk/>
            <pc:sldMk cId="2371698918" sldId="1526"/>
            <ac:graphicFrameMk id="4" creationId="{3340AEB0-1AF6-4CBD-A068-BE31A713F8A6}"/>
          </ac:graphicFrameMkLst>
        </pc:graphicFrameChg>
        <pc:graphicFrameChg chg="del">
          <ac:chgData name="Flor Angela Moreno Paez" userId="f6cb652d-7605-4813-a472-0f1920bf60b8" providerId="ADAL" clId="{1716CA1D-51ED-4269-A533-F0D37BAD1E0C}" dt="2020-01-28T17:31:45.616" v="588" actId="478"/>
          <ac:graphicFrameMkLst>
            <pc:docMk/>
            <pc:sldMk cId="2371698918" sldId="1526"/>
            <ac:graphicFrameMk id="5" creationId="{E5C7E4D3-CD1E-4CFA-8724-CC4CC30D80BC}"/>
          </ac:graphicFrameMkLst>
        </pc:graphicFrameChg>
        <pc:graphicFrameChg chg="add mod">
          <ac:chgData name="Flor Angela Moreno Paez" userId="f6cb652d-7605-4813-a472-0f1920bf60b8" providerId="ADAL" clId="{1716CA1D-51ED-4269-A533-F0D37BAD1E0C}" dt="2020-01-31T15:53:50.409" v="1527" actId="14100"/>
          <ac:graphicFrameMkLst>
            <pc:docMk/>
            <pc:sldMk cId="2371698918" sldId="1526"/>
            <ac:graphicFrameMk id="13" creationId="{539C78E8-D148-48FC-85E2-68CDD564E559}"/>
          </ac:graphicFrameMkLst>
        </pc:graphicFrameChg>
      </pc:sldChg>
      <pc:sldChg chg="add del">
        <pc:chgData name="Flor Angela Moreno Paez" userId="f6cb652d-7605-4813-a472-0f1920bf60b8" providerId="ADAL" clId="{1716CA1D-51ED-4269-A533-F0D37BAD1E0C}" dt="2020-01-28T17:50:31.989" v="876"/>
        <pc:sldMkLst>
          <pc:docMk/>
          <pc:sldMk cId="1562021598" sldId="1527"/>
        </pc:sldMkLst>
      </pc:sldChg>
      <pc:sldChg chg="addSp delSp modSp add">
        <pc:chgData name="Flor Angela Moreno Paez" userId="f6cb652d-7605-4813-a472-0f1920bf60b8" providerId="ADAL" clId="{1716CA1D-51ED-4269-A533-F0D37BAD1E0C}" dt="2020-01-31T18:59:48.408" v="2475" actId="20577"/>
        <pc:sldMkLst>
          <pc:docMk/>
          <pc:sldMk cId="1750447352" sldId="1527"/>
        </pc:sldMkLst>
        <pc:spChg chg="add mod">
          <ac:chgData name="Flor Angela Moreno Paez" userId="f6cb652d-7605-4813-a472-0f1920bf60b8" providerId="ADAL" clId="{1716CA1D-51ED-4269-A533-F0D37BAD1E0C}" dt="2020-01-31T18:08:29.134" v="2156" actId="14100"/>
          <ac:spMkLst>
            <pc:docMk/>
            <pc:sldMk cId="1750447352" sldId="1527"/>
            <ac:spMk id="6" creationId="{F64914EB-F24F-451C-B73B-F018A2B8E595}"/>
          </ac:spMkLst>
        </pc:spChg>
        <pc:spChg chg="add mod">
          <ac:chgData name="Flor Angela Moreno Paez" userId="f6cb652d-7605-4813-a472-0f1920bf60b8" providerId="ADAL" clId="{1716CA1D-51ED-4269-A533-F0D37BAD1E0C}" dt="2020-01-31T18:08:19.477" v="2152" actId="14100"/>
          <ac:spMkLst>
            <pc:docMk/>
            <pc:sldMk cId="1750447352" sldId="1527"/>
            <ac:spMk id="7" creationId="{27B5E77D-F2BE-4083-A9FE-2AF1FAD4F772}"/>
          </ac:spMkLst>
        </pc:spChg>
        <pc:spChg chg="add mod">
          <ac:chgData name="Flor Angela Moreno Paez" userId="f6cb652d-7605-4813-a472-0f1920bf60b8" providerId="ADAL" clId="{1716CA1D-51ED-4269-A533-F0D37BAD1E0C}" dt="2020-01-28T18:50:17.352" v="1035" actId="207"/>
          <ac:spMkLst>
            <pc:docMk/>
            <pc:sldMk cId="1750447352" sldId="1527"/>
            <ac:spMk id="8" creationId="{72CF74D2-C84E-425A-8124-FA9BC96222A8}"/>
          </ac:spMkLst>
        </pc:spChg>
        <pc:spChg chg="add mod">
          <ac:chgData name="Flor Angela Moreno Paez" userId="f6cb652d-7605-4813-a472-0f1920bf60b8" providerId="ADAL" clId="{1716CA1D-51ED-4269-A533-F0D37BAD1E0C}" dt="2020-01-28T19:54:38.210" v="1201" actId="208"/>
          <ac:spMkLst>
            <pc:docMk/>
            <pc:sldMk cId="1750447352" sldId="1527"/>
            <ac:spMk id="9" creationId="{EBDAB1D4-D542-4CC8-B49F-D6EEECEC19DF}"/>
          </ac:spMkLst>
        </pc:spChg>
        <pc:spChg chg="del">
          <ac:chgData name="Flor Angela Moreno Paez" userId="f6cb652d-7605-4813-a472-0f1920bf60b8" providerId="ADAL" clId="{1716CA1D-51ED-4269-A533-F0D37BAD1E0C}" dt="2020-01-28T17:50:43.431" v="878" actId="478"/>
          <ac:spMkLst>
            <pc:docMk/>
            <pc:sldMk cId="1750447352" sldId="1527"/>
            <ac:spMk id="14" creationId="{FDB531F4-B363-44F1-971B-2F43334D210B}"/>
          </ac:spMkLst>
        </pc:spChg>
        <pc:spChg chg="del">
          <ac:chgData name="Flor Angela Moreno Paez" userId="f6cb652d-7605-4813-a472-0f1920bf60b8" providerId="ADAL" clId="{1716CA1D-51ED-4269-A533-F0D37BAD1E0C}" dt="2020-01-28T17:50:43.431" v="878" actId="478"/>
          <ac:spMkLst>
            <pc:docMk/>
            <pc:sldMk cId="1750447352" sldId="1527"/>
            <ac:spMk id="15" creationId="{BF2C2EE2-769B-4EDF-9608-24C16DF8E22B}"/>
          </ac:spMkLst>
        </pc:spChg>
        <pc:spChg chg="del">
          <ac:chgData name="Flor Angela Moreno Paez" userId="f6cb652d-7605-4813-a472-0f1920bf60b8" providerId="ADAL" clId="{1716CA1D-51ED-4269-A533-F0D37BAD1E0C}" dt="2020-01-28T17:50:43.431" v="878" actId="478"/>
          <ac:spMkLst>
            <pc:docMk/>
            <pc:sldMk cId="1750447352" sldId="1527"/>
            <ac:spMk id="16" creationId="{90A29BD5-E4AC-48CA-99C5-4D2D089F8ADD}"/>
          </ac:spMkLst>
        </pc:spChg>
        <pc:spChg chg="del">
          <ac:chgData name="Flor Angela Moreno Paez" userId="f6cb652d-7605-4813-a472-0f1920bf60b8" providerId="ADAL" clId="{1716CA1D-51ED-4269-A533-F0D37BAD1E0C}" dt="2020-01-28T17:50:43.431" v="878" actId="478"/>
          <ac:spMkLst>
            <pc:docMk/>
            <pc:sldMk cId="1750447352" sldId="1527"/>
            <ac:spMk id="17" creationId="{426B0BE4-19A4-439B-8A0B-519CB66A20A9}"/>
          </ac:spMkLst>
        </pc:spChg>
        <pc:spChg chg="del">
          <ac:chgData name="Flor Angela Moreno Paez" userId="f6cb652d-7605-4813-a472-0f1920bf60b8" providerId="ADAL" clId="{1716CA1D-51ED-4269-A533-F0D37BAD1E0C}" dt="2020-01-28T17:50:43.431" v="878" actId="478"/>
          <ac:spMkLst>
            <pc:docMk/>
            <pc:sldMk cId="1750447352" sldId="1527"/>
            <ac:spMk id="18" creationId="{0A5F6D10-E11A-4FE3-8770-5A723B19C404}"/>
          </ac:spMkLst>
        </pc:spChg>
        <pc:spChg chg="del">
          <ac:chgData name="Flor Angela Moreno Paez" userId="f6cb652d-7605-4813-a472-0f1920bf60b8" providerId="ADAL" clId="{1716CA1D-51ED-4269-A533-F0D37BAD1E0C}" dt="2020-01-28T17:50:43.431" v="878" actId="478"/>
          <ac:spMkLst>
            <pc:docMk/>
            <pc:sldMk cId="1750447352" sldId="1527"/>
            <ac:spMk id="19" creationId="{B9B9B40D-6022-4279-B670-3D9CF63F4222}"/>
          </ac:spMkLst>
        </pc:spChg>
        <pc:spChg chg="del">
          <ac:chgData name="Flor Angela Moreno Paez" userId="f6cb652d-7605-4813-a472-0f1920bf60b8" providerId="ADAL" clId="{1716CA1D-51ED-4269-A533-F0D37BAD1E0C}" dt="2020-01-28T17:50:43.431" v="878" actId="478"/>
          <ac:spMkLst>
            <pc:docMk/>
            <pc:sldMk cId="1750447352" sldId="1527"/>
            <ac:spMk id="20" creationId="{6B665FF6-FD2C-4902-8CFA-DFC0FCD73ECB}"/>
          </ac:spMkLst>
        </pc:spChg>
        <pc:spChg chg="mod">
          <ac:chgData name="Flor Angela Moreno Paez" userId="f6cb652d-7605-4813-a472-0f1920bf60b8" providerId="ADAL" clId="{1716CA1D-51ED-4269-A533-F0D37BAD1E0C}" dt="2020-01-28T18:47:08.398" v="980" actId="1076"/>
          <ac:spMkLst>
            <pc:docMk/>
            <pc:sldMk cId="1750447352" sldId="1527"/>
            <ac:spMk id="21" creationId="{DB10712A-8435-4BC6-A895-7C3E3D2B22ED}"/>
          </ac:spMkLst>
        </pc:spChg>
        <pc:spChg chg="mod">
          <ac:chgData name="Flor Angela Moreno Paez" userId="f6cb652d-7605-4813-a472-0f1920bf60b8" providerId="ADAL" clId="{1716CA1D-51ED-4269-A533-F0D37BAD1E0C}" dt="2020-01-28T18:44:43.995" v="946" actId="113"/>
          <ac:spMkLst>
            <pc:docMk/>
            <pc:sldMk cId="1750447352" sldId="1527"/>
            <ac:spMk id="22" creationId="{A8D80186-3662-4BAA-AEA4-5A8EA9F8FC21}"/>
          </ac:spMkLst>
        </pc:spChg>
        <pc:graphicFrameChg chg="add mod">
          <ac:chgData name="Flor Angela Moreno Paez" userId="f6cb652d-7605-4813-a472-0f1920bf60b8" providerId="ADAL" clId="{1716CA1D-51ED-4269-A533-F0D37BAD1E0C}" dt="2020-01-31T18:59:48.408" v="2475" actId="20577"/>
          <ac:graphicFrameMkLst>
            <pc:docMk/>
            <pc:sldMk cId="1750447352" sldId="1527"/>
            <ac:graphicFrameMk id="5" creationId="{71990176-70A7-42B6-ACAF-7CF3076F6A32}"/>
          </ac:graphicFrameMkLst>
        </pc:graphicFrameChg>
        <pc:graphicFrameChg chg="del">
          <ac:chgData name="Flor Angela Moreno Paez" userId="f6cb652d-7605-4813-a472-0f1920bf60b8" providerId="ADAL" clId="{1716CA1D-51ED-4269-A533-F0D37BAD1E0C}" dt="2020-01-28T17:50:43.431" v="878" actId="478"/>
          <ac:graphicFrameMkLst>
            <pc:docMk/>
            <pc:sldMk cId="1750447352" sldId="1527"/>
            <ac:graphicFrameMk id="13" creationId="{539C78E8-D148-48FC-85E2-68CDD564E559}"/>
          </ac:graphicFrameMkLst>
        </pc:graphicFrameChg>
      </pc:sldChg>
      <pc:sldChg chg="delSp add del">
        <pc:chgData name="Flor Angela Moreno Paez" userId="f6cb652d-7605-4813-a472-0f1920bf60b8" providerId="ADAL" clId="{1716CA1D-51ED-4269-A533-F0D37BAD1E0C}" dt="2020-01-28T18:41:16.941" v="883" actId="47"/>
        <pc:sldMkLst>
          <pc:docMk/>
          <pc:sldMk cId="523594433" sldId="1528"/>
        </pc:sldMkLst>
        <pc:spChg chg="del">
          <ac:chgData name="Flor Angela Moreno Paez" userId="f6cb652d-7605-4813-a472-0f1920bf60b8" providerId="ADAL" clId="{1716CA1D-51ED-4269-A533-F0D37BAD1E0C}" dt="2020-01-28T18:40:56.568" v="880" actId="478"/>
          <ac:spMkLst>
            <pc:docMk/>
            <pc:sldMk cId="523594433" sldId="1528"/>
            <ac:spMk id="9" creationId="{80258B1E-FBB8-408F-9852-E6A2648609A5}"/>
          </ac:spMkLst>
        </pc:spChg>
        <pc:spChg chg="del">
          <ac:chgData name="Flor Angela Moreno Paez" userId="f6cb652d-7605-4813-a472-0f1920bf60b8" providerId="ADAL" clId="{1716CA1D-51ED-4269-A533-F0D37BAD1E0C}" dt="2020-01-28T18:40:56.568" v="880" actId="478"/>
          <ac:spMkLst>
            <pc:docMk/>
            <pc:sldMk cId="523594433" sldId="1528"/>
            <ac:spMk id="31" creationId="{52F941D3-D435-4ED1-81B2-19FB96607F00}"/>
          </ac:spMkLst>
        </pc:spChg>
        <pc:picChg chg="del">
          <ac:chgData name="Flor Angela Moreno Paez" userId="f6cb652d-7605-4813-a472-0f1920bf60b8" providerId="ADAL" clId="{1716CA1D-51ED-4269-A533-F0D37BAD1E0C}" dt="2020-01-28T18:40:56.568" v="880" actId="478"/>
          <ac:picMkLst>
            <pc:docMk/>
            <pc:sldMk cId="523594433" sldId="1528"/>
            <ac:picMk id="8" creationId="{52EE40CB-F199-459E-80D9-FD9ECF2FB53D}"/>
          </ac:picMkLst>
        </pc:picChg>
        <pc:picChg chg="del">
          <ac:chgData name="Flor Angela Moreno Paez" userId="f6cb652d-7605-4813-a472-0f1920bf60b8" providerId="ADAL" clId="{1716CA1D-51ED-4269-A533-F0D37BAD1E0C}" dt="2020-01-28T18:40:56.568" v="880" actId="478"/>
          <ac:picMkLst>
            <pc:docMk/>
            <pc:sldMk cId="523594433" sldId="1528"/>
            <ac:picMk id="10" creationId="{E951D6FF-BAF5-45F3-BADE-B0BBADC25237}"/>
          </ac:picMkLst>
        </pc:picChg>
      </pc:sldChg>
      <pc:sldChg chg="addSp delSp modSp add">
        <pc:chgData name="Flor Angela Moreno Paez" userId="f6cb652d-7605-4813-a472-0f1920bf60b8" providerId="ADAL" clId="{1716CA1D-51ED-4269-A533-F0D37BAD1E0C}" dt="2020-01-31T19:00:58.794" v="2488" actId="20577"/>
        <pc:sldMkLst>
          <pc:docMk/>
          <pc:sldMk cId="1592962385" sldId="1528"/>
        </pc:sldMkLst>
        <pc:spChg chg="add del">
          <ac:chgData name="Flor Angela Moreno Paez" userId="f6cb652d-7605-4813-a472-0f1920bf60b8" providerId="ADAL" clId="{1716CA1D-51ED-4269-A533-F0D37BAD1E0C}" dt="2020-01-28T18:45:58.105" v="962" actId="478"/>
          <ac:spMkLst>
            <pc:docMk/>
            <pc:sldMk cId="1592962385" sldId="1528"/>
            <ac:spMk id="6" creationId="{F64914EB-F24F-451C-B73B-F018A2B8E595}"/>
          </ac:spMkLst>
        </pc:spChg>
        <pc:spChg chg="add del mod">
          <ac:chgData name="Flor Angela Moreno Paez" userId="f6cb652d-7605-4813-a472-0f1920bf60b8" providerId="ADAL" clId="{1716CA1D-51ED-4269-A533-F0D37BAD1E0C}" dt="2020-01-28T18:46:37.116" v="972"/>
          <ac:spMkLst>
            <pc:docMk/>
            <pc:sldMk cId="1592962385" sldId="1528"/>
            <ac:spMk id="7" creationId="{27B5E77D-F2BE-4083-A9FE-2AF1FAD4F772}"/>
          </ac:spMkLst>
        </pc:spChg>
        <pc:spChg chg="add del mod">
          <ac:chgData name="Flor Angela Moreno Paez" userId="f6cb652d-7605-4813-a472-0f1920bf60b8" providerId="ADAL" clId="{1716CA1D-51ED-4269-A533-F0D37BAD1E0C}" dt="2020-01-28T19:55:13.622" v="1210" actId="20577"/>
          <ac:spMkLst>
            <pc:docMk/>
            <pc:sldMk cId="1592962385" sldId="1528"/>
            <ac:spMk id="8" creationId="{72CF74D2-C84E-425A-8124-FA9BC96222A8}"/>
          </ac:spMkLst>
        </pc:spChg>
        <pc:spChg chg="add del mod">
          <ac:chgData name="Flor Angela Moreno Paez" userId="f6cb652d-7605-4813-a472-0f1920bf60b8" providerId="ADAL" clId="{1716CA1D-51ED-4269-A533-F0D37BAD1E0C}" dt="2020-01-28T18:46:28.478" v="971" actId="478"/>
          <ac:spMkLst>
            <pc:docMk/>
            <pc:sldMk cId="1592962385" sldId="1528"/>
            <ac:spMk id="9" creationId="{EBDAB1D4-D542-4CC8-B49F-D6EEECEC19DF}"/>
          </ac:spMkLst>
        </pc:spChg>
        <pc:spChg chg="add del mod">
          <ac:chgData name="Flor Angela Moreno Paez" userId="f6cb652d-7605-4813-a472-0f1920bf60b8" providerId="ADAL" clId="{1716CA1D-51ED-4269-A533-F0D37BAD1E0C}" dt="2020-01-28T18:47:00.302" v="978" actId="1076"/>
          <ac:spMkLst>
            <pc:docMk/>
            <pc:sldMk cId="1592962385" sldId="1528"/>
            <ac:spMk id="21" creationId="{DB10712A-8435-4BC6-A895-7C3E3D2B22ED}"/>
          </ac:spMkLst>
        </pc:spChg>
        <pc:spChg chg="mod">
          <ac:chgData name="Flor Angela Moreno Paez" userId="f6cb652d-7605-4813-a472-0f1920bf60b8" providerId="ADAL" clId="{1716CA1D-51ED-4269-A533-F0D37BAD1E0C}" dt="2020-01-28T18:46:16.371" v="968"/>
          <ac:spMkLst>
            <pc:docMk/>
            <pc:sldMk cId="1592962385" sldId="1528"/>
            <ac:spMk id="22" creationId="{A8D80186-3662-4BAA-AEA4-5A8EA9F8FC21}"/>
          </ac:spMkLst>
        </pc:spChg>
        <pc:graphicFrameChg chg="add del mod">
          <ac:chgData name="Flor Angela Moreno Paez" userId="f6cb652d-7605-4813-a472-0f1920bf60b8" providerId="ADAL" clId="{1716CA1D-51ED-4269-A533-F0D37BAD1E0C}" dt="2020-01-31T19:00:58.794" v="2488" actId="20577"/>
          <ac:graphicFrameMkLst>
            <pc:docMk/>
            <pc:sldMk cId="1592962385" sldId="1528"/>
            <ac:graphicFrameMk id="5" creationId="{71990176-70A7-42B6-ACAF-7CF3076F6A32}"/>
          </ac:graphicFrameMkLst>
        </pc:graphicFrameChg>
      </pc:sldChg>
      <pc:sldChg chg="addSp delSp modSp add">
        <pc:chgData name="Flor Angela Moreno Paez" userId="f6cb652d-7605-4813-a472-0f1920bf60b8" providerId="ADAL" clId="{1716CA1D-51ED-4269-A533-F0D37BAD1E0C}" dt="2020-01-31T18:58:21.955" v="2472" actId="20577"/>
        <pc:sldMkLst>
          <pc:docMk/>
          <pc:sldMk cId="105835453" sldId="1529"/>
        </pc:sldMkLst>
        <pc:spChg chg="mod">
          <ac:chgData name="Flor Angela Moreno Paez" userId="f6cb652d-7605-4813-a472-0f1920bf60b8" providerId="ADAL" clId="{1716CA1D-51ED-4269-A533-F0D37BAD1E0C}" dt="2020-01-28T19:54:19.679" v="1199" actId="1076"/>
          <ac:spMkLst>
            <pc:docMk/>
            <pc:sldMk cId="105835453" sldId="1529"/>
            <ac:spMk id="6" creationId="{F64914EB-F24F-451C-B73B-F018A2B8E595}"/>
          </ac:spMkLst>
        </pc:spChg>
        <pc:spChg chg="mod">
          <ac:chgData name="Flor Angela Moreno Paez" userId="f6cb652d-7605-4813-a472-0f1920bf60b8" providerId="ADAL" clId="{1716CA1D-51ED-4269-A533-F0D37BAD1E0C}" dt="2020-01-28T18:48:23.882" v="996"/>
          <ac:spMkLst>
            <pc:docMk/>
            <pc:sldMk cId="105835453" sldId="1529"/>
            <ac:spMk id="7" creationId="{27B5E77D-F2BE-4083-A9FE-2AF1FAD4F772}"/>
          </ac:spMkLst>
        </pc:spChg>
        <pc:spChg chg="del">
          <ac:chgData name="Flor Angela Moreno Paez" userId="f6cb652d-7605-4813-a472-0f1920bf60b8" providerId="ADAL" clId="{1716CA1D-51ED-4269-A533-F0D37BAD1E0C}" dt="2020-01-28T18:49:03.076" v="1021" actId="478"/>
          <ac:spMkLst>
            <pc:docMk/>
            <pc:sldMk cId="105835453" sldId="1529"/>
            <ac:spMk id="8" creationId="{72CF74D2-C84E-425A-8124-FA9BC96222A8}"/>
          </ac:spMkLst>
        </pc:spChg>
        <pc:spChg chg="add mod">
          <ac:chgData name="Flor Angela Moreno Paez" userId="f6cb652d-7605-4813-a472-0f1920bf60b8" providerId="ADAL" clId="{1716CA1D-51ED-4269-A533-F0D37BAD1E0C}" dt="2020-01-28T18:49:37.504" v="1032" actId="207"/>
          <ac:spMkLst>
            <pc:docMk/>
            <pc:sldMk cId="105835453" sldId="1529"/>
            <ac:spMk id="9" creationId="{0DAFD28F-AF86-44C6-A6DD-9C5DC194A26C}"/>
          </ac:spMkLst>
        </pc:spChg>
        <pc:spChg chg="add mod">
          <ac:chgData name="Flor Angela Moreno Paez" userId="f6cb652d-7605-4813-a472-0f1920bf60b8" providerId="ADAL" clId="{1716CA1D-51ED-4269-A533-F0D37BAD1E0C}" dt="2020-01-28T18:49:51.648" v="1033" actId="207"/>
          <ac:spMkLst>
            <pc:docMk/>
            <pc:sldMk cId="105835453" sldId="1529"/>
            <ac:spMk id="10" creationId="{808EA7FB-6B7C-4F19-89DB-094B121CBAFA}"/>
          </ac:spMkLst>
        </pc:spChg>
        <pc:spChg chg="mod">
          <ac:chgData name="Flor Angela Moreno Paez" userId="f6cb652d-7605-4813-a472-0f1920bf60b8" providerId="ADAL" clId="{1716CA1D-51ED-4269-A533-F0D37BAD1E0C}" dt="2020-01-28T18:48:08.375" v="993"/>
          <ac:spMkLst>
            <pc:docMk/>
            <pc:sldMk cId="105835453" sldId="1529"/>
            <ac:spMk id="22" creationId="{A8D80186-3662-4BAA-AEA4-5A8EA9F8FC21}"/>
          </ac:spMkLst>
        </pc:spChg>
        <pc:graphicFrameChg chg="mod">
          <ac:chgData name="Flor Angela Moreno Paez" userId="f6cb652d-7605-4813-a472-0f1920bf60b8" providerId="ADAL" clId="{1716CA1D-51ED-4269-A533-F0D37BAD1E0C}" dt="2020-01-31T18:58:21.955" v="2472" actId="20577"/>
          <ac:graphicFrameMkLst>
            <pc:docMk/>
            <pc:sldMk cId="105835453" sldId="1529"/>
            <ac:graphicFrameMk id="5" creationId="{71990176-70A7-42B6-ACAF-7CF3076F6A32}"/>
          </ac:graphicFrameMkLst>
        </pc:graphicFrameChg>
      </pc:sldChg>
      <pc:sldChg chg="addSp delSp modSp add del">
        <pc:chgData name="Flor Angela Moreno Paez" userId="f6cb652d-7605-4813-a472-0f1920bf60b8" providerId="ADAL" clId="{1716CA1D-51ED-4269-A533-F0D37BAD1E0C}" dt="2020-01-28T18:45:58.711" v="963"/>
        <pc:sldMkLst>
          <pc:docMk/>
          <pc:sldMk cId="2175207645" sldId="1529"/>
        </pc:sldMkLst>
        <pc:spChg chg="add del">
          <ac:chgData name="Flor Angela Moreno Paez" userId="f6cb652d-7605-4813-a472-0f1920bf60b8" providerId="ADAL" clId="{1716CA1D-51ED-4269-A533-F0D37BAD1E0C}" dt="2020-01-28T18:45:57.142" v="960" actId="478"/>
          <ac:spMkLst>
            <pc:docMk/>
            <pc:sldMk cId="2175207645" sldId="1529"/>
            <ac:spMk id="9" creationId="{80258B1E-FBB8-408F-9852-E6A2648609A5}"/>
          </ac:spMkLst>
        </pc:spChg>
        <pc:spChg chg="add del">
          <ac:chgData name="Flor Angela Moreno Paez" userId="f6cb652d-7605-4813-a472-0f1920bf60b8" providerId="ADAL" clId="{1716CA1D-51ED-4269-A533-F0D37BAD1E0C}" dt="2020-01-28T18:45:57.142" v="960" actId="478"/>
          <ac:spMkLst>
            <pc:docMk/>
            <pc:sldMk cId="2175207645" sldId="1529"/>
            <ac:spMk id="33" creationId="{52F941D3-D435-4ED1-81B2-19FB96607F00}"/>
          </ac:spMkLst>
        </pc:spChg>
        <pc:picChg chg="add del">
          <ac:chgData name="Flor Angela Moreno Paez" userId="f6cb652d-7605-4813-a472-0f1920bf60b8" providerId="ADAL" clId="{1716CA1D-51ED-4269-A533-F0D37BAD1E0C}" dt="2020-01-28T18:45:57.142" v="960" actId="478"/>
          <ac:picMkLst>
            <pc:docMk/>
            <pc:sldMk cId="2175207645" sldId="1529"/>
            <ac:picMk id="8" creationId="{52EE40CB-F199-459E-80D9-FD9ECF2FB53D}"/>
          </ac:picMkLst>
        </pc:picChg>
        <pc:picChg chg="add del mod">
          <ac:chgData name="Flor Angela Moreno Paez" userId="f6cb652d-7605-4813-a472-0f1920bf60b8" providerId="ADAL" clId="{1716CA1D-51ED-4269-A533-F0D37BAD1E0C}" dt="2020-01-28T18:45:56.393" v="959" actId="1076"/>
          <ac:picMkLst>
            <pc:docMk/>
            <pc:sldMk cId="2175207645" sldId="1529"/>
            <ac:picMk id="10" creationId="{E951D6FF-BAF5-45F3-BADE-B0BBADC25237}"/>
          </ac:picMkLst>
        </pc:picChg>
      </pc:sldChg>
      <pc:sldChg chg="addSp delSp modSp add">
        <pc:chgData name="Flor Angela Moreno Paez" userId="f6cb652d-7605-4813-a472-0f1920bf60b8" providerId="ADAL" clId="{1716CA1D-51ED-4269-A533-F0D37BAD1E0C}" dt="2020-01-31T18:59:17.346" v="2473" actId="20577"/>
        <pc:sldMkLst>
          <pc:docMk/>
          <pc:sldMk cId="2805159816" sldId="1530"/>
        </pc:sldMkLst>
        <pc:spChg chg="add del">
          <ac:chgData name="Flor Angela Moreno Paez" userId="f6cb652d-7605-4813-a472-0f1920bf60b8" providerId="ADAL" clId="{1716CA1D-51ED-4269-A533-F0D37BAD1E0C}" dt="2020-01-28T18:51:25.280" v="1056"/>
          <ac:spMkLst>
            <pc:docMk/>
            <pc:sldMk cId="2805159816" sldId="1530"/>
            <ac:spMk id="2" creationId="{6BCF2D0A-8A41-4983-97F1-78F6C5263693}"/>
          </ac:spMkLst>
        </pc:spChg>
        <pc:spChg chg="mod">
          <ac:chgData name="Flor Angela Moreno Paez" userId="f6cb652d-7605-4813-a472-0f1920bf60b8" providerId="ADAL" clId="{1716CA1D-51ED-4269-A533-F0D37BAD1E0C}" dt="2020-01-28T18:50:55.395" v="1037"/>
          <ac:spMkLst>
            <pc:docMk/>
            <pc:sldMk cId="2805159816" sldId="1530"/>
            <ac:spMk id="7" creationId="{27B5E77D-F2BE-4083-A9FE-2AF1FAD4F772}"/>
          </ac:spMkLst>
        </pc:spChg>
        <pc:spChg chg="del">
          <ac:chgData name="Flor Angela Moreno Paez" userId="f6cb652d-7605-4813-a472-0f1920bf60b8" providerId="ADAL" clId="{1716CA1D-51ED-4269-A533-F0D37BAD1E0C}" dt="2020-01-28T18:51:16.668" v="1053" actId="478"/>
          <ac:spMkLst>
            <pc:docMk/>
            <pc:sldMk cId="2805159816" sldId="1530"/>
            <ac:spMk id="9" creationId="{0DAFD28F-AF86-44C6-A6DD-9C5DC194A26C}"/>
          </ac:spMkLst>
        </pc:spChg>
        <pc:spChg chg="del">
          <ac:chgData name="Flor Angela Moreno Paez" userId="f6cb652d-7605-4813-a472-0f1920bf60b8" providerId="ADAL" clId="{1716CA1D-51ED-4269-A533-F0D37BAD1E0C}" dt="2020-01-28T18:51:18.765" v="1054" actId="478"/>
          <ac:spMkLst>
            <pc:docMk/>
            <pc:sldMk cId="2805159816" sldId="1530"/>
            <ac:spMk id="10" creationId="{808EA7FB-6B7C-4F19-89DB-094B121CBAFA}"/>
          </ac:spMkLst>
        </pc:spChg>
        <pc:spChg chg="add mod">
          <ac:chgData name="Flor Angela Moreno Paez" userId="f6cb652d-7605-4813-a472-0f1920bf60b8" providerId="ADAL" clId="{1716CA1D-51ED-4269-A533-F0D37BAD1E0C}" dt="2020-01-28T18:52:38.711" v="1075" actId="1076"/>
          <ac:spMkLst>
            <pc:docMk/>
            <pc:sldMk cId="2805159816" sldId="1530"/>
            <ac:spMk id="11" creationId="{6D6422C6-98B6-4698-A061-0778809697FF}"/>
          </ac:spMkLst>
        </pc:spChg>
        <pc:spChg chg="add mod">
          <ac:chgData name="Flor Angela Moreno Paez" userId="f6cb652d-7605-4813-a472-0f1920bf60b8" providerId="ADAL" clId="{1716CA1D-51ED-4269-A533-F0D37BAD1E0C}" dt="2020-01-28T18:51:56.224" v="1070" actId="207"/>
          <ac:spMkLst>
            <pc:docMk/>
            <pc:sldMk cId="2805159816" sldId="1530"/>
            <ac:spMk id="12" creationId="{42ECD49A-12B2-46C4-A9D3-EB353391F0FF}"/>
          </ac:spMkLst>
        </pc:spChg>
        <pc:graphicFrameChg chg="mod">
          <ac:chgData name="Flor Angela Moreno Paez" userId="f6cb652d-7605-4813-a472-0f1920bf60b8" providerId="ADAL" clId="{1716CA1D-51ED-4269-A533-F0D37BAD1E0C}" dt="2020-01-31T18:59:17.346" v="2473" actId="20577"/>
          <ac:graphicFrameMkLst>
            <pc:docMk/>
            <pc:sldMk cId="2805159816" sldId="1530"/>
            <ac:graphicFrameMk id="5" creationId="{71990176-70A7-42B6-ACAF-7CF3076F6A32}"/>
          </ac:graphicFrameMkLst>
        </pc:graphicFrameChg>
      </pc:sldChg>
      <pc:sldChg chg="addSp delSp modSp add">
        <pc:chgData name="Flor Angela Moreno Paez" userId="f6cb652d-7605-4813-a472-0f1920bf60b8" providerId="ADAL" clId="{1716CA1D-51ED-4269-A533-F0D37BAD1E0C}" dt="2020-01-31T16:09:54.798" v="1930" actId="6549"/>
        <pc:sldMkLst>
          <pc:docMk/>
          <pc:sldMk cId="4187243089" sldId="1550"/>
        </pc:sldMkLst>
        <pc:spChg chg="add del mod">
          <ac:chgData name="Flor Angela Moreno Paez" userId="f6cb652d-7605-4813-a472-0f1920bf60b8" providerId="ADAL" clId="{1716CA1D-51ED-4269-A533-F0D37BAD1E0C}" dt="2020-01-31T16:02:04.429" v="1809" actId="478"/>
          <ac:spMkLst>
            <pc:docMk/>
            <pc:sldMk cId="4187243089" sldId="1550"/>
            <ac:spMk id="3" creationId="{351D309E-0A99-47E9-B454-09CF6FC2F494}"/>
          </ac:spMkLst>
        </pc:spChg>
        <pc:spChg chg="del">
          <ac:chgData name="Flor Angela Moreno Paez" userId="f6cb652d-7605-4813-a472-0f1920bf60b8" providerId="ADAL" clId="{1716CA1D-51ED-4269-A533-F0D37BAD1E0C}" dt="2020-01-31T15:59:56.851" v="1693" actId="478"/>
          <ac:spMkLst>
            <pc:docMk/>
            <pc:sldMk cId="4187243089" sldId="1550"/>
            <ac:spMk id="6" creationId="{F64914EB-F24F-451C-B73B-F018A2B8E595}"/>
          </ac:spMkLst>
        </pc:spChg>
        <pc:spChg chg="del">
          <ac:chgData name="Flor Angela Moreno Paez" userId="f6cb652d-7605-4813-a472-0f1920bf60b8" providerId="ADAL" clId="{1716CA1D-51ED-4269-A533-F0D37BAD1E0C}" dt="2020-01-31T15:59:56.851" v="1693" actId="478"/>
          <ac:spMkLst>
            <pc:docMk/>
            <pc:sldMk cId="4187243089" sldId="1550"/>
            <ac:spMk id="7" creationId="{27B5E77D-F2BE-4083-A9FE-2AF1FAD4F772}"/>
          </ac:spMkLst>
        </pc:spChg>
        <pc:spChg chg="add del">
          <ac:chgData name="Flor Angela Moreno Paez" userId="f6cb652d-7605-4813-a472-0f1920bf60b8" providerId="ADAL" clId="{1716CA1D-51ED-4269-A533-F0D37BAD1E0C}" dt="2020-01-31T16:04:36.783" v="1860"/>
          <ac:spMkLst>
            <pc:docMk/>
            <pc:sldMk cId="4187243089" sldId="1550"/>
            <ac:spMk id="9" creationId="{5AA133DF-5694-44E0-A5BA-3C2323240B83}"/>
          </ac:spMkLst>
        </pc:spChg>
        <pc:spChg chg="add mod">
          <ac:chgData name="Flor Angela Moreno Paez" userId="f6cb652d-7605-4813-a472-0f1920bf60b8" providerId="ADAL" clId="{1716CA1D-51ED-4269-A533-F0D37BAD1E0C}" dt="2020-01-31T16:09:37.875" v="1922" actId="1076"/>
          <ac:spMkLst>
            <pc:docMk/>
            <pc:sldMk cId="4187243089" sldId="1550"/>
            <ac:spMk id="10" creationId="{36E9C670-1D9C-4B68-A4FD-FCEB54A01671}"/>
          </ac:spMkLst>
        </pc:spChg>
        <pc:spChg chg="del">
          <ac:chgData name="Flor Angela Moreno Paez" userId="f6cb652d-7605-4813-a472-0f1920bf60b8" providerId="ADAL" clId="{1716CA1D-51ED-4269-A533-F0D37BAD1E0C}" dt="2020-01-31T15:59:56.851" v="1693" actId="478"/>
          <ac:spMkLst>
            <pc:docMk/>
            <pc:sldMk cId="4187243089" sldId="1550"/>
            <ac:spMk id="11" creationId="{6D6422C6-98B6-4698-A061-0778809697FF}"/>
          </ac:spMkLst>
        </pc:spChg>
        <pc:spChg chg="del">
          <ac:chgData name="Flor Angela Moreno Paez" userId="f6cb652d-7605-4813-a472-0f1920bf60b8" providerId="ADAL" clId="{1716CA1D-51ED-4269-A533-F0D37BAD1E0C}" dt="2020-01-31T15:59:56.851" v="1693" actId="478"/>
          <ac:spMkLst>
            <pc:docMk/>
            <pc:sldMk cId="4187243089" sldId="1550"/>
            <ac:spMk id="12" creationId="{42ECD49A-12B2-46C4-A9D3-EB353391F0FF}"/>
          </ac:spMkLst>
        </pc:spChg>
        <pc:spChg chg="del">
          <ac:chgData name="Flor Angela Moreno Paez" userId="f6cb652d-7605-4813-a472-0f1920bf60b8" providerId="ADAL" clId="{1716CA1D-51ED-4269-A533-F0D37BAD1E0C}" dt="2020-01-31T15:59:56.851" v="1693" actId="478"/>
          <ac:spMkLst>
            <pc:docMk/>
            <pc:sldMk cId="4187243089" sldId="1550"/>
            <ac:spMk id="21" creationId="{DB10712A-8435-4BC6-A895-7C3E3D2B22ED}"/>
          </ac:spMkLst>
        </pc:spChg>
        <pc:spChg chg="del">
          <ac:chgData name="Flor Angela Moreno Paez" userId="f6cb652d-7605-4813-a472-0f1920bf60b8" providerId="ADAL" clId="{1716CA1D-51ED-4269-A533-F0D37BAD1E0C}" dt="2020-01-31T16:00:28.673" v="1771" actId="478"/>
          <ac:spMkLst>
            <pc:docMk/>
            <pc:sldMk cId="4187243089" sldId="1550"/>
            <ac:spMk id="22" creationId="{A8D80186-3662-4BAA-AEA4-5A8EA9F8FC21}"/>
          </ac:spMkLst>
        </pc:spChg>
        <pc:spChg chg="mod">
          <ac:chgData name="Flor Angela Moreno Paez" userId="f6cb652d-7605-4813-a472-0f1920bf60b8" providerId="ADAL" clId="{1716CA1D-51ED-4269-A533-F0D37BAD1E0C}" dt="2020-01-31T16:09:30.156" v="1921" actId="1076"/>
          <ac:spMkLst>
            <pc:docMk/>
            <pc:sldMk cId="4187243089" sldId="1550"/>
            <ac:spMk id="25" creationId="{365A2537-ADE3-4160-961B-371FAFD89472}"/>
          </ac:spMkLst>
        </pc:spChg>
        <pc:graphicFrameChg chg="add del mod modGraphic">
          <ac:chgData name="Flor Angela Moreno Paez" userId="f6cb652d-7605-4813-a472-0f1920bf60b8" providerId="ADAL" clId="{1716CA1D-51ED-4269-A533-F0D37BAD1E0C}" dt="2020-01-31T16:02:45.049" v="1837" actId="478"/>
          <ac:graphicFrameMkLst>
            <pc:docMk/>
            <pc:sldMk cId="4187243089" sldId="1550"/>
            <ac:graphicFrameMk id="2" creationId="{98E031BE-FE76-4C01-B242-2AAB6C7387F0}"/>
          </ac:graphicFrameMkLst>
        </pc:graphicFrameChg>
        <pc:graphicFrameChg chg="add mod modGraphic">
          <ac:chgData name="Flor Angela Moreno Paez" userId="f6cb652d-7605-4813-a472-0f1920bf60b8" providerId="ADAL" clId="{1716CA1D-51ED-4269-A533-F0D37BAD1E0C}" dt="2020-01-31T16:09:54.798" v="1930" actId="6549"/>
          <ac:graphicFrameMkLst>
            <pc:docMk/>
            <pc:sldMk cId="4187243089" sldId="1550"/>
            <ac:graphicFrameMk id="4" creationId="{3C835CF3-E6B6-4BD2-A679-E89DDF7B1F0D}"/>
          </ac:graphicFrameMkLst>
        </pc:graphicFrameChg>
        <pc:graphicFrameChg chg="del">
          <ac:chgData name="Flor Angela Moreno Paez" userId="f6cb652d-7605-4813-a472-0f1920bf60b8" providerId="ADAL" clId="{1716CA1D-51ED-4269-A533-F0D37BAD1E0C}" dt="2020-01-31T15:59:56.851" v="1693" actId="478"/>
          <ac:graphicFrameMkLst>
            <pc:docMk/>
            <pc:sldMk cId="4187243089" sldId="1550"/>
            <ac:graphicFrameMk id="5" creationId="{71990176-70A7-42B6-ACAF-7CF3076F6A32}"/>
          </ac:graphicFrameMkLst>
        </pc:graphicFrameChg>
        <pc:graphicFrameChg chg="add del">
          <ac:chgData name="Flor Angela Moreno Paez" userId="f6cb652d-7605-4813-a472-0f1920bf60b8" providerId="ADAL" clId="{1716CA1D-51ED-4269-A533-F0D37BAD1E0C}" dt="2020-01-31T16:04:36.783" v="1860"/>
          <ac:graphicFrameMkLst>
            <pc:docMk/>
            <pc:sldMk cId="4187243089" sldId="1550"/>
            <ac:graphicFrameMk id="8" creationId="{33F686FD-C12E-46BF-8364-26929FDBCEC7}"/>
          </ac:graphicFrameMkLst>
        </pc:graphicFrameChg>
        <pc:graphicFrameChg chg="add del mod modGraphic">
          <ac:chgData name="Flor Angela Moreno Paez" userId="f6cb652d-7605-4813-a472-0f1920bf60b8" providerId="ADAL" clId="{1716CA1D-51ED-4269-A533-F0D37BAD1E0C}" dt="2020-01-31T16:05:45.242" v="1872"/>
          <ac:graphicFrameMkLst>
            <pc:docMk/>
            <pc:sldMk cId="4187243089" sldId="1550"/>
            <ac:graphicFrameMk id="13" creationId="{D8F69691-29ED-4625-8991-76FD60753048}"/>
          </ac:graphicFrameMkLst>
        </pc:graphicFrameChg>
        <pc:graphicFrameChg chg="add del mod modGraphic">
          <ac:chgData name="Flor Angela Moreno Paez" userId="f6cb652d-7605-4813-a472-0f1920bf60b8" providerId="ADAL" clId="{1716CA1D-51ED-4269-A533-F0D37BAD1E0C}" dt="2020-01-31T16:06:27.748" v="1888" actId="478"/>
          <ac:graphicFrameMkLst>
            <pc:docMk/>
            <pc:sldMk cId="4187243089" sldId="1550"/>
            <ac:graphicFrameMk id="14" creationId="{F72CA903-7B03-425F-AA91-DC696AAAC180}"/>
          </ac:graphicFrameMkLst>
        </pc:graphicFrameChg>
        <pc:graphicFrameChg chg="add del mod">
          <ac:chgData name="Flor Angela Moreno Paez" userId="f6cb652d-7605-4813-a472-0f1920bf60b8" providerId="ADAL" clId="{1716CA1D-51ED-4269-A533-F0D37BAD1E0C}" dt="2020-01-31T16:07:57.753" v="1893"/>
          <ac:graphicFrameMkLst>
            <pc:docMk/>
            <pc:sldMk cId="4187243089" sldId="1550"/>
            <ac:graphicFrameMk id="15" creationId="{9BE49D1B-2AF7-4AA0-9859-7F7CB54FEDAF}"/>
          </ac:graphicFrameMkLst>
        </pc:graphicFrameChg>
        <pc:graphicFrameChg chg="add mod modGraphic">
          <ac:chgData name="Flor Angela Moreno Paez" userId="f6cb652d-7605-4813-a472-0f1920bf60b8" providerId="ADAL" clId="{1716CA1D-51ED-4269-A533-F0D37BAD1E0C}" dt="2020-01-31T16:09:23.404" v="1920" actId="1076"/>
          <ac:graphicFrameMkLst>
            <pc:docMk/>
            <pc:sldMk cId="4187243089" sldId="1550"/>
            <ac:graphicFrameMk id="16" creationId="{D155182A-587E-46CE-9288-2753A5DCD2B2}"/>
          </ac:graphicFrameMkLst>
        </pc:graphicFrameChg>
      </pc:sldChg>
      <pc:sldChg chg="addSp delSp modSp add mod">
        <pc:chgData name="Flor Angela Moreno Paez" userId="f6cb652d-7605-4813-a472-0f1920bf60b8" providerId="ADAL" clId="{1716CA1D-51ED-4269-A533-F0D37BAD1E0C}" dt="2020-01-31T18:03:57.237" v="2062" actId="1076"/>
        <pc:sldMkLst>
          <pc:docMk/>
          <pc:sldMk cId="2742306993" sldId="1551"/>
        </pc:sldMkLst>
        <pc:spChg chg="del">
          <ac:chgData name="Flor Angela Moreno Paez" userId="f6cb652d-7605-4813-a472-0f1920bf60b8" providerId="ADAL" clId="{1716CA1D-51ED-4269-A533-F0D37BAD1E0C}" dt="2020-01-31T17:58:20.222" v="1932" actId="478"/>
          <ac:spMkLst>
            <pc:docMk/>
            <pc:sldMk cId="2742306993" sldId="1551"/>
            <ac:spMk id="6" creationId="{F64914EB-F24F-451C-B73B-F018A2B8E595}"/>
          </ac:spMkLst>
        </pc:spChg>
        <pc:spChg chg="del">
          <ac:chgData name="Flor Angela Moreno Paez" userId="f6cb652d-7605-4813-a472-0f1920bf60b8" providerId="ADAL" clId="{1716CA1D-51ED-4269-A533-F0D37BAD1E0C}" dt="2020-01-31T17:58:20.222" v="1932" actId="478"/>
          <ac:spMkLst>
            <pc:docMk/>
            <pc:sldMk cId="2742306993" sldId="1551"/>
            <ac:spMk id="7" creationId="{27B5E77D-F2BE-4083-A9FE-2AF1FAD4F772}"/>
          </ac:spMkLst>
        </pc:spChg>
        <pc:spChg chg="del">
          <ac:chgData name="Flor Angela Moreno Paez" userId="f6cb652d-7605-4813-a472-0f1920bf60b8" providerId="ADAL" clId="{1716CA1D-51ED-4269-A533-F0D37BAD1E0C}" dt="2020-01-31T17:58:20.222" v="1932" actId="478"/>
          <ac:spMkLst>
            <pc:docMk/>
            <pc:sldMk cId="2742306993" sldId="1551"/>
            <ac:spMk id="11" creationId="{6D6422C6-98B6-4698-A061-0778809697FF}"/>
          </ac:spMkLst>
        </pc:spChg>
        <pc:spChg chg="del">
          <ac:chgData name="Flor Angela Moreno Paez" userId="f6cb652d-7605-4813-a472-0f1920bf60b8" providerId="ADAL" clId="{1716CA1D-51ED-4269-A533-F0D37BAD1E0C}" dt="2020-01-31T17:58:20.222" v="1932" actId="478"/>
          <ac:spMkLst>
            <pc:docMk/>
            <pc:sldMk cId="2742306993" sldId="1551"/>
            <ac:spMk id="12" creationId="{42ECD49A-12B2-46C4-A9D3-EB353391F0FF}"/>
          </ac:spMkLst>
        </pc:spChg>
        <pc:spChg chg="add mod">
          <ac:chgData name="Flor Angela Moreno Paez" userId="f6cb652d-7605-4813-a472-0f1920bf60b8" providerId="ADAL" clId="{1716CA1D-51ED-4269-A533-F0D37BAD1E0C}" dt="2020-01-31T18:02:54.614" v="2044" actId="1076"/>
          <ac:spMkLst>
            <pc:docMk/>
            <pc:sldMk cId="2742306993" sldId="1551"/>
            <ac:spMk id="13" creationId="{87FEBD69-76A8-481A-AC7B-AF14BEB67F4F}"/>
          </ac:spMkLst>
        </pc:spChg>
        <pc:spChg chg="mod">
          <ac:chgData name="Flor Angela Moreno Paez" userId="f6cb652d-7605-4813-a472-0f1920bf60b8" providerId="ADAL" clId="{1716CA1D-51ED-4269-A533-F0D37BAD1E0C}" dt="2020-01-31T18:03:57.237" v="2062" actId="1076"/>
          <ac:spMkLst>
            <pc:docMk/>
            <pc:sldMk cId="2742306993" sldId="1551"/>
            <ac:spMk id="21" creationId="{DB10712A-8435-4BC6-A895-7C3E3D2B22ED}"/>
          </ac:spMkLst>
        </pc:spChg>
        <pc:spChg chg="del">
          <ac:chgData name="Flor Angela Moreno Paez" userId="f6cb652d-7605-4813-a472-0f1920bf60b8" providerId="ADAL" clId="{1716CA1D-51ED-4269-A533-F0D37BAD1E0C}" dt="2020-01-31T17:58:27.664" v="1933" actId="478"/>
          <ac:spMkLst>
            <pc:docMk/>
            <pc:sldMk cId="2742306993" sldId="1551"/>
            <ac:spMk id="22" creationId="{A8D80186-3662-4BAA-AEA4-5A8EA9F8FC21}"/>
          </ac:spMkLst>
        </pc:spChg>
        <pc:spChg chg="mod">
          <ac:chgData name="Flor Angela Moreno Paez" userId="f6cb652d-7605-4813-a472-0f1920bf60b8" providerId="ADAL" clId="{1716CA1D-51ED-4269-A533-F0D37BAD1E0C}" dt="2020-01-31T18:03:02.363" v="2045" actId="1076"/>
          <ac:spMkLst>
            <pc:docMk/>
            <pc:sldMk cId="2742306993" sldId="1551"/>
            <ac:spMk id="25" creationId="{365A2537-ADE3-4160-961B-371FAFD89472}"/>
          </ac:spMkLst>
        </pc:spChg>
        <pc:graphicFrameChg chg="del">
          <ac:chgData name="Flor Angela Moreno Paez" userId="f6cb652d-7605-4813-a472-0f1920bf60b8" providerId="ADAL" clId="{1716CA1D-51ED-4269-A533-F0D37BAD1E0C}" dt="2020-01-31T17:58:20.222" v="1932" actId="478"/>
          <ac:graphicFrameMkLst>
            <pc:docMk/>
            <pc:sldMk cId="2742306993" sldId="1551"/>
            <ac:graphicFrameMk id="5" creationId="{71990176-70A7-42B6-ACAF-7CF3076F6A32}"/>
          </ac:graphicFrameMkLst>
        </pc:graphicFrameChg>
        <pc:graphicFrameChg chg="add mod">
          <ac:chgData name="Flor Angela Moreno Paez" userId="f6cb652d-7605-4813-a472-0f1920bf60b8" providerId="ADAL" clId="{1716CA1D-51ED-4269-A533-F0D37BAD1E0C}" dt="2020-01-31T18:03:07.665" v="2046"/>
          <ac:graphicFrameMkLst>
            <pc:docMk/>
            <pc:sldMk cId="2742306993" sldId="1551"/>
            <ac:graphicFrameMk id="10" creationId="{27D4C6A3-C488-44A1-99F0-FA1C76AB827B}"/>
          </ac:graphicFrameMkLst>
        </pc:graphicFrameChg>
      </pc:sldChg>
    </pc:docChg>
  </pc:docChgLst>
  <pc:docChgLst>
    <pc:chgData name="Andrea del Pilar Zambrano Barrios" userId="S::andrea.zambrano@umv.gov.co::1519e40c-9e7f-40e0-9e92-d841ec5ff672" providerId="AD" clId="Web-{B5BE670B-E883-C991-447A-A367C8D9C07A}"/>
    <pc:docChg chg="modSld">
      <pc:chgData name="Andrea del Pilar Zambrano Barrios" userId="S::andrea.zambrano@umv.gov.co::1519e40c-9e7f-40e0-9e92-d841ec5ff672" providerId="AD" clId="Web-{B5BE670B-E883-C991-447A-A367C8D9C07A}" dt="2020-01-29T20:44:25.513" v="139" actId="20577"/>
      <pc:docMkLst>
        <pc:docMk/>
      </pc:docMkLst>
      <pc:sldChg chg="modSp">
        <pc:chgData name="Andrea del Pilar Zambrano Barrios" userId="S::andrea.zambrano@umv.gov.co::1519e40c-9e7f-40e0-9e92-d841ec5ff672" providerId="AD" clId="Web-{B5BE670B-E883-C991-447A-A367C8D9C07A}" dt="2020-01-29T20:44:25.497" v="138" actId="20577"/>
        <pc:sldMkLst>
          <pc:docMk/>
          <pc:sldMk cId="608454340" sldId="1520"/>
        </pc:sldMkLst>
        <pc:spChg chg="mod">
          <ac:chgData name="Andrea del Pilar Zambrano Barrios" userId="S::andrea.zambrano@umv.gov.co::1519e40c-9e7f-40e0-9e92-d841ec5ff672" providerId="AD" clId="Web-{B5BE670B-E883-C991-447A-A367C8D9C07A}" dt="2020-01-29T20:44:25.497" v="138" actId="20577"/>
          <ac:spMkLst>
            <pc:docMk/>
            <pc:sldMk cId="608454340" sldId="1520"/>
            <ac:spMk id="2" creationId="{F72870A8-FC3B-4585-B03E-DCF56636395B}"/>
          </ac:spMkLst>
        </pc:spChg>
        <pc:spChg chg="mod">
          <ac:chgData name="Andrea del Pilar Zambrano Barrios" userId="S::andrea.zambrano@umv.gov.co::1519e40c-9e7f-40e0-9e92-d841ec5ff672" providerId="AD" clId="Web-{B5BE670B-E883-C991-447A-A367C8D9C07A}" dt="2020-01-29T20:43:27.839" v="14" actId="20577"/>
          <ac:spMkLst>
            <pc:docMk/>
            <pc:sldMk cId="608454340" sldId="1520"/>
            <ac:spMk id="5" creationId="{0810C703-5631-4BBB-A824-81B6BDA01358}"/>
          </ac:spMkLst>
        </pc:spChg>
        <pc:graphicFrameChg chg="mod modGraphic">
          <ac:chgData name="Andrea del Pilar Zambrano Barrios" userId="S::andrea.zambrano@umv.gov.co::1519e40c-9e7f-40e0-9e92-d841ec5ff672" providerId="AD" clId="Web-{B5BE670B-E883-C991-447A-A367C8D9C07A}" dt="2020-01-29T20:43:23.808" v="5"/>
          <ac:graphicFrameMkLst>
            <pc:docMk/>
            <pc:sldMk cId="608454340" sldId="1520"/>
            <ac:graphicFrameMk id="3" creationId="{5391AEE4-B25A-4A8F-9FFD-E39E7FF0FDD0}"/>
          </ac:graphicFrameMkLst>
        </pc:graphicFrameChg>
      </pc:sldChg>
    </pc:docChg>
  </pc:docChgLst>
  <pc:docChgLst>
    <pc:chgData name="Natalia Norato Mora" userId="a7f20160-359e-4cef-8b73-f8491900a007" providerId="ADAL" clId="{48C054D0-8C90-4F80-8EBD-731C875BC885}"/>
    <pc:docChg chg="undo custSel addSld delSld modSld sldOrd">
      <pc:chgData name="Natalia Norato Mora" userId="a7f20160-359e-4cef-8b73-f8491900a007" providerId="ADAL" clId="{48C054D0-8C90-4F80-8EBD-731C875BC885}" dt="2020-01-23T17:11:26.309" v="2407" actId="14100"/>
      <pc:docMkLst>
        <pc:docMk/>
      </pc:docMkLst>
      <pc:sldChg chg="modSp">
        <pc:chgData name="Natalia Norato Mora" userId="a7f20160-359e-4cef-8b73-f8491900a007" providerId="ADAL" clId="{48C054D0-8C90-4F80-8EBD-731C875BC885}" dt="2020-01-23T15:52:07.935" v="1879" actId="207"/>
        <pc:sldMkLst>
          <pc:docMk/>
          <pc:sldMk cId="874059580" sldId="256"/>
        </pc:sldMkLst>
        <pc:spChg chg="mod">
          <ac:chgData name="Natalia Norato Mora" userId="a7f20160-359e-4cef-8b73-f8491900a007" providerId="ADAL" clId="{48C054D0-8C90-4F80-8EBD-731C875BC885}" dt="2020-01-23T15:52:07.935" v="1879" actId="207"/>
          <ac:spMkLst>
            <pc:docMk/>
            <pc:sldMk cId="874059580" sldId="256"/>
            <ac:spMk id="2" creationId="{7FA73A3C-4766-46FD-800E-EBD985ED2BF2}"/>
          </ac:spMkLst>
        </pc:spChg>
      </pc:sldChg>
      <pc:sldChg chg="add del setBg">
        <pc:chgData name="Natalia Norato Mora" userId="a7f20160-359e-4cef-8b73-f8491900a007" providerId="ADAL" clId="{48C054D0-8C90-4F80-8EBD-731C875BC885}" dt="2020-01-22T16:39:12.460" v="13"/>
        <pc:sldMkLst>
          <pc:docMk/>
          <pc:sldMk cId="2110267199" sldId="257"/>
        </pc:sldMkLst>
      </pc:sldChg>
      <pc:sldChg chg="addSp del">
        <pc:chgData name="Natalia Norato Mora" userId="a7f20160-359e-4cef-8b73-f8491900a007" providerId="ADAL" clId="{48C054D0-8C90-4F80-8EBD-731C875BC885}" dt="2020-01-22T16:39:02.684" v="11" actId="2696"/>
        <pc:sldMkLst>
          <pc:docMk/>
          <pc:sldMk cId="3906003730" sldId="257"/>
        </pc:sldMkLst>
        <pc:spChg chg="add">
          <ac:chgData name="Natalia Norato Mora" userId="a7f20160-359e-4cef-8b73-f8491900a007" providerId="ADAL" clId="{48C054D0-8C90-4F80-8EBD-731C875BC885}" dt="2020-01-22T16:38:39.340" v="7"/>
          <ac:spMkLst>
            <pc:docMk/>
            <pc:sldMk cId="3906003730" sldId="257"/>
            <ac:spMk id="4" creationId="{03327631-6384-4374-A2EA-5713F593E5AC}"/>
          </ac:spMkLst>
        </pc:spChg>
        <pc:graphicFrameChg chg="add">
          <ac:chgData name="Natalia Norato Mora" userId="a7f20160-359e-4cef-8b73-f8491900a007" providerId="ADAL" clId="{48C054D0-8C90-4F80-8EBD-731C875BC885}" dt="2020-01-22T16:38:39.340" v="7"/>
          <ac:graphicFrameMkLst>
            <pc:docMk/>
            <pc:sldMk cId="3906003730" sldId="257"/>
            <ac:graphicFrameMk id="5" creationId="{A2F4F7E4-4C0A-4E27-BB99-779912BA5C2C}"/>
          </ac:graphicFrameMkLst>
        </pc:graphicFrameChg>
      </pc:sldChg>
      <pc:sldChg chg="addSp modSp">
        <pc:chgData name="Natalia Norato Mora" userId="a7f20160-359e-4cef-8b73-f8491900a007" providerId="ADAL" clId="{48C054D0-8C90-4F80-8EBD-731C875BC885}" dt="2020-01-23T16:51:23.792" v="2239" actId="6549"/>
        <pc:sldMkLst>
          <pc:docMk/>
          <pc:sldMk cId="580708301" sldId="258"/>
        </pc:sldMkLst>
        <pc:spChg chg="mod">
          <ac:chgData name="Natalia Norato Mora" userId="a7f20160-359e-4cef-8b73-f8491900a007" providerId="ADAL" clId="{48C054D0-8C90-4F80-8EBD-731C875BC885}" dt="2020-01-22T19:04:31.370" v="484" actId="122"/>
          <ac:spMkLst>
            <pc:docMk/>
            <pc:sldMk cId="580708301" sldId="258"/>
            <ac:spMk id="2" creationId="{ACE18C2D-BE03-4F39-A1D4-2C87FF53F5F1}"/>
          </ac:spMkLst>
        </pc:spChg>
        <pc:spChg chg="mod">
          <ac:chgData name="Natalia Norato Mora" userId="a7f20160-359e-4cef-8b73-f8491900a007" providerId="ADAL" clId="{48C054D0-8C90-4F80-8EBD-731C875BC885}" dt="2020-01-23T16:51:23.792" v="2239" actId="6549"/>
          <ac:spMkLst>
            <pc:docMk/>
            <pc:sldMk cId="580708301" sldId="258"/>
            <ac:spMk id="7" creationId="{358D1CF6-3B67-414B-98D0-6B053070E3B7}"/>
          </ac:spMkLst>
        </pc:spChg>
        <pc:spChg chg="mod">
          <ac:chgData name="Natalia Norato Mora" userId="a7f20160-359e-4cef-8b73-f8491900a007" providerId="ADAL" clId="{48C054D0-8C90-4F80-8EBD-731C875BC885}" dt="2020-01-22T16:37:28.250" v="0" actId="207"/>
          <ac:spMkLst>
            <pc:docMk/>
            <pc:sldMk cId="580708301" sldId="258"/>
            <ac:spMk id="8" creationId="{1B218840-7F2A-40C8-AA39-983EEB694808}"/>
          </ac:spMkLst>
        </pc:spChg>
        <pc:spChg chg="mod">
          <ac:chgData name="Natalia Norato Mora" userId="a7f20160-359e-4cef-8b73-f8491900a007" providerId="ADAL" clId="{48C054D0-8C90-4F80-8EBD-731C875BC885}" dt="2020-01-23T16:32:52.959" v="2143" actId="403"/>
          <ac:spMkLst>
            <pc:docMk/>
            <pc:sldMk cId="580708301" sldId="258"/>
            <ac:spMk id="9" creationId="{FE8835CE-5F8E-48CC-A48F-DAAC598092C5}"/>
          </ac:spMkLst>
        </pc:spChg>
        <pc:spChg chg="mod">
          <ac:chgData name="Natalia Norato Mora" userId="a7f20160-359e-4cef-8b73-f8491900a007" providerId="ADAL" clId="{48C054D0-8C90-4F80-8EBD-731C875BC885}" dt="2020-01-22T16:37:40.083" v="1" actId="207"/>
          <ac:spMkLst>
            <pc:docMk/>
            <pc:sldMk cId="580708301" sldId="258"/>
            <ac:spMk id="12" creationId="{89994E6E-9491-41B3-8560-4747E7BC67DE}"/>
          </ac:spMkLst>
        </pc:spChg>
        <pc:spChg chg="mod">
          <ac:chgData name="Natalia Norato Mora" userId="a7f20160-359e-4cef-8b73-f8491900a007" providerId="ADAL" clId="{48C054D0-8C90-4F80-8EBD-731C875BC885}" dt="2020-01-23T16:36:25.245" v="2211"/>
          <ac:spMkLst>
            <pc:docMk/>
            <pc:sldMk cId="580708301" sldId="258"/>
            <ac:spMk id="14" creationId="{E4EFA682-0E47-4DAB-9539-BBCDB654F626}"/>
          </ac:spMkLst>
        </pc:spChg>
        <pc:grpChg chg="add mod">
          <ac:chgData name="Natalia Norato Mora" userId="a7f20160-359e-4cef-8b73-f8491900a007" providerId="ADAL" clId="{48C054D0-8C90-4F80-8EBD-731C875BC885}" dt="2020-01-23T16:36:30.382" v="2218" actId="1035"/>
          <ac:grpSpMkLst>
            <pc:docMk/>
            <pc:sldMk cId="580708301" sldId="258"/>
            <ac:grpSpMk id="13" creationId="{04F636D6-ADC2-49B4-A9D4-2FBEC1E226D9}"/>
          </ac:grpSpMkLst>
        </pc:grpChg>
      </pc:sldChg>
      <pc:sldChg chg="addSp modSp ord">
        <pc:chgData name="Natalia Norato Mora" userId="a7f20160-359e-4cef-8b73-f8491900a007" providerId="ADAL" clId="{48C054D0-8C90-4F80-8EBD-731C875BC885}" dt="2020-01-23T14:21:28.839" v="1088" actId="20577"/>
        <pc:sldMkLst>
          <pc:docMk/>
          <pc:sldMk cId="3624800563" sldId="259"/>
        </pc:sldMkLst>
        <pc:spChg chg="add mod">
          <ac:chgData name="Natalia Norato Mora" userId="a7f20160-359e-4cef-8b73-f8491900a007" providerId="ADAL" clId="{48C054D0-8C90-4F80-8EBD-731C875BC885}" dt="2020-01-23T14:21:28.839" v="1088" actId="20577"/>
          <ac:spMkLst>
            <pc:docMk/>
            <pc:sldMk cId="3624800563" sldId="259"/>
            <ac:spMk id="2" creationId="{AEC191DA-7149-46E8-B998-47DB4493B88D}"/>
          </ac:spMkLst>
        </pc:spChg>
      </pc:sldChg>
      <pc:sldChg chg="del">
        <pc:chgData name="Natalia Norato Mora" userId="a7f20160-359e-4cef-8b73-f8491900a007" providerId="ADAL" clId="{48C054D0-8C90-4F80-8EBD-731C875BC885}" dt="2020-01-22T16:40:20.028" v="22" actId="47"/>
        <pc:sldMkLst>
          <pc:docMk/>
          <pc:sldMk cId="251740424" sldId="1419"/>
        </pc:sldMkLst>
      </pc:sldChg>
      <pc:sldChg chg="del">
        <pc:chgData name="Natalia Norato Mora" userId="a7f20160-359e-4cef-8b73-f8491900a007" providerId="ADAL" clId="{48C054D0-8C90-4F80-8EBD-731C875BC885}" dt="2020-01-22T19:22:44.897" v="844" actId="2696"/>
        <pc:sldMkLst>
          <pc:docMk/>
          <pc:sldMk cId="1316527853" sldId="1429"/>
        </pc:sldMkLst>
      </pc:sldChg>
      <pc:sldChg chg="del">
        <pc:chgData name="Natalia Norato Mora" userId="a7f20160-359e-4cef-8b73-f8491900a007" providerId="ADAL" clId="{48C054D0-8C90-4F80-8EBD-731C875BC885}" dt="2020-01-22T16:51:07.708" v="222" actId="47"/>
        <pc:sldMkLst>
          <pc:docMk/>
          <pc:sldMk cId="2610240440" sldId="1447"/>
        </pc:sldMkLst>
      </pc:sldChg>
      <pc:sldChg chg="delSp del">
        <pc:chgData name="Natalia Norato Mora" userId="a7f20160-359e-4cef-8b73-f8491900a007" providerId="ADAL" clId="{48C054D0-8C90-4F80-8EBD-731C875BC885}" dt="2020-01-22T16:50:16.621" v="135" actId="47"/>
        <pc:sldMkLst>
          <pc:docMk/>
          <pc:sldMk cId="4293411893" sldId="1449"/>
        </pc:sldMkLst>
        <pc:spChg chg="del">
          <ac:chgData name="Natalia Norato Mora" userId="a7f20160-359e-4cef-8b73-f8491900a007" providerId="ADAL" clId="{48C054D0-8C90-4F80-8EBD-731C875BC885}" dt="2020-01-22T16:41:38.349" v="32" actId="478"/>
          <ac:spMkLst>
            <pc:docMk/>
            <pc:sldMk cId="4293411893" sldId="1449"/>
            <ac:spMk id="42" creationId="{E78CA801-1A08-4E7E-AAC8-524CF6E20114}"/>
          </ac:spMkLst>
        </pc:spChg>
      </pc:sldChg>
      <pc:sldChg chg="del">
        <pc:chgData name="Natalia Norato Mora" userId="a7f20160-359e-4cef-8b73-f8491900a007" providerId="ADAL" clId="{48C054D0-8C90-4F80-8EBD-731C875BC885}" dt="2020-01-22T16:52:52.491" v="235" actId="47"/>
        <pc:sldMkLst>
          <pc:docMk/>
          <pc:sldMk cId="1962456316" sldId="1451"/>
        </pc:sldMkLst>
      </pc:sldChg>
      <pc:sldChg chg="delSp modSp del">
        <pc:chgData name="Natalia Norato Mora" userId="a7f20160-359e-4cef-8b73-f8491900a007" providerId="ADAL" clId="{48C054D0-8C90-4F80-8EBD-731C875BC885}" dt="2020-01-23T15:29:43.383" v="1325" actId="47"/>
        <pc:sldMkLst>
          <pc:docMk/>
          <pc:sldMk cId="3615540445" sldId="1453"/>
        </pc:sldMkLst>
        <pc:spChg chg="mod">
          <ac:chgData name="Natalia Norato Mora" userId="a7f20160-359e-4cef-8b73-f8491900a007" providerId="ADAL" clId="{48C054D0-8C90-4F80-8EBD-731C875BC885}" dt="2020-01-22T17:08:38.818" v="447" actId="207"/>
          <ac:spMkLst>
            <pc:docMk/>
            <pc:sldMk cId="3615540445" sldId="1453"/>
            <ac:spMk id="5" creationId="{10DEF7CA-7C86-476D-95F5-38FBF682BA98}"/>
          </ac:spMkLst>
        </pc:spChg>
        <pc:picChg chg="del">
          <ac:chgData name="Natalia Norato Mora" userId="a7f20160-359e-4cef-8b73-f8491900a007" providerId="ADAL" clId="{48C054D0-8C90-4F80-8EBD-731C875BC885}" dt="2020-01-22T17:08:35.592" v="446" actId="478"/>
          <ac:picMkLst>
            <pc:docMk/>
            <pc:sldMk cId="3615540445" sldId="1453"/>
            <ac:picMk id="4" creationId="{39A2BD96-FD50-42F7-9B91-6E05FE4228C9}"/>
          </ac:picMkLst>
        </pc:picChg>
      </pc:sldChg>
      <pc:sldChg chg="addSp delSp modSp del">
        <pc:chgData name="Natalia Norato Mora" userId="a7f20160-359e-4cef-8b73-f8491900a007" providerId="ADAL" clId="{48C054D0-8C90-4F80-8EBD-731C875BC885}" dt="2020-01-22T19:22:27.041" v="843" actId="47"/>
        <pc:sldMkLst>
          <pc:docMk/>
          <pc:sldMk cId="1653428060" sldId="1458"/>
        </pc:sldMkLst>
        <pc:spChg chg="add mod">
          <ac:chgData name="Natalia Norato Mora" userId="a7f20160-359e-4cef-8b73-f8491900a007" providerId="ADAL" clId="{48C054D0-8C90-4F80-8EBD-731C875BC885}" dt="2020-01-22T19:08:22.074" v="722" actId="20577"/>
          <ac:spMkLst>
            <pc:docMk/>
            <pc:sldMk cId="1653428060" sldId="1458"/>
            <ac:spMk id="5" creationId="{E0A306F8-BC04-44CB-A7E4-FD7A2A22CEF1}"/>
          </ac:spMkLst>
        </pc:spChg>
        <pc:picChg chg="del">
          <ac:chgData name="Natalia Norato Mora" userId="a7f20160-359e-4cef-8b73-f8491900a007" providerId="ADAL" clId="{48C054D0-8C90-4F80-8EBD-731C875BC885}" dt="2020-01-22T19:07:19.688" v="567" actId="478"/>
          <ac:picMkLst>
            <pc:docMk/>
            <pc:sldMk cId="1653428060" sldId="1458"/>
            <ac:picMk id="25" creationId="{9F7BAC60-77F6-4664-BF53-03EEB58C655A}"/>
          </ac:picMkLst>
        </pc:picChg>
      </pc:sldChg>
      <pc:sldChg chg="delSp modSp del ord">
        <pc:chgData name="Natalia Norato Mora" userId="a7f20160-359e-4cef-8b73-f8491900a007" providerId="ADAL" clId="{48C054D0-8C90-4F80-8EBD-731C875BC885}" dt="2020-01-23T15:30:06.787" v="1330" actId="47"/>
        <pc:sldMkLst>
          <pc:docMk/>
          <pc:sldMk cId="2855527108" sldId="1460"/>
        </pc:sldMkLst>
        <pc:spChg chg="del mod">
          <ac:chgData name="Natalia Norato Mora" userId="a7f20160-359e-4cef-8b73-f8491900a007" providerId="ADAL" clId="{48C054D0-8C90-4F80-8EBD-731C875BC885}" dt="2020-01-23T15:30:03.182" v="1328"/>
          <ac:spMkLst>
            <pc:docMk/>
            <pc:sldMk cId="2855527108" sldId="1460"/>
            <ac:spMk id="5" creationId="{10DEF7CA-7C86-476D-95F5-38FBF682BA98}"/>
          </ac:spMkLst>
        </pc:spChg>
        <pc:graphicFrameChg chg="del">
          <ac:chgData name="Natalia Norato Mora" userId="a7f20160-359e-4cef-8b73-f8491900a007" providerId="ADAL" clId="{48C054D0-8C90-4F80-8EBD-731C875BC885}" dt="2020-01-23T15:30:03.182" v="1328"/>
          <ac:graphicFrameMkLst>
            <pc:docMk/>
            <pc:sldMk cId="2855527108" sldId="1460"/>
            <ac:graphicFrameMk id="2" creationId="{C2FBE74F-25B4-412F-AC59-3887D99E4F37}"/>
          </ac:graphicFrameMkLst>
        </pc:graphicFrameChg>
        <pc:graphicFrameChg chg="del">
          <ac:chgData name="Natalia Norato Mora" userId="a7f20160-359e-4cef-8b73-f8491900a007" providerId="ADAL" clId="{48C054D0-8C90-4F80-8EBD-731C875BC885}" dt="2020-01-23T15:30:03.182" v="1328"/>
          <ac:graphicFrameMkLst>
            <pc:docMk/>
            <pc:sldMk cId="2855527108" sldId="1460"/>
            <ac:graphicFrameMk id="9" creationId="{7F3177E5-CEBC-496C-8328-54CB7E2A0AE5}"/>
          </ac:graphicFrameMkLst>
        </pc:graphicFrameChg>
        <pc:picChg chg="del">
          <ac:chgData name="Natalia Norato Mora" userId="a7f20160-359e-4cef-8b73-f8491900a007" providerId="ADAL" clId="{48C054D0-8C90-4F80-8EBD-731C875BC885}" dt="2020-01-22T17:08:42.241" v="448" actId="478"/>
          <ac:picMkLst>
            <pc:docMk/>
            <pc:sldMk cId="2855527108" sldId="1460"/>
            <ac:picMk id="4" creationId="{39A2BD96-FD50-42F7-9B91-6E05FE4228C9}"/>
          </ac:picMkLst>
        </pc:picChg>
      </pc:sldChg>
      <pc:sldChg chg="delSp del">
        <pc:chgData name="Natalia Norato Mora" userId="a7f20160-359e-4cef-8b73-f8491900a007" providerId="ADAL" clId="{48C054D0-8C90-4F80-8EBD-731C875BC885}" dt="2020-01-22T19:24:44.662" v="858" actId="47"/>
        <pc:sldMkLst>
          <pc:docMk/>
          <pc:sldMk cId="3660394539" sldId="1466"/>
        </pc:sldMkLst>
        <pc:graphicFrameChg chg="del">
          <ac:chgData name="Natalia Norato Mora" userId="a7f20160-359e-4cef-8b73-f8491900a007" providerId="ADAL" clId="{48C054D0-8C90-4F80-8EBD-731C875BC885}" dt="2020-01-22T19:24:23.839" v="855"/>
          <ac:graphicFrameMkLst>
            <pc:docMk/>
            <pc:sldMk cId="3660394539" sldId="1466"/>
            <ac:graphicFrameMk id="12" creationId="{F4BA6879-E8E9-466F-8AD0-C19B88BA16CD}"/>
          </ac:graphicFrameMkLst>
        </pc:graphicFrameChg>
      </pc:sldChg>
      <pc:sldChg chg="del">
        <pc:chgData name="Natalia Norato Mora" userId="a7f20160-359e-4cef-8b73-f8491900a007" providerId="ADAL" clId="{48C054D0-8C90-4F80-8EBD-731C875BC885}" dt="2020-01-22T19:33:08.479" v="897" actId="47"/>
        <pc:sldMkLst>
          <pc:docMk/>
          <pc:sldMk cId="3426670880" sldId="1468"/>
        </pc:sldMkLst>
      </pc:sldChg>
      <pc:sldChg chg="delSp del">
        <pc:chgData name="Natalia Norato Mora" userId="a7f20160-359e-4cef-8b73-f8491900a007" providerId="ADAL" clId="{48C054D0-8C90-4F80-8EBD-731C875BC885}" dt="2020-01-23T14:07:37.643" v="920" actId="47"/>
        <pc:sldMkLst>
          <pc:docMk/>
          <pc:sldMk cId="417749364" sldId="1470"/>
        </pc:sldMkLst>
        <pc:spChg chg="del">
          <ac:chgData name="Natalia Norato Mora" userId="a7f20160-359e-4cef-8b73-f8491900a007" providerId="ADAL" clId="{48C054D0-8C90-4F80-8EBD-731C875BC885}" dt="2020-01-23T14:05:23" v="903"/>
          <ac:spMkLst>
            <pc:docMk/>
            <pc:sldMk cId="417749364" sldId="1470"/>
            <ac:spMk id="12" creationId="{69E04765-A1D6-4E0B-9EC6-61A8B1F7515D}"/>
          </ac:spMkLst>
        </pc:spChg>
        <pc:graphicFrameChg chg="del">
          <ac:chgData name="Natalia Norato Mora" userId="a7f20160-359e-4cef-8b73-f8491900a007" providerId="ADAL" clId="{48C054D0-8C90-4F80-8EBD-731C875BC885}" dt="2020-01-23T14:05:23" v="903"/>
          <ac:graphicFrameMkLst>
            <pc:docMk/>
            <pc:sldMk cId="417749364" sldId="1470"/>
            <ac:graphicFrameMk id="11" creationId="{A862ADFE-199C-4145-ADC8-AD07256582A3}"/>
          </ac:graphicFrameMkLst>
        </pc:graphicFrameChg>
      </pc:sldChg>
      <pc:sldChg chg="delSp modSp del">
        <pc:chgData name="Natalia Norato Mora" userId="a7f20160-359e-4cef-8b73-f8491900a007" providerId="ADAL" clId="{48C054D0-8C90-4F80-8EBD-731C875BC885}" dt="2020-01-23T14:09:45.838" v="935" actId="47"/>
        <pc:sldMkLst>
          <pc:docMk/>
          <pc:sldMk cId="2822883224" sldId="1471"/>
        </pc:sldMkLst>
        <pc:spChg chg="mod">
          <ac:chgData name="Natalia Norato Mora" userId="a7f20160-359e-4cef-8b73-f8491900a007" providerId="ADAL" clId="{48C054D0-8C90-4F80-8EBD-731C875BC885}" dt="2020-01-22T17:09:22.999" v="455" actId="207"/>
          <ac:spMkLst>
            <pc:docMk/>
            <pc:sldMk cId="2822883224" sldId="1471"/>
            <ac:spMk id="13" creationId="{274A84FE-DA76-4860-A339-D7BF72B10B68}"/>
          </ac:spMkLst>
        </pc:spChg>
        <pc:picChg chg="del">
          <ac:chgData name="Natalia Norato Mora" userId="a7f20160-359e-4cef-8b73-f8491900a007" providerId="ADAL" clId="{48C054D0-8C90-4F80-8EBD-731C875BC885}" dt="2020-01-22T17:09:20.597" v="454" actId="478"/>
          <ac:picMkLst>
            <pc:docMk/>
            <pc:sldMk cId="2822883224" sldId="1471"/>
            <ac:picMk id="24" creationId="{A3FE77DF-72EF-4AA2-B0CD-AB7BF2549B06}"/>
          </ac:picMkLst>
        </pc:picChg>
      </pc:sldChg>
      <pc:sldChg chg="delSp modSp del">
        <pc:chgData name="Natalia Norato Mora" userId="a7f20160-359e-4cef-8b73-f8491900a007" providerId="ADAL" clId="{48C054D0-8C90-4F80-8EBD-731C875BC885}" dt="2020-01-23T14:15:21.520" v="993" actId="47"/>
        <pc:sldMkLst>
          <pc:docMk/>
          <pc:sldMk cId="3664658536" sldId="1472"/>
        </pc:sldMkLst>
        <pc:spChg chg="del mod">
          <ac:chgData name="Natalia Norato Mora" userId="a7f20160-359e-4cef-8b73-f8491900a007" providerId="ADAL" clId="{48C054D0-8C90-4F80-8EBD-731C875BC885}" dt="2020-01-23T14:12:58.263" v="976" actId="478"/>
          <ac:spMkLst>
            <pc:docMk/>
            <pc:sldMk cId="3664658536" sldId="1472"/>
            <ac:spMk id="2" creationId="{C30CB018-71E3-4A2A-9F51-BC28B9D5CB59}"/>
          </ac:spMkLst>
        </pc:spChg>
        <pc:spChg chg="mod">
          <ac:chgData name="Natalia Norato Mora" userId="a7f20160-359e-4cef-8b73-f8491900a007" providerId="ADAL" clId="{48C054D0-8C90-4F80-8EBD-731C875BC885}" dt="2020-01-23T14:12:52.782" v="975" actId="1036"/>
          <ac:spMkLst>
            <pc:docMk/>
            <pc:sldMk cId="3664658536" sldId="1472"/>
            <ac:spMk id="13" creationId="{274A84FE-DA76-4860-A339-D7BF72B10B68}"/>
          </ac:spMkLst>
        </pc:spChg>
        <pc:spChg chg="del mod">
          <ac:chgData name="Natalia Norato Mora" userId="a7f20160-359e-4cef-8b73-f8491900a007" providerId="ADAL" clId="{48C054D0-8C90-4F80-8EBD-731C875BC885}" dt="2020-01-23T14:12:58.263" v="976" actId="478"/>
          <ac:spMkLst>
            <pc:docMk/>
            <pc:sldMk cId="3664658536" sldId="1472"/>
            <ac:spMk id="29" creationId="{04D88416-EE13-4D21-B4AF-15732554E2B7}"/>
          </ac:spMkLst>
        </pc:spChg>
        <pc:spChg chg="mod">
          <ac:chgData name="Natalia Norato Mora" userId="a7f20160-359e-4cef-8b73-f8491900a007" providerId="ADAL" clId="{48C054D0-8C90-4F80-8EBD-731C875BC885}" dt="2020-01-23T14:12:41.797" v="938" actId="1076"/>
          <ac:spMkLst>
            <pc:docMk/>
            <pc:sldMk cId="3664658536" sldId="1472"/>
            <ac:spMk id="39" creationId="{91749FC7-0D50-45F2-8301-E0DDBADE5873}"/>
          </ac:spMkLst>
        </pc:spChg>
        <pc:picChg chg="del">
          <ac:chgData name="Natalia Norato Mora" userId="a7f20160-359e-4cef-8b73-f8491900a007" providerId="ADAL" clId="{48C054D0-8C90-4F80-8EBD-731C875BC885}" dt="2020-01-22T17:08:59.147" v="452" actId="478"/>
          <ac:picMkLst>
            <pc:docMk/>
            <pc:sldMk cId="3664658536" sldId="1472"/>
            <ac:picMk id="24" creationId="{A3FE77DF-72EF-4AA2-B0CD-AB7BF2549B06}"/>
          </ac:picMkLst>
        </pc:picChg>
      </pc:sldChg>
      <pc:sldChg chg="delSp modSp del">
        <pc:chgData name="Natalia Norato Mora" userId="a7f20160-359e-4cef-8b73-f8491900a007" providerId="ADAL" clId="{48C054D0-8C90-4F80-8EBD-731C875BC885}" dt="2020-01-23T14:16:52.704" v="1012" actId="47"/>
        <pc:sldMkLst>
          <pc:docMk/>
          <pc:sldMk cId="3471250674" sldId="1473"/>
        </pc:sldMkLst>
        <pc:spChg chg="mod">
          <ac:chgData name="Natalia Norato Mora" userId="a7f20160-359e-4cef-8b73-f8491900a007" providerId="ADAL" clId="{48C054D0-8C90-4F80-8EBD-731C875BC885}" dt="2020-01-22T17:08:55.458" v="451" actId="207"/>
          <ac:spMkLst>
            <pc:docMk/>
            <pc:sldMk cId="3471250674" sldId="1473"/>
            <ac:spMk id="2" creationId="{C30CB018-71E3-4A2A-9F51-BC28B9D5CB59}"/>
          </ac:spMkLst>
        </pc:spChg>
        <pc:graphicFrameChg chg="del">
          <ac:chgData name="Natalia Norato Mora" userId="a7f20160-359e-4cef-8b73-f8491900a007" providerId="ADAL" clId="{48C054D0-8C90-4F80-8EBD-731C875BC885}" dt="2020-01-23T14:16:03.931" v="1001"/>
          <ac:graphicFrameMkLst>
            <pc:docMk/>
            <pc:sldMk cId="3471250674" sldId="1473"/>
            <ac:graphicFrameMk id="9" creationId="{AD10C19A-CA2F-4A62-B309-09250DA371FB}"/>
          </ac:graphicFrameMkLst>
        </pc:graphicFrameChg>
        <pc:picChg chg="del">
          <ac:chgData name="Natalia Norato Mora" userId="a7f20160-359e-4cef-8b73-f8491900a007" providerId="ADAL" clId="{48C054D0-8C90-4F80-8EBD-731C875BC885}" dt="2020-01-22T17:08:53.065" v="450" actId="478"/>
          <ac:picMkLst>
            <pc:docMk/>
            <pc:sldMk cId="3471250674" sldId="1473"/>
            <ac:picMk id="24" creationId="{A3FE77DF-72EF-4AA2-B0CD-AB7BF2549B06}"/>
          </ac:picMkLst>
        </pc:picChg>
      </pc:sldChg>
      <pc:sldChg chg="delSp modSp del">
        <pc:chgData name="Natalia Norato Mora" userId="a7f20160-359e-4cef-8b73-f8491900a007" providerId="ADAL" clId="{48C054D0-8C90-4F80-8EBD-731C875BC885}" dt="2020-01-22T19:03:46.517" v="477" actId="47"/>
        <pc:sldMkLst>
          <pc:docMk/>
          <pc:sldMk cId="1788109896" sldId="1483"/>
        </pc:sldMkLst>
        <pc:spChg chg="mod">
          <ac:chgData name="Natalia Norato Mora" userId="a7f20160-359e-4cef-8b73-f8491900a007" providerId="ADAL" clId="{48C054D0-8C90-4F80-8EBD-731C875BC885}" dt="2020-01-22T16:38:00.583" v="2" actId="207"/>
          <ac:spMkLst>
            <pc:docMk/>
            <pc:sldMk cId="1788109896" sldId="1483"/>
            <ac:spMk id="4" creationId="{04D88416-EE13-4D21-B4AF-15732554E2B7}"/>
          </ac:spMkLst>
        </pc:spChg>
        <pc:picChg chg="del">
          <ac:chgData name="Natalia Norato Mora" userId="a7f20160-359e-4cef-8b73-f8491900a007" providerId="ADAL" clId="{48C054D0-8C90-4F80-8EBD-731C875BC885}" dt="2020-01-22T16:38:02.527" v="3" actId="478"/>
          <ac:picMkLst>
            <pc:docMk/>
            <pc:sldMk cId="1788109896" sldId="1483"/>
            <ac:picMk id="3" creationId="{9F7BAC60-77F6-4664-BF53-03EEB58C655A}"/>
          </ac:picMkLst>
        </pc:picChg>
      </pc:sldChg>
      <pc:sldChg chg="delSp del">
        <pc:chgData name="Natalia Norato Mora" userId="a7f20160-359e-4cef-8b73-f8491900a007" providerId="ADAL" clId="{48C054D0-8C90-4F80-8EBD-731C875BC885}" dt="2020-01-22T19:03:46.517" v="477" actId="47"/>
        <pc:sldMkLst>
          <pc:docMk/>
          <pc:sldMk cId="2281286811" sldId="1484"/>
        </pc:sldMkLst>
        <pc:graphicFrameChg chg="del">
          <ac:chgData name="Natalia Norato Mora" userId="a7f20160-359e-4cef-8b73-f8491900a007" providerId="ADAL" clId="{48C054D0-8C90-4F80-8EBD-731C875BC885}" dt="2020-01-22T16:54:01.034" v="240" actId="478"/>
          <ac:graphicFrameMkLst>
            <pc:docMk/>
            <pc:sldMk cId="2281286811" sldId="1484"/>
            <ac:graphicFrameMk id="5" creationId="{00000000-0000-0000-0000-000000000000}"/>
          </ac:graphicFrameMkLst>
        </pc:graphicFrameChg>
      </pc:sldChg>
      <pc:sldChg chg="del">
        <pc:chgData name="Natalia Norato Mora" userId="a7f20160-359e-4cef-8b73-f8491900a007" providerId="ADAL" clId="{48C054D0-8C90-4F80-8EBD-731C875BC885}" dt="2020-01-22T19:03:46.517" v="477" actId="47"/>
        <pc:sldMkLst>
          <pc:docMk/>
          <pc:sldMk cId="3483107874" sldId="1485"/>
        </pc:sldMkLst>
      </pc:sldChg>
      <pc:sldChg chg="del">
        <pc:chgData name="Natalia Norato Mora" userId="a7f20160-359e-4cef-8b73-f8491900a007" providerId="ADAL" clId="{48C054D0-8C90-4F80-8EBD-731C875BC885}" dt="2020-01-22T19:03:46.517" v="477" actId="47"/>
        <pc:sldMkLst>
          <pc:docMk/>
          <pc:sldMk cId="1786071150" sldId="1486"/>
        </pc:sldMkLst>
      </pc:sldChg>
      <pc:sldChg chg="del">
        <pc:chgData name="Natalia Norato Mora" userId="a7f20160-359e-4cef-8b73-f8491900a007" providerId="ADAL" clId="{48C054D0-8C90-4F80-8EBD-731C875BC885}" dt="2020-01-22T19:03:46.517" v="477" actId="47"/>
        <pc:sldMkLst>
          <pc:docMk/>
          <pc:sldMk cId="2695013791" sldId="1487"/>
        </pc:sldMkLst>
      </pc:sldChg>
      <pc:sldChg chg="del">
        <pc:chgData name="Natalia Norato Mora" userId="a7f20160-359e-4cef-8b73-f8491900a007" providerId="ADAL" clId="{48C054D0-8C90-4F80-8EBD-731C875BC885}" dt="2020-01-22T19:03:46.517" v="477" actId="47"/>
        <pc:sldMkLst>
          <pc:docMk/>
          <pc:sldMk cId="2555895341" sldId="1488"/>
        </pc:sldMkLst>
      </pc:sldChg>
      <pc:sldChg chg="delSp modSp del">
        <pc:chgData name="Natalia Norato Mora" userId="a7f20160-359e-4cef-8b73-f8491900a007" providerId="ADAL" clId="{48C054D0-8C90-4F80-8EBD-731C875BC885}" dt="2020-01-22T16:39:26.191" v="16" actId="47"/>
        <pc:sldMkLst>
          <pc:docMk/>
          <pc:sldMk cId="2181534903" sldId="1489"/>
        </pc:sldMkLst>
        <pc:spChg chg="mod">
          <ac:chgData name="Natalia Norato Mora" userId="a7f20160-359e-4cef-8b73-f8491900a007" providerId="ADAL" clId="{48C054D0-8C90-4F80-8EBD-731C875BC885}" dt="2020-01-22T16:38:29.498" v="6" actId="1076"/>
          <ac:spMkLst>
            <pc:docMk/>
            <pc:sldMk cId="2181534903" sldId="1489"/>
            <ac:spMk id="11" creationId="{8C53019F-CF5E-4F2E-A1AB-B12A95D2984E}"/>
          </ac:spMkLst>
        </pc:spChg>
        <pc:picChg chg="del">
          <ac:chgData name="Natalia Norato Mora" userId="a7f20160-359e-4cef-8b73-f8491900a007" providerId="ADAL" clId="{48C054D0-8C90-4F80-8EBD-731C875BC885}" dt="2020-01-22T16:38:23.657" v="4" actId="478"/>
          <ac:picMkLst>
            <pc:docMk/>
            <pc:sldMk cId="2181534903" sldId="1489"/>
            <ac:picMk id="9" creationId="{A9A04C57-CA04-4FFB-BF79-8B6C2154B3CF}"/>
          </ac:picMkLst>
        </pc:picChg>
      </pc:sldChg>
      <pc:sldChg chg="addSp delSp modSp add ord">
        <pc:chgData name="Natalia Norato Mora" userId="a7f20160-359e-4cef-8b73-f8491900a007" providerId="ADAL" clId="{48C054D0-8C90-4F80-8EBD-731C875BC885}" dt="2020-01-23T16:33:29.308" v="2147" actId="6549"/>
        <pc:sldMkLst>
          <pc:docMk/>
          <pc:sldMk cId="757298247" sldId="1490"/>
        </pc:sldMkLst>
        <pc:spChg chg="add del mod">
          <ac:chgData name="Natalia Norato Mora" userId="a7f20160-359e-4cef-8b73-f8491900a007" providerId="ADAL" clId="{48C054D0-8C90-4F80-8EBD-731C875BC885}" dt="2020-01-23T15:31:13.333" v="1349"/>
          <ac:spMkLst>
            <pc:docMk/>
            <pc:sldMk cId="757298247" sldId="1490"/>
            <ac:spMk id="2" creationId="{A3F5318E-1284-4401-A3F8-528986AD4900}"/>
          </ac:spMkLst>
        </pc:spChg>
        <pc:spChg chg="del mod">
          <ac:chgData name="Natalia Norato Mora" userId="a7f20160-359e-4cef-8b73-f8491900a007" providerId="ADAL" clId="{48C054D0-8C90-4F80-8EBD-731C875BC885}" dt="2020-01-23T14:17:35.706" v="1019"/>
          <ac:spMkLst>
            <pc:docMk/>
            <pc:sldMk cId="757298247" sldId="1490"/>
            <ac:spMk id="4" creationId="{03327631-6384-4374-A2EA-5713F593E5AC}"/>
          </ac:spMkLst>
        </pc:spChg>
        <pc:spChg chg="add mod">
          <ac:chgData name="Natalia Norato Mora" userId="a7f20160-359e-4cef-8b73-f8491900a007" providerId="ADAL" clId="{48C054D0-8C90-4F80-8EBD-731C875BC885}" dt="2020-01-23T16:33:29.308" v="2147" actId="6549"/>
          <ac:spMkLst>
            <pc:docMk/>
            <pc:sldMk cId="757298247" sldId="1490"/>
            <ac:spMk id="8" creationId="{F8868DA1-AAEC-4DC4-AA8E-7B2871F567F9}"/>
          </ac:spMkLst>
        </pc:spChg>
        <pc:graphicFrameChg chg="del">
          <ac:chgData name="Natalia Norato Mora" userId="a7f20160-359e-4cef-8b73-f8491900a007" providerId="ADAL" clId="{48C054D0-8C90-4F80-8EBD-731C875BC885}" dt="2020-01-22T16:39:44.100" v="18" actId="478"/>
          <ac:graphicFrameMkLst>
            <pc:docMk/>
            <pc:sldMk cId="757298247" sldId="1490"/>
            <ac:graphicFrameMk id="5" creationId="{A2F4F7E4-4C0A-4E27-BB99-779912BA5C2C}"/>
          </ac:graphicFrameMkLst>
        </pc:graphicFrameChg>
        <pc:graphicFrameChg chg="add del mod modGraphic">
          <ac:chgData name="Natalia Norato Mora" userId="a7f20160-359e-4cef-8b73-f8491900a007" providerId="ADAL" clId="{48C054D0-8C90-4F80-8EBD-731C875BC885}" dt="2020-01-23T14:17:35.706" v="1019"/>
          <ac:graphicFrameMkLst>
            <pc:docMk/>
            <pc:sldMk cId="757298247" sldId="1490"/>
            <ac:graphicFrameMk id="6" creationId="{4A81A6C8-9880-4307-9A1C-A97AB07A1D18}"/>
          </ac:graphicFrameMkLst>
        </pc:graphicFrameChg>
        <pc:graphicFrameChg chg="add del mod modGraphic">
          <ac:chgData name="Natalia Norato Mora" userId="a7f20160-359e-4cef-8b73-f8491900a007" providerId="ADAL" clId="{48C054D0-8C90-4F80-8EBD-731C875BC885}" dt="2020-01-23T14:17:35.706" v="1019"/>
          <ac:graphicFrameMkLst>
            <pc:docMk/>
            <pc:sldMk cId="757298247" sldId="1490"/>
            <ac:graphicFrameMk id="7" creationId="{EFDF32E7-E41B-4D7D-B18B-F5AE5370F931}"/>
          </ac:graphicFrameMkLst>
        </pc:graphicFrameChg>
      </pc:sldChg>
      <pc:sldChg chg="add del setBg">
        <pc:chgData name="Natalia Norato Mora" userId="a7f20160-359e-4cef-8b73-f8491900a007" providerId="ADAL" clId="{48C054D0-8C90-4F80-8EBD-731C875BC885}" dt="2020-01-22T16:38:54.274" v="9"/>
        <pc:sldMkLst>
          <pc:docMk/>
          <pc:sldMk cId="3358122212" sldId="1490"/>
        </pc:sldMkLst>
      </pc:sldChg>
      <pc:sldChg chg="modSp add del">
        <pc:chgData name="Natalia Norato Mora" userId="a7f20160-359e-4cef-8b73-f8491900a007" providerId="ADAL" clId="{48C054D0-8C90-4F80-8EBD-731C875BC885}" dt="2020-01-23T14:20:33.477" v="1083" actId="47"/>
        <pc:sldMkLst>
          <pc:docMk/>
          <pc:sldMk cId="3670368762" sldId="1491"/>
        </pc:sldMkLst>
        <pc:spChg chg="mod">
          <ac:chgData name="Natalia Norato Mora" userId="a7f20160-359e-4cef-8b73-f8491900a007" providerId="ADAL" clId="{48C054D0-8C90-4F80-8EBD-731C875BC885}" dt="2020-01-22T16:55:01.640" v="291" actId="1035"/>
          <ac:spMkLst>
            <pc:docMk/>
            <pc:sldMk cId="3670368762" sldId="1491"/>
            <ac:spMk id="4" creationId="{03327631-6384-4374-A2EA-5713F593E5AC}"/>
          </ac:spMkLst>
        </pc:spChg>
        <pc:graphicFrameChg chg="mod modGraphic">
          <ac:chgData name="Natalia Norato Mora" userId="a7f20160-359e-4cef-8b73-f8491900a007" providerId="ADAL" clId="{48C054D0-8C90-4F80-8EBD-731C875BC885}" dt="2020-01-22T16:55:05.053" v="292" actId="14100"/>
          <ac:graphicFrameMkLst>
            <pc:docMk/>
            <pc:sldMk cId="3670368762" sldId="1491"/>
            <ac:graphicFrameMk id="5" creationId="{A2F4F7E4-4C0A-4E27-BB99-779912BA5C2C}"/>
          </ac:graphicFrameMkLst>
        </pc:graphicFrameChg>
      </pc:sldChg>
      <pc:sldChg chg="addSp delSp modSp add ord">
        <pc:chgData name="Natalia Norato Mora" userId="a7f20160-359e-4cef-8b73-f8491900a007" providerId="ADAL" clId="{48C054D0-8C90-4F80-8EBD-731C875BC885}" dt="2020-01-23T17:10:16.222" v="2401"/>
        <pc:sldMkLst>
          <pc:docMk/>
          <pc:sldMk cId="1792169399" sldId="1492"/>
        </pc:sldMkLst>
        <pc:spChg chg="del">
          <ac:chgData name="Natalia Norato Mora" userId="a7f20160-359e-4cef-8b73-f8491900a007" providerId="ADAL" clId="{48C054D0-8C90-4F80-8EBD-731C875BC885}" dt="2020-01-22T16:41:24.379" v="31" actId="478"/>
          <ac:spMkLst>
            <pc:docMk/>
            <pc:sldMk cId="1792169399" sldId="1492"/>
            <ac:spMk id="4" creationId="{03327631-6384-4374-A2EA-5713F593E5AC}"/>
          </ac:spMkLst>
        </pc:spChg>
        <pc:spChg chg="mod">
          <ac:chgData name="Natalia Norato Mora" userId="a7f20160-359e-4cef-8b73-f8491900a007" providerId="ADAL" clId="{48C054D0-8C90-4F80-8EBD-731C875BC885}" dt="2020-01-22T16:43:49.808" v="82" actId="207"/>
          <ac:spMkLst>
            <pc:docMk/>
            <pc:sldMk cId="1792169399" sldId="1492"/>
            <ac:spMk id="7" creationId="{A036D87E-A6FD-4F5B-83F2-49E60263D1B3}"/>
          </ac:spMkLst>
        </pc:spChg>
        <pc:spChg chg="mod">
          <ac:chgData name="Natalia Norato Mora" userId="a7f20160-359e-4cef-8b73-f8491900a007" providerId="ADAL" clId="{48C054D0-8C90-4F80-8EBD-731C875BC885}" dt="2020-01-22T16:44:00.903" v="83" actId="207"/>
          <ac:spMkLst>
            <pc:docMk/>
            <pc:sldMk cId="1792169399" sldId="1492"/>
            <ac:spMk id="8" creationId="{527795AE-30CD-43B0-BAD1-E1F2B453C7A2}"/>
          </ac:spMkLst>
        </pc:spChg>
        <pc:spChg chg="add del mod">
          <ac:chgData name="Natalia Norato Mora" userId="a7f20160-359e-4cef-8b73-f8491900a007" providerId="ADAL" clId="{48C054D0-8C90-4F80-8EBD-731C875BC885}" dt="2020-01-22T19:23:36.052" v="850" actId="478"/>
          <ac:spMkLst>
            <pc:docMk/>
            <pc:sldMk cId="1792169399" sldId="1492"/>
            <ac:spMk id="9" creationId="{814716DD-36DE-4499-917A-FE858B09F710}"/>
          </ac:spMkLst>
        </pc:spChg>
        <pc:spChg chg="mod">
          <ac:chgData name="Natalia Norato Mora" userId="a7f20160-359e-4cef-8b73-f8491900a007" providerId="ADAL" clId="{48C054D0-8C90-4F80-8EBD-731C875BC885}" dt="2020-01-22T17:08:00.889" v="445" actId="14100"/>
          <ac:spMkLst>
            <pc:docMk/>
            <pc:sldMk cId="1792169399" sldId="1492"/>
            <ac:spMk id="12" creationId="{08BFC825-DD89-4F0C-9B3A-F77C62B84361}"/>
          </ac:spMkLst>
        </pc:spChg>
        <pc:spChg chg="mod">
          <ac:chgData name="Natalia Norato Mora" userId="a7f20160-359e-4cef-8b73-f8491900a007" providerId="ADAL" clId="{48C054D0-8C90-4F80-8EBD-731C875BC885}" dt="2020-01-22T17:00:30.095" v="322" actId="20577"/>
          <ac:spMkLst>
            <pc:docMk/>
            <pc:sldMk cId="1792169399" sldId="1492"/>
            <ac:spMk id="15" creationId="{E916179F-C834-4FF6-B7D2-7307890FD850}"/>
          </ac:spMkLst>
        </pc:spChg>
        <pc:spChg chg="mod">
          <ac:chgData name="Natalia Norato Mora" userId="a7f20160-359e-4cef-8b73-f8491900a007" providerId="ADAL" clId="{48C054D0-8C90-4F80-8EBD-731C875BC885}" dt="2020-01-22T16:44:12.971" v="85" actId="207"/>
          <ac:spMkLst>
            <pc:docMk/>
            <pc:sldMk cId="1792169399" sldId="1492"/>
            <ac:spMk id="16" creationId="{D90BD2FE-A2FF-415D-9264-4B6437FD6403}"/>
          </ac:spMkLst>
        </pc:spChg>
        <pc:spChg chg="add del mod">
          <ac:chgData name="Natalia Norato Mora" userId="a7f20160-359e-4cef-8b73-f8491900a007" providerId="ADAL" clId="{48C054D0-8C90-4F80-8EBD-731C875BC885}" dt="2020-01-22T19:23:36.052" v="850" actId="478"/>
          <ac:spMkLst>
            <pc:docMk/>
            <pc:sldMk cId="1792169399" sldId="1492"/>
            <ac:spMk id="17" creationId="{BF7D350E-E8C6-4479-B696-EA0701440ACC}"/>
          </ac:spMkLst>
        </pc:spChg>
        <pc:spChg chg="mod">
          <ac:chgData name="Natalia Norato Mora" userId="a7f20160-359e-4cef-8b73-f8491900a007" providerId="ADAL" clId="{48C054D0-8C90-4F80-8EBD-731C875BC885}" dt="2020-01-22T17:04:49.981" v="405" actId="14100"/>
          <ac:spMkLst>
            <pc:docMk/>
            <pc:sldMk cId="1792169399" sldId="1492"/>
            <ac:spMk id="20" creationId="{1D6B00DD-141C-4DCC-AF5D-FE1FEEC19CD2}"/>
          </ac:spMkLst>
        </pc:spChg>
        <pc:spChg chg="add del mod">
          <ac:chgData name="Natalia Norato Mora" userId="a7f20160-359e-4cef-8b73-f8491900a007" providerId="ADAL" clId="{48C054D0-8C90-4F80-8EBD-731C875BC885}" dt="2020-01-22T19:27:50.093" v="879"/>
          <ac:spMkLst>
            <pc:docMk/>
            <pc:sldMk cId="1792169399" sldId="1492"/>
            <ac:spMk id="21" creationId="{CEB37166-5431-440C-BDEE-C2DB61C270DE}"/>
          </ac:spMkLst>
        </pc:spChg>
        <pc:spChg chg="add mod">
          <ac:chgData name="Natalia Norato Mora" userId="a7f20160-359e-4cef-8b73-f8491900a007" providerId="ADAL" clId="{48C054D0-8C90-4F80-8EBD-731C875BC885}" dt="2020-01-23T17:00:47.162" v="2291" actId="6549"/>
          <ac:spMkLst>
            <pc:docMk/>
            <pc:sldMk cId="1792169399" sldId="1492"/>
            <ac:spMk id="23" creationId="{C0923E8E-F77C-49F4-A91E-4CDB461807FB}"/>
          </ac:spMkLst>
        </pc:spChg>
        <pc:spChg chg="add mod">
          <ac:chgData name="Natalia Norato Mora" userId="a7f20160-359e-4cef-8b73-f8491900a007" providerId="ADAL" clId="{48C054D0-8C90-4F80-8EBD-731C875BC885}" dt="2020-01-22T19:28:16.141" v="882" actId="207"/>
          <ac:spMkLst>
            <pc:docMk/>
            <pc:sldMk cId="1792169399" sldId="1492"/>
            <ac:spMk id="25" creationId="{365A2537-ADE3-4160-961B-371FAFD89472}"/>
          </ac:spMkLst>
        </pc:spChg>
        <pc:grpChg chg="add del mod">
          <ac:chgData name="Natalia Norato Mora" userId="a7f20160-359e-4cef-8b73-f8491900a007" providerId="ADAL" clId="{48C054D0-8C90-4F80-8EBD-731C875BC885}" dt="2020-01-22T19:23:36.052" v="850" actId="478"/>
          <ac:grpSpMkLst>
            <pc:docMk/>
            <pc:sldMk cId="1792169399" sldId="1492"/>
            <ac:grpSpMk id="6" creationId="{6A7E3E26-CF4F-4D76-AB04-50E9BFA9EB44}"/>
          </ac:grpSpMkLst>
        </pc:grpChg>
        <pc:grpChg chg="add del">
          <ac:chgData name="Natalia Norato Mora" userId="a7f20160-359e-4cef-8b73-f8491900a007" providerId="ADAL" clId="{48C054D0-8C90-4F80-8EBD-731C875BC885}" dt="2020-01-22T19:23:36.052" v="850" actId="478"/>
          <ac:grpSpMkLst>
            <pc:docMk/>
            <pc:sldMk cId="1792169399" sldId="1492"/>
            <ac:grpSpMk id="10" creationId="{0D502ACA-5838-4172-BC58-2B7509D94BDC}"/>
          </ac:grpSpMkLst>
        </pc:grpChg>
        <pc:grpChg chg="add del mod">
          <ac:chgData name="Natalia Norato Mora" userId="a7f20160-359e-4cef-8b73-f8491900a007" providerId="ADAL" clId="{48C054D0-8C90-4F80-8EBD-731C875BC885}" dt="2020-01-22T19:23:36.052" v="850" actId="478"/>
          <ac:grpSpMkLst>
            <pc:docMk/>
            <pc:sldMk cId="1792169399" sldId="1492"/>
            <ac:grpSpMk id="14" creationId="{66B2B58A-3BA9-4AF5-8F38-7A5DD751C409}"/>
          </ac:grpSpMkLst>
        </pc:grpChg>
        <pc:grpChg chg="add del">
          <ac:chgData name="Natalia Norato Mora" userId="a7f20160-359e-4cef-8b73-f8491900a007" providerId="ADAL" clId="{48C054D0-8C90-4F80-8EBD-731C875BC885}" dt="2020-01-22T19:23:36.052" v="850" actId="478"/>
          <ac:grpSpMkLst>
            <pc:docMk/>
            <pc:sldMk cId="1792169399" sldId="1492"/>
            <ac:grpSpMk id="18" creationId="{CC502D5E-C310-4945-9809-7E3DA14C5D0F}"/>
          </ac:grpSpMkLst>
        </pc:grpChg>
        <pc:graphicFrameChg chg="add del mod modGraphic">
          <ac:chgData name="Natalia Norato Mora" userId="a7f20160-359e-4cef-8b73-f8491900a007" providerId="ADAL" clId="{48C054D0-8C90-4F80-8EBD-731C875BC885}" dt="2020-01-22T19:23:33.987" v="849" actId="478"/>
          <ac:graphicFrameMkLst>
            <pc:docMk/>
            <pc:sldMk cId="1792169399" sldId="1492"/>
            <ac:graphicFrameMk id="2" creationId="{E4724560-9433-42A6-9584-8A4DF5EDF957}"/>
          </ac:graphicFrameMkLst>
        </pc:graphicFrameChg>
        <pc:graphicFrameChg chg="add mod modGraphic">
          <ac:chgData name="Natalia Norato Mora" userId="a7f20160-359e-4cef-8b73-f8491900a007" providerId="ADAL" clId="{48C054D0-8C90-4F80-8EBD-731C875BC885}" dt="2020-01-23T17:10:16.222" v="2401"/>
          <ac:graphicFrameMkLst>
            <pc:docMk/>
            <pc:sldMk cId="1792169399" sldId="1492"/>
            <ac:graphicFrameMk id="5" creationId="{137E3225-3466-4082-8AE6-2B6388063913}"/>
          </ac:graphicFrameMkLst>
        </pc:graphicFrameChg>
        <pc:graphicFrameChg chg="del">
          <ac:chgData name="Natalia Norato Mora" userId="a7f20160-359e-4cef-8b73-f8491900a007" providerId="ADAL" clId="{48C054D0-8C90-4F80-8EBD-731C875BC885}" dt="2020-01-22T16:41:22.480" v="30" actId="478"/>
          <ac:graphicFrameMkLst>
            <pc:docMk/>
            <pc:sldMk cId="1792169399" sldId="1492"/>
            <ac:graphicFrameMk id="5" creationId="{A2F4F7E4-4C0A-4E27-BB99-779912BA5C2C}"/>
          </ac:graphicFrameMkLst>
        </pc:graphicFrameChg>
        <pc:graphicFrameChg chg="add del mod modGraphic">
          <ac:chgData name="Natalia Norato Mora" userId="a7f20160-359e-4cef-8b73-f8491900a007" providerId="ADAL" clId="{48C054D0-8C90-4F80-8EBD-731C875BC885}" dt="2020-01-22T16:58:52.211" v="301" actId="478"/>
          <ac:graphicFrameMkLst>
            <pc:docMk/>
            <pc:sldMk cId="1792169399" sldId="1492"/>
            <ac:graphicFrameMk id="13" creationId="{7428D871-FA19-499E-B63B-50DDA74376BF}"/>
          </ac:graphicFrameMkLst>
        </pc:graphicFrameChg>
        <pc:graphicFrameChg chg="add del mod modGraphic">
          <ac:chgData name="Natalia Norato Mora" userId="a7f20160-359e-4cef-8b73-f8491900a007" providerId="ADAL" clId="{48C054D0-8C90-4F80-8EBD-731C875BC885}" dt="2020-01-23T17:08:01.754" v="2380" actId="478"/>
          <ac:graphicFrameMkLst>
            <pc:docMk/>
            <pc:sldMk cId="1792169399" sldId="1492"/>
            <ac:graphicFrameMk id="22" creationId="{BD72CD4C-6ED8-4D33-95F9-8A766103B503}"/>
          </ac:graphicFrameMkLst>
        </pc:graphicFrameChg>
        <pc:graphicFrameChg chg="add del mod">
          <ac:chgData name="Natalia Norato Mora" userId="a7f20160-359e-4cef-8b73-f8491900a007" providerId="ADAL" clId="{48C054D0-8C90-4F80-8EBD-731C875BC885}" dt="2020-01-22T19:26:39.767" v="869" actId="478"/>
          <ac:graphicFrameMkLst>
            <pc:docMk/>
            <pc:sldMk cId="1792169399" sldId="1492"/>
            <ac:graphicFrameMk id="24" creationId="{6C5CE4DE-E1E0-4392-B53E-E9249726C901}"/>
          </ac:graphicFrameMkLst>
        </pc:graphicFrameChg>
      </pc:sldChg>
      <pc:sldChg chg="addSp delSp modSp add modNotesTx">
        <pc:chgData name="Natalia Norato Mora" userId="a7f20160-359e-4cef-8b73-f8491900a007" providerId="ADAL" clId="{48C054D0-8C90-4F80-8EBD-731C875BC885}" dt="2020-01-23T16:28:15.111" v="2107" actId="20577"/>
        <pc:sldMkLst>
          <pc:docMk/>
          <pc:sldMk cId="1751442629" sldId="1493"/>
        </pc:sldMkLst>
        <pc:spChg chg="mod">
          <ac:chgData name="Natalia Norato Mora" userId="a7f20160-359e-4cef-8b73-f8491900a007" providerId="ADAL" clId="{48C054D0-8C90-4F80-8EBD-731C875BC885}" dt="2020-01-22T17:02:12.309" v="333" actId="20577"/>
          <ac:spMkLst>
            <pc:docMk/>
            <pc:sldMk cId="1751442629" sldId="1493"/>
            <ac:spMk id="7" creationId="{A036D87E-A6FD-4F5B-83F2-49E60263D1B3}"/>
          </ac:spMkLst>
        </pc:spChg>
        <pc:spChg chg="mod">
          <ac:chgData name="Natalia Norato Mora" userId="a7f20160-359e-4cef-8b73-f8491900a007" providerId="ADAL" clId="{48C054D0-8C90-4F80-8EBD-731C875BC885}" dt="2020-01-22T17:02:30.691" v="349" actId="20577"/>
          <ac:spMkLst>
            <pc:docMk/>
            <pc:sldMk cId="1751442629" sldId="1493"/>
            <ac:spMk id="9" creationId="{814716DD-36DE-4499-917A-FE858B09F710}"/>
          </ac:spMkLst>
        </pc:spChg>
        <pc:spChg chg="mod">
          <ac:chgData name="Natalia Norato Mora" userId="a7f20160-359e-4cef-8b73-f8491900a007" providerId="ADAL" clId="{48C054D0-8C90-4F80-8EBD-731C875BC885}" dt="2020-01-22T17:02:23.560" v="339" actId="20577"/>
          <ac:spMkLst>
            <pc:docMk/>
            <pc:sldMk cId="1751442629" sldId="1493"/>
            <ac:spMk id="15" creationId="{E916179F-C834-4FF6-B7D2-7307890FD850}"/>
          </ac:spMkLst>
        </pc:spChg>
        <pc:spChg chg="mod">
          <ac:chgData name="Natalia Norato Mora" userId="a7f20160-359e-4cef-8b73-f8491900a007" providerId="ADAL" clId="{48C054D0-8C90-4F80-8EBD-731C875BC885}" dt="2020-01-22T16:50:53.637" v="219" actId="1035"/>
          <ac:spMkLst>
            <pc:docMk/>
            <pc:sldMk cId="1751442629" sldId="1493"/>
            <ac:spMk id="17" creationId="{BF7D350E-E8C6-4479-B696-EA0701440ACC}"/>
          </ac:spMkLst>
        </pc:spChg>
        <pc:grpChg chg="mod">
          <ac:chgData name="Natalia Norato Mora" userId="a7f20160-359e-4cef-8b73-f8491900a007" providerId="ADAL" clId="{48C054D0-8C90-4F80-8EBD-731C875BC885}" dt="2020-01-22T16:50:53.637" v="219" actId="1035"/>
          <ac:grpSpMkLst>
            <pc:docMk/>
            <pc:sldMk cId="1751442629" sldId="1493"/>
            <ac:grpSpMk id="6" creationId="{6A7E3E26-CF4F-4D76-AB04-50E9BFA9EB44}"/>
          </ac:grpSpMkLst>
        </pc:grpChg>
        <pc:grpChg chg="mod">
          <ac:chgData name="Natalia Norato Mora" userId="a7f20160-359e-4cef-8b73-f8491900a007" providerId="ADAL" clId="{48C054D0-8C90-4F80-8EBD-731C875BC885}" dt="2020-01-22T16:50:53.637" v="219" actId="1035"/>
          <ac:grpSpMkLst>
            <pc:docMk/>
            <pc:sldMk cId="1751442629" sldId="1493"/>
            <ac:grpSpMk id="10" creationId="{0D502ACA-5838-4172-BC58-2B7509D94BDC}"/>
          </ac:grpSpMkLst>
        </pc:grpChg>
        <pc:grpChg chg="mod">
          <ac:chgData name="Natalia Norato Mora" userId="a7f20160-359e-4cef-8b73-f8491900a007" providerId="ADAL" clId="{48C054D0-8C90-4F80-8EBD-731C875BC885}" dt="2020-01-22T16:50:53.637" v="219" actId="1035"/>
          <ac:grpSpMkLst>
            <pc:docMk/>
            <pc:sldMk cId="1751442629" sldId="1493"/>
            <ac:grpSpMk id="14" creationId="{66B2B58A-3BA9-4AF5-8F38-7A5DD751C409}"/>
          </ac:grpSpMkLst>
        </pc:grpChg>
        <pc:grpChg chg="mod">
          <ac:chgData name="Natalia Norato Mora" userId="a7f20160-359e-4cef-8b73-f8491900a007" providerId="ADAL" clId="{48C054D0-8C90-4F80-8EBD-731C875BC885}" dt="2020-01-22T16:50:53.637" v="219" actId="1035"/>
          <ac:grpSpMkLst>
            <pc:docMk/>
            <pc:sldMk cId="1751442629" sldId="1493"/>
            <ac:grpSpMk id="18" creationId="{CC502D5E-C310-4945-9809-7E3DA14C5D0F}"/>
          </ac:grpSpMkLst>
        </pc:grpChg>
        <pc:graphicFrameChg chg="del">
          <ac:chgData name="Natalia Norato Mora" userId="a7f20160-359e-4cef-8b73-f8491900a007" providerId="ADAL" clId="{48C054D0-8C90-4F80-8EBD-731C875BC885}" dt="2020-01-22T16:50:22.690" v="136" actId="478"/>
          <ac:graphicFrameMkLst>
            <pc:docMk/>
            <pc:sldMk cId="1751442629" sldId="1493"/>
            <ac:graphicFrameMk id="13" creationId="{7428D871-FA19-499E-B63B-50DDA74376BF}"/>
          </ac:graphicFrameMkLst>
        </pc:graphicFrameChg>
        <pc:graphicFrameChg chg="add mod modGraphic">
          <ac:chgData name="Natalia Norato Mora" userId="a7f20160-359e-4cef-8b73-f8491900a007" providerId="ADAL" clId="{48C054D0-8C90-4F80-8EBD-731C875BC885}" dt="2020-01-22T17:03:40.349" v="368" actId="313"/>
          <ac:graphicFrameMkLst>
            <pc:docMk/>
            <pc:sldMk cId="1751442629" sldId="1493"/>
            <ac:graphicFrameMk id="22" creationId="{F8DC86F9-F204-4E01-B1DE-4FEFE328DDCD}"/>
          </ac:graphicFrameMkLst>
        </pc:graphicFrameChg>
      </pc:sldChg>
      <pc:sldChg chg="addSp delSp modSp add ord">
        <pc:chgData name="Natalia Norato Mora" userId="a7f20160-359e-4cef-8b73-f8491900a007" providerId="ADAL" clId="{48C054D0-8C90-4F80-8EBD-731C875BC885}" dt="2020-01-23T14:22:47.114" v="1099" actId="14734"/>
        <pc:sldMkLst>
          <pc:docMk/>
          <pc:sldMk cId="3629643776" sldId="1494"/>
        </pc:sldMkLst>
        <pc:spChg chg="del">
          <ac:chgData name="Natalia Norato Mora" userId="a7f20160-359e-4cef-8b73-f8491900a007" providerId="ADAL" clId="{48C054D0-8C90-4F80-8EBD-731C875BC885}" dt="2020-01-22T16:51:26.146" v="225" actId="478"/>
          <ac:spMkLst>
            <pc:docMk/>
            <pc:sldMk cId="3629643776" sldId="1494"/>
            <ac:spMk id="9" creationId="{814716DD-36DE-4499-917A-FE858B09F710}"/>
          </ac:spMkLst>
        </pc:spChg>
        <pc:spChg chg="del">
          <ac:chgData name="Natalia Norato Mora" userId="a7f20160-359e-4cef-8b73-f8491900a007" providerId="ADAL" clId="{48C054D0-8C90-4F80-8EBD-731C875BC885}" dt="2020-01-22T16:51:26.146" v="225" actId="478"/>
          <ac:spMkLst>
            <pc:docMk/>
            <pc:sldMk cId="3629643776" sldId="1494"/>
            <ac:spMk id="17" creationId="{BF7D350E-E8C6-4479-B696-EA0701440ACC}"/>
          </ac:spMkLst>
        </pc:spChg>
        <pc:spChg chg="mod">
          <ac:chgData name="Natalia Norato Mora" userId="a7f20160-359e-4cef-8b73-f8491900a007" providerId="ADAL" clId="{48C054D0-8C90-4F80-8EBD-731C875BC885}" dt="2020-01-22T16:51:48.747" v="228" actId="207"/>
          <ac:spMkLst>
            <pc:docMk/>
            <pc:sldMk cId="3629643776" sldId="1494"/>
            <ac:spMk id="21" creationId="{CEB37166-5431-440C-BDEE-C2DB61C270DE}"/>
          </ac:spMkLst>
        </pc:spChg>
        <pc:spChg chg="add mod">
          <ac:chgData name="Natalia Norato Mora" userId="a7f20160-359e-4cef-8b73-f8491900a007" providerId="ADAL" clId="{48C054D0-8C90-4F80-8EBD-731C875BC885}" dt="2020-01-22T16:51:55.333" v="229" actId="1076"/>
          <ac:spMkLst>
            <pc:docMk/>
            <pc:sldMk cId="3629643776" sldId="1494"/>
            <ac:spMk id="23" creationId="{2B158C7C-B09C-442A-8ABC-61463073D6DC}"/>
          </ac:spMkLst>
        </pc:spChg>
        <pc:grpChg chg="del">
          <ac:chgData name="Natalia Norato Mora" userId="a7f20160-359e-4cef-8b73-f8491900a007" providerId="ADAL" clId="{48C054D0-8C90-4F80-8EBD-731C875BC885}" dt="2020-01-22T16:51:26.146" v="225" actId="478"/>
          <ac:grpSpMkLst>
            <pc:docMk/>
            <pc:sldMk cId="3629643776" sldId="1494"/>
            <ac:grpSpMk id="6" creationId="{6A7E3E26-CF4F-4D76-AB04-50E9BFA9EB44}"/>
          </ac:grpSpMkLst>
        </pc:grpChg>
        <pc:grpChg chg="del">
          <ac:chgData name="Natalia Norato Mora" userId="a7f20160-359e-4cef-8b73-f8491900a007" providerId="ADAL" clId="{48C054D0-8C90-4F80-8EBD-731C875BC885}" dt="2020-01-22T16:51:26.146" v="225" actId="478"/>
          <ac:grpSpMkLst>
            <pc:docMk/>
            <pc:sldMk cId="3629643776" sldId="1494"/>
            <ac:grpSpMk id="10" creationId="{0D502ACA-5838-4172-BC58-2B7509D94BDC}"/>
          </ac:grpSpMkLst>
        </pc:grpChg>
        <pc:grpChg chg="del">
          <ac:chgData name="Natalia Norato Mora" userId="a7f20160-359e-4cef-8b73-f8491900a007" providerId="ADAL" clId="{48C054D0-8C90-4F80-8EBD-731C875BC885}" dt="2020-01-22T16:51:26.146" v="225" actId="478"/>
          <ac:grpSpMkLst>
            <pc:docMk/>
            <pc:sldMk cId="3629643776" sldId="1494"/>
            <ac:grpSpMk id="14" creationId="{66B2B58A-3BA9-4AF5-8F38-7A5DD751C409}"/>
          </ac:grpSpMkLst>
        </pc:grpChg>
        <pc:grpChg chg="del">
          <ac:chgData name="Natalia Norato Mora" userId="a7f20160-359e-4cef-8b73-f8491900a007" providerId="ADAL" clId="{48C054D0-8C90-4F80-8EBD-731C875BC885}" dt="2020-01-22T16:51:26.146" v="225" actId="478"/>
          <ac:grpSpMkLst>
            <pc:docMk/>
            <pc:sldMk cId="3629643776" sldId="1494"/>
            <ac:grpSpMk id="18" creationId="{CC502D5E-C310-4945-9809-7E3DA14C5D0F}"/>
          </ac:grpSpMkLst>
        </pc:grpChg>
        <pc:graphicFrameChg chg="del">
          <ac:chgData name="Natalia Norato Mora" userId="a7f20160-359e-4cef-8b73-f8491900a007" providerId="ADAL" clId="{48C054D0-8C90-4F80-8EBD-731C875BC885}" dt="2020-01-22T16:51:24.422" v="224" actId="478"/>
          <ac:graphicFrameMkLst>
            <pc:docMk/>
            <pc:sldMk cId="3629643776" sldId="1494"/>
            <ac:graphicFrameMk id="22" creationId="{F8DC86F9-F204-4E01-B1DE-4FEFE328DDCD}"/>
          </ac:graphicFrameMkLst>
        </pc:graphicFrameChg>
        <pc:graphicFrameChg chg="add mod modGraphic">
          <ac:chgData name="Natalia Norato Mora" userId="a7f20160-359e-4cef-8b73-f8491900a007" providerId="ADAL" clId="{48C054D0-8C90-4F80-8EBD-731C875BC885}" dt="2020-01-23T14:22:47.114" v="1099" actId="14734"/>
          <ac:graphicFrameMkLst>
            <pc:docMk/>
            <pc:sldMk cId="3629643776" sldId="1494"/>
            <ac:graphicFrameMk id="24" creationId="{15B7A6F0-06D5-4523-BB82-12A039AA48F8}"/>
          </ac:graphicFrameMkLst>
        </pc:graphicFrameChg>
      </pc:sldChg>
      <pc:sldChg chg="add">
        <pc:chgData name="Natalia Norato Mora" userId="a7f20160-359e-4cef-8b73-f8491900a007" providerId="ADAL" clId="{48C054D0-8C90-4F80-8EBD-731C875BC885}" dt="2020-01-22T19:04:06.417" v="480"/>
        <pc:sldMkLst>
          <pc:docMk/>
          <pc:sldMk cId="390662690" sldId="1495"/>
        </pc:sldMkLst>
      </pc:sldChg>
      <pc:sldChg chg="add del setBg">
        <pc:chgData name="Natalia Norato Mora" userId="a7f20160-359e-4cef-8b73-f8491900a007" providerId="ADAL" clId="{48C054D0-8C90-4F80-8EBD-731C875BC885}" dt="2020-01-22T19:04:01.487" v="479"/>
        <pc:sldMkLst>
          <pc:docMk/>
          <pc:sldMk cId="892813181" sldId="1495"/>
        </pc:sldMkLst>
      </pc:sldChg>
      <pc:sldChg chg="modSp add">
        <pc:chgData name="Natalia Norato Mora" userId="a7f20160-359e-4cef-8b73-f8491900a007" providerId="ADAL" clId="{48C054D0-8C90-4F80-8EBD-731C875BC885}" dt="2020-01-22T19:07:03.287" v="566" actId="20577"/>
        <pc:sldMkLst>
          <pc:docMk/>
          <pc:sldMk cId="583743922" sldId="1496"/>
        </pc:sldMkLst>
        <pc:spChg chg="mod">
          <ac:chgData name="Natalia Norato Mora" userId="a7f20160-359e-4cef-8b73-f8491900a007" providerId="ADAL" clId="{48C054D0-8C90-4F80-8EBD-731C875BC885}" dt="2020-01-22T19:07:03.287" v="566" actId="20577"/>
          <ac:spMkLst>
            <pc:docMk/>
            <pc:sldMk cId="583743922" sldId="1496"/>
            <ac:spMk id="2" creationId="{AEC191DA-7149-46E8-B998-47DB4493B88D}"/>
          </ac:spMkLst>
        </pc:spChg>
      </pc:sldChg>
      <pc:sldChg chg="add del setBg">
        <pc:chgData name="Natalia Norato Mora" userId="a7f20160-359e-4cef-8b73-f8491900a007" providerId="ADAL" clId="{48C054D0-8C90-4F80-8EBD-731C875BC885}" dt="2020-01-22T19:05:44.138" v="520"/>
        <pc:sldMkLst>
          <pc:docMk/>
          <pc:sldMk cId="2252486339" sldId="1496"/>
        </pc:sldMkLst>
      </pc:sldChg>
      <pc:sldChg chg="addSp delSp modSp add ord">
        <pc:chgData name="Natalia Norato Mora" userId="a7f20160-359e-4cef-8b73-f8491900a007" providerId="ADAL" clId="{48C054D0-8C90-4F80-8EBD-731C875BC885}" dt="2020-01-23T15:43:15.783" v="1722"/>
        <pc:sldMkLst>
          <pc:docMk/>
          <pc:sldMk cId="2231745676" sldId="1497"/>
        </pc:sldMkLst>
        <pc:spChg chg="del">
          <ac:chgData name="Natalia Norato Mora" userId="a7f20160-359e-4cef-8b73-f8491900a007" providerId="ADAL" clId="{48C054D0-8C90-4F80-8EBD-731C875BC885}" dt="2020-01-22T19:10:12.403" v="726" actId="478"/>
          <ac:spMkLst>
            <pc:docMk/>
            <pc:sldMk cId="2231745676" sldId="1497"/>
            <ac:spMk id="2" creationId="{ACE18C2D-BE03-4F39-A1D4-2C87FF53F5F1}"/>
          </ac:spMkLst>
        </pc:spChg>
        <pc:spChg chg="del">
          <ac:chgData name="Natalia Norato Mora" userId="a7f20160-359e-4cef-8b73-f8491900a007" providerId="ADAL" clId="{48C054D0-8C90-4F80-8EBD-731C875BC885}" dt="2020-01-22T19:10:12.403" v="726" actId="478"/>
          <ac:spMkLst>
            <pc:docMk/>
            <pc:sldMk cId="2231745676" sldId="1497"/>
            <ac:spMk id="9" creationId="{FE8835CE-5F8E-48CC-A48F-DAAC598092C5}"/>
          </ac:spMkLst>
        </pc:spChg>
        <pc:spChg chg="add del">
          <ac:chgData name="Natalia Norato Mora" userId="a7f20160-359e-4cef-8b73-f8491900a007" providerId="ADAL" clId="{48C054D0-8C90-4F80-8EBD-731C875BC885}" dt="2020-01-22T19:10:31.190" v="728" actId="478"/>
          <ac:spMkLst>
            <pc:docMk/>
            <pc:sldMk cId="2231745676" sldId="1497"/>
            <ac:spMk id="16" creationId="{90A1BB6D-C3DC-4D68-82A7-BB5BD664476C}"/>
          </ac:spMkLst>
        </pc:spChg>
        <pc:spChg chg="add mod">
          <ac:chgData name="Natalia Norato Mora" userId="a7f20160-359e-4cef-8b73-f8491900a007" providerId="ADAL" clId="{48C054D0-8C90-4F80-8EBD-731C875BC885}" dt="2020-01-23T15:38:29.886" v="1702" actId="20577"/>
          <ac:spMkLst>
            <pc:docMk/>
            <pc:sldMk cId="2231745676" sldId="1497"/>
            <ac:spMk id="18" creationId="{6F5F41C8-DA76-448B-BF4C-CBC427648CEF}"/>
          </ac:spMkLst>
        </pc:spChg>
        <pc:grpChg chg="del">
          <ac:chgData name="Natalia Norato Mora" userId="a7f20160-359e-4cef-8b73-f8491900a007" providerId="ADAL" clId="{48C054D0-8C90-4F80-8EBD-731C875BC885}" dt="2020-01-22T19:10:12.403" v="726" actId="478"/>
          <ac:grpSpMkLst>
            <pc:docMk/>
            <pc:sldMk cId="2231745676" sldId="1497"/>
            <ac:grpSpMk id="6" creationId="{3C6B43A4-954B-4A13-AF0B-496DE53F981F}"/>
          </ac:grpSpMkLst>
        </pc:grpChg>
        <pc:grpChg chg="del">
          <ac:chgData name="Natalia Norato Mora" userId="a7f20160-359e-4cef-8b73-f8491900a007" providerId="ADAL" clId="{48C054D0-8C90-4F80-8EBD-731C875BC885}" dt="2020-01-22T19:10:12.403" v="726" actId="478"/>
          <ac:grpSpMkLst>
            <pc:docMk/>
            <pc:sldMk cId="2231745676" sldId="1497"/>
            <ac:grpSpMk id="10" creationId="{CF625C25-8AA1-411B-92B7-ED50988D4AAD}"/>
          </ac:grpSpMkLst>
        </pc:grpChg>
        <pc:grpChg chg="del">
          <ac:chgData name="Natalia Norato Mora" userId="a7f20160-359e-4cef-8b73-f8491900a007" providerId="ADAL" clId="{48C054D0-8C90-4F80-8EBD-731C875BC885}" dt="2020-01-22T19:10:12.403" v="726" actId="478"/>
          <ac:grpSpMkLst>
            <pc:docMk/>
            <pc:sldMk cId="2231745676" sldId="1497"/>
            <ac:grpSpMk id="13" creationId="{04F636D6-ADC2-49B4-A9D4-2FBEC1E226D9}"/>
          </ac:grpSpMkLst>
        </pc:grpChg>
        <pc:graphicFrameChg chg="add mod modGraphic">
          <ac:chgData name="Natalia Norato Mora" userId="a7f20160-359e-4cef-8b73-f8491900a007" providerId="ADAL" clId="{48C054D0-8C90-4F80-8EBD-731C875BC885}" dt="2020-01-23T15:39:50.773" v="1715" actId="14734"/>
          <ac:graphicFrameMkLst>
            <pc:docMk/>
            <pc:sldMk cId="2231745676" sldId="1497"/>
            <ac:graphicFrameMk id="17" creationId="{62268CC2-A194-4528-A868-C138FCC774FC}"/>
          </ac:graphicFrameMkLst>
        </pc:graphicFrameChg>
      </pc:sldChg>
      <pc:sldChg chg="addSp delSp modSp add del">
        <pc:chgData name="Natalia Norato Mora" userId="a7f20160-359e-4cef-8b73-f8491900a007" providerId="ADAL" clId="{48C054D0-8C90-4F80-8EBD-731C875BC885}" dt="2020-01-22T19:22:54.529" v="845" actId="2696"/>
        <pc:sldMkLst>
          <pc:docMk/>
          <pc:sldMk cId="2160990423" sldId="1498"/>
        </pc:sldMkLst>
        <pc:graphicFrameChg chg="add mod modGraphic">
          <ac:chgData name="Natalia Norato Mora" userId="a7f20160-359e-4cef-8b73-f8491900a007" providerId="ADAL" clId="{48C054D0-8C90-4F80-8EBD-731C875BC885}" dt="2020-01-22T19:17:53.819" v="776" actId="113"/>
          <ac:graphicFrameMkLst>
            <pc:docMk/>
            <pc:sldMk cId="2160990423" sldId="1498"/>
            <ac:graphicFrameMk id="4" creationId="{ADBC099B-00C0-4979-9F64-48160E542F7F}"/>
          </ac:graphicFrameMkLst>
        </pc:graphicFrameChg>
        <pc:graphicFrameChg chg="del">
          <ac:chgData name="Natalia Norato Mora" userId="a7f20160-359e-4cef-8b73-f8491900a007" providerId="ADAL" clId="{48C054D0-8C90-4F80-8EBD-731C875BC885}" dt="2020-01-22T19:14:03.956" v="744" actId="478"/>
          <ac:graphicFrameMkLst>
            <pc:docMk/>
            <pc:sldMk cId="2160990423" sldId="1498"/>
            <ac:graphicFrameMk id="17" creationId="{62268CC2-A194-4528-A868-C138FCC774FC}"/>
          </ac:graphicFrameMkLst>
        </pc:graphicFrameChg>
      </pc:sldChg>
      <pc:sldChg chg="modSp add">
        <pc:chgData name="Natalia Norato Mora" userId="a7f20160-359e-4cef-8b73-f8491900a007" providerId="ADAL" clId="{48C054D0-8C90-4F80-8EBD-731C875BC885}" dt="2020-01-22T19:28:10.957" v="881" actId="207"/>
        <pc:sldMkLst>
          <pc:docMk/>
          <pc:sldMk cId="3999408820" sldId="1499"/>
        </pc:sldMkLst>
        <pc:spChg chg="mod">
          <ac:chgData name="Natalia Norato Mora" userId="a7f20160-359e-4cef-8b73-f8491900a007" providerId="ADAL" clId="{48C054D0-8C90-4F80-8EBD-731C875BC885}" dt="2020-01-22T19:28:10.957" v="881" actId="207"/>
          <ac:spMkLst>
            <pc:docMk/>
            <pc:sldMk cId="3999408820" sldId="1499"/>
            <ac:spMk id="18" creationId="{6F5F41C8-DA76-448B-BF4C-CBC427648CEF}"/>
          </ac:spMkLst>
        </pc:spChg>
        <pc:graphicFrameChg chg="mod modGraphic">
          <ac:chgData name="Natalia Norato Mora" userId="a7f20160-359e-4cef-8b73-f8491900a007" providerId="ADAL" clId="{48C054D0-8C90-4F80-8EBD-731C875BC885}" dt="2020-01-22T19:21:38.388" v="820" actId="6549"/>
          <ac:graphicFrameMkLst>
            <pc:docMk/>
            <pc:sldMk cId="3999408820" sldId="1499"/>
            <ac:graphicFrameMk id="17" creationId="{62268CC2-A194-4528-A868-C138FCC774FC}"/>
          </ac:graphicFrameMkLst>
        </pc:graphicFrameChg>
      </pc:sldChg>
      <pc:sldChg chg="modSp add">
        <pc:chgData name="Natalia Norato Mora" userId="a7f20160-359e-4cef-8b73-f8491900a007" providerId="ADAL" clId="{48C054D0-8C90-4F80-8EBD-731C875BC885}" dt="2020-01-23T14:25:14.960" v="1108" actId="20577"/>
        <pc:sldMkLst>
          <pc:docMk/>
          <pc:sldMk cId="2026988623" sldId="1500"/>
        </pc:sldMkLst>
        <pc:spChg chg="mod">
          <ac:chgData name="Natalia Norato Mora" userId="a7f20160-359e-4cef-8b73-f8491900a007" providerId="ADAL" clId="{48C054D0-8C90-4F80-8EBD-731C875BC885}" dt="2020-01-23T14:25:14.960" v="1108" actId="20577"/>
          <ac:spMkLst>
            <pc:docMk/>
            <pc:sldMk cId="2026988623" sldId="1500"/>
            <ac:spMk id="21" creationId="{CEB37166-5431-440C-BDEE-C2DB61C270DE}"/>
          </ac:spMkLst>
        </pc:spChg>
      </pc:sldChg>
      <pc:sldChg chg="addSp delSp modSp add">
        <pc:chgData name="Natalia Norato Mora" userId="a7f20160-359e-4cef-8b73-f8491900a007" providerId="ADAL" clId="{48C054D0-8C90-4F80-8EBD-731C875BC885}" dt="2020-01-23T17:10:23.246" v="2402"/>
        <pc:sldMkLst>
          <pc:docMk/>
          <pc:sldMk cId="1307953621" sldId="1501"/>
        </pc:sldMkLst>
        <pc:spChg chg="add del mod">
          <ac:chgData name="Natalia Norato Mora" userId="a7f20160-359e-4cef-8b73-f8491900a007" providerId="ADAL" clId="{48C054D0-8C90-4F80-8EBD-731C875BC885}" dt="2020-01-23T14:23:55.116" v="1101" actId="478"/>
          <ac:spMkLst>
            <pc:docMk/>
            <pc:sldMk cId="1307953621" sldId="1501"/>
            <ac:spMk id="6" creationId="{3E575827-DF95-4F77-A9E8-A2BCAF6551E8}"/>
          </ac:spMkLst>
        </pc:spChg>
        <pc:spChg chg="add mod">
          <ac:chgData name="Natalia Norato Mora" userId="a7f20160-359e-4cef-8b73-f8491900a007" providerId="ADAL" clId="{48C054D0-8C90-4F80-8EBD-731C875BC885}" dt="2020-01-23T17:04:30.282" v="2326" actId="6549"/>
          <ac:spMkLst>
            <pc:docMk/>
            <pc:sldMk cId="1307953621" sldId="1501"/>
            <ac:spMk id="8" creationId="{8B0EBAC5-5C7E-4E31-AEE0-F78793AC6073}"/>
          </ac:spMkLst>
        </pc:spChg>
        <pc:spChg chg="del">
          <ac:chgData name="Natalia Norato Mora" userId="a7f20160-359e-4cef-8b73-f8491900a007" providerId="ADAL" clId="{48C054D0-8C90-4F80-8EBD-731C875BC885}" dt="2020-01-22T19:30:13.687" v="888" actId="478"/>
          <ac:spMkLst>
            <pc:docMk/>
            <pc:sldMk cId="1307953621" sldId="1501"/>
            <ac:spMk id="23" creationId="{C0923E8E-F77C-49F4-A91E-4CDB461807FB}"/>
          </ac:spMkLst>
        </pc:spChg>
        <pc:spChg chg="mod">
          <ac:chgData name="Natalia Norato Mora" userId="a7f20160-359e-4cef-8b73-f8491900a007" providerId="ADAL" clId="{48C054D0-8C90-4F80-8EBD-731C875BC885}" dt="2020-01-23T14:07:46.574" v="921" actId="207"/>
          <ac:spMkLst>
            <pc:docMk/>
            <pc:sldMk cId="1307953621" sldId="1501"/>
            <ac:spMk id="25" creationId="{365A2537-ADE3-4160-961B-371FAFD89472}"/>
          </ac:spMkLst>
        </pc:spChg>
        <pc:graphicFrameChg chg="add del mod modGraphic">
          <ac:chgData name="Natalia Norato Mora" userId="a7f20160-359e-4cef-8b73-f8491900a007" providerId="ADAL" clId="{48C054D0-8C90-4F80-8EBD-731C875BC885}" dt="2020-01-23T14:05:15.876" v="902" actId="478"/>
          <ac:graphicFrameMkLst>
            <pc:docMk/>
            <pc:sldMk cId="1307953621" sldId="1501"/>
            <ac:graphicFrameMk id="5" creationId="{E5C7E4D3-CD1E-4CFA-8724-CC4CC30D80BC}"/>
          </ac:graphicFrameMkLst>
        </pc:graphicFrameChg>
        <pc:graphicFrameChg chg="add del mod modGraphic">
          <ac:chgData name="Natalia Norato Mora" userId="a7f20160-359e-4cef-8b73-f8491900a007" providerId="ADAL" clId="{48C054D0-8C90-4F80-8EBD-731C875BC885}" dt="2020-01-23T14:23:52.697" v="1100"/>
          <ac:graphicFrameMkLst>
            <pc:docMk/>
            <pc:sldMk cId="1307953621" sldId="1501"/>
            <ac:graphicFrameMk id="7" creationId="{2D76F717-EAD9-43A9-95EF-27DB7CA03AF9}"/>
          </ac:graphicFrameMkLst>
        </pc:graphicFrameChg>
        <pc:graphicFrameChg chg="add mod modGraphic">
          <ac:chgData name="Natalia Norato Mora" userId="a7f20160-359e-4cef-8b73-f8491900a007" providerId="ADAL" clId="{48C054D0-8C90-4F80-8EBD-731C875BC885}" dt="2020-01-23T17:10:23.246" v="2402"/>
          <ac:graphicFrameMkLst>
            <pc:docMk/>
            <pc:sldMk cId="1307953621" sldId="1501"/>
            <ac:graphicFrameMk id="9" creationId="{0D8516C9-2FE3-42BD-A2CE-AF814898E2BF}"/>
          </ac:graphicFrameMkLst>
        </pc:graphicFrameChg>
        <pc:graphicFrameChg chg="del modGraphic">
          <ac:chgData name="Natalia Norato Mora" userId="a7f20160-359e-4cef-8b73-f8491900a007" providerId="ADAL" clId="{48C054D0-8C90-4F80-8EBD-731C875BC885}" dt="2020-01-22T19:30:08.747" v="886" actId="478"/>
          <ac:graphicFrameMkLst>
            <pc:docMk/>
            <pc:sldMk cId="1307953621" sldId="1501"/>
            <ac:graphicFrameMk id="22" creationId="{BD72CD4C-6ED8-4D33-95F9-8A766103B503}"/>
          </ac:graphicFrameMkLst>
        </pc:graphicFrameChg>
      </pc:sldChg>
      <pc:sldChg chg="delSp modSp add ord">
        <pc:chgData name="Natalia Norato Mora" userId="a7f20160-359e-4cef-8b73-f8491900a007" providerId="ADAL" clId="{48C054D0-8C90-4F80-8EBD-731C875BC885}" dt="2020-01-23T17:01:11.730" v="2294" actId="20577"/>
        <pc:sldMkLst>
          <pc:docMk/>
          <pc:sldMk cId="3327721725" sldId="1502"/>
        </pc:sldMkLst>
        <pc:spChg chg="del">
          <ac:chgData name="Natalia Norato Mora" userId="a7f20160-359e-4cef-8b73-f8491900a007" providerId="ADAL" clId="{48C054D0-8C90-4F80-8EBD-731C875BC885}" dt="2020-01-23T14:22:05.348" v="1091" actId="478"/>
          <ac:spMkLst>
            <pc:docMk/>
            <pc:sldMk cId="3327721725" sldId="1502"/>
            <ac:spMk id="6" creationId="{3E575827-DF95-4F77-A9E8-A2BCAF6551E8}"/>
          </ac:spMkLst>
        </pc:spChg>
        <pc:graphicFrameChg chg="mod modGraphic">
          <ac:chgData name="Natalia Norato Mora" userId="a7f20160-359e-4cef-8b73-f8491900a007" providerId="ADAL" clId="{48C054D0-8C90-4F80-8EBD-731C875BC885}" dt="2020-01-23T17:01:11.730" v="2294" actId="20577"/>
          <ac:graphicFrameMkLst>
            <pc:docMk/>
            <pc:sldMk cId="3327721725" sldId="1502"/>
            <ac:graphicFrameMk id="5" creationId="{E5C7E4D3-CD1E-4CFA-8724-CC4CC30D80BC}"/>
          </ac:graphicFrameMkLst>
        </pc:graphicFrameChg>
      </pc:sldChg>
      <pc:sldChg chg="delSp modSp add">
        <pc:chgData name="Natalia Norato Mora" userId="a7f20160-359e-4cef-8b73-f8491900a007" providerId="ADAL" clId="{48C054D0-8C90-4F80-8EBD-731C875BC885}" dt="2020-01-23T17:05:11.597" v="2332" actId="6549"/>
        <pc:sldMkLst>
          <pc:docMk/>
          <pc:sldMk cId="2241129055" sldId="1503"/>
        </pc:sldMkLst>
        <pc:spChg chg="del">
          <ac:chgData name="Natalia Norato Mora" userId="a7f20160-359e-4cef-8b73-f8491900a007" providerId="ADAL" clId="{48C054D0-8C90-4F80-8EBD-731C875BC885}" dt="2020-01-23T14:08:38.386" v="928" actId="478"/>
          <ac:spMkLst>
            <pc:docMk/>
            <pc:sldMk cId="2241129055" sldId="1503"/>
            <ac:spMk id="6" creationId="{3E575827-DF95-4F77-A9E8-A2BCAF6551E8}"/>
          </ac:spMkLst>
        </pc:spChg>
        <pc:spChg chg="mod">
          <ac:chgData name="Natalia Norato Mora" userId="a7f20160-359e-4cef-8b73-f8491900a007" providerId="ADAL" clId="{48C054D0-8C90-4F80-8EBD-731C875BC885}" dt="2020-01-23T17:05:11.597" v="2332" actId="6549"/>
          <ac:spMkLst>
            <pc:docMk/>
            <pc:sldMk cId="2241129055" sldId="1503"/>
            <ac:spMk id="8" creationId="{8B0EBAC5-5C7E-4E31-AEE0-F78793AC6073}"/>
          </ac:spMkLst>
        </pc:spChg>
        <pc:graphicFrameChg chg="mod modGraphic">
          <ac:chgData name="Natalia Norato Mora" userId="a7f20160-359e-4cef-8b73-f8491900a007" providerId="ADAL" clId="{48C054D0-8C90-4F80-8EBD-731C875BC885}" dt="2020-01-23T17:04:51.277" v="2329" actId="20577"/>
          <ac:graphicFrameMkLst>
            <pc:docMk/>
            <pc:sldMk cId="2241129055" sldId="1503"/>
            <ac:graphicFrameMk id="7" creationId="{2D76F717-EAD9-43A9-95EF-27DB7CA03AF9}"/>
          </ac:graphicFrameMkLst>
        </pc:graphicFrameChg>
      </pc:sldChg>
      <pc:sldChg chg="addSp delSp modSp add">
        <pc:chgData name="Natalia Norato Mora" userId="a7f20160-359e-4cef-8b73-f8491900a007" providerId="ADAL" clId="{48C054D0-8C90-4F80-8EBD-731C875BC885}" dt="2020-01-23T17:06:27.897" v="2372"/>
        <pc:sldMkLst>
          <pc:docMk/>
          <pc:sldMk cId="62267552" sldId="1504"/>
        </pc:sldMkLst>
        <pc:spChg chg="del">
          <ac:chgData name="Natalia Norato Mora" userId="a7f20160-359e-4cef-8b73-f8491900a007" providerId="ADAL" clId="{48C054D0-8C90-4F80-8EBD-731C875BC885}" dt="2020-01-23T14:14:10.737" v="986" actId="478"/>
          <ac:spMkLst>
            <pc:docMk/>
            <pc:sldMk cId="62267552" sldId="1504"/>
            <ac:spMk id="8" creationId="{8B0EBAC5-5C7E-4E31-AEE0-F78793AC6073}"/>
          </ac:spMkLst>
        </pc:spChg>
        <pc:spChg chg="mod">
          <ac:chgData name="Natalia Norato Mora" userId="a7f20160-359e-4cef-8b73-f8491900a007" providerId="ADAL" clId="{48C054D0-8C90-4F80-8EBD-731C875BC885}" dt="2020-01-23T14:14:03.192" v="983"/>
          <ac:spMkLst>
            <pc:docMk/>
            <pc:sldMk cId="62267552" sldId="1504"/>
            <ac:spMk id="25" creationId="{365A2537-ADE3-4160-961B-371FAFD89472}"/>
          </ac:spMkLst>
        </pc:spChg>
        <pc:graphicFrameChg chg="add mod modGraphic">
          <ac:chgData name="Natalia Norato Mora" userId="a7f20160-359e-4cef-8b73-f8491900a007" providerId="ADAL" clId="{48C054D0-8C90-4F80-8EBD-731C875BC885}" dt="2020-01-23T17:06:27.897" v="2372"/>
          <ac:graphicFrameMkLst>
            <pc:docMk/>
            <pc:sldMk cId="62267552" sldId="1504"/>
            <ac:graphicFrameMk id="5" creationId="{BEFEF3DA-6E23-4741-89DC-D953B0EC885F}"/>
          </ac:graphicFrameMkLst>
        </pc:graphicFrameChg>
        <pc:graphicFrameChg chg="del modGraphic">
          <ac:chgData name="Natalia Norato Mora" userId="a7f20160-359e-4cef-8b73-f8491900a007" providerId="ADAL" clId="{48C054D0-8C90-4F80-8EBD-731C875BC885}" dt="2020-01-23T14:14:08.771" v="985" actId="478"/>
          <ac:graphicFrameMkLst>
            <pc:docMk/>
            <pc:sldMk cId="62267552" sldId="1504"/>
            <ac:graphicFrameMk id="7" creationId="{2D76F717-EAD9-43A9-95EF-27DB7CA03AF9}"/>
          </ac:graphicFrameMkLst>
        </pc:graphicFrameChg>
      </pc:sldChg>
      <pc:sldChg chg="addSp delSp modSp add">
        <pc:chgData name="Natalia Norato Mora" userId="a7f20160-359e-4cef-8b73-f8491900a007" providerId="ADAL" clId="{48C054D0-8C90-4F80-8EBD-731C875BC885}" dt="2020-01-23T17:11:26.309" v="2407" actId="14100"/>
        <pc:sldMkLst>
          <pc:docMk/>
          <pc:sldMk cId="1341099611" sldId="1505"/>
        </pc:sldMkLst>
        <pc:graphicFrameChg chg="add mod modGraphic">
          <ac:chgData name="Natalia Norato Mora" userId="a7f20160-359e-4cef-8b73-f8491900a007" providerId="ADAL" clId="{48C054D0-8C90-4F80-8EBD-731C875BC885}" dt="2020-01-23T17:11:26.309" v="2407" actId="14100"/>
          <ac:graphicFrameMkLst>
            <pc:docMk/>
            <pc:sldMk cId="1341099611" sldId="1505"/>
            <ac:graphicFrameMk id="4" creationId="{50491848-173A-4535-9730-E81FF109B64E}"/>
          </ac:graphicFrameMkLst>
        </pc:graphicFrameChg>
        <pc:graphicFrameChg chg="del modGraphic">
          <ac:chgData name="Natalia Norato Mora" userId="a7f20160-359e-4cef-8b73-f8491900a007" providerId="ADAL" clId="{48C054D0-8C90-4F80-8EBD-731C875BC885}" dt="2020-01-23T14:15:54.380" v="1000" actId="478"/>
          <ac:graphicFrameMkLst>
            <pc:docMk/>
            <pc:sldMk cId="1341099611" sldId="1505"/>
            <ac:graphicFrameMk id="5" creationId="{BEFEF3DA-6E23-4741-89DC-D953B0EC885F}"/>
          </ac:graphicFrameMkLst>
        </pc:graphicFrameChg>
      </pc:sldChg>
      <pc:sldChg chg="addSp delSp modSp add ord">
        <pc:chgData name="Natalia Norato Mora" userId="a7f20160-359e-4cef-8b73-f8491900a007" providerId="ADAL" clId="{48C054D0-8C90-4F80-8EBD-731C875BC885}" dt="2020-01-23T16:35:44.551" v="2196" actId="6549"/>
        <pc:sldMkLst>
          <pc:docMk/>
          <pc:sldMk cId="2556530767" sldId="1506"/>
        </pc:sldMkLst>
        <pc:spChg chg="add mod">
          <ac:chgData name="Natalia Norato Mora" userId="a7f20160-359e-4cef-8b73-f8491900a007" providerId="ADAL" clId="{48C054D0-8C90-4F80-8EBD-731C875BC885}" dt="2020-01-23T16:35:44.551" v="2196" actId="6549"/>
          <ac:spMkLst>
            <pc:docMk/>
            <pc:sldMk cId="2556530767" sldId="1506"/>
            <ac:spMk id="4" creationId="{CD0CEE47-9F27-470B-83CB-FAF541F809F5}"/>
          </ac:spMkLst>
        </pc:spChg>
        <pc:spChg chg="del">
          <ac:chgData name="Natalia Norato Mora" userId="a7f20160-359e-4cef-8b73-f8491900a007" providerId="ADAL" clId="{48C054D0-8C90-4F80-8EBD-731C875BC885}" dt="2020-01-23T14:17:30.390" v="1018" actId="478"/>
          <ac:spMkLst>
            <pc:docMk/>
            <pc:sldMk cId="2556530767" sldId="1506"/>
            <ac:spMk id="18" creationId="{6F5F41C8-DA76-448B-BF4C-CBC427648CEF}"/>
          </ac:spMkLst>
        </pc:spChg>
        <pc:graphicFrameChg chg="add mod">
          <ac:chgData name="Natalia Norato Mora" userId="a7f20160-359e-4cef-8b73-f8491900a007" providerId="ADAL" clId="{48C054D0-8C90-4F80-8EBD-731C875BC885}" dt="2020-01-23T16:35:41.771" v="2195"/>
          <ac:graphicFrameMkLst>
            <pc:docMk/>
            <pc:sldMk cId="2556530767" sldId="1506"/>
            <ac:graphicFrameMk id="5" creationId="{6B6E603C-41E3-40D2-B9E8-3040797C3162}"/>
          </ac:graphicFrameMkLst>
        </pc:graphicFrameChg>
        <pc:graphicFrameChg chg="add">
          <ac:chgData name="Natalia Norato Mora" userId="a7f20160-359e-4cef-8b73-f8491900a007" providerId="ADAL" clId="{48C054D0-8C90-4F80-8EBD-731C875BC885}" dt="2020-01-23T14:17:38.363" v="1020"/>
          <ac:graphicFrameMkLst>
            <pc:docMk/>
            <pc:sldMk cId="2556530767" sldId="1506"/>
            <ac:graphicFrameMk id="6" creationId="{2E8FB109-44B1-47AB-B445-939052A87A1D}"/>
          </ac:graphicFrameMkLst>
        </pc:graphicFrameChg>
        <pc:graphicFrameChg chg="del modGraphic">
          <ac:chgData name="Natalia Norato Mora" userId="a7f20160-359e-4cef-8b73-f8491900a007" providerId="ADAL" clId="{48C054D0-8C90-4F80-8EBD-731C875BC885}" dt="2020-01-23T14:17:22.654" v="1017" actId="478"/>
          <ac:graphicFrameMkLst>
            <pc:docMk/>
            <pc:sldMk cId="2556530767" sldId="1506"/>
            <ac:graphicFrameMk id="17" creationId="{62268CC2-A194-4528-A868-C138FCC774FC}"/>
          </ac:graphicFrameMkLst>
        </pc:graphicFrameChg>
      </pc:sldChg>
      <pc:sldChg chg="addSp delSp modSp add">
        <pc:chgData name="Natalia Norato Mora" userId="a7f20160-359e-4cef-8b73-f8491900a007" providerId="ADAL" clId="{48C054D0-8C90-4F80-8EBD-731C875BC885}" dt="2020-01-23T15:43:49.683" v="1723" actId="6549"/>
        <pc:sldMkLst>
          <pc:docMk/>
          <pc:sldMk cId="2902452023" sldId="1507"/>
        </pc:sldMkLst>
        <pc:spChg chg="del">
          <ac:chgData name="Natalia Norato Mora" userId="a7f20160-359e-4cef-8b73-f8491900a007" providerId="ADAL" clId="{48C054D0-8C90-4F80-8EBD-731C875BC885}" dt="2020-01-23T14:18:11.214" v="1022" actId="478"/>
          <ac:spMkLst>
            <pc:docMk/>
            <pc:sldMk cId="2902452023" sldId="1507"/>
            <ac:spMk id="4" creationId="{CD0CEE47-9F27-470B-83CB-FAF541F809F5}"/>
          </ac:spMkLst>
        </pc:spChg>
        <pc:spChg chg="add mod">
          <ac:chgData name="Natalia Norato Mora" userId="a7f20160-359e-4cef-8b73-f8491900a007" providerId="ADAL" clId="{48C054D0-8C90-4F80-8EBD-731C875BC885}" dt="2020-01-23T15:43:49.683" v="1723" actId="6549"/>
          <ac:spMkLst>
            <pc:docMk/>
            <pc:sldMk cId="2902452023" sldId="1507"/>
            <ac:spMk id="7" creationId="{DF2CEB98-1D9C-4476-8D09-5861CDBE5569}"/>
          </ac:spMkLst>
        </pc:spChg>
        <pc:graphicFrameChg chg="del">
          <ac:chgData name="Natalia Norato Mora" userId="a7f20160-359e-4cef-8b73-f8491900a007" providerId="ADAL" clId="{48C054D0-8C90-4F80-8EBD-731C875BC885}" dt="2020-01-23T14:18:11.214" v="1022" actId="478"/>
          <ac:graphicFrameMkLst>
            <pc:docMk/>
            <pc:sldMk cId="2902452023" sldId="1507"/>
            <ac:graphicFrameMk id="5" creationId="{6B6E603C-41E3-40D2-B9E8-3040797C3162}"/>
          </ac:graphicFrameMkLst>
        </pc:graphicFrameChg>
        <pc:graphicFrameChg chg="del">
          <ac:chgData name="Natalia Norato Mora" userId="a7f20160-359e-4cef-8b73-f8491900a007" providerId="ADAL" clId="{48C054D0-8C90-4F80-8EBD-731C875BC885}" dt="2020-01-23T14:18:11.214" v="1022" actId="478"/>
          <ac:graphicFrameMkLst>
            <pc:docMk/>
            <pc:sldMk cId="2902452023" sldId="1507"/>
            <ac:graphicFrameMk id="6" creationId="{2E8FB109-44B1-47AB-B445-939052A87A1D}"/>
          </ac:graphicFrameMkLst>
        </pc:graphicFrameChg>
        <pc:graphicFrameChg chg="add mod modGraphic">
          <ac:chgData name="Natalia Norato Mora" userId="a7f20160-359e-4cef-8b73-f8491900a007" providerId="ADAL" clId="{48C054D0-8C90-4F80-8EBD-731C875BC885}" dt="2020-01-23T14:19:54.834" v="1076" actId="1035"/>
          <ac:graphicFrameMkLst>
            <pc:docMk/>
            <pc:sldMk cId="2902452023" sldId="1507"/>
            <ac:graphicFrameMk id="8" creationId="{540BFDC2-CF99-4870-A0A5-808542854392}"/>
          </ac:graphicFrameMkLst>
        </pc:graphicFrameChg>
      </pc:sldChg>
      <pc:sldChg chg="modSp add modNotesTx">
        <pc:chgData name="Natalia Norato Mora" userId="a7f20160-359e-4cef-8b73-f8491900a007" providerId="ADAL" clId="{48C054D0-8C90-4F80-8EBD-731C875BC885}" dt="2020-01-23T14:41:52.734" v="1321" actId="6549"/>
        <pc:sldMkLst>
          <pc:docMk/>
          <pc:sldMk cId="4053004931" sldId="1508"/>
        </pc:sldMkLst>
        <pc:spChg chg="mod">
          <ac:chgData name="Natalia Norato Mora" userId="a7f20160-359e-4cef-8b73-f8491900a007" providerId="ADAL" clId="{48C054D0-8C90-4F80-8EBD-731C875BC885}" dt="2020-01-23T14:41:52.734" v="1321" actId="6549"/>
          <ac:spMkLst>
            <pc:docMk/>
            <pc:sldMk cId="4053004931" sldId="1508"/>
            <ac:spMk id="7" creationId="{DF2CEB98-1D9C-4476-8D09-5861CDBE5569}"/>
          </ac:spMkLst>
        </pc:spChg>
        <pc:graphicFrameChg chg="modGraphic">
          <ac:chgData name="Natalia Norato Mora" userId="a7f20160-359e-4cef-8b73-f8491900a007" providerId="ADAL" clId="{48C054D0-8C90-4F80-8EBD-731C875BC885}" dt="2020-01-23T14:39:15.825" v="1262" actId="2166"/>
          <ac:graphicFrameMkLst>
            <pc:docMk/>
            <pc:sldMk cId="4053004931" sldId="1508"/>
            <ac:graphicFrameMk id="8" creationId="{540BFDC2-CF99-4870-A0A5-808542854392}"/>
          </ac:graphicFrameMkLst>
        </pc:graphicFrameChg>
      </pc:sldChg>
      <pc:sldChg chg="addSp delSp add ord">
        <pc:chgData name="Natalia Norato Mora" userId="a7f20160-359e-4cef-8b73-f8491900a007" providerId="ADAL" clId="{48C054D0-8C90-4F80-8EBD-731C875BC885}" dt="2020-01-23T16:37:07.716" v="2220" actId="478"/>
        <pc:sldMkLst>
          <pc:docMk/>
          <pc:sldMk cId="586739843" sldId="1509"/>
        </pc:sldMkLst>
        <pc:spChg chg="del">
          <ac:chgData name="Natalia Norato Mora" userId="a7f20160-359e-4cef-8b73-f8491900a007" providerId="ADAL" clId="{48C054D0-8C90-4F80-8EBD-731C875BC885}" dt="2020-01-23T15:29:26.092" v="1323" actId="478"/>
          <ac:spMkLst>
            <pc:docMk/>
            <pc:sldMk cId="586739843" sldId="1509"/>
            <ac:spMk id="9" creationId="{814716DD-36DE-4499-917A-FE858B09F710}"/>
          </ac:spMkLst>
        </pc:spChg>
        <pc:spChg chg="del">
          <ac:chgData name="Natalia Norato Mora" userId="a7f20160-359e-4cef-8b73-f8491900a007" providerId="ADAL" clId="{48C054D0-8C90-4F80-8EBD-731C875BC885}" dt="2020-01-23T15:29:26.092" v="1323" actId="478"/>
          <ac:spMkLst>
            <pc:docMk/>
            <pc:sldMk cId="586739843" sldId="1509"/>
            <ac:spMk id="17" creationId="{BF7D350E-E8C6-4479-B696-EA0701440ACC}"/>
          </ac:spMkLst>
        </pc:spChg>
        <pc:spChg chg="del">
          <ac:chgData name="Natalia Norato Mora" userId="a7f20160-359e-4cef-8b73-f8491900a007" providerId="ADAL" clId="{48C054D0-8C90-4F80-8EBD-731C875BC885}" dt="2020-01-23T15:29:26.092" v="1323" actId="478"/>
          <ac:spMkLst>
            <pc:docMk/>
            <pc:sldMk cId="586739843" sldId="1509"/>
            <ac:spMk id="21" creationId="{CEB37166-5431-440C-BDEE-C2DB61C270DE}"/>
          </ac:spMkLst>
        </pc:spChg>
        <pc:spChg chg="add">
          <ac:chgData name="Natalia Norato Mora" userId="a7f20160-359e-4cef-8b73-f8491900a007" providerId="ADAL" clId="{48C054D0-8C90-4F80-8EBD-731C875BC885}" dt="2020-01-23T15:29:39.053" v="1324"/>
          <ac:spMkLst>
            <pc:docMk/>
            <pc:sldMk cId="586739843" sldId="1509"/>
            <ac:spMk id="25" creationId="{938E670E-1B78-4D51-A3EF-FCD7B51E46E1}"/>
          </ac:spMkLst>
        </pc:spChg>
        <pc:grpChg chg="del">
          <ac:chgData name="Natalia Norato Mora" userId="a7f20160-359e-4cef-8b73-f8491900a007" providerId="ADAL" clId="{48C054D0-8C90-4F80-8EBD-731C875BC885}" dt="2020-01-23T15:29:26.092" v="1323" actId="478"/>
          <ac:grpSpMkLst>
            <pc:docMk/>
            <pc:sldMk cId="586739843" sldId="1509"/>
            <ac:grpSpMk id="6" creationId="{6A7E3E26-CF4F-4D76-AB04-50E9BFA9EB44}"/>
          </ac:grpSpMkLst>
        </pc:grpChg>
        <pc:grpChg chg="del">
          <ac:chgData name="Natalia Norato Mora" userId="a7f20160-359e-4cef-8b73-f8491900a007" providerId="ADAL" clId="{48C054D0-8C90-4F80-8EBD-731C875BC885}" dt="2020-01-23T15:29:26.092" v="1323" actId="478"/>
          <ac:grpSpMkLst>
            <pc:docMk/>
            <pc:sldMk cId="586739843" sldId="1509"/>
            <ac:grpSpMk id="10" creationId="{0D502ACA-5838-4172-BC58-2B7509D94BDC}"/>
          </ac:grpSpMkLst>
        </pc:grpChg>
        <pc:grpChg chg="del">
          <ac:chgData name="Natalia Norato Mora" userId="a7f20160-359e-4cef-8b73-f8491900a007" providerId="ADAL" clId="{48C054D0-8C90-4F80-8EBD-731C875BC885}" dt="2020-01-23T15:29:26.092" v="1323" actId="478"/>
          <ac:grpSpMkLst>
            <pc:docMk/>
            <pc:sldMk cId="586739843" sldId="1509"/>
            <ac:grpSpMk id="14" creationId="{66B2B58A-3BA9-4AF5-8F38-7A5DD751C409}"/>
          </ac:grpSpMkLst>
        </pc:grpChg>
        <pc:grpChg chg="del">
          <ac:chgData name="Natalia Norato Mora" userId="a7f20160-359e-4cef-8b73-f8491900a007" providerId="ADAL" clId="{48C054D0-8C90-4F80-8EBD-731C875BC885}" dt="2020-01-23T15:29:26.092" v="1323" actId="478"/>
          <ac:grpSpMkLst>
            <pc:docMk/>
            <pc:sldMk cId="586739843" sldId="1509"/>
            <ac:grpSpMk id="18" creationId="{CC502D5E-C310-4945-9809-7E3DA14C5D0F}"/>
          </ac:grpSpMkLst>
        </pc:grpChg>
        <pc:graphicFrameChg chg="del">
          <ac:chgData name="Natalia Norato Mora" userId="a7f20160-359e-4cef-8b73-f8491900a007" providerId="ADAL" clId="{48C054D0-8C90-4F80-8EBD-731C875BC885}" dt="2020-01-23T15:29:26.092" v="1323" actId="478"/>
          <ac:graphicFrameMkLst>
            <pc:docMk/>
            <pc:sldMk cId="586739843" sldId="1509"/>
            <ac:graphicFrameMk id="22" creationId="{F8DC86F9-F204-4E01-B1DE-4FEFE328DDCD}"/>
          </ac:graphicFrameMkLst>
        </pc:graphicFrameChg>
        <pc:graphicFrameChg chg="add del">
          <ac:chgData name="Natalia Norato Mora" userId="a7f20160-359e-4cef-8b73-f8491900a007" providerId="ADAL" clId="{48C054D0-8C90-4F80-8EBD-731C875BC885}" dt="2020-01-23T16:37:05.140" v="2219" actId="478"/>
          <ac:graphicFrameMkLst>
            <pc:docMk/>
            <pc:sldMk cId="586739843" sldId="1509"/>
            <ac:graphicFrameMk id="23" creationId="{415702DE-FF31-4F36-B104-A52AC2CE0277}"/>
          </ac:graphicFrameMkLst>
        </pc:graphicFrameChg>
        <pc:graphicFrameChg chg="add del">
          <ac:chgData name="Natalia Norato Mora" userId="a7f20160-359e-4cef-8b73-f8491900a007" providerId="ADAL" clId="{48C054D0-8C90-4F80-8EBD-731C875BC885}" dt="2020-01-23T16:37:05.140" v="2219" actId="478"/>
          <ac:graphicFrameMkLst>
            <pc:docMk/>
            <pc:sldMk cId="586739843" sldId="1509"/>
            <ac:graphicFrameMk id="24" creationId="{FB2ED1D6-DA05-4E65-B9A3-4EBC389BF28F}"/>
          </ac:graphicFrameMkLst>
        </pc:graphicFrameChg>
        <pc:graphicFrameChg chg="add del">
          <ac:chgData name="Natalia Norato Mora" userId="a7f20160-359e-4cef-8b73-f8491900a007" providerId="ADAL" clId="{48C054D0-8C90-4F80-8EBD-731C875BC885}" dt="2020-01-23T16:37:07.716" v="2220" actId="478"/>
          <ac:graphicFrameMkLst>
            <pc:docMk/>
            <pc:sldMk cId="586739843" sldId="1509"/>
            <ac:graphicFrameMk id="26" creationId="{0D3EB6CE-8B71-4E5D-B022-EC0406A9B3E4}"/>
          </ac:graphicFrameMkLst>
        </pc:graphicFrameChg>
      </pc:sldChg>
      <pc:sldChg chg="addSp delSp add ord">
        <pc:chgData name="Natalia Norato Mora" userId="a7f20160-359e-4cef-8b73-f8491900a007" providerId="ADAL" clId="{48C054D0-8C90-4F80-8EBD-731C875BC885}" dt="2020-01-23T16:37:12.759" v="2221" actId="478"/>
        <pc:sldMkLst>
          <pc:docMk/>
          <pc:sldMk cId="3760150725" sldId="1510"/>
        </pc:sldMkLst>
        <pc:spChg chg="add">
          <ac:chgData name="Natalia Norato Mora" userId="a7f20160-359e-4cef-8b73-f8491900a007" providerId="ADAL" clId="{48C054D0-8C90-4F80-8EBD-731C875BC885}" dt="2020-01-23T15:30:05.108" v="1329"/>
          <ac:spMkLst>
            <pc:docMk/>
            <pc:sldMk cId="3760150725" sldId="1510"/>
            <ac:spMk id="6" creationId="{D8FE6535-3158-4F6A-9601-D504281D635B}"/>
          </ac:spMkLst>
        </pc:spChg>
        <pc:spChg chg="del">
          <ac:chgData name="Natalia Norato Mora" userId="a7f20160-359e-4cef-8b73-f8491900a007" providerId="ADAL" clId="{48C054D0-8C90-4F80-8EBD-731C875BC885}" dt="2020-01-23T15:29:56.757" v="1327" actId="478"/>
          <ac:spMkLst>
            <pc:docMk/>
            <pc:sldMk cId="3760150725" sldId="1510"/>
            <ac:spMk id="25" creationId="{938E670E-1B78-4D51-A3EF-FCD7B51E46E1}"/>
          </ac:spMkLst>
        </pc:spChg>
        <pc:graphicFrameChg chg="add del">
          <ac:chgData name="Natalia Norato Mora" userId="a7f20160-359e-4cef-8b73-f8491900a007" providerId="ADAL" clId="{48C054D0-8C90-4F80-8EBD-731C875BC885}" dt="2020-01-23T16:37:12.759" v="2221" actId="478"/>
          <ac:graphicFrameMkLst>
            <pc:docMk/>
            <pc:sldMk cId="3760150725" sldId="1510"/>
            <ac:graphicFrameMk id="7" creationId="{5AB9C37B-93F0-44E0-979D-9B70FF61F3DC}"/>
          </ac:graphicFrameMkLst>
        </pc:graphicFrameChg>
        <pc:graphicFrameChg chg="add del">
          <ac:chgData name="Natalia Norato Mora" userId="a7f20160-359e-4cef-8b73-f8491900a007" providerId="ADAL" clId="{48C054D0-8C90-4F80-8EBD-731C875BC885}" dt="2020-01-23T16:37:12.759" v="2221" actId="478"/>
          <ac:graphicFrameMkLst>
            <pc:docMk/>
            <pc:sldMk cId="3760150725" sldId="1510"/>
            <ac:graphicFrameMk id="8" creationId="{5809F983-8E25-4B58-B905-A418637BF088}"/>
          </ac:graphicFrameMkLst>
        </pc:graphicFrameChg>
        <pc:graphicFrameChg chg="del">
          <ac:chgData name="Natalia Norato Mora" userId="a7f20160-359e-4cef-8b73-f8491900a007" providerId="ADAL" clId="{48C054D0-8C90-4F80-8EBD-731C875BC885}" dt="2020-01-23T15:29:56.757" v="1327" actId="478"/>
          <ac:graphicFrameMkLst>
            <pc:docMk/>
            <pc:sldMk cId="3760150725" sldId="1510"/>
            <ac:graphicFrameMk id="23" creationId="{415702DE-FF31-4F36-B104-A52AC2CE0277}"/>
          </ac:graphicFrameMkLst>
        </pc:graphicFrameChg>
        <pc:graphicFrameChg chg="del">
          <ac:chgData name="Natalia Norato Mora" userId="a7f20160-359e-4cef-8b73-f8491900a007" providerId="ADAL" clId="{48C054D0-8C90-4F80-8EBD-731C875BC885}" dt="2020-01-23T15:29:56.757" v="1327" actId="478"/>
          <ac:graphicFrameMkLst>
            <pc:docMk/>
            <pc:sldMk cId="3760150725" sldId="1510"/>
            <ac:graphicFrameMk id="24" creationId="{FB2ED1D6-DA05-4E65-B9A3-4EBC389BF28F}"/>
          </ac:graphicFrameMkLst>
        </pc:graphicFrameChg>
        <pc:graphicFrameChg chg="del">
          <ac:chgData name="Natalia Norato Mora" userId="a7f20160-359e-4cef-8b73-f8491900a007" providerId="ADAL" clId="{48C054D0-8C90-4F80-8EBD-731C875BC885}" dt="2020-01-23T15:29:56.757" v="1327" actId="478"/>
          <ac:graphicFrameMkLst>
            <pc:docMk/>
            <pc:sldMk cId="3760150725" sldId="1510"/>
            <ac:graphicFrameMk id="26" creationId="{0D3EB6CE-8B71-4E5D-B022-EC0406A9B3E4}"/>
          </ac:graphicFrameMkLst>
        </pc:graphicFrameChg>
      </pc:sldChg>
      <pc:sldChg chg="addSp modSp add del ord">
        <pc:chgData name="Natalia Norato Mora" userId="a7f20160-359e-4cef-8b73-f8491900a007" providerId="ADAL" clId="{48C054D0-8C90-4F80-8EBD-731C875BC885}" dt="2020-01-23T16:30:21.240" v="2108" actId="47"/>
        <pc:sldMkLst>
          <pc:docMk/>
          <pc:sldMk cId="1537079697" sldId="1511"/>
        </pc:sldMkLst>
        <pc:spChg chg="mod">
          <ac:chgData name="Natalia Norato Mora" userId="a7f20160-359e-4cef-8b73-f8491900a007" providerId="ADAL" clId="{48C054D0-8C90-4F80-8EBD-731C875BC885}" dt="2020-01-23T15:33:08.865" v="1469" actId="6549"/>
          <ac:spMkLst>
            <pc:docMk/>
            <pc:sldMk cId="1537079697" sldId="1511"/>
            <ac:spMk id="8" creationId="{F8868DA1-AAEC-4DC4-AA8E-7B2871F567F9}"/>
          </ac:spMkLst>
        </pc:spChg>
        <pc:graphicFrameChg chg="add mod modGraphic">
          <ac:chgData name="Natalia Norato Mora" userId="a7f20160-359e-4cef-8b73-f8491900a007" providerId="ADAL" clId="{48C054D0-8C90-4F80-8EBD-731C875BC885}" dt="2020-01-23T16:25:30.664" v="2033" actId="20577"/>
          <ac:graphicFrameMkLst>
            <pc:docMk/>
            <pc:sldMk cId="1537079697" sldId="1511"/>
            <ac:graphicFrameMk id="3" creationId="{CFE39D4D-3496-496A-9FCA-5FC9665C31A7}"/>
          </ac:graphicFrameMkLst>
        </pc:graphicFrameChg>
      </pc:sldChg>
      <pc:sldChg chg="modSp add ord">
        <pc:chgData name="Natalia Norato Mora" userId="a7f20160-359e-4cef-8b73-f8491900a007" providerId="ADAL" clId="{48C054D0-8C90-4F80-8EBD-731C875BC885}" dt="2020-01-23T16:31:39.192" v="2121"/>
        <pc:sldMkLst>
          <pc:docMk/>
          <pc:sldMk cId="4130821545" sldId="1512"/>
        </pc:sldMkLst>
        <pc:spChg chg="mod">
          <ac:chgData name="Natalia Norato Mora" userId="a7f20160-359e-4cef-8b73-f8491900a007" providerId="ADAL" clId="{48C054D0-8C90-4F80-8EBD-731C875BC885}" dt="2020-01-23T15:32:41.824" v="1436" actId="20577"/>
          <ac:spMkLst>
            <pc:docMk/>
            <pc:sldMk cId="4130821545" sldId="1512"/>
            <ac:spMk id="8" creationId="{F8868DA1-AAEC-4DC4-AA8E-7B2871F567F9}"/>
          </ac:spMkLst>
        </pc:spChg>
      </pc:sldChg>
      <pc:sldChg chg="modSp add ord">
        <pc:chgData name="Natalia Norato Mora" userId="a7f20160-359e-4cef-8b73-f8491900a007" providerId="ADAL" clId="{48C054D0-8C90-4F80-8EBD-731C875BC885}" dt="2020-01-23T15:43:15.783" v="1722"/>
        <pc:sldMkLst>
          <pc:docMk/>
          <pc:sldMk cId="4070953229" sldId="1513"/>
        </pc:sldMkLst>
        <pc:spChg chg="mod">
          <ac:chgData name="Natalia Norato Mora" userId="a7f20160-359e-4cef-8b73-f8491900a007" providerId="ADAL" clId="{48C054D0-8C90-4F80-8EBD-731C875BC885}" dt="2020-01-23T15:33:49.381" v="1509" actId="20577"/>
          <ac:spMkLst>
            <pc:docMk/>
            <pc:sldMk cId="4070953229" sldId="1513"/>
            <ac:spMk id="2" creationId="{AEC191DA-7149-46E8-B998-47DB4493B88D}"/>
          </ac:spMkLst>
        </pc:spChg>
      </pc:sldChg>
      <pc:sldChg chg="modSp add ord">
        <pc:chgData name="Natalia Norato Mora" userId="a7f20160-359e-4cef-8b73-f8491900a007" providerId="ADAL" clId="{48C054D0-8C90-4F80-8EBD-731C875BC885}" dt="2020-01-23T16:52:46.518" v="2254" actId="6549"/>
        <pc:sldMkLst>
          <pc:docMk/>
          <pc:sldMk cId="4003905058" sldId="1514"/>
        </pc:sldMkLst>
        <pc:spChg chg="mod">
          <ac:chgData name="Natalia Norato Mora" userId="a7f20160-359e-4cef-8b73-f8491900a007" providerId="ADAL" clId="{48C054D0-8C90-4F80-8EBD-731C875BC885}" dt="2020-01-23T15:35:38.339" v="1570" actId="20577"/>
          <ac:spMkLst>
            <pc:docMk/>
            <pc:sldMk cId="4003905058" sldId="1514"/>
            <ac:spMk id="18" creationId="{6F5F41C8-DA76-448B-BF4C-CBC427648CEF}"/>
          </ac:spMkLst>
        </pc:spChg>
        <pc:graphicFrameChg chg="mod modGraphic">
          <ac:chgData name="Natalia Norato Mora" userId="a7f20160-359e-4cef-8b73-f8491900a007" providerId="ADAL" clId="{48C054D0-8C90-4F80-8EBD-731C875BC885}" dt="2020-01-23T16:52:46.518" v="2254" actId="6549"/>
          <ac:graphicFrameMkLst>
            <pc:docMk/>
            <pc:sldMk cId="4003905058" sldId="1514"/>
            <ac:graphicFrameMk id="17" creationId="{62268CC2-A194-4528-A868-C138FCC774FC}"/>
          </ac:graphicFrameMkLst>
        </pc:graphicFrameChg>
      </pc:sldChg>
      <pc:sldChg chg="modSp add">
        <pc:chgData name="Natalia Norato Mora" userId="a7f20160-359e-4cef-8b73-f8491900a007" providerId="ADAL" clId="{48C054D0-8C90-4F80-8EBD-731C875BC885}" dt="2020-01-23T15:42:53.094" v="1720" actId="20577"/>
        <pc:sldMkLst>
          <pc:docMk/>
          <pc:sldMk cId="2712030091" sldId="1515"/>
        </pc:sldMkLst>
        <pc:spChg chg="mod">
          <ac:chgData name="Natalia Norato Mora" userId="a7f20160-359e-4cef-8b73-f8491900a007" providerId="ADAL" clId="{48C054D0-8C90-4F80-8EBD-731C875BC885}" dt="2020-01-23T15:42:53.094" v="1720" actId="20577"/>
          <ac:spMkLst>
            <pc:docMk/>
            <pc:sldMk cId="2712030091" sldId="1515"/>
            <ac:spMk id="18" creationId="{6F5F41C8-DA76-448B-BF4C-CBC427648CEF}"/>
          </ac:spMkLst>
        </pc:spChg>
      </pc:sldChg>
      <pc:sldChg chg="modSp add ord">
        <pc:chgData name="Natalia Norato Mora" userId="a7f20160-359e-4cef-8b73-f8491900a007" providerId="ADAL" clId="{48C054D0-8C90-4F80-8EBD-731C875BC885}" dt="2020-01-23T16:34:43.350" v="2173" actId="20577"/>
        <pc:sldMkLst>
          <pc:docMk/>
          <pc:sldMk cId="2152721759" sldId="1516"/>
        </pc:sldMkLst>
        <pc:spChg chg="mod">
          <ac:chgData name="Natalia Norato Mora" userId="a7f20160-359e-4cef-8b73-f8491900a007" providerId="ADAL" clId="{48C054D0-8C90-4F80-8EBD-731C875BC885}" dt="2020-01-23T15:45:09.509" v="1772" actId="20577"/>
          <ac:spMkLst>
            <pc:docMk/>
            <pc:sldMk cId="2152721759" sldId="1516"/>
            <ac:spMk id="18" creationId="{6F5F41C8-DA76-448B-BF4C-CBC427648CEF}"/>
          </ac:spMkLst>
        </pc:spChg>
        <pc:graphicFrameChg chg="mod modGraphic">
          <ac:chgData name="Natalia Norato Mora" userId="a7f20160-359e-4cef-8b73-f8491900a007" providerId="ADAL" clId="{48C054D0-8C90-4F80-8EBD-731C875BC885}" dt="2020-01-23T16:34:43.350" v="2173" actId="20577"/>
          <ac:graphicFrameMkLst>
            <pc:docMk/>
            <pc:sldMk cId="2152721759" sldId="1516"/>
            <ac:graphicFrameMk id="17" creationId="{62268CC2-A194-4528-A868-C138FCC774FC}"/>
          </ac:graphicFrameMkLst>
        </pc:graphicFrameChg>
      </pc:sldChg>
      <pc:sldChg chg="modSp add ord modNotesTx">
        <pc:chgData name="Natalia Norato Mora" userId="a7f20160-359e-4cef-8b73-f8491900a007" providerId="ADAL" clId="{48C054D0-8C90-4F80-8EBD-731C875BC885}" dt="2020-01-23T16:35:19.716" v="2194" actId="20577"/>
        <pc:sldMkLst>
          <pc:docMk/>
          <pc:sldMk cId="86620373" sldId="1517"/>
        </pc:sldMkLst>
        <pc:spChg chg="mod">
          <ac:chgData name="Natalia Norato Mora" userId="a7f20160-359e-4cef-8b73-f8491900a007" providerId="ADAL" clId="{48C054D0-8C90-4F80-8EBD-731C875BC885}" dt="2020-01-23T16:35:19.716" v="2194" actId="20577"/>
          <ac:spMkLst>
            <pc:docMk/>
            <pc:sldMk cId="86620373" sldId="1517"/>
            <ac:spMk id="4" creationId="{CD0CEE47-9F27-470B-83CB-FAF541F809F5}"/>
          </ac:spMkLst>
        </pc:spChg>
        <pc:graphicFrameChg chg="mod modGraphic">
          <ac:chgData name="Natalia Norato Mora" userId="a7f20160-359e-4cef-8b73-f8491900a007" providerId="ADAL" clId="{48C054D0-8C90-4F80-8EBD-731C875BC885}" dt="2020-01-23T16:35:08.320" v="2184" actId="20577"/>
          <ac:graphicFrameMkLst>
            <pc:docMk/>
            <pc:sldMk cId="86620373" sldId="1517"/>
            <ac:graphicFrameMk id="5" creationId="{6B6E603C-41E3-40D2-B9E8-3040797C3162}"/>
          </ac:graphicFrameMkLst>
        </pc:graphicFrameChg>
        <pc:graphicFrameChg chg="mod modGraphic">
          <ac:chgData name="Natalia Norato Mora" userId="a7f20160-359e-4cef-8b73-f8491900a007" providerId="ADAL" clId="{48C054D0-8C90-4F80-8EBD-731C875BC885}" dt="2020-01-23T15:47:00.557" v="1809" actId="6549"/>
          <ac:graphicFrameMkLst>
            <pc:docMk/>
            <pc:sldMk cId="86620373" sldId="1517"/>
            <ac:graphicFrameMk id="6" creationId="{2E8FB109-44B1-47AB-B445-939052A87A1D}"/>
          </ac:graphicFrameMkLst>
        </pc:graphicFrameChg>
      </pc:sldChg>
      <pc:sldChg chg="delSp modSp add ord">
        <pc:chgData name="Natalia Norato Mora" userId="a7f20160-359e-4cef-8b73-f8491900a007" providerId="ADAL" clId="{48C054D0-8C90-4F80-8EBD-731C875BC885}" dt="2020-01-23T16:31:18.702" v="2116"/>
        <pc:sldMkLst>
          <pc:docMk/>
          <pc:sldMk cId="2750851989" sldId="1518"/>
        </pc:sldMkLst>
        <pc:spChg chg="mod">
          <ac:chgData name="Natalia Norato Mora" userId="a7f20160-359e-4cef-8b73-f8491900a007" providerId="ADAL" clId="{48C054D0-8C90-4F80-8EBD-731C875BC885}" dt="2020-01-23T15:47:54.660" v="1858" actId="6549"/>
          <ac:spMkLst>
            <pc:docMk/>
            <pc:sldMk cId="2750851989" sldId="1518"/>
            <ac:spMk id="7" creationId="{DF2CEB98-1D9C-4476-8D09-5861CDBE5569}"/>
          </ac:spMkLst>
        </pc:spChg>
        <pc:graphicFrameChg chg="del">
          <ac:chgData name="Natalia Norato Mora" userId="a7f20160-359e-4cef-8b73-f8491900a007" providerId="ADAL" clId="{48C054D0-8C90-4F80-8EBD-731C875BC885}" dt="2020-01-23T15:47:28.105" v="1813" actId="478"/>
          <ac:graphicFrameMkLst>
            <pc:docMk/>
            <pc:sldMk cId="2750851989" sldId="1518"/>
            <ac:graphicFrameMk id="8" creationId="{540BFDC2-CF99-4870-A0A5-808542854392}"/>
          </ac:graphicFrameMkLst>
        </pc:graphicFrameChg>
      </pc:sldChg>
      <pc:sldChg chg="delSp modSp add ord">
        <pc:chgData name="Natalia Norato Mora" userId="a7f20160-359e-4cef-8b73-f8491900a007" providerId="ADAL" clId="{48C054D0-8C90-4F80-8EBD-731C875BC885}" dt="2020-01-23T15:51:09.066" v="1878"/>
        <pc:sldMkLst>
          <pc:docMk/>
          <pc:sldMk cId="2996498752" sldId="1519"/>
        </pc:sldMkLst>
        <pc:spChg chg="del mod">
          <ac:chgData name="Natalia Norato Mora" userId="a7f20160-359e-4cef-8b73-f8491900a007" providerId="ADAL" clId="{48C054D0-8C90-4F80-8EBD-731C875BC885}" dt="2020-01-23T15:51:01.412" v="1876" actId="478"/>
          <ac:spMkLst>
            <pc:docMk/>
            <pc:sldMk cId="2996498752" sldId="1519"/>
            <ac:spMk id="7" creationId="{DF2CEB98-1D9C-4476-8D09-5861CDBE5569}"/>
          </ac:spMkLst>
        </pc:spChg>
      </pc:sldChg>
      <pc:sldChg chg="add">
        <pc:chgData name="Natalia Norato Mora" userId="a7f20160-359e-4cef-8b73-f8491900a007" providerId="ADAL" clId="{48C054D0-8C90-4F80-8EBD-731C875BC885}" dt="2020-01-23T15:50:51.371" v="1875"/>
        <pc:sldMkLst>
          <pc:docMk/>
          <pc:sldMk cId="608454340" sldId="1520"/>
        </pc:sldMkLst>
      </pc:sldChg>
      <pc:sldChg chg="modSp add ord">
        <pc:chgData name="Natalia Norato Mora" userId="a7f20160-359e-4cef-8b73-f8491900a007" providerId="ADAL" clId="{48C054D0-8C90-4F80-8EBD-731C875BC885}" dt="2020-01-23T16:33:48.920" v="2148" actId="6549"/>
        <pc:sldMkLst>
          <pc:docMk/>
          <pc:sldMk cId="1966840448" sldId="1521"/>
        </pc:sldMkLst>
        <pc:spChg chg="mod">
          <ac:chgData name="Natalia Norato Mora" userId="a7f20160-359e-4cef-8b73-f8491900a007" providerId="ADAL" clId="{48C054D0-8C90-4F80-8EBD-731C875BC885}" dt="2020-01-23T16:33:48.920" v="2148" actId="6549"/>
          <ac:spMkLst>
            <pc:docMk/>
            <pc:sldMk cId="1966840448" sldId="1521"/>
            <ac:spMk id="8" creationId="{F8868DA1-AAEC-4DC4-AA8E-7B2871F567F9}"/>
          </ac:spMkLst>
        </pc:spChg>
      </pc:sldChg>
      <pc:sldMasterChg chg="delSldLayout">
        <pc:chgData name="Natalia Norato Mora" userId="a7f20160-359e-4cef-8b73-f8491900a007" providerId="ADAL" clId="{48C054D0-8C90-4F80-8EBD-731C875BC885}" dt="2020-01-23T15:30:06.787" v="1330" actId="47"/>
        <pc:sldMasterMkLst>
          <pc:docMk/>
          <pc:sldMasterMk cId="3920709924" sldId="2147483660"/>
        </pc:sldMasterMkLst>
        <pc:sldLayoutChg chg="del">
          <pc:chgData name="Natalia Norato Mora" userId="a7f20160-359e-4cef-8b73-f8491900a007" providerId="ADAL" clId="{48C054D0-8C90-4F80-8EBD-731C875BC885}" dt="2020-01-23T15:30:06.787" v="1330" actId="47"/>
          <pc:sldLayoutMkLst>
            <pc:docMk/>
            <pc:sldMasterMk cId="3920709924" sldId="2147483660"/>
            <pc:sldLayoutMk cId="2845643657" sldId="2147483672"/>
          </pc:sldLayoutMkLst>
        </pc:sldLayoutChg>
      </pc:sldMasterChg>
    </pc:docChg>
  </pc:docChgLst>
  <pc:docChgLst>
    <pc:chgData name="Alexander Perea Mena" userId="S::alexander.perea@umv.gov.co::63acb081-0e69-41e7-aeae-9c6446dad6b1" providerId="AD" clId="Web-{E80FFA9A-2ACC-ABAD-C673-F1633F117DB0}"/>
    <pc:docChg chg="modSld">
      <pc:chgData name="Alexander Perea Mena" userId="S::alexander.perea@umv.gov.co::63acb081-0e69-41e7-aeae-9c6446dad6b1" providerId="AD" clId="Web-{E80FFA9A-2ACC-ABAD-C673-F1633F117DB0}" dt="2020-03-12T20:03:22.282" v="5"/>
      <pc:docMkLst>
        <pc:docMk/>
      </pc:docMkLst>
      <pc:sldChg chg="addSp delSp modSp">
        <pc:chgData name="Alexander Perea Mena" userId="S::alexander.perea@umv.gov.co::63acb081-0e69-41e7-aeae-9c6446dad6b1" providerId="AD" clId="Web-{E80FFA9A-2ACC-ABAD-C673-F1633F117DB0}" dt="2020-03-12T20:03:22.282" v="5"/>
        <pc:sldMkLst>
          <pc:docMk/>
          <pc:sldMk cId="580708301" sldId="258"/>
        </pc:sldMkLst>
        <pc:spChg chg="add del mod">
          <ac:chgData name="Alexander Perea Mena" userId="S::alexander.perea@umv.gov.co::63acb081-0e69-41e7-aeae-9c6446dad6b1" providerId="AD" clId="Web-{E80FFA9A-2ACC-ABAD-C673-F1633F117DB0}" dt="2020-03-12T20:03:22.282" v="5"/>
          <ac:spMkLst>
            <pc:docMk/>
            <pc:sldMk cId="580708301" sldId="258"/>
            <ac:spMk id="9" creationId="{FE8835CE-5F8E-48CC-A48F-DAAC598092C5}"/>
          </ac:spMkLst>
        </pc:spChg>
      </pc:sldChg>
    </pc:docChg>
  </pc:docChgLst>
  <pc:docChgLst>
    <pc:chgData name="Andrea del Pilar Zambrano Barrios" userId="1519e40c-9e7f-40e0-9e92-d841ec5ff672" providerId="ADAL" clId="{6121AD2D-1987-4D34-8D79-48EF41C2BD06}"/>
    <pc:docChg chg="undo custSel addSld delSld modSld">
      <pc:chgData name="Andrea del Pilar Zambrano Barrios" userId="1519e40c-9e7f-40e0-9e92-d841ec5ff672" providerId="ADAL" clId="{6121AD2D-1987-4D34-8D79-48EF41C2BD06}" dt="2020-01-29T13:48:01.850" v="1663" actId="20577"/>
      <pc:docMkLst>
        <pc:docMk/>
      </pc:docMkLst>
      <pc:sldChg chg="addSp modSp">
        <pc:chgData name="Andrea del Pilar Zambrano Barrios" userId="1519e40c-9e7f-40e0-9e92-d841ec5ff672" providerId="ADAL" clId="{6121AD2D-1987-4D34-8D79-48EF41C2BD06}" dt="2020-01-27T13:48:11.517" v="74" actId="113"/>
        <pc:sldMkLst>
          <pc:docMk/>
          <pc:sldMk cId="757298247" sldId="1490"/>
        </pc:sldMkLst>
        <pc:spChg chg="mod">
          <ac:chgData name="Andrea del Pilar Zambrano Barrios" userId="1519e40c-9e7f-40e0-9e92-d841ec5ff672" providerId="ADAL" clId="{6121AD2D-1987-4D34-8D79-48EF41C2BD06}" dt="2020-01-27T13:48:11.517" v="74" actId="113"/>
          <ac:spMkLst>
            <pc:docMk/>
            <pc:sldMk cId="757298247" sldId="1490"/>
            <ac:spMk id="8" creationId="{F8868DA1-AAEC-4DC4-AA8E-7B2871F567F9}"/>
          </ac:spMkLst>
        </pc:spChg>
        <pc:graphicFrameChg chg="add mod modGraphic">
          <ac:chgData name="Andrea del Pilar Zambrano Barrios" userId="1519e40c-9e7f-40e0-9e92-d841ec5ff672" providerId="ADAL" clId="{6121AD2D-1987-4D34-8D79-48EF41C2BD06}" dt="2020-01-27T13:40:40.259" v="23" actId="2165"/>
          <ac:graphicFrameMkLst>
            <pc:docMk/>
            <pc:sldMk cId="757298247" sldId="1490"/>
            <ac:graphicFrameMk id="2" creationId="{A4892764-5E21-4EE7-980A-96BE399F2C5B}"/>
          </ac:graphicFrameMkLst>
        </pc:graphicFrameChg>
      </pc:sldChg>
      <pc:sldChg chg="modSp del">
        <pc:chgData name="Andrea del Pilar Zambrano Barrios" userId="1519e40c-9e7f-40e0-9e92-d841ec5ff672" providerId="ADAL" clId="{6121AD2D-1987-4D34-8D79-48EF41C2BD06}" dt="2020-01-27T13:49:49.513" v="110" actId="2696"/>
        <pc:sldMkLst>
          <pc:docMk/>
          <pc:sldMk cId="4130821545" sldId="1512"/>
        </pc:sldMkLst>
        <pc:spChg chg="mod">
          <ac:chgData name="Andrea del Pilar Zambrano Barrios" userId="1519e40c-9e7f-40e0-9e92-d841ec5ff672" providerId="ADAL" clId="{6121AD2D-1987-4D34-8D79-48EF41C2BD06}" dt="2020-01-27T13:48:21.925" v="76" actId="113"/>
          <ac:spMkLst>
            <pc:docMk/>
            <pc:sldMk cId="4130821545" sldId="1512"/>
            <ac:spMk id="8" creationId="{F8868DA1-AAEC-4DC4-AA8E-7B2871F567F9}"/>
          </ac:spMkLst>
        </pc:spChg>
      </pc:sldChg>
      <pc:sldChg chg="modSp">
        <pc:chgData name="Andrea del Pilar Zambrano Barrios" userId="1519e40c-9e7f-40e0-9e92-d841ec5ff672" providerId="ADAL" clId="{6121AD2D-1987-4D34-8D79-48EF41C2BD06}" dt="2020-01-29T13:48:01.850" v="1663" actId="20577"/>
        <pc:sldMkLst>
          <pc:docMk/>
          <pc:sldMk cId="2152721759" sldId="1516"/>
        </pc:sldMkLst>
        <pc:graphicFrameChg chg="modGraphic">
          <ac:chgData name="Andrea del Pilar Zambrano Barrios" userId="1519e40c-9e7f-40e0-9e92-d841ec5ff672" providerId="ADAL" clId="{6121AD2D-1987-4D34-8D79-48EF41C2BD06}" dt="2020-01-29T13:48:01.850" v="1663" actId="20577"/>
          <ac:graphicFrameMkLst>
            <pc:docMk/>
            <pc:sldMk cId="2152721759" sldId="1516"/>
            <ac:graphicFrameMk id="17" creationId="{62268CC2-A194-4528-A868-C138FCC774FC}"/>
          </ac:graphicFrameMkLst>
        </pc:graphicFrameChg>
      </pc:sldChg>
      <pc:sldChg chg="addSp modSp">
        <pc:chgData name="Andrea del Pilar Zambrano Barrios" userId="1519e40c-9e7f-40e0-9e92-d841ec5ff672" providerId="ADAL" clId="{6121AD2D-1987-4D34-8D79-48EF41C2BD06}" dt="2020-01-27T14:33:35.057" v="1658" actId="20577"/>
        <pc:sldMkLst>
          <pc:docMk/>
          <pc:sldMk cId="2750851989" sldId="1518"/>
        </pc:sldMkLst>
        <pc:spChg chg="mod">
          <ac:chgData name="Andrea del Pilar Zambrano Barrios" userId="1519e40c-9e7f-40e0-9e92-d841ec5ff672" providerId="ADAL" clId="{6121AD2D-1987-4D34-8D79-48EF41C2BD06}" dt="2020-01-27T14:27:58.994" v="1379" actId="14100"/>
          <ac:spMkLst>
            <pc:docMk/>
            <pc:sldMk cId="2750851989" sldId="1518"/>
            <ac:spMk id="7" creationId="{DF2CEB98-1D9C-4476-8D09-5861CDBE5569}"/>
          </ac:spMkLst>
        </pc:spChg>
        <pc:graphicFrameChg chg="add mod modGraphic">
          <ac:chgData name="Andrea del Pilar Zambrano Barrios" userId="1519e40c-9e7f-40e0-9e92-d841ec5ff672" providerId="ADAL" clId="{6121AD2D-1987-4D34-8D79-48EF41C2BD06}" dt="2020-01-27T14:33:35.057" v="1658" actId="20577"/>
          <ac:graphicFrameMkLst>
            <pc:docMk/>
            <pc:sldMk cId="2750851989" sldId="1518"/>
            <ac:graphicFrameMk id="2" creationId="{D8F20402-1EA8-46A2-86BC-1639E1E05B84}"/>
          </ac:graphicFrameMkLst>
        </pc:graphicFrameChg>
      </pc:sldChg>
      <pc:sldChg chg="addSp modSp">
        <pc:chgData name="Andrea del Pilar Zambrano Barrios" userId="1519e40c-9e7f-40e0-9e92-d841ec5ff672" providerId="ADAL" clId="{6121AD2D-1987-4D34-8D79-48EF41C2BD06}" dt="2020-01-27T14:09:38.934" v="759" actId="13822"/>
        <pc:sldMkLst>
          <pc:docMk/>
          <pc:sldMk cId="608454340" sldId="1520"/>
        </pc:sldMkLst>
        <pc:spChg chg="add mod">
          <ac:chgData name="Andrea del Pilar Zambrano Barrios" userId="1519e40c-9e7f-40e0-9e92-d841ec5ff672" providerId="ADAL" clId="{6121AD2D-1987-4D34-8D79-48EF41C2BD06}" dt="2020-01-27T14:00:51.673" v="429" actId="123"/>
          <ac:spMkLst>
            <pc:docMk/>
            <pc:sldMk cId="608454340" sldId="1520"/>
            <ac:spMk id="2" creationId="{F72870A8-FC3B-4585-B03E-DCF56636395B}"/>
          </ac:spMkLst>
        </pc:spChg>
        <pc:spChg chg="add mod">
          <ac:chgData name="Andrea del Pilar Zambrano Barrios" userId="1519e40c-9e7f-40e0-9e92-d841ec5ff672" providerId="ADAL" clId="{6121AD2D-1987-4D34-8D79-48EF41C2BD06}" dt="2020-01-27T14:09:38.934" v="759" actId="13822"/>
          <ac:spMkLst>
            <pc:docMk/>
            <pc:sldMk cId="608454340" sldId="1520"/>
            <ac:spMk id="5" creationId="{0810C703-5631-4BBB-A824-81B6BDA01358}"/>
          </ac:spMkLst>
        </pc:spChg>
        <pc:spChg chg="mod">
          <ac:chgData name="Andrea del Pilar Zambrano Barrios" userId="1519e40c-9e7f-40e0-9e92-d841ec5ff672" providerId="ADAL" clId="{6121AD2D-1987-4D34-8D79-48EF41C2BD06}" dt="2020-01-27T13:50:12.697" v="112" actId="108"/>
          <ac:spMkLst>
            <pc:docMk/>
            <pc:sldMk cId="608454340" sldId="1520"/>
            <ac:spMk id="7" creationId="{DF2CEB98-1D9C-4476-8D09-5861CDBE5569}"/>
          </ac:spMkLst>
        </pc:spChg>
        <pc:graphicFrameChg chg="add mod modGraphic">
          <ac:chgData name="Andrea del Pilar Zambrano Barrios" userId="1519e40c-9e7f-40e0-9e92-d841ec5ff672" providerId="ADAL" clId="{6121AD2D-1987-4D34-8D79-48EF41C2BD06}" dt="2020-01-27T14:09:01.271" v="743" actId="20577"/>
          <ac:graphicFrameMkLst>
            <pc:docMk/>
            <pc:sldMk cId="608454340" sldId="1520"/>
            <ac:graphicFrameMk id="3" creationId="{5391AEE4-B25A-4A8F-9FFD-E39E7FF0FDD0}"/>
          </ac:graphicFrameMkLst>
        </pc:graphicFrameChg>
      </pc:sldChg>
      <pc:sldChg chg="addSp delSp modSp add">
        <pc:chgData name="Andrea del Pilar Zambrano Barrios" userId="1519e40c-9e7f-40e0-9e92-d841ec5ff672" providerId="ADAL" clId="{6121AD2D-1987-4D34-8D79-48EF41C2BD06}" dt="2020-01-27T14:24:52.616" v="1319" actId="2165"/>
        <pc:sldMkLst>
          <pc:docMk/>
          <pc:sldMk cId="2724099758" sldId="1522"/>
        </pc:sldMkLst>
        <pc:spChg chg="add mod">
          <ac:chgData name="Andrea del Pilar Zambrano Barrios" userId="1519e40c-9e7f-40e0-9e92-d841ec5ff672" providerId="ADAL" clId="{6121AD2D-1987-4D34-8D79-48EF41C2BD06}" dt="2020-01-27T14:23:19.295" v="1220" actId="1076"/>
          <ac:spMkLst>
            <pc:docMk/>
            <pc:sldMk cId="2724099758" sldId="1522"/>
            <ac:spMk id="3" creationId="{143FCEFE-02B9-4AA3-99D0-76C85AB4F9F7}"/>
          </ac:spMkLst>
        </pc:spChg>
        <pc:spChg chg="del">
          <ac:chgData name="Andrea del Pilar Zambrano Barrios" userId="1519e40c-9e7f-40e0-9e92-d841ec5ff672" providerId="ADAL" clId="{6121AD2D-1987-4D34-8D79-48EF41C2BD06}" dt="2020-01-27T13:49:27.506" v="80" actId="478"/>
          <ac:spMkLst>
            <pc:docMk/>
            <pc:sldMk cId="2724099758" sldId="1522"/>
            <ac:spMk id="7" creationId="{DF2CEB98-1D9C-4476-8D09-5861CDBE5569}"/>
          </ac:spMkLst>
        </pc:spChg>
        <pc:graphicFrameChg chg="add mod modGraphic">
          <ac:chgData name="Andrea del Pilar Zambrano Barrios" userId="1519e40c-9e7f-40e0-9e92-d841ec5ff672" providerId="ADAL" clId="{6121AD2D-1987-4D34-8D79-48EF41C2BD06}" dt="2020-01-27T14:24:52.616" v="1319" actId="2165"/>
          <ac:graphicFrameMkLst>
            <pc:docMk/>
            <pc:sldMk cId="2724099758" sldId="1522"/>
            <ac:graphicFrameMk id="2" creationId="{0382B824-3F13-4A95-A219-FEA867B53CD6}"/>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Lina%20Guzman\OneDrive%20-%20uaermv\Carpeta%20UMV%20curentena\Informe%20Indicadores\1.%20APIC\1.APIC-IND-001-V7_Porcentaje_de_Respuesta_a_PQRSFD_Respondidas_Fuera_de_Terminos_Legal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1" Type="http://schemas.openxmlformats.org/officeDocument/2006/relationships/package" Target="../embeddings/Hoja_de_c_lculo_de_Microsoft_Excel14.xlsx"/></Relationships>
</file>

<file path=ppt/charts/_rels/chart28.xml.rels><?xml version="1.0" encoding="UTF-8" standalone="yes"?>
<Relationships xmlns="http://schemas.openxmlformats.org/package/2006/relationships"><Relationship Id="rId3" Type="http://schemas.openxmlformats.org/officeDocument/2006/relationships/package" Target="../embeddings/Hoja_de_c_lculo_de_Microsoft_Excel15.xlsx"/><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34.xml"/><Relationship Id="rId1" Type="http://schemas.microsoft.com/office/2011/relationships/chartStyle" Target="style34.xml"/></Relationships>
</file>

<file path=ppt/charts/_rels/chart36.xml.rels><?xml version="1.0" encoding="UTF-8" standalone="yes"?>
<Relationships xmlns="http://schemas.openxmlformats.org/package/2006/relationships"><Relationship Id="rId3" Type="http://schemas.openxmlformats.org/officeDocument/2006/relationships/package" Target="../embeddings/Hoja_de_c_lculo_de_Microsoft_Excel19.xlsx"/><Relationship Id="rId2" Type="http://schemas.microsoft.com/office/2011/relationships/chartColorStyle" Target="colors35.xml"/><Relationship Id="rId1" Type="http://schemas.microsoft.com/office/2011/relationships/chartStyle" Target="style35.xml"/></Relationships>
</file>

<file path=ppt/charts/_rels/chart37.xml.rels><?xml version="1.0" encoding="UTF-8" standalone="yes"?>
<Relationships xmlns="http://schemas.openxmlformats.org/package/2006/relationships"><Relationship Id="rId3" Type="http://schemas.openxmlformats.org/officeDocument/2006/relationships/package" Target="../embeddings/Hoja_de_c_lculo_de_Microsoft_Excel20.xlsx"/><Relationship Id="rId2" Type="http://schemas.microsoft.com/office/2011/relationships/chartColorStyle" Target="colors36.xml"/><Relationship Id="rId1" Type="http://schemas.microsoft.com/office/2011/relationships/chartStyle" Target="style36.xml"/></Relationships>
</file>

<file path=ppt/charts/_rels/chart38.xml.rels><?xml version="1.0" encoding="UTF-8" standalone="yes"?>
<Relationships xmlns="http://schemas.openxmlformats.org/package/2006/relationships"><Relationship Id="rId3" Type="http://schemas.openxmlformats.org/officeDocument/2006/relationships/package" Target="../embeddings/Hoja_de_c_lculo_de_Microsoft_Excel21.xlsx"/><Relationship Id="rId2" Type="http://schemas.microsoft.com/office/2011/relationships/chartColorStyle" Target="colors37.xml"/><Relationship Id="rId1" Type="http://schemas.microsoft.com/office/2011/relationships/chartStyle" Target="style37.xml"/></Relationships>
</file>

<file path=ppt/charts/_rels/chart39.xml.rels><?xml version="1.0" encoding="UTF-8" standalone="yes"?>
<Relationships xmlns="http://schemas.openxmlformats.org/package/2006/relationships"><Relationship Id="rId1" Type="http://schemas.openxmlformats.org/officeDocument/2006/relationships/package" Target="../embeddings/Hoja_de_c_lculo_de_Microsoft_Excel22.xlsx"/></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Hoja_de_c_lculo_de_Microsoft_Excel23.xlsx"/><Relationship Id="rId2" Type="http://schemas.microsoft.com/office/2011/relationships/chartColorStyle" Target="colors38.xml"/><Relationship Id="rId1" Type="http://schemas.microsoft.com/office/2011/relationships/chartStyle" Target="style38.xml"/></Relationships>
</file>

<file path=ppt/charts/_rels/chart41.xml.rels><?xml version="1.0" encoding="UTF-8" standalone="yes"?>
<Relationships xmlns="http://schemas.openxmlformats.org/package/2006/relationships"><Relationship Id="rId3" Type="http://schemas.openxmlformats.org/officeDocument/2006/relationships/package" Target="../embeddings/Hoja_de_c_lculo_de_Microsoft_Excel24.xlsx"/><Relationship Id="rId2" Type="http://schemas.microsoft.com/office/2011/relationships/chartColorStyle" Target="colors39.xml"/><Relationship Id="rId1" Type="http://schemas.microsoft.com/office/2011/relationships/chartStyle" Target="style39.xml"/></Relationships>
</file>

<file path=ppt/charts/_rels/chart42.xml.rels><?xml version="1.0" encoding="UTF-8" standalone="yes"?>
<Relationships xmlns="http://schemas.openxmlformats.org/package/2006/relationships"><Relationship Id="rId3" Type="http://schemas.openxmlformats.org/officeDocument/2006/relationships/package" Target="../embeddings/Hoja_de_c_lculo_de_Microsoft_Excel25.xlsx"/><Relationship Id="rId2" Type="http://schemas.microsoft.com/office/2011/relationships/chartColorStyle" Target="colors40.xml"/><Relationship Id="rId1" Type="http://schemas.microsoft.com/office/2011/relationships/chartStyle" Target="style40.xml"/></Relationships>
</file>

<file path=ppt/charts/_rels/chart43.xml.rels><?xml version="1.0" encoding="UTF-8" standalone="yes"?>
<Relationships xmlns="http://schemas.openxmlformats.org/package/2006/relationships"><Relationship Id="rId3" Type="http://schemas.openxmlformats.org/officeDocument/2006/relationships/package" Target="../embeddings/Hoja_de_c_lculo_de_Microsoft_Excel26.xlsx"/><Relationship Id="rId2" Type="http://schemas.microsoft.com/office/2011/relationships/chartColorStyle" Target="colors41.xml"/><Relationship Id="rId1" Type="http://schemas.microsoft.com/office/2011/relationships/chartStyle" Target="style41.xml"/></Relationships>
</file>

<file path=ppt/charts/_rels/chart44.xml.rels><?xml version="1.0" encoding="UTF-8" standalone="yes"?>
<Relationships xmlns="http://schemas.openxmlformats.org/package/2006/relationships"><Relationship Id="rId3" Type="http://schemas.openxmlformats.org/officeDocument/2006/relationships/package" Target="../embeddings/Hoja_de_c_lculo_de_Microsoft_Excel27.xlsx"/><Relationship Id="rId2" Type="http://schemas.microsoft.com/office/2011/relationships/chartColorStyle" Target="colors42.xml"/><Relationship Id="rId1" Type="http://schemas.microsoft.com/office/2011/relationships/chartStyle" Target="style42.xml"/></Relationships>
</file>

<file path=ppt/charts/_rels/chart45.xml.rels><?xml version="1.0" encoding="UTF-8" standalone="yes"?>
<Relationships xmlns="http://schemas.openxmlformats.org/package/2006/relationships"><Relationship Id="rId3" Type="http://schemas.openxmlformats.org/officeDocument/2006/relationships/package" Target="../embeddings/Hoja_de_c_lculo_de_Microsoft_Excel28.xlsx"/><Relationship Id="rId2" Type="http://schemas.microsoft.com/office/2011/relationships/chartColorStyle" Target="colors43.xml"/><Relationship Id="rId1" Type="http://schemas.microsoft.com/office/2011/relationships/chartStyle" Target="style43.xml"/></Relationships>
</file>

<file path=ppt/charts/_rels/chart46.xml.rels><?xml version="1.0" encoding="UTF-8" standalone="yes"?>
<Relationships xmlns="http://schemas.openxmlformats.org/package/2006/relationships"><Relationship Id="rId3" Type="http://schemas.openxmlformats.org/officeDocument/2006/relationships/package" Target="../embeddings/Hoja_de_c_lculo_de_Microsoft_Excel29.xlsx"/><Relationship Id="rId2" Type="http://schemas.microsoft.com/office/2011/relationships/chartColorStyle" Target="colors44.xml"/><Relationship Id="rId1" Type="http://schemas.microsoft.com/office/2011/relationships/chartStyle" Target="style4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a:t>APIC-IND-001</a:t>
            </a:r>
          </a:p>
        </c:rich>
      </c:tx>
      <c:layout>
        <c:manualLayout>
          <c:xMode val="edge"/>
          <c:yMode val="edge"/>
          <c:x val="0.41646448416205123"/>
          <c:y val="4.870623270393417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'[1.APIC-IND-001-V7_Porcentaje_de_Respuesta_a_PQRSFD_Respondidas_Fuera_de_Terminos_Legales.xlsx]APIC-IND-001-30'!$AV$17</c:f>
              <c:strCache>
                <c:ptCount val="1"/>
                <c:pt idx="0">
                  <c:v>N. de peticiones con respuesta fuera de términos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'[1.APIC-IND-001-V7_Porcentaje_de_Respuesta_a_PQRSFD_Respondidas_Fuera_de_Terminos_Legales.xlsx]APIC-IND-001-30'!$AU$18:$AU$20</c:f>
              <c:strCache>
                <c:ptCount val="3"/>
                <c:pt idx="0">
                  <c:v>PORCENTAJE DE RESPUESTAS A PQRSFD CON TÉRMINOS DE 30 DÍAS HÁBILES RESPONDIDAS FUERA DE TÉRMINOS LEGALES</c:v>
                </c:pt>
                <c:pt idx="1">
                  <c:v>PORCENTAJE DE RESPUESTAS A PQRSFD CON TÉRMINOS DE 15 DÍAS HÁBILES RESPONDIDAS FUERA DE TÉRMINOS LEGALES</c:v>
                </c:pt>
                <c:pt idx="2">
                  <c:v>PORCENTAJE DE RESPUESTAS A PQRSFD CON TÉRMINOS DE 10 DÍAS HÁBILES RESPONDIDAS FUERA DE TÉRMINOS LEGALES</c:v>
                </c:pt>
              </c:strCache>
            </c:strRef>
          </c:cat>
          <c:val>
            <c:numRef>
              <c:f>'[1.APIC-IND-001-V7_Porcentaje_de_Respuesta_a_PQRSFD_Respondidas_Fuera_de_Terminos_Legales.xlsx]APIC-IND-001-30'!$AV$18:$AV$20</c:f>
              <c:numCache>
                <c:formatCode>0</c:formatCode>
                <c:ptCount val="3"/>
                <c:pt idx="0">
                  <c:v>0</c:v>
                </c:pt>
                <c:pt idx="1">
                  <c:v>94</c:v>
                </c:pt>
                <c:pt idx="2">
                  <c:v>39</c:v>
                </c:pt>
              </c:numCache>
            </c:numRef>
          </c:val>
          <c:extLst>
            <c:ext xmlns:c16="http://schemas.microsoft.com/office/drawing/2014/chart" uri="{C3380CC4-5D6E-409C-BE32-E72D297353CC}">
              <c16:uniqueId val="{00000000-F105-48B1-8A6F-B5256C99D65C}"/>
            </c:ext>
          </c:extLst>
        </c:ser>
        <c:ser>
          <c:idx val="1"/>
          <c:order val="1"/>
          <c:tx>
            <c:strRef>
              <c:f>'[1.APIC-IND-001-V7_Porcentaje_de_Respuesta_a_PQRSFD_Respondidas_Fuera_de_Terminos_Legales.xlsx]APIC-IND-001-30'!$AW$17</c:f>
              <c:strCache>
                <c:ptCount val="1"/>
                <c:pt idx="0">
                  <c:v>No. de peticiones en el periodo</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'[1.APIC-IND-001-V7_Porcentaje_de_Respuesta_a_PQRSFD_Respondidas_Fuera_de_Terminos_Legales.xlsx]APIC-IND-001-30'!$AU$18:$AU$20</c:f>
              <c:strCache>
                <c:ptCount val="3"/>
                <c:pt idx="0">
                  <c:v>PORCENTAJE DE RESPUESTAS A PQRSFD CON TÉRMINOS DE 30 DÍAS HÁBILES RESPONDIDAS FUERA DE TÉRMINOS LEGALES</c:v>
                </c:pt>
                <c:pt idx="1">
                  <c:v>PORCENTAJE DE RESPUESTAS A PQRSFD CON TÉRMINOS DE 15 DÍAS HÁBILES RESPONDIDAS FUERA DE TÉRMINOS LEGALES</c:v>
                </c:pt>
                <c:pt idx="2">
                  <c:v>PORCENTAJE DE RESPUESTAS A PQRSFD CON TÉRMINOS DE 10 DÍAS HÁBILES RESPONDIDAS FUERA DE TÉRMINOS LEGALES</c:v>
                </c:pt>
              </c:strCache>
            </c:strRef>
          </c:cat>
          <c:val>
            <c:numRef>
              <c:f>'[1.APIC-IND-001-V7_Porcentaje_de_Respuesta_a_PQRSFD_Respondidas_Fuera_de_Terminos_Legales.xlsx]APIC-IND-001-30'!$AW$18:$AW$20</c:f>
              <c:numCache>
                <c:formatCode>0</c:formatCode>
                <c:ptCount val="3"/>
                <c:pt idx="0">
                  <c:v>0</c:v>
                </c:pt>
                <c:pt idx="1">
                  <c:v>502</c:v>
                </c:pt>
                <c:pt idx="2">
                  <c:v>82</c:v>
                </c:pt>
              </c:numCache>
            </c:numRef>
          </c:val>
          <c:extLst>
            <c:ext xmlns:c16="http://schemas.microsoft.com/office/drawing/2014/chart" uri="{C3380CC4-5D6E-409C-BE32-E72D297353CC}">
              <c16:uniqueId val="{00000001-F105-48B1-8A6F-B5256C99D65C}"/>
            </c:ext>
          </c:extLst>
        </c:ser>
        <c:ser>
          <c:idx val="2"/>
          <c:order val="2"/>
          <c:tx>
            <c:strRef>
              <c:f>'[1.APIC-IND-001-V7_Porcentaje_de_Respuesta_a_PQRSFD_Respondidas_Fuera_de_Terminos_Legales.xlsx]APIC-IND-001-30'!$AX$17</c:f>
              <c:strCache>
                <c:ptCount val="1"/>
                <c:pt idx="0">
                  <c:v>Resultado</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'[1.APIC-IND-001-V7_Porcentaje_de_Respuesta_a_PQRSFD_Respondidas_Fuera_de_Terminos_Legales.xlsx]APIC-IND-001-30'!$AU$18:$AU$20</c:f>
              <c:strCache>
                <c:ptCount val="3"/>
                <c:pt idx="0">
                  <c:v>PORCENTAJE DE RESPUESTAS A PQRSFD CON TÉRMINOS DE 30 DÍAS HÁBILES RESPONDIDAS FUERA DE TÉRMINOS LEGALES</c:v>
                </c:pt>
                <c:pt idx="1">
                  <c:v>PORCENTAJE DE RESPUESTAS A PQRSFD CON TÉRMINOS DE 15 DÍAS HÁBILES RESPONDIDAS FUERA DE TÉRMINOS LEGALES</c:v>
                </c:pt>
                <c:pt idx="2">
                  <c:v>PORCENTAJE DE RESPUESTAS A PQRSFD CON TÉRMINOS DE 10 DÍAS HÁBILES RESPONDIDAS FUERA DE TÉRMINOS LEGALES</c:v>
                </c:pt>
              </c:strCache>
            </c:strRef>
          </c:cat>
          <c:val>
            <c:numRef>
              <c:f>'[1.APIC-IND-001-V7_Porcentaje_de_Respuesta_a_PQRSFD_Respondidas_Fuera_de_Terminos_Legales.xlsx]APIC-IND-001-30'!$AX$18:$AX$20</c:f>
              <c:numCache>
                <c:formatCode>0%</c:formatCode>
                <c:ptCount val="3"/>
                <c:pt idx="0">
                  <c:v>0</c:v>
                </c:pt>
                <c:pt idx="1">
                  <c:v>0.18725099601593626</c:v>
                </c:pt>
                <c:pt idx="2">
                  <c:v>0.47560975609756095</c:v>
                </c:pt>
              </c:numCache>
            </c:numRef>
          </c:val>
          <c:extLst>
            <c:ext xmlns:c16="http://schemas.microsoft.com/office/drawing/2014/chart" uri="{C3380CC4-5D6E-409C-BE32-E72D297353CC}">
              <c16:uniqueId val="{00000002-F105-48B1-8A6F-B5256C99D65C}"/>
            </c:ext>
          </c:extLst>
        </c:ser>
        <c:dLbls>
          <c:showLegendKey val="0"/>
          <c:showVal val="1"/>
          <c:showCatName val="0"/>
          <c:showSerName val="0"/>
          <c:showPercent val="0"/>
          <c:showBubbleSize val="0"/>
        </c:dLbls>
        <c:gapWidth val="150"/>
        <c:shape val="box"/>
        <c:axId val="-1103330912"/>
        <c:axId val="-1103321664"/>
        <c:axId val="0"/>
      </c:bar3DChart>
      <c:catAx>
        <c:axId val="-11033309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CO"/>
          </a:p>
        </c:txPr>
        <c:crossAx val="-1103321664"/>
        <c:crosses val="autoZero"/>
        <c:auto val="1"/>
        <c:lblAlgn val="ctr"/>
        <c:lblOffset val="100"/>
        <c:noMultiLvlLbl val="0"/>
      </c:catAx>
      <c:valAx>
        <c:axId val="-110332166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03330912"/>
        <c:crosses val="autoZero"/>
        <c:crossBetween val="between"/>
      </c:valAx>
      <c:spPr>
        <a:noFill/>
        <a:ln>
          <a:noFill/>
        </a:ln>
        <a:effectLst/>
      </c:spPr>
    </c:plotArea>
    <c:legend>
      <c:legendPos val="b"/>
      <c:layout>
        <c:manualLayout>
          <c:xMode val="edge"/>
          <c:yMode val="edge"/>
          <c:x val="3.6441150991271501E-2"/>
          <c:y val="0.81125376043117159"/>
          <c:w val="0.92711745406824142"/>
          <c:h val="0.1163210848643919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'PIV-IND-005-V2'!$AC$32</c:f>
              <c:strCache>
                <c:ptCount val="1"/>
                <c:pt idx="0">
                  <c:v>Mesas de trabajo
 ejecutadas</c:v>
                </c:pt>
              </c:strCache>
            </c:strRef>
          </c:tx>
          <c:spPr>
            <a:solidFill>
              <a:schemeClr val="accent2"/>
            </a:solidFill>
            <a:ln>
              <a:noFill/>
            </a:ln>
            <a:effectLst/>
            <a:sp3d/>
          </c:spPr>
          <c:invertIfNegative val="0"/>
          <c:dLbls>
            <c:dLbl>
              <c:idx val="0"/>
              <c:layout>
                <c:manualLayout>
                  <c:x val="-9.1666666666666771E-2"/>
                  <c:y val="-1.46620004818064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53-4C7C-81C6-0E32608E24D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'PIV-IND-005-V2'!$AB$33</c:f>
              <c:strCache>
                <c:ptCount val="1"/>
                <c:pt idx="0">
                  <c:v>ASISTENCIA TÉCNICA
 A LOCALIDADES</c:v>
                </c:pt>
              </c:strCache>
            </c:strRef>
          </c:cat>
          <c:val>
            <c:numRef>
              <c:f>'PIV-IND-005-V2'!$AC$33</c:f>
              <c:numCache>
                <c:formatCode>0</c:formatCode>
                <c:ptCount val="1"/>
                <c:pt idx="0">
                  <c:v>31</c:v>
                </c:pt>
              </c:numCache>
            </c:numRef>
          </c:val>
          <c:extLst>
            <c:ext xmlns:c16="http://schemas.microsoft.com/office/drawing/2014/chart" uri="{C3380CC4-5D6E-409C-BE32-E72D297353CC}">
              <c16:uniqueId val="{00000001-E553-4C7C-81C6-0E32608E24D3}"/>
            </c:ext>
          </c:extLst>
        </c:ser>
        <c:ser>
          <c:idx val="1"/>
          <c:order val="1"/>
          <c:tx>
            <c:strRef>
              <c:f>'PIV-IND-005-V2'!$AD$32</c:f>
              <c:strCache>
                <c:ptCount val="1"/>
                <c:pt idx="0">
                  <c:v>Mesas de trabajo
 programadas</c:v>
                </c:pt>
              </c:strCache>
            </c:strRef>
          </c:tx>
          <c:spPr>
            <a:solidFill>
              <a:schemeClr val="accent4"/>
            </a:solidFill>
            <a:ln>
              <a:noFill/>
            </a:ln>
            <a:effectLst/>
            <a:sp3d/>
          </c:spPr>
          <c:invertIfNegative val="0"/>
          <c:dLbls>
            <c:dLbl>
              <c:idx val="0"/>
              <c:layout>
                <c:manualLayout>
                  <c:x val="-0.1000000000000001"/>
                  <c:y val="9.77466698787090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53-4C7C-81C6-0E32608E24D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'PIV-IND-005-V2'!$AB$33</c:f>
              <c:strCache>
                <c:ptCount val="1"/>
                <c:pt idx="0">
                  <c:v>ASISTENCIA TÉCNICA
 A LOCALIDADES</c:v>
                </c:pt>
              </c:strCache>
            </c:strRef>
          </c:cat>
          <c:val>
            <c:numRef>
              <c:f>'PIV-IND-005-V2'!$AD$33</c:f>
              <c:numCache>
                <c:formatCode>0</c:formatCode>
                <c:ptCount val="1"/>
                <c:pt idx="0">
                  <c:v>40</c:v>
                </c:pt>
              </c:numCache>
            </c:numRef>
          </c:val>
          <c:extLst>
            <c:ext xmlns:c16="http://schemas.microsoft.com/office/drawing/2014/chart" uri="{C3380CC4-5D6E-409C-BE32-E72D297353CC}">
              <c16:uniqueId val="{00000003-E553-4C7C-81C6-0E32608E24D3}"/>
            </c:ext>
          </c:extLst>
        </c:ser>
        <c:ser>
          <c:idx val="2"/>
          <c:order val="2"/>
          <c:tx>
            <c:strRef>
              <c:f>'PIV-IND-005-V2'!$AE$32</c:f>
              <c:strCache>
                <c:ptCount val="1"/>
                <c:pt idx="0">
                  <c:v>Resultado </c:v>
                </c:pt>
              </c:strCache>
            </c:strRef>
          </c:tx>
          <c:spPr>
            <a:solidFill>
              <a:schemeClr val="accent6"/>
            </a:solidFill>
            <a:ln>
              <a:noFill/>
            </a:ln>
            <a:effectLst/>
            <a:sp3d/>
          </c:spPr>
          <c:invertIfNegative val="0"/>
          <c:dLbls>
            <c:dLbl>
              <c:idx val="0"/>
              <c:layout>
                <c:manualLayout>
                  <c:x val="2.499999999999994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53-4C7C-81C6-0E32608E24D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'PIV-IND-005-V2'!$AB$33</c:f>
              <c:strCache>
                <c:ptCount val="1"/>
                <c:pt idx="0">
                  <c:v>ASISTENCIA TÉCNICA
 A LOCALIDADES</c:v>
                </c:pt>
              </c:strCache>
            </c:strRef>
          </c:cat>
          <c:val>
            <c:numRef>
              <c:f>'PIV-IND-005-V2'!$AE$33</c:f>
              <c:numCache>
                <c:formatCode>0%</c:formatCode>
                <c:ptCount val="1"/>
                <c:pt idx="0">
                  <c:v>0.77500000000000002</c:v>
                </c:pt>
              </c:numCache>
            </c:numRef>
          </c:val>
          <c:extLst>
            <c:ext xmlns:c16="http://schemas.microsoft.com/office/drawing/2014/chart" uri="{C3380CC4-5D6E-409C-BE32-E72D297353CC}">
              <c16:uniqueId val="{00000005-E553-4C7C-81C6-0E32608E24D3}"/>
            </c:ext>
          </c:extLst>
        </c:ser>
        <c:dLbls>
          <c:showLegendKey val="0"/>
          <c:showVal val="1"/>
          <c:showCatName val="0"/>
          <c:showSerName val="0"/>
          <c:showPercent val="0"/>
          <c:showBubbleSize val="0"/>
        </c:dLbls>
        <c:gapWidth val="75"/>
        <c:shape val="box"/>
        <c:axId val="-947670176"/>
        <c:axId val="-947666368"/>
        <c:axId val="0"/>
      </c:bar3DChart>
      <c:catAx>
        <c:axId val="-9476701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947666368"/>
        <c:crosses val="autoZero"/>
        <c:auto val="1"/>
        <c:lblAlgn val="ctr"/>
        <c:lblOffset val="100"/>
        <c:noMultiLvlLbl val="0"/>
      </c:catAx>
      <c:valAx>
        <c:axId val="-947666368"/>
        <c:scaling>
          <c:orientation val="minMax"/>
        </c:scaling>
        <c:delete val="1"/>
        <c:axPos val="b"/>
        <c:numFmt formatCode="0" sourceLinked="1"/>
        <c:majorTickMark val="none"/>
        <c:minorTickMark val="none"/>
        <c:tickLblPos val="nextTo"/>
        <c:crossAx val="-947670176"/>
        <c:crosses val="autoZero"/>
        <c:crossBetween val="between"/>
      </c:valAx>
      <c:spPr>
        <a:noFill/>
        <a:ln>
          <a:noFill/>
        </a:ln>
        <a:effectLst/>
      </c:spPr>
    </c:plotArea>
    <c:legend>
      <c:legendPos val="b"/>
      <c:layout>
        <c:manualLayout>
          <c:xMode val="edge"/>
          <c:yMode val="edge"/>
          <c:x val="3.9563429571303585E-2"/>
          <c:y val="0.7177553362369995"/>
          <c:w val="0.90698425196850396"/>
          <c:h val="0.135624658944936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'PIV-IND-006-V2'!$AC$32</c:f>
              <c:strCache>
                <c:ptCount val="1"/>
                <c:pt idx="0">
                  <c:v>% Avance en el 
proyecto de investigación</c:v>
                </c:pt>
              </c:strCache>
            </c:strRef>
          </c:tx>
          <c:spPr>
            <a:solidFill>
              <a:schemeClr val="accent2"/>
            </a:solidFill>
            <a:ln>
              <a:noFill/>
            </a:ln>
            <a:effectLst/>
            <a:sp3d/>
          </c:spPr>
          <c:invertIfNegative val="0"/>
          <c:dLbls>
            <c:dLbl>
              <c:idx val="0"/>
              <c:layout>
                <c:manualLayout>
                  <c:x val="-0.12777777777777777"/>
                  <c:y val="5.58731477171639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DD-4522-B2B6-8AB4C554911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'PIV-IND-006-V2'!$AB$33</c:f>
              <c:strCache>
                <c:ptCount val="1"/>
                <c:pt idx="0">
                  <c:v>PROYECTOS DE
 INVESTIGACIÓN</c:v>
                </c:pt>
              </c:strCache>
            </c:strRef>
          </c:cat>
          <c:val>
            <c:numRef>
              <c:f>'PIV-IND-006-V2'!$AC$33</c:f>
              <c:numCache>
                <c:formatCode>0%</c:formatCode>
                <c:ptCount val="1"/>
                <c:pt idx="0">
                  <c:v>0.25</c:v>
                </c:pt>
              </c:numCache>
            </c:numRef>
          </c:val>
          <c:extLst>
            <c:ext xmlns:c16="http://schemas.microsoft.com/office/drawing/2014/chart" uri="{C3380CC4-5D6E-409C-BE32-E72D297353CC}">
              <c16:uniqueId val="{00000001-C7DD-4522-B2B6-8AB4C554911C}"/>
            </c:ext>
          </c:extLst>
        </c:ser>
        <c:ser>
          <c:idx val="1"/>
          <c:order val="1"/>
          <c:tx>
            <c:strRef>
              <c:f>'PIV-IND-006-V2'!$AD$32</c:f>
              <c:strCache>
                <c:ptCount val="1"/>
                <c:pt idx="0">
                  <c:v>%Proyecto programado</c:v>
                </c:pt>
              </c:strCache>
            </c:strRef>
          </c:tx>
          <c:spPr>
            <a:solidFill>
              <a:schemeClr val="accent4"/>
            </a:solidFill>
            <a:ln>
              <a:noFill/>
            </a:ln>
            <a:effectLst/>
            <a:sp3d/>
          </c:spPr>
          <c:invertIfNegative val="0"/>
          <c:dLbls>
            <c:dLbl>
              <c:idx val="0"/>
              <c:layout>
                <c:manualLayout>
                  <c:x val="-0.12777777777777777"/>
                  <c:y val="2.1997302250851955E-7"/>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9.4124890638670161E-2"/>
                      <c:h val="8.1183683633039225E-2"/>
                    </c:manualLayout>
                  </c15:layout>
                </c:ext>
                <c:ext xmlns:c16="http://schemas.microsoft.com/office/drawing/2014/chart" uri="{C3380CC4-5D6E-409C-BE32-E72D297353CC}">
                  <c16:uniqueId val="{00000002-C7DD-4522-B2B6-8AB4C554911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'PIV-IND-006-V2'!$AB$33</c:f>
              <c:strCache>
                <c:ptCount val="1"/>
                <c:pt idx="0">
                  <c:v>PROYECTOS DE
 INVESTIGACIÓN</c:v>
                </c:pt>
              </c:strCache>
            </c:strRef>
          </c:cat>
          <c:val>
            <c:numRef>
              <c:f>'PIV-IND-006-V2'!$AD$33</c:f>
              <c:numCache>
                <c:formatCode>0%</c:formatCode>
                <c:ptCount val="1"/>
                <c:pt idx="0">
                  <c:v>0.25</c:v>
                </c:pt>
              </c:numCache>
            </c:numRef>
          </c:val>
          <c:extLst>
            <c:ext xmlns:c16="http://schemas.microsoft.com/office/drawing/2014/chart" uri="{C3380CC4-5D6E-409C-BE32-E72D297353CC}">
              <c16:uniqueId val="{00000003-C7DD-4522-B2B6-8AB4C554911C}"/>
            </c:ext>
          </c:extLst>
        </c:ser>
        <c:ser>
          <c:idx val="2"/>
          <c:order val="2"/>
          <c:tx>
            <c:strRef>
              <c:f>'PIV-IND-006-V2'!$AE$32</c:f>
              <c:strCache>
                <c:ptCount val="1"/>
                <c:pt idx="0">
                  <c:v>Resultado </c:v>
                </c:pt>
              </c:strCache>
            </c:strRef>
          </c:tx>
          <c:spPr>
            <a:solidFill>
              <a:schemeClr val="accent6"/>
            </a:solidFill>
            <a:ln>
              <a:noFill/>
            </a:ln>
            <a:effectLst/>
            <a:sp3d/>
          </c:spPr>
          <c:invertIfNegative val="0"/>
          <c:dLbls>
            <c:dLbl>
              <c:idx val="0"/>
              <c:layout>
                <c:manualLayout>
                  <c:x val="-0.11111111111111122"/>
                  <c:y val="1.6761944315149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7DD-4522-B2B6-8AB4C554911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'PIV-IND-006-V2'!$AB$33</c:f>
              <c:strCache>
                <c:ptCount val="1"/>
                <c:pt idx="0">
                  <c:v>PROYECTOS DE
 INVESTIGACIÓN</c:v>
                </c:pt>
              </c:strCache>
            </c:strRef>
          </c:cat>
          <c:val>
            <c:numRef>
              <c:f>'PIV-IND-006-V2'!$AE$33</c:f>
              <c:numCache>
                <c:formatCode>0%</c:formatCode>
                <c:ptCount val="1"/>
                <c:pt idx="0">
                  <c:v>1</c:v>
                </c:pt>
              </c:numCache>
            </c:numRef>
          </c:val>
          <c:extLst>
            <c:ext xmlns:c16="http://schemas.microsoft.com/office/drawing/2014/chart" uri="{C3380CC4-5D6E-409C-BE32-E72D297353CC}">
              <c16:uniqueId val="{00000005-C7DD-4522-B2B6-8AB4C554911C}"/>
            </c:ext>
          </c:extLst>
        </c:ser>
        <c:dLbls>
          <c:showLegendKey val="0"/>
          <c:showVal val="1"/>
          <c:showCatName val="0"/>
          <c:showSerName val="0"/>
          <c:showPercent val="0"/>
          <c:showBubbleSize val="0"/>
        </c:dLbls>
        <c:gapWidth val="75"/>
        <c:shape val="box"/>
        <c:axId val="-947669632"/>
        <c:axId val="-947665280"/>
        <c:axId val="0"/>
      </c:bar3DChart>
      <c:catAx>
        <c:axId val="-9476696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947665280"/>
        <c:crosses val="autoZero"/>
        <c:auto val="1"/>
        <c:lblAlgn val="ctr"/>
        <c:lblOffset val="100"/>
        <c:noMultiLvlLbl val="0"/>
      </c:catAx>
      <c:valAx>
        <c:axId val="-947665280"/>
        <c:scaling>
          <c:orientation val="minMax"/>
        </c:scaling>
        <c:delete val="1"/>
        <c:axPos val="b"/>
        <c:numFmt formatCode="0%" sourceLinked="1"/>
        <c:majorTickMark val="none"/>
        <c:minorTickMark val="none"/>
        <c:tickLblPos val="nextTo"/>
        <c:crossAx val="-947669632"/>
        <c:crosses val="autoZero"/>
        <c:crossBetween val="between"/>
      </c:valAx>
      <c:spPr>
        <a:noFill/>
        <a:ln>
          <a:noFill/>
        </a:ln>
        <a:effectLst/>
      </c:spPr>
    </c:plotArea>
    <c:legend>
      <c:legendPos val="b"/>
      <c:layout>
        <c:manualLayout>
          <c:xMode val="edge"/>
          <c:yMode val="edge"/>
          <c:x val="1.3888888888888888E-2"/>
          <c:y val="0.66704443367065458"/>
          <c:w val="0.9"/>
          <c:h val="0.1820980674930026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239849081364829"/>
          <c:y val="5.5555555555555552E-2"/>
          <c:w val="0.61457064741907264"/>
          <c:h val="0.66459025955088946"/>
        </c:manualLayout>
      </c:layout>
      <c:bar3DChart>
        <c:barDir val="bar"/>
        <c:grouping val="clustered"/>
        <c:varyColors val="0"/>
        <c:ser>
          <c:idx val="0"/>
          <c:order val="0"/>
          <c:tx>
            <c:strRef>
              <c:f>'PIV-IND-001-V3'!$AB$32</c:f>
              <c:strCache>
                <c:ptCount val="1"/>
                <c:pt idx="0">
                  <c:v>Número de calzadas
diagnosticadas</c:v>
                </c:pt>
              </c:strCache>
            </c:strRef>
          </c:tx>
          <c:spPr>
            <a:solidFill>
              <a:schemeClr val="accent2"/>
            </a:solidFill>
            <a:ln>
              <a:noFill/>
            </a:ln>
            <a:effectLst/>
            <a:sp3d/>
          </c:spPr>
          <c:invertIfNegative val="0"/>
          <c:dLbls>
            <c:dLbl>
              <c:idx val="0"/>
              <c:layout>
                <c:manualLayout>
                  <c:x val="-0.15277777777777787"/>
                  <c:y val="6.81422595758654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7E-46EF-A93F-7310D892334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'PIV-IND-001-V3'!$AA$33</c:f>
              <c:strCache>
                <c:ptCount val="1"/>
                <c:pt idx="0">
                  <c:v>DIAGNÓSTICOS REALIZADOS</c:v>
                </c:pt>
              </c:strCache>
            </c:strRef>
          </c:cat>
          <c:val>
            <c:numRef>
              <c:f>'PIV-IND-001-V3'!$AB$33</c:f>
              <c:numCache>
                <c:formatCode>_(* #,##0_);_(* \(#,##0\);_(* "-"_);_(@_)</c:formatCode>
                <c:ptCount val="1"/>
                <c:pt idx="0">
                  <c:v>3863</c:v>
                </c:pt>
              </c:numCache>
            </c:numRef>
          </c:val>
          <c:extLst>
            <c:ext xmlns:c16="http://schemas.microsoft.com/office/drawing/2014/chart" uri="{C3380CC4-5D6E-409C-BE32-E72D297353CC}">
              <c16:uniqueId val="{00000001-C27E-46EF-A93F-7310D8923345}"/>
            </c:ext>
          </c:extLst>
        </c:ser>
        <c:ser>
          <c:idx val="1"/>
          <c:order val="1"/>
          <c:tx>
            <c:strRef>
              <c:f>'PIV-IND-001-V3'!$AC$32</c:f>
              <c:strCache>
                <c:ptCount val="1"/>
                <c:pt idx="0">
                  <c:v>Calzadas programadas
 en la Vigencia</c:v>
                </c:pt>
              </c:strCache>
            </c:strRef>
          </c:tx>
          <c:spPr>
            <a:solidFill>
              <a:schemeClr val="accent4"/>
            </a:solidFill>
            <a:ln>
              <a:noFill/>
            </a:ln>
            <a:effectLst/>
            <a:sp3d/>
          </c:spPr>
          <c:invertIfNegative val="0"/>
          <c:dLbls>
            <c:dLbl>
              <c:idx val="0"/>
              <c:layout>
                <c:manualLayout>
                  <c:x val="-0.1388888888888889"/>
                  <c:y val="2.7256903830346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7E-46EF-A93F-7310D892334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'PIV-IND-001-V3'!$AA$33</c:f>
              <c:strCache>
                <c:ptCount val="1"/>
                <c:pt idx="0">
                  <c:v>DIAGNÓSTICOS REALIZADOS</c:v>
                </c:pt>
              </c:strCache>
            </c:strRef>
          </c:cat>
          <c:val>
            <c:numRef>
              <c:f>'PIV-IND-001-V3'!$AC$33</c:f>
              <c:numCache>
                <c:formatCode>_(* #,##0_);_(* \(#,##0\);_(* "-"_);_(@_)</c:formatCode>
                <c:ptCount val="1"/>
                <c:pt idx="0">
                  <c:v>3250</c:v>
                </c:pt>
              </c:numCache>
            </c:numRef>
          </c:val>
          <c:extLst>
            <c:ext xmlns:c16="http://schemas.microsoft.com/office/drawing/2014/chart" uri="{C3380CC4-5D6E-409C-BE32-E72D297353CC}">
              <c16:uniqueId val="{00000003-C27E-46EF-A93F-7310D8923345}"/>
            </c:ext>
          </c:extLst>
        </c:ser>
        <c:ser>
          <c:idx val="2"/>
          <c:order val="2"/>
          <c:tx>
            <c:strRef>
              <c:f>'PIV-IND-001-V3'!$AD$32</c:f>
              <c:strCache>
                <c:ptCount val="1"/>
                <c:pt idx="0">
                  <c:v>Resultado</c:v>
                </c:pt>
              </c:strCache>
            </c:strRef>
          </c:tx>
          <c:spPr>
            <a:solidFill>
              <a:schemeClr val="accent6"/>
            </a:solidFill>
            <a:ln>
              <a:noFill/>
            </a:ln>
            <a:effectLst/>
            <a:sp3d/>
          </c:spPr>
          <c:invertIfNegative val="0"/>
          <c:dLbls>
            <c:dLbl>
              <c:idx val="0"/>
              <c:layout>
                <c:manualLayout>
                  <c:x val="4.6380589459554498E-2"/>
                  <c:y val="6.81422595758650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A9-4F61-903C-B0CC1191FD3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'PIV-IND-001-V3'!$AA$33</c:f>
              <c:strCache>
                <c:ptCount val="1"/>
                <c:pt idx="0">
                  <c:v>DIAGNÓSTICOS REALIZADOS</c:v>
                </c:pt>
              </c:strCache>
            </c:strRef>
          </c:cat>
          <c:val>
            <c:numRef>
              <c:f>'PIV-IND-001-V3'!$AD$33</c:f>
              <c:numCache>
                <c:formatCode>0.00%</c:formatCode>
                <c:ptCount val="1"/>
                <c:pt idx="0">
                  <c:v>1.1886153846153846</c:v>
                </c:pt>
              </c:numCache>
            </c:numRef>
          </c:val>
          <c:extLst>
            <c:ext xmlns:c16="http://schemas.microsoft.com/office/drawing/2014/chart" uri="{C3380CC4-5D6E-409C-BE32-E72D297353CC}">
              <c16:uniqueId val="{00000004-C27E-46EF-A93F-7310D8923345}"/>
            </c:ext>
          </c:extLst>
        </c:ser>
        <c:dLbls>
          <c:showLegendKey val="0"/>
          <c:showVal val="1"/>
          <c:showCatName val="0"/>
          <c:showSerName val="0"/>
          <c:showPercent val="0"/>
          <c:showBubbleSize val="0"/>
        </c:dLbls>
        <c:gapWidth val="75"/>
        <c:shape val="box"/>
        <c:axId val="-947675616"/>
        <c:axId val="-947672352"/>
        <c:axId val="0"/>
      </c:bar3DChart>
      <c:catAx>
        <c:axId val="-9476756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947672352"/>
        <c:crosses val="autoZero"/>
        <c:auto val="1"/>
        <c:lblAlgn val="ctr"/>
        <c:lblOffset val="100"/>
        <c:noMultiLvlLbl val="0"/>
      </c:catAx>
      <c:valAx>
        <c:axId val="-947672352"/>
        <c:scaling>
          <c:orientation val="minMax"/>
        </c:scaling>
        <c:delete val="1"/>
        <c:axPos val="b"/>
        <c:numFmt formatCode="_(* #,##0_);_(* \(#,##0\);_(* &quot;-&quot;_);_(@_)" sourceLinked="1"/>
        <c:majorTickMark val="none"/>
        <c:minorTickMark val="none"/>
        <c:tickLblPos val="nextTo"/>
        <c:crossAx val="-947675616"/>
        <c:crosses val="autoZero"/>
        <c:crossBetween val="between"/>
      </c:valAx>
      <c:spPr>
        <a:noFill/>
        <a:ln>
          <a:noFill/>
        </a:ln>
        <a:effectLst/>
      </c:spPr>
    </c:plotArea>
    <c:legend>
      <c:legendPos val="b"/>
      <c:layout>
        <c:manualLayout>
          <c:xMode val="edge"/>
          <c:yMode val="edge"/>
          <c:x val="5.7313648293963258E-2"/>
          <c:y val="0.67275450403660242"/>
          <c:w val="0.90982830271216097"/>
          <c:h val="0.2579436704962259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4266418744868391"/>
          <c:y val="5.430331413476007E-2"/>
          <c:w val="0.51741264892351868"/>
          <c:h val="0.77250409801495534"/>
        </c:manualLayout>
      </c:layout>
      <c:bar3DChart>
        <c:barDir val="bar"/>
        <c:grouping val="clustered"/>
        <c:varyColors val="0"/>
        <c:ser>
          <c:idx val="0"/>
          <c:order val="0"/>
          <c:tx>
            <c:strRef>
              <c:f>'[Indicadores I trim 2020 def.xlsx]PES-FM-001 '!$AE$33</c:f>
              <c:strCache>
                <c:ptCount val="1"/>
                <c:pt idx="0">
                  <c:v>Total m³ producidos y Entregados</c:v>
                </c:pt>
              </c:strCache>
            </c:strRef>
          </c:tx>
          <c:spPr>
            <a:solidFill>
              <a:schemeClr val="accent2"/>
            </a:solidFill>
            <a:ln>
              <a:noFill/>
            </a:ln>
            <a:effectLst/>
            <a:sp3d/>
          </c:spPr>
          <c:invertIfNegative val="0"/>
          <c:dLbls>
            <c:dLbl>
              <c:idx val="0"/>
              <c:layout>
                <c:manualLayout>
                  <c:x val="-0.14971186360424052"/>
                  <c:y val="9.8733298426836487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0.12681832622529435"/>
                      <c:h val="0.12603305544185678"/>
                    </c:manualLayout>
                  </c15:layout>
                </c:ext>
                <c:ext xmlns:c16="http://schemas.microsoft.com/office/drawing/2014/chart" uri="{C3380CC4-5D6E-409C-BE32-E72D297353CC}">
                  <c16:uniqueId val="{00000000-7436-4968-900B-AB452726B3C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I trim 2020 def.xlsx]PES-FM-001 '!$AD$34</c:f>
              <c:strCache>
                <c:ptCount val="1"/>
                <c:pt idx="0">
                  <c:v>PORCENTAJE DE CUMPLIMIENTO DE ENTREGAS DE PRODUCCIÓN Y MATERIAS PRIMAS PROGRAMADOS</c:v>
                </c:pt>
              </c:strCache>
            </c:strRef>
          </c:cat>
          <c:val>
            <c:numRef>
              <c:f>'[Indicadores I trim 2020 def.xlsx]PES-FM-001 '!$AE$34</c:f>
              <c:numCache>
                <c:formatCode>#,##0</c:formatCode>
                <c:ptCount val="1"/>
                <c:pt idx="0">
                  <c:v>12337.5</c:v>
                </c:pt>
              </c:numCache>
            </c:numRef>
          </c:val>
          <c:extLst>
            <c:ext xmlns:c16="http://schemas.microsoft.com/office/drawing/2014/chart" uri="{C3380CC4-5D6E-409C-BE32-E72D297353CC}">
              <c16:uniqueId val="{00000001-7436-4968-900B-AB452726B3C4}"/>
            </c:ext>
          </c:extLst>
        </c:ser>
        <c:ser>
          <c:idx val="1"/>
          <c:order val="1"/>
          <c:tx>
            <c:strRef>
              <c:f>'[Indicadores I trim 2020 def.xlsx]PES-FM-001 '!$AF$33</c:f>
              <c:strCache>
                <c:ptCount val="1"/>
                <c:pt idx="0">
                  <c:v>Total m³ programados o requeridos</c:v>
                </c:pt>
              </c:strCache>
            </c:strRef>
          </c:tx>
          <c:spPr>
            <a:solidFill>
              <a:schemeClr val="accent4"/>
            </a:solidFill>
            <a:ln>
              <a:noFill/>
            </a:ln>
            <a:effectLst/>
            <a:sp3d/>
          </c:spPr>
          <c:invertIfNegative val="0"/>
          <c:dLbls>
            <c:dLbl>
              <c:idx val="0"/>
              <c:layout>
                <c:manualLayout>
                  <c:x val="-0.13723587497055381"/>
                  <c:y val="4.9368592782284915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0.12681832622529435"/>
                      <c:h val="0.10628639575648946"/>
                    </c:manualLayout>
                  </c15:layout>
                </c:ext>
                <c:ext xmlns:c16="http://schemas.microsoft.com/office/drawing/2014/chart" uri="{C3380CC4-5D6E-409C-BE32-E72D297353CC}">
                  <c16:uniqueId val="{00000002-7436-4968-900B-AB452726B3C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I trim 2020 def.xlsx]PES-FM-001 '!$AD$34</c:f>
              <c:strCache>
                <c:ptCount val="1"/>
                <c:pt idx="0">
                  <c:v>PORCENTAJE DE CUMPLIMIENTO DE ENTREGAS DE PRODUCCIÓN Y MATERIAS PRIMAS PROGRAMADOS</c:v>
                </c:pt>
              </c:strCache>
            </c:strRef>
          </c:cat>
          <c:val>
            <c:numRef>
              <c:f>'[Indicadores I trim 2020 def.xlsx]PES-FM-001 '!$AF$34</c:f>
              <c:numCache>
                <c:formatCode>#,##0</c:formatCode>
                <c:ptCount val="1"/>
                <c:pt idx="0">
                  <c:v>12443.72</c:v>
                </c:pt>
              </c:numCache>
            </c:numRef>
          </c:val>
          <c:extLst>
            <c:ext xmlns:c16="http://schemas.microsoft.com/office/drawing/2014/chart" uri="{C3380CC4-5D6E-409C-BE32-E72D297353CC}">
              <c16:uniqueId val="{00000003-7436-4968-900B-AB452726B3C4}"/>
            </c:ext>
          </c:extLst>
        </c:ser>
        <c:ser>
          <c:idx val="2"/>
          <c:order val="2"/>
          <c:tx>
            <c:strRef>
              <c:f>'[Indicadores I trim 2020 def.xlsx]PES-FM-001 '!$AG$33</c:f>
              <c:strCache>
                <c:ptCount val="1"/>
                <c:pt idx="0">
                  <c:v>Resultados</c:v>
                </c:pt>
              </c:strCache>
            </c:strRef>
          </c:tx>
          <c:spPr>
            <a:solidFill>
              <a:schemeClr val="accent6"/>
            </a:solidFill>
            <a:ln>
              <a:noFill/>
            </a:ln>
            <a:effectLst/>
            <a:sp3d/>
          </c:spPr>
          <c:invertIfNegative val="0"/>
          <c:dLbls>
            <c:dLbl>
              <c:idx val="0"/>
              <c:layout>
                <c:manualLayout>
                  <c:x val="3.246595548329528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A4-4D40-A6E2-17B8389C9C3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'[Indicadores I trim 2020 def.xlsx]PES-FM-001 '!$AD$34</c:f>
              <c:strCache>
                <c:ptCount val="1"/>
                <c:pt idx="0">
                  <c:v>PORCENTAJE DE CUMPLIMIENTO DE ENTREGAS DE PRODUCCIÓN Y MATERIAS PRIMAS PROGRAMADOS</c:v>
                </c:pt>
              </c:strCache>
            </c:strRef>
          </c:cat>
          <c:val>
            <c:numRef>
              <c:f>'[Indicadores I trim 2020 def.xlsx]PES-FM-001 '!$AG$34</c:f>
              <c:numCache>
                <c:formatCode>0%</c:formatCode>
                <c:ptCount val="1"/>
                <c:pt idx="0">
                  <c:v>0.99146396736667175</c:v>
                </c:pt>
              </c:numCache>
            </c:numRef>
          </c:val>
          <c:extLst>
            <c:ext xmlns:c16="http://schemas.microsoft.com/office/drawing/2014/chart" uri="{C3380CC4-5D6E-409C-BE32-E72D297353CC}">
              <c16:uniqueId val="{00000004-7436-4968-900B-AB452726B3C4}"/>
            </c:ext>
          </c:extLst>
        </c:ser>
        <c:dLbls>
          <c:showLegendKey val="0"/>
          <c:showVal val="1"/>
          <c:showCatName val="0"/>
          <c:showSerName val="0"/>
          <c:showPercent val="0"/>
          <c:showBubbleSize val="0"/>
        </c:dLbls>
        <c:gapWidth val="75"/>
        <c:shape val="box"/>
        <c:axId val="-947677248"/>
        <c:axId val="-947664736"/>
        <c:axId val="0"/>
      </c:bar3DChart>
      <c:catAx>
        <c:axId val="-9476772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crossAx val="-947664736"/>
        <c:crosses val="autoZero"/>
        <c:auto val="1"/>
        <c:lblAlgn val="ctr"/>
        <c:lblOffset val="100"/>
        <c:noMultiLvlLbl val="0"/>
      </c:catAx>
      <c:valAx>
        <c:axId val="-947664736"/>
        <c:scaling>
          <c:orientation val="minMax"/>
        </c:scaling>
        <c:delete val="1"/>
        <c:axPos val="b"/>
        <c:numFmt formatCode="#,##0" sourceLinked="1"/>
        <c:majorTickMark val="none"/>
        <c:minorTickMark val="none"/>
        <c:tickLblPos val="nextTo"/>
        <c:crossAx val="-947677248"/>
        <c:crosses val="autoZero"/>
        <c:crossBetween val="between"/>
      </c:valAx>
      <c:spPr>
        <a:noFill/>
        <a:ln>
          <a:noFill/>
        </a:ln>
        <a:effectLst/>
      </c:spPr>
    </c:plotArea>
    <c:legend>
      <c:legendPos val="b"/>
      <c:layout>
        <c:manualLayout>
          <c:xMode val="edge"/>
          <c:yMode val="edge"/>
          <c:x val="0.12292444246575046"/>
          <c:y val="0.78061577703688922"/>
          <c:w val="0.66498375076157556"/>
          <c:h val="0.1918893316338767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'[Indicadores I trim 2020 def.xlsx]PES-FM-002'!$AF$33</c:f>
              <c:strCache>
                <c:ptCount val="1"/>
                <c:pt idx="0">
                  <c:v>Cumplimiento de cada uno de los parámetros</c:v>
                </c:pt>
              </c:strCache>
            </c:strRef>
          </c:tx>
          <c:spPr>
            <a:solidFill>
              <a:schemeClr val="accent2"/>
            </a:solidFill>
            <a:ln>
              <a:noFill/>
            </a:ln>
            <a:effectLst/>
            <a:sp3d/>
          </c:spPr>
          <c:invertIfNegative val="0"/>
          <c:dLbls>
            <c:dLbl>
              <c:idx val="0"/>
              <c:layout>
                <c:manualLayout>
                  <c:x val="-0.10555555555555556"/>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C7-4AD8-9BE6-10E6F475928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I trim 2020 def.xlsx]PES-FM-002'!$AE$34</c:f>
              <c:strCache>
                <c:ptCount val="1"/>
                <c:pt idx="0">
                  <c:v>PORCENTAJE DE CUMPLIMIENTO DE LAS ESPECIFICACIONES TÉCNICAS DE LA PRODUCCIÓN DE MEZCLA ASFALTICA EN CALIENTE</c:v>
                </c:pt>
              </c:strCache>
            </c:strRef>
          </c:cat>
          <c:val>
            <c:numRef>
              <c:f>'[Indicadores I trim 2020 def.xlsx]PES-FM-002'!$AF$34</c:f>
              <c:numCache>
                <c:formatCode>0</c:formatCode>
                <c:ptCount val="1"/>
                <c:pt idx="0">
                  <c:v>337</c:v>
                </c:pt>
              </c:numCache>
            </c:numRef>
          </c:val>
          <c:extLst>
            <c:ext xmlns:c16="http://schemas.microsoft.com/office/drawing/2014/chart" uri="{C3380CC4-5D6E-409C-BE32-E72D297353CC}">
              <c16:uniqueId val="{00000001-2BC7-4AD8-9BE6-10E6F475928F}"/>
            </c:ext>
          </c:extLst>
        </c:ser>
        <c:ser>
          <c:idx val="1"/>
          <c:order val="1"/>
          <c:tx>
            <c:strRef>
              <c:f>'[Indicadores I trim 2020 def.xlsx]PES-FM-002'!$AG$33</c:f>
              <c:strCache>
                <c:ptCount val="1"/>
                <c:pt idx="0">
                  <c:v>Número de parámetros evaluados</c:v>
                </c:pt>
              </c:strCache>
            </c:strRef>
          </c:tx>
          <c:spPr>
            <a:solidFill>
              <a:schemeClr val="accent4"/>
            </a:solidFill>
            <a:ln>
              <a:noFill/>
            </a:ln>
            <a:effectLst/>
            <a:sp3d/>
          </c:spPr>
          <c:invertIfNegative val="0"/>
          <c:dLbls>
            <c:dLbl>
              <c:idx val="0"/>
              <c:layout>
                <c:manualLayout>
                  <c:x val="-9.4444444444444442E-2"/>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C7-4AD8-9BE6-10E6F475928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I trim 2020 def.xlsx]PES-FM-002'!$AE$34</c:f>
              <c:strCache>
                <c:ptCount val="1"/>
                <c:pt idx="0">
                  <c:v>PORCENTAJE DE CUMPLIMIENTO DE LAS ESPECIFICACIONES TÉCNICAS DE LA PRODUCCIÓN DE MEZCLA ASFALTICA EN CALIENTE</c:v>
                </c:pt>
              </c:strCache>
            </c:strRef>
          </c:cat>
          <c:val>
            <c:numRef>
              <c:f>'[Indicadores I trim 2020 def.xlsx]PES-FM-002'!$AG$34</c:f>
              <c:numCache>
                <c:formatCode>0</c:formatCode>
                <c:ptCount val="1"/>
                <c:pt idx="0">
                  <c:v>524</c:v>
                </c:pt>
              </c:numCache>
            </c:numRef>
          </c:val>
          <c:extLst>
            <c:ext xmlns:c16="http://schemas.microsoft.com/office/drawing/2014/chart" uri="{C3380CC4-5D6E-409C-BE32-E72D297353CC}">
              <c16:uniqueId val="{00000003-2BC7-4AD8-9BE6-10E6F475928F}"/>
            </c:ext>
          </c:extLst>
        </c:ser>
        <c:ser>
          <c:idx val="2"/>
          <c:order val="2"/>
          <c:tx>
            <c:strRef>
              <c:f>'[Indicadores I trim 2020 def.xlsx]PES-FM-002'!$AH$33</c:f>
              <c:strCache>
                <c:ptCount val="1"/>
                <c:pt idx="0">
                  <c:v>Resultado</c:v>
                </c:pt>
              </c:strCache>
            </c:strRef>
          </c:tx>
          <c:spPr>
            <a:solidFill>
              <a:schemeClr val="accent6"/>
            </a:solidFill>
            <a:ln>
              <a:noFill/>
            </a:ln>
            <a:effectLst/>
            <a:sp3d/>
          </c:spPr>
          <c:invertIfNegative val="0"/>
          <c:dLbls>
            <c:dLbl>
              <c:idx val="0"/>
              <c:layout>
                <c:manualLayout>
                  <c:x val="3.3333333333333229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FC-4199-9E07-E35CBC5A320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'[Indicadores I trim 2020 def.xlsx]PES-FM-002'!$AE$34</c:f>
              <c:strCache>
                <c:ptCount val="1"/>
                <c:pt idx="0">
                  <c:v>PORCENTAJE DE CUMPLIMIENTO DE LAS ESPECIFICACIONES TÉCNICAS DE LA PRODUCCIÓN DE MEZCLA ASFALTICA EN CALIENTE</c:v>
                </c:pt>
              </c:strCache>
            </c:strRef>
          </c:cat>
          <c:val>
            <c:numRef>
              <c:f>'[Indicadores I trim 2020 def.xlsx]PES-FM-002'!$AH$34</c:f>
              <c:numCache>
                <c:formatCode>0.0%</c:formatCode>
                <c:ptCount val="1"/>
                <c:pt idx="0">
                  <c:v>0.64312977099236646</c:v>
                </c:pt>
              </c:numCache>
            </c:numRef>
          </c:val>
          <c:extLst>
            <c:ext xmlns:c16="http://schemas.microsoft.com/office/drawing/2014/chart" uri="{C3380CC4-5D6E-409C-BE32-E72D297353CC}">
              <c16:uniqueId val="{00000004-2BC7-4AD8-9BE6-10E6F475928F}"/>
            </c:ext>
          </c:extLst>
        </c:ser>
        <c:dLbls>
          <c:showLegendKey val="0"/>
          <c:showVal val="1"/>
          <c:showCatName val="0"/>
          <c:showSerName val="0"/>
          <c:showPercent val="0"/>
          <c:showBubbleSize val="0"/>
        </c:dLbls>
        <c:gapWidth val="75"/>
        <c:shape val="box"/>
        <c:axId val="-947671808"/>
        <c:axId val="-947664192"/>
        <c:axId val="0"/>
      </c:bar3DChart>
      <c:catAx>
        <c:axId val="-9476718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947664192"/>
        <c:crosses val="autoZero"/>
        <c:auto val="1"/>
        <c:lblAlgn val="ctr"/>
        <c:lblOffset val="100"/>
        <c:noMultiLvlLbl val="0"/>
      </c:catAx>
      <c:valAx>
        <c:axId val="-947664192"/>
        <c:scaling>
          <c:orientation val="minMax"/>
        </c:scaling>
        <c:delete val="1"/>
        <c:axPos val="b"/>
        <c:numFmt formatCode="0" sourceLinked="1"/>
        <c:majorTickMark val="none"/>
        <c:minorTickMark val="none"/>
        <c:tickLblPos val="nextTo"/>
        <c:crossAx val="-947671808"/>
        <c:crosses val="autoZero"/>
        <c:crossBetween val="between"/>
      </c:valAx>
      <c:spPr>
        <a:noFill/>
        <a:ln>
          <a:noFill/>
        </a:ln>
        <a:effectLst/>
      </c:spPr>
    </c:plotArea>
    <c:legend>
      <c:legendPos val="b"/>
      <c:layout>
        <c:manualLayout>
          <c:xMode val="edge"/>
          <c:yMode val="edge"/>
          <c:x val="0.11306627296587927"/>
          <c:y val="0.67997521143190431"/>
          <c:w val="0.79886723534558179"/>
          <c:h val="0.2366914552347623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'[Indicadores I trim 2020 def.xlsx]PES-FM-004'!$AD$33</c:f>
              <c:strCache>
                <c:ptCount val="1"/>
                <c:pt idx="0">
                  <c:v># de unidades maquinaria
disponible</c:v>
                </c:pt>
              </c:strCache>
            </c:strRef>
          </c:tx>
          <c:spPr>
            <a:solidFill>
              <a:schemeClr val="accent2"/>
            </a:solidFill>
            <a:ln>
              <a:noFill/>
            </a:ln>
            <a:effectLst/>
            <a:sp3d/>
          </c:spPr>
          <c:invertIfNegative val="0"/>
          <c:dLbls>
            <c:dLbl>
              <c:idx val="0"/>
              <c:layout>
                <c:manualLayout>
                  <c:x val="-0.11944444444444445"/>
                  <c:y val="1.2955845560200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06-45EF-B331-47E2EFD019C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I trim 2020 def.xlsx]PES-FM-004'!$AC$34</c:f>
              <c:strCache>
                <c:ptCount val="1"/>
                <c:pt idx="0">
                  <c:v>DISPONIBILIDAD
DE MAQUINARIA</c:v>
                </c:pt>
              </c:strCache>
            </c:strRef>
          </c:cat>
          <c:val>
            <c:numRef>
              <c:f>'[Indicadores I trim 2020 def.xlsx]PES-FM-004'!$AD$34</c:f>
              <c:numCache>
                <c:formatCode>0</c:formatCode>
                <c:ptCount val="1"/>
                <c:pt idx="0">
                  <c:v>62</c:v>
                </c:pt>
              </c:numCache>
            </c:numRef>
          </c:val>
          <c:extLst>
            <c:ext xmlns:c16="http://schemas.microsoft.com/office/drawing/2014/chart" uri="{C3380CC4-5D6E-409C-BE32-E72D297353CC}">
              <c16:uniqueId val="{00000001-8506-45EF-B331-47E2EFD019C3}"/>
            </c:ext>
          </c:extLst>
        </c:ser>
        <c:ser>
          <c:idx val="1"/>
          <c:order val="1"/>
          <c:tx>
            <c:strRef>
              <c:f>'[Indicadores I trim 2020 def.xlsx]PES-FM-004'!$AE$33</c:f>
              <c:strCache>
                <c:ptCount val="1"/>
                <c:pt idx="0">
                  <c:v># Total de unidades
maquinaria existentes</c:v>
                </c:pt>
              </c:strCache>
            </c:strRef>
          </c:tx>
          <c:spPr>
            <a:solidFill>
              <a:schemeClr val="accent4"/>
            </a:solidFill>
            <a:ln>
              <a:noFill/>
            </a:ln>
            <a:effectLst/>
            <a:sp3d/>
          </c:spPr>
          <c:invertIfNegative val="0"/>
          <c:dLbls>
            <c:dLbl>
              <c:idx val="0"/>
              <c:layout>
                <c:manualLayout>
                  <c:x val="-0.1"/>
                  <c:y val="-3.2389613900500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06-45EF-B331-47E2EFD019C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I trim 2020 def.xlsx]PES-FM-004'!$AC$34</c:f>
              <c:strCache>
                <c:ptCount val="1"/>
                <c:pt idx="0">
                  <c:v>DISPONIBILIDAD
DE MAQUINARIA</c:v>
                </c:pt>
              </c:strCache>
            </c:strRef>
          </c:cat>
          <c:val>
            <c:numRef>
              <c:f>'[Indicadores I trim 2020 def.xlsx]PES-FM-004'!$AE$34</c:f>
              <c:numCache>
                <c:formatCode>0</c:formatCode>
                <c:ptCount val="1"/>
                <c:pt idx="0">
                  <c:v>69</c:v>
                </c:pt>
              </c:numCache>
            </c:numRef>
          </c:val>
          <c:extLst>
            <c:ext xmlns:c16="http://schemas.microsoft.com/office/drawing/2014/chart" uri="{C3380CC4-5D6E-409C-BE32-E72D297353CC}">
              <c16:uniqueId val="{00000003-8506-45EF-B331-47E2EFD019C3}"/>
            </c:ext>
          </c:extLst>
        </c:ser>
        <c:ser>
          <c:idx val="2"/>
          <c:order val="2"/>
          <c:tx>
            <c:strRef>
              <c:f>'[Indicadores I trim 2020 def.xlsx]PES-FM-004'!$AF$33</c:f>
              <c:strCache>
                <c:ptCount val="1"/>
                <c:pt idx="0">
                  <c:v>Resultado</c:v>
                </c:pt>
              </c:strCache>
            </c:strRef>
          </c:tx>
          <c:spPr>
            <a:solidFill>
              <a:schemeClr val="accent6"/>
            </a:solidFill>
            <a:ln>
              <a:noFill/>
            </a:ln>
            <a:effectLst/>
            <a:sp3d/>
          </c:spPr>
          <c:invertIfNegative val="0"/>
          <c:dLbls>
            <c:dLbl>
              <c:idx val="0"/>
              <c:layout>
                <c:manualLayout>
                  <c:x val="3.6111111111111108E-2"/>
                  <c:y val="-2.59116911204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E0-4C24-A36B-E6A2837F443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'[Indicadores I trim 2020 def.xlsx]PES-FM-004'!$AC$34</c:f>
              <c:strCache>
                <c:ptCount val="1"/>
                <c:pt idx="0">
                  <c:v>DISPONIBILIDAD
DE MAQUINARIA</c:v>
                </c:pt>
              </c:strCache>
            </c:strRef>
          </c:cat>
          <c:val>
            <c:numRef>
              <c:f>'[Indicadores I trim 2020 def.xlsx]PES-FM-004'!$AF$34</c:f>
              <c:numCache>
                <c:formatCode>0.0%</c:formatCode>
                <c:ptCount val="1"/>
                <c:pt idx="0">
                  <c:v>0.89855072463768115</c:v>
                </c:pt>
              </c:numCache>
            </c:numRef>
          </c:val>
          <c:extLst>
            <c:ext xmlns:c16="http://schemas.microsoft.com/office/drawing/2014/chart" uri="{C3380CC4-5D6E-409C-BE32-E72D297353CC}">
              <c16:uniqueId val="{00000004-8506-45EF-B331-47E2EFD019C3}"/>
            </c:ext>
          </c:extLst>
        </c:ser>
        <c:dLbls>
          <c:showLegendKey val="0"/>
          <c:showVal val="1"/>
          <c:showCatName val="0"/>
          <c:showSerName val="0"/>
          <c:showPercent val="0"/>
          <c:showBubbleSize val="0"/>
        </c:dLbls>
        <c:gapWidth val="75"/>
        <c:shape val="box"/>
        <c:axId val="-947668000"/>
        <c:axId val="-947667456"/>
        <c:axId val="0"/>
      </c:bar3DChart>
      <c:catAx>
        <c:axId val="-9476680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947667456"/>
        <c:crosses val="autoZero"/>
        <c:auto val="1"/>
        <c:lblAlgn val="ctr"/>
        <c:lblOffset val="100"/>
        <c:noMultiLvlLbl val="0"/>
      </c:catAx>
      <c:valAx>
        <c:axId val="-947667456"/>
        <c:scaling>
          <c:orientation val="minMax"/>
        </c:scaling>
        <c:delete val="1"/>
        <c:axPos val="b"/>
        <c:numFmt formatCode="0" sourceLinked="1"/>
        <c:majorTickMark val="none"/>
        <c:minorTickMark val="none"/>
        <c:tickLblPos val="nextTo"/>
        <c:crossAx val="-947668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'[Indicadores I trim 2020 def.xlsx]PES-FM-005'!$AD$33</c:f>
              <c:strCache>
                <c:ptCount val="1"/>
                <c:pt idx="0">
                  <c:v># de unidades equipos 
disponibles</c:v>
                </c:pt>
              </c:strCache>
            </c:strRef>
          </c:tx>
          <c:spPr>
            <a:solidFill>
              <a:schemeClr val="accent2"/>
            </a:solidFill>
            <a:ln>
              <a:noFill/>
            </a:ln>
            <a:effectLst/>
            <a:sp3d/>
          </c:spPr>
          <c:invertIfNegative val="0"/>
          <c:dLbls>
            <c:dLbl>
              <c:idx val="0"/>
              <c:layout>
                <c:manualLayout>
                  <c:x val="-0.14722222222222234"/>
                  <c:y val="-5.974173916255302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7D-40A1-BC81-D57CFCFFE8B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I trim 2020 def.xlsx]PES-FM-005'!$AC$34</c:f>
              <c:strCache>
                <c:ptCount val="1"/>
                <c:pt idx="0">
                  <c:v>DISPONIBILIDAD
DE EQUIPOS</c:v>
                </c:pt>
              </c:strCache>
            </c:strRef>
          </c:cat>
          <c:val>
            <c:numRef>
              <c:f>'[Indicadores I trim 2020 def.xlsx]PES-FM-005'!$AD$34</c:f>
              <c:numCache>
                <c:formatCode>0</c:formatCode>
                <c:ptCount val="1"/>
                <c:pt idx="0">
                  <c:v>63.43</c:v>
                </c:pt>
              </c:numCache>
            </c:numRef>
          </c:val>
          <c:extLst>
            <c:ext xmlns:c16="http://schemas.microsoft.com/office/drawing/2014/chart" uri="{C3380CC4-5D6E-409C-BE32-E72D297353CC}">
              <c16:uniqueId val="{00000001-5D7D-40A1-BC81-D57CFCFFE8BF}"/>
            </c:ext>
          </c:extLst>
        </c:ser>
        <c:ser>
          <c:idx val="1"/>
          <c:order val="1"/>
          <c:tx>
            <c:strRef>
              <c:f>'[Indicadores I trim 2020 def.xlsx]PES-FM-005'!$AE$33</c:f>
              <c:strCache>
                <c:ptCount val="1"/>
                <c:pt idx="0">
                  <c:v># Total de unidades 
equipos existentes</c:v>
                </c:pt>
              </c:strCache>
            </c:strRef>
          </c:tx>
          <c:spPr>
            <a:solidFill>
              <a:schemeClr val="accent4"/>
            </a:solidFill>
            <a:ln>
              <a:noFill/>
            </a:ln>
            <a:effectLst/>
            <a:sp3d/>
          </c:spPr>
          <c:invertIfNegative val="0"/>
          <c:dLbls>
            <c:dLbl>
              <c:idx val="0"/>
              <c:layout>
                <c:manualLayout>
                  <c:x val="-9.1666666666666771E-2"/>
                  <c:y val="1.3034711848193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7D-40A1-BC81-D57CFCFFE8B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I trim 2020 def.xlsx]PES-FM-005'!$AC$34</c:f>
              <c:strCache>
                <c:ptCount val="1"/>
                <c:pt idx="0">
                  <c:v>DISPONIBILIDAD
DE EQUIPOS</c:v>
                </c:pt>
              </c:strCache>
            </c:strRef>
          </c:cat>
          <c:val>
            <c:numRef>
              <c:f>'[Indicadores I trim 2020 def.xlsx]PES-FM-005'!$AE$34</c:f>
              <c:numCache>
                <c:formatCode>0</c:formatCode>
                <c:ptCount val="1"/>
                <c:pt idx="0">
                  <c:v>67</c:v>
                </c:pt>
              </c:numCache>
            </c:numRef>
          </c:val>
          <c:extLst>
            <c:ext xmlns:c16="http://schemas.microsoft.com/office/drawing/2014/chart" uri="{C3380CC4-5D6E-409C-BE32-E72D297353CC}">
              <c16:uniqueId val="{00000003-5D7D-40A1-BC81-D57CFCFFE8BF}"/>
            </c:ext>
          </c:extLst>
        </c:ser>
        <c:ser>
          <c:idx val="2"/>
          <c:order val="2"/>
          <c:tx>
            <c:strRef>
              <c:f>'[Indicadores I trim 2020 def.xlsx]PES-FM-005'!$AF$33</c:f>
              <c:strCache>
                <c:ptCount val="1"/>
                <c:pt idx="0">
                  <c:v>Resultados</c:v>
                </c:pt>
              </c:strCache>
            </c:strRef>
          </c:tx>
          <c:spPr>
            <a:solidFill>
              <a:schemeClr val="accent6"/>
            </a:solidFill>
            <a:ln>
              <a:noFill/>
            </a:ln>
            <a:effectLst/>
            <a:sp3d/>
          </c:spPr>
          <c:invertIfNegative val="0"/>
          <c:dLbls>
            <c:dLbl>
              <c:idx val="0"/>
              <c:layout>
                <c:manualLayout>
                  <c:x val="3.888888888888889E-2"/>
                  <c:y val="-3.25867796204846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C4-44FC-BB3E-0A4B431A7CC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'[Indicadores I trim 2020 def.xlsx]PES-FM-005'!$AC$34</c:f>
              <c:strCache>
                <c:ptCount val="1"/>
                <c:pt idx="0">
                  <c:v>DISPONIBILIDAD
DE EQUIPOS</c:v>
                </c:pt>
              </c:strCache>
            </c:strRef>
          </c:cat>
          <c:val>
            <c:numRef>
              <c:f>'[Indicadores I trim 2020 def.xlsx]PES-FM-005'!$AF$34</c:f>
              <c:numCache>
                <c:formatCode>0.0%</c:formatCode>
                <c:ptCount val="1"/>
                <c:pt idx="0">
                  <c:v>0.94671641791044781</c:v>
                </c:pt>
              </c:numCache>
            </c:numRef>
          </c:val>
          <c:extLst>
            <c:ext xmlns:c16="http://schemas.microsoft.com/office/drawing/2014/chart" uri="{C3380CC4-5D6E-409C-BE32-E72D297353CC}">
              <c16:uniqueId val="{00000004-5D7D-40A1-BC81-D57CFCFFE8BF}"/>
            </c:ext>
          </c:extLst>
        </c:ser>
        <c:dLbls>
          <c:showLegendKey val="0"/>
          <c:showVal val="1"/>
          <c:showCatName val="0"/>
          <c:showSerName val="0"/>
          <c:showPercent val="0"/>
          <c:showBubbleSize val="0"/>
        </c:dLbls>
        <c:gapWidth val="75"/>
        <c:shape val="box"/>
        <c:axId val="-947666912"/>
        <c:axId val="-947678880"/>
        <c:axId val="0"/>
      </c:bar3DChart>
      <c:catAx>
        <c:axId val="-9476669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947678880"/>
        <c:crosses val="autoZero"/>
        <c:auto val="1"/>
        <c:lblAlgn val="ctr"/>
        <c:lblOffset val="100"/>
        <c:noMultiLvlLbl val="0"/>
      </c:catAx>
      <c:valAx>
        <c:axId val="-947678880"/>
        <c:scaling>
          <c:orientation val="minMax"/>
        </c:scaling>
        <c:delete val="1"/>
        <c:axPos val="b"/>
        <c:numFmt formatCode="0" sourceLinked="1"/>
        <c:majorTickMark val="none"/>
        <c:minorTickMark val="none"/>
        <c:tickLblPos val="nextTo"/>
        <c:crossAx val="-947666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'PPMQ-IND-003V1'!$AD$34</c:f>
              <c:strCache>
                <c:ptCount val="1"/>
                <c:pt idx="0">
                  <c:v># de unidades 
vehiculos 
disponibles</c:v>
                </c:pt>
              </c:strCache>
            </c:strRef>
          </c:tx>
          <c:spPr>
            <a:solidFill>
              <a:schemeClr val="accent1"/>
            </a:solidFill>
            <a:ln>
              <a:noFill/>
            </a:ln>
            <a:effectLst/>
            <a:sp3d/>
          </c:spPr>
          <c:invertIfNegative val="0"/>
          <c:dLbls>
            <c:dLbl>
              <c:idx val="0"/>
              <c:layout>
                <c:manualLayout>
                  <c:x val="-0.10277777777777777"/>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A2-4972-BB7A-625DE4D2069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'PPMQ-IND-003V1'!$AC$35</c:f>
              <c:strCache>
                <c:ptCount val="1"/>
                <c:pt idx="0">
                  <c:v>DISPONIBILIDAD DE 
LOS VEHÍCULOS </c:v>
                </c:pt>
              </c:strCache>
            </c:strRef>
          </c:cat>
          <c:val>
            <c:numRef>
              <c:f>'PPMQ-IND-003V1'!$AD$35</c:f>
              <c:numCache>
                <c:formatCode>0</c:formatCode>
                <c:ptCount val="1"/>
                <c:pt idx="0">
                  <c:v>103</c:v>
                </c:pt>
              </c:numCache>
            </c:numRef>
          </c:val>
          <c:extLst>
            <c:ext xmlns:c16="http://schemas.microsoft.com/office/drawing/2014/chart" uri="{C3380CC4-5D6E-409C-BE32-E72D297353CC}">
              <c16:uniqueId val="{00000001-F5A2-4972-BB7A-625DE4D20694}"/>
            </c:ext>
          </c:extLst>
        </c:ser>
        <c:ser>
          <c:idx val="1"/>
          <c:order val="1"/>
          <c:tx>
            <c:strRef>
              <c:f>'PPMQ-IND-003V1'!$AE$34</c:f>
              <c:strCache>
                <c:ptCount val="1"/>
                <c:pt idx="0">
                  <c:v>numero total 
de unidades  
vehiculos existentes</c:v>
                </c:pt>
              </c:strCache>
            </c:strRef>
          </c:tx>
          <c:spPr>
            <a:solidFill>
              <a:schemeClr val="accent2"/>
            </a:solidFill>
            <a:ln>
              <a:noFill/>
            </a:ln>
            <a:effectLst/>
            <a:sp3d/>
          </c:spPr>
          <c:invertIfNegative val="0"/>
          <c:dLbls>
            <c:dLbl>
              <c:idx val="0"/>
              <c:layout>
                <c:manualLayout>
                  <c:x val="-0.1111111111111111"/>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A2-4972-BB7A-625DE4D2069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'PPMQ-IND-003V1'!$AC$35</c:f>
              <c:strCache>
                <c:ptCount val="1"/>
                <c:pt idx="0">
                  <c:v>DISPONIBILIDAD DE 
LOS VEHÍCULOS </c:v>
                </c:pt>
              </c:strCache>
            </c:strRef>
          </c:cat>
          <c:val>
            <c:numRef>
              <c:f>'PPMQ-IND-003V1'!$AE$35</c:f>
              <c:numCache>
                <c:formatCode>0</c:formatCode>
                <c:ptCount val="1"/>
                <c:pt idx="0">
                  <c:v>117</c:v>
                </c:pt>
              </c:numCache>
            </c:numRef>
          </c:val>
          <c:extLst>
            <c:ext xmlns:c16="http://schemas.microsoft.com/office/drawing/2014/chart" uri="{C3380CC4-5D6E-409C-BE32-E72D297353CC}">
              <c16:uniqueId val="{00000003-F5A2-4972-BB7A-625DE4D20694}"/>
            </c:ext>
          </c:extLst>
        </c:ser>
        <c:ser>
          <c:idx val="2"/>
          <c:order val="2"/>
          <c:tx>
            <c:strRef>
              <c:f>'PPMQ-IND-003V1'!$AF$34</c:f>
              <c:strCache>
                <c:ptCount val="1"/>
                <c:pt idx="0">
                  <c:v>RESULTADO</c:v>
                </c:pt>
              </c:strCache>
            </c:strRef>
          </c:tx>
          <c:spPr>
            <a:solidFill>
              <a:schemeClr val="accent3"/>
            </a:solidFill>
            <a:ln>
              <a:noFill/>
            </a:ln>
            <a:effectLst/>
            <a:sp3d/>
          </c:spPr>
          <c:invertIfNegative val="0"/>
          <c:dLbls>
            <c:dLbl>
              <c:idx val="0"/>
              <c:layout>
                <c:manualLayout>
                  <c:x val="4.1666666666666616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A2-4972-BB7A-625DE4D2069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'PPMQ-IND-003V1'!$AC$35</c:f>
              <c:strCache>
                <c:ptCount val="1"/>
                <c:pt idx="0">
                  <c:v>DISPONIBILIDAD DE 
LOS VEHÍCULOS </c:v>
                </c:pt>
              </c:strCache>
            </c:strRef>
          </c:cat>
          <c:val>
            <c:numRef>
              <c:f>'PPMQ-IND-003V1'!$AF$35</c:f>
              <c:numCache>
                <c:formatCode>0%</c:formatCode>
                <c:ptCount val="1"/>
                <c:pt idx="0">
                  <c:v>0.88034188034188032</c:v>
                </c:pt>
              </c:numCache>
            </c:numRef>
          </c:val>
          <c:extLst>
            <c:ext xmlns:c16="http://schemas.microsoft.com/office/drawing/2014/chart" uri="{C3380CC4-5D6E-409C-BE32-E72D297353CC}">
              <c16:uniqueId val="{00000005-F5A2-4972-BB7A-625DE4D20694}"/>
            </c:ext>
          </c:extLst>
        </c:ser>
        <c:dLbls>
          <c:showLegendKey val="0"/>
          <c:showVal val="1"/>
          <c:showCatName val="0"/>
          <c:showSerName val="0"/>
          <c:showPercent val="0"/>
          <c:showBubbleSize val="0"/>
        </c:dLbls>
        <c:gapWidth val="75"/>
        <c:shape val="box"/>
        <c:axId val="-947678336"/>
        <c:axId val="-947676704"/>
        <c:axId val="0"/>
      </c:bar3DChart>
      <c:catAx>
        <c:axId val="-9476783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947676704"/>
        <c:crosses val="autoZero"/>
        <c:auto val="1"/>
        <c:lblAlgn val="ctr"/>
        <c:lblOffset val="100"/>
        <c:noMultiLvlLbl val="0"/>
      </c:catAx>
      <c:valAx>
        <c:axId val="-947676704"/>
        <c:scaling>
          <c:orientation val="minMax"/>
        </c:scaling>
        <c:delete val="1"/>
        <c:axPos val="b"/>
        <c:numFmt formatCode="0" sourceLinked="1"/>
        <c:majorTickMark val="none"/>
        <c:minorTickMark val="none"/>
        <c:tickLblPos val="nextTo"/>
        <c:crossAx val="-947678336"/>
        <c:crosses val="autoZero"/>
        <c:crossBetween val="between"/>
      </c:valAx>
      <c:spPr>
        <a:noFill/>
        <a:ln>
          <a:noFill/>
        </a:ln>
        <a:effectLst/>
      </c:spPr>
    </c:plotArea>
    <c:legend>
      <c:legendPos val="b"/>
      <c:layout>
        <c:manualLayout>
          <c:xMode val="edge"/>
          <c:yMode val="edge"/>
          <c:x val="5.731627296587926E-2"/>
          <c:y val="0.6764490376202974"/>
          <c:w val="0.80758945756780398"/>
          <c:h val="0.2124398512685914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'[Indicadores I trim 2020 def.xlsx]PES-FM-006'!$AD$33</c:f>
              <c:strCache>
                <c:ptCount val="1"/>
                <c:pt idx="0">
                  <c:v>Total de metros cúbicos
capacidad disponibles</c:v>
                </c:pt>
              </c:strCache>
            </c:strRef>
          </c:tx>
          <c:spPr>
            <a:solidFill>
              <a:schemeClr val="accent2"/>
            </a:solidFill>
            <a:ln>
              <a:noFill/>
            </a:ln>
            <a:effectLst/>
            <a:sp3d/>
          </c:spPr>
          <c:invertIfNegative val="0"/>
          <c:dLbls>
            <c:dLbl>
              <c:idx val="0"/>
              <c:layout>
                <c:manualLayout>
                  <c:x val="-0.17499999999999999"/>
                  <c:y val="1.8226888305628463E-7"/>
                </c:manualLayout>
              </c:layout>
              <c:showLegendKey val="0"/>
              <c:showVal val="1"/>
              <c:showCatName val="0"/>
              <c:showSerName val="0"/>
              <c:showPercent val="0"/>
              <c:showBubbleSize val="0"/>
              <c:extLst>
                <c:ext xmlns:c15="http://schemas.microsoft.com/office/drawing/2012/chart" uri="{CE6537A1-D6FC-4f65-9D91-7224C49458BB}">
                  <c15:layout>
                    <c:manualLayout>
                      <c:w val="0.14118044619422573"/>
                      <c:h val="0.10430555555555554"/>
                    </c:manualLayout>
                  </c15:layout>
                </c:ext>
                <c:ext xmlns:c16="http://schemas.microsoft.com/office/drawing/2014/chart" uri="{C3380CC4-5D6E-409C-BE32-E72D297353CC}">
                  <c16:uniqueId val="{00000000-5660-42D8-953B-69BAD56DFDB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I trim 2020 def.xlsx]PES-FM-006'!$AC$34</c:f>
              <c:strCache>
                <c:ptCount val="1"/>
                <c:pt idx="0">
                  <c:v>DISPONIBILIDAD 
DE LA PLANTA 
DE PRODUCCIÓN</c:v>
                </c:pt>
              </c:strCache>
            </c:strRef>
          </c:cat>
          <c:val>
            <c:numRef>
              <c:f>'[Indicadores I trim 2020 def.xlsx]PES-FM-006'!$AD$34</c:f>
              <c:numCache>
                <c:formatCode>#,##0</c:formatCode>
                <c:ptCount val="1"/>
                <c:pt idx="0">
                  <c:v>12443.7</c:v>
                </c:pt>
              </c:numCache>
            </c:numRef>
          </c:val>
          <c:extLst>
            <c:ext xmlns:c16="http://schemas.microsoft.com/office/drawing/2014/chart" uri="{C3380CC4-5D6E-409C-BE32-E72D297353CC}">
              <c16:uniqueId val="{00000001-5660-42D8-953B-69BAD56DFDB8}"/>
            </c:ext>
          </c:extLst>
        </c:ser>
        <c:ser>
          <c:idx val="1"/>
          <c:order val="1"/>
          <c:tx>
            <c:strRef>
              <c:f>'[Indicadores I trim 2020 def.xlsx]PES-FM-006'!$AE$33</c:f>
              <c:strCache>
                <c:ptCount val="1"/>
                <c:pt idx="0">
                  <c:v>Total de metros cúbicos
capacidad instalada</c:v>
                </c:pt>
              </c:strCache>
            </c:strRef>
          </c:tx>
          <c:spPr>
            <a:solidFill>
              <a:schemeClr val="accent4"/>
            </a:solidFill>
            <a:ln>
              <a:noFill/>
            </a:ln>
            <a:effectLst/>
            <a:sp3d/>
          </c:spPr>
          <c:invertIfNegative val="0"/>
          <c:dLbls>
            <c:dLbl>
              <c:idx val="0"/>
              <c:layout>
                <c:manualLayout>
                  <c:x val="-0.161111111111111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60-42D8-953B-69BAD56DFDB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I trim 2020 def.xlsx]PES-FM-006'!$AC$34</c:f>
              <c:strCache>
                <c:ptCount val="1"/>
                <c:pt idx="0">
                  <c:v>DISPONIBILIDAD 
DE LA PLANTA 
DE PRODUCCIÓN</c:v>
                </c:pt>
              </c:strCache>
            </c:strRef>
          </c:cat>
          <c:val>
            <c:numRef>
              <c:f>'[Indicadores I trim 2020 def.xlsx]PES-FM-006'!$AE$34</c:f>
              <c:numCache>
                <c:formatCode>#,##0</c:formatCode>
                <c:ptCount val="1"/>
                <c:pt idx="0">
                  <c:v>16560</c:v>
                </c:pt>
              </c:numCache>
            </c:numRef>
          </c:val>
          <c:extLst>
            <c:ext xmlns:c16="http://schemas.microsoft.com/office/drawing/2014/chart" uri="{C3380CC4-5D6E-409C-BE32-E72D297353CC}">
              <c16:uniqueId val="{00000003-5660-42D8-953B-69BAD56DFDB8}"/>
            </c:ext>
          </c:extLst>
        </c:ser>
        <c:ser>
          <c:idx val="2"/>
          <c:order val="2"/>
          <c:tx>
            <c:strRef>
              <c:f>'[Indicadores I trim 2020 def.xlsx]PES-FM-006'!$AF$33</c:f>
              <c:strCache>
                <c:ptCount val="1"/>
                <c:pt idx="0">
                  <c:v>Resultado</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I trim 2020 def.xlsx]PES-FM-006'!$AC$34</c:f>
              <c:strCache>
                <c:ptCount val="1"/>
                <c:pt idx="0">
                  <c:v>DISPONIBILIDAD 
DE LA PLANTA 
DE PRODUCCIÓN</c:v>
                </c:pt>
              </c:strCache>
            </c:strRef>
          </c:cat>
          <c:val>
            <c:numRef>
              <c:f>'[Indicadores I trim 2020 def.xlsx]PES-FM-006'!$AF$34</c:f>
              <c:numCache>
                <c:formatCode>0%</c:formatCode>
                <c:ptCount val="1"/>
                <c:pt idx="0">
                  <c:v>0.75143115942028993</c:v>
                </c:pt>
              </c:numCache>
            </c:numRef>
          </c:val>
          <c:extLst>
            <c:ext xmlns:c16="http://schemas.microsoft.com/office/drawing/2014/chart" uri="{C3380CC4-5D6E-409C-BE32-E72D297353CC}">
              <c16:uniqueId val="{00000004-5660-42D8-953B-69BAD56DFDB8}"/>
            </c:ext>
          </c:extLst>
        </c:ser>
        <c:dLbls>
          <c:showLegendKey val="0"/>
          <c:showVal val="1"/>
          <c:showCatName val="0"/>
          <c:showSerName val="0"/>
          <c:showPercent val="0"/>
          <c:showBubbleSize val="0"/>
        </c:dLbls>
        <c:gapWidth val="75"/>
        <c:shape val="box"/>
        <c:axId val="-947675072"/>
        <c:axId val="-947676160"/>
        <c:axId val="0"/>
      </c:bar3DChart>
      <c:catAx>
        <c:axId val="-947675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947676160"/>
        <c:crosses val="autoZero"/>
        <c:auto val="1"/>
        <c:lblAlgn val="ctr"/>
        <c:lblOffset val="100"/>
        <c:noMultiLvlLbl val="0"/>
      </c:catAx>
      <c:valAx>
        <c:axId val="-947676160"/>
        <c:scaling>
          <c:orientation val="minMax"/>
        </c:scaling>
        <c:delete val="1"/>
        <c:axPos val="b"/>
        <c:numFmt formatCode="#,##0" sourceLinked="1"/>
        <c:majorTickMark val="none"/>
        <c:minorTickMark val="none"/>
        <c:tickLblPos val="nextTo"/>
        <c:crossAx val="-947675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O" sz="1200"/>
              <a:t>CUMPLIMIENTO DE METAS DE INTERVENCIÓN DE VIAS</a:t>
            </a:r>
          </a:p>
        </c:rich>
      </c:tx>
      <c:layout>
        <c:manualLayout>
          <c:xMode val="edge"/>
          <c:yMode val="edge"/>
          <c:x val="0.19987489063867017"/>
          <c:y val="1.851857861747072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'[IMVI-IND-001_Indicador_GI_Primer Trimestre 2020 Revisado.xlsx]Hoja1'!$D$2</c:f>
              <c:strCache>
                <c:ptCount val="1"/>
                <c:pt idx="0">
                  <c:v># Km carril de 
impacto intervenido</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'[IMVI-IND-001_Indicador_GI_Primer Trimestre 2020 Revisado.xlsx]Hoja1'!$C$3:$C$5</c:f>
              <c:strCache>
                <c:ptCount val="3"/>
                <c:pt idx="0">
                  <c:v>Enero</c:v>
                </c:pt>
                <c:pt idx="1">
                  <c:v>Febrero</c:v>
                </c:pt>
                <c:pt idx="2">
                  <c:v>Marzo</c:v>
                </c:pt>
              </c:strCache>
            </c:strRef>
          </c:cat>
          <c:val>
            <c:numRef>
              <c:f>'[IMVI-IND-001_Indicador_GI_Primer Trimestre 2020 Revisado.xlsx]Hoja1'!$D$3:$D$5</c:f>
              <c:numCache>
                <c:formatCode>0.00</c:formatCode>
                <c:ptCount val="3"/>
                <c:pt idx="0">
                  <c:v>26.87</c:v>
                </c:pt>
                <c:pt idx="1">
                  <c:v>26.15</c:v>
                </c:pt>
                <c:pt idx="2">
                  <c:v>8.58</c:v>
                </c:pt>
              </c:numCache>
            </c:numRef>
          </c:val>
          <c:extLst>
            <c:ext xmlns:c16="http://schemas.microsoft.com/office/drawing/2014/chart" uri="{C3380CC4-5D6E-409C-BE32-E72D297353CC}">
              <c16:uniqueId val="{00000000-D38C-4240-BCC6-4C12F33CA53B}"/>
            </c:ext>
          </c:extLst>
        </c:ser>
        <c:ser>
          <c:idx val="1"/>
          <c:order val="1"/>
          <c:tx>
            <c:strRef>
              <c:f>'[IMVI-IND-001_Indicador_GI_Primer Trimestre 2020 Revisado.xlsx]Hoja1'!$E$2</c:f>
              <c:strCache>
                <c:ptCount val="1"/>
                <c:pt idx="0">
                  <c:v># Km carril de 
impacto programados</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'[IMVI-IND-001_Indicador_GI_Primer Trimestre 2020 Revisado.xlsx]Hoja1'!$C$3:$C$5</c:f>
              <c:strCache>
                <c:ptCount val="3"/>
                <c:pt idx="0">
                  <c:v>Enero</c:v>
                </c:pt>
                <c:pt idx="1">
                  <c:v>Febrero</c:v>
                </c:pt>
                <c:pt idx="2">
                  <c:v>Marzo</c:v>
                </c:pt>
              </c:strCache>
            </c:strRef>
          </c:cat>
          <c:val>
            <c:numRef>
              <c:f>'[IMVI-IND-001_Indicador_GI_Primer Trimestre 2020 Revisado.xlsx]Hoja1'!$E$3:$E$5</c:f>
              <c:numCache>
                <c:formatCode>0.00</c:formatCode>
                <c:ptCount val="3"/>
                <c:pt idx="0">
                  <c:v>26.55</c:v>
                </c:pt>
                <c:pt idx="1">
                  <c:v>24.43</c:v>
                </c:pt>
                <c:pt idx="2">
                  <c:v>16.53</c:v>
                </c:pt>
              </c:numCache>
            </c:numRef>
          </c:val>
          <c:extLst>
            <c:ext xmlns:c16="http://schemas.microsoft.com/office/drawing/2014/chart" uri="{C3380CC4-5D6E-409C-BE32-E72D297353CC}">
              <c16:uniqueId val="{00000001-D38C-4240-BCC6-4C12F33CA53B}"/>
            </c:ext>
          </c:extLst>
        </c:ser>
        <c:ser>
          <c:idx val="2"/>
          <c:order val="2"/>
          <c:tx>
            <c:strRef>
              <c:f>'[IMVI-IND-001_Indicador_GI_Primer Trimestre 2020 Revisado.xlsx]Hoja1'!$F$2</c:f>
              <c:strCache>
                <c:ptCount val="1"/>
                <c:pt idx="0">
                  <c:v>% de intervención mensual 
para el cumplimiento</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'[IMVI-IND-001_Indicador_GI_Primer Trimestre 2020 Revisado.xlsx]Hoja1'!$C$3:$C$5</c:f>
              <c:strCache>
                <c:ptCount val="3"/>
                <c:pt idx="0">
                  <c:v>Enero</c:v>
                </c:pt>
                <c:pt idx="1">
                  <c:v>Febrero</c:v>
                </c:pt>
                <c:pt idx="2">
                  <c:v>Marzo</c:v>
                </c:pt>
              </c:strCache>
            </c:strRef>
          </c:cat>
          <c:val>
            <c:numRef>
              <c:f>'[IMVI-IND-001_Indicador_GI_Primer Trimestre 2020 Revisado.xlsx]Hoja1'!$F$3:$F$5</c:f>
              <c:numCache>
                <c:formatCode>0%</c:formatCode>
                <c:ptCount val="3"/>
                <c:pt idx="0">
                  <c:v>1.0120527306967986</c:v>
                </c:pt>
                <c:pt idx="1">
                  <c:v>1.0704052394596806</c:v>
                </c:pt>
                <c:pt idx="2">
                  <c:v>0.51905626134301264</c:v>
                </c:pt>
              </c:numCache>
            </c:numRef>
          </c:val>
          <c:extLst>
            <c:ext xmlns:c16="http://schemas.microsoft.com/office/drawing/2014/chart" uri="{C3380CC4-5D6E-409C-BE32-E72D297353CC}">
              <c16:uniqueId val="{00000002-D38C-4240-BCC6-4C12F33CA53B}"/>
            </c:ext>
          </c:extLst>
        </c:ser>
        <c:ser>
          <c:idx val="3"/>
          <c:order val="3"/>
          <c:tx>
            <c:strRef>
              <c:f>'[IMVI-IND-001_Indicador_GI_Primer Trimestre 2020 Revisado.xlsx]Hoja1'!$G$2</c:f>
              <c:strCache>
                <c:ptCount val="1"/>
                <c:pt idx="0">
                  <c:v>% de intervención acumulado 
para el cumplimiento</c:v>
                </c:pt>
              </c:strCache>
            </c:strRef>
          </c:tx>
          <c:spPr>
            <a:solidFill>
              <a:schemeClr val="accent2">
                <a:lumMod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'[IMVI-IND-001_Indicador_GI_Primer Trimestre 2020 Revisado.xlsx]Hoja1'!$C$3:$C$5</c:f>
              <c:strCache>
                <c:ptCount val="3"/>
                <c:pt idx="0">
                  <c:v>Enero</c:v>
                </c:pt>
                <c:pt idx="1">
                  <c:v>Febrero</c:v>
                </c:pt>
                <c:pt idx="2">
                  <c:v>Marzo</c:v>
                </c:pt>
              </c:strCache>
            </c:strRef>
          </c:cat>
          <c:val>
            <c:numRef>
              <c:f>'[IMVI-IND-001_Indicador_GI_Primer Trimestre 2020 Revisado.xlsx]Hoja1'!$G$3:$G$5</c:f>
              <c:numCache>
                <c:formatCode>0.00%</c:formatCode>
                <c:ptCount val="3"/>
                <c:pt idx="0">
                  <c:v>8.9551741376437261E-2</c:v>
                </c:pt>
                <c:pt idx="1">
                  <c:v>0.17670388268621895</c:v>
                </c:pt>
                <c:pt idx="2">
                  <c:v>0.20529911681386434</c:v>
                </c:pt>
              </c:numCache>
            </c:numRef>
          </c:val>
          <c:extLst>
            <c:ext xmlns:c16="http://schemas.microsoft.com/office/drawing/2014/chart" uri="{C3380CC4-5D6E-409C-BE32-E72D297353CC}">
              <c16:uniqueId val="{00000003-D38C-4240-BCC6-4C12F33CA53B}"/>
            </c:ext>
          </c:extLst>
        </c:ser>
        <c:dLbls>
          <c:showLegendKey val="0"/>
          <c:showVal val="1"/>
          <c:showCatName val="0"/>
          <c:showSerName val="0"/>
          <c:showPercent val="0"/>
          <c:showBubbleSize val="0"/>
        </c:dLbls>
        <c:gapWidth val="75"/>
        <c:shape val="box"/>
        <c:axId val="-942391088"/>
        <c:axId val="-942381296"/>
        <c:axId val="0"/>
      </c:bar3DChart>
      <c:catAx>
        <c:axId val="-9423910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42381296"/>
        <c:crosses val="autoZero"/>
        <c:auto val="1"/>
        <c:lblAlgn val="ctr"/>
        <c:lblOffset val="100"/>
        <c:noMultiLvlLbl val="0"/>
      </c:catAx>
      <c:valAx>
        <c:axId val="-942381296"/>
        <c:scaling>
          <c:orientation val="minMax"/>
        </c:scaling>
        <c:delete val="1"/>
        <c:axPos val="b"/>
        <c:numFmt formatCode="0.00" sourceLinked="1"/>
        <c:majorTickMark val="none"/>
        <c:minorTickMark val="none"/>
        <c:tickLblPos val="nextTo"/>
        <c:crossAx val="-942391088"/>
        <c:crosses val="autoZero"/>
        <c:crossBetween val="between"/>
      </c:valAx>
      <c:spPr>
        <a:noFill/>
        <a:ln>
          <a:noFill/>
        </a:ln>
        <a:effectLst/>
      </c:spPr>
    </c:plotArea>
    <c:legend>
      <c:legendPos val="b"/>
      <c:layout>
        <c:manualLayout>
          <c:xMode val="edge"/>
          <c:yMode val="edge"/>
          <c:x val="1.076049868766403E-2"/>
          <c:y val="0.74909633412498078"/>
          <c:w val="0.97292344706911615"/>
          <c:h val="0.2231261224831550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'PES-FM-001'!$AG$33</c:f>
              <c:strCache>
                <c:ptCount val="1"/>
                <c:pt idx="0">
                  <c:v>Σ de las respuestas con 
calificación "Bueno" y "Excelente"</c:v>
                </c:pt>
              </c:strCache>
            </c:strRef>
          </c:tx>
          <c:spPr>
            <a:solidFill>
              <a:schemeClr val="accent2"/>
            </a:solidFill>
            <a:ln>
              <a:noFill/>
            </a:ln>
            <a:effectLst/>
            <a:sp3d/>
          </c:spPr>
          <c:invertIfNegative val="0"/>
          <c:dLbls>
            <c:dLbl>
              <c:idx val="0"/>
              <c:layout>
                <c:manualLayout>
                  <c:x val="-7.580238470413011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FA-4B5F-83AE-8657C6ECDA37}"/>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'PES-FM-001'!$AF$34</c:f>
              <c:strCache>
                <c:ptCount val="1"/>
                <c:pt idx="0">
                  <c:v>ATENCIÓN A PARTES INTERESADAS Y COMUNICACIONES </c:v>
                </c:pt>
              </c:strCache>
            </c:strRef>
          </c:cat>
          <c:val>
            <c:numRef>
              <c:f>'PES-FM-001'!$AG$34</c:f>
              <c:numCache>
                <c:formatCode>0</c:formatCode>
                <c:ptCount val="1"/>
                <c:pt idx="0">
                  <c:v>8</c:v>
                </c:pt>
              </c:numCache>
            </c:numRef>
          </c:val>
          <c:extLst>
            <c:ext xmlns:c16="http://schemas.microsoft.com/office/drawing/2014/chart" uri="{C3380CC4-5D6E-409C-BE32-E72D297353CC}">
              <c16:uniqueId val="{00000001-AEFA-4B5F-83AE-8657C6ECDA37}"/>
            </c:ext>
          </c:extLst>
        </c:ser>
        <c:ser>
          <c:idx val="1"/>
          <c:order val="1"/>
          <c:tx>
            <c:strRef>
              <c:f>'PES-FM-001'!$AH$33</c:f>
              <c:strCache>
                <c:ptCount val="1"/>
                <c:pt idx="0">
                  <c:v>Total de respuestas ciudadanas</c:v>
                </c:pt>
              </c:strCache>
            </c:strRef>
          </c:tx>
          <c:spPr>
            <a:solidFill>
              <a:schemeClr val="accent4"/>
            </a:solidFill>
            <a:ln>
              <a:noFill/>
            </a:ln>
            <a:effectLst/>
            <a:sp3d/>
          </c:spPr>
          <c:invertIfNegative val="0"/>
          <c:dLbls>
            <c:dLbl>
              <c:idx val="0"/>
              <c:layout>
                <c:manualLayout>
                  <c:x val="-0.1075904815155395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FA-4B5F-83AE-8657C6ECDA37}"/>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'PES-FM-001'!$AF$34</c:f>
              <c:strCache>
                <c:ptCount val="1"/>
                <c:pt idx="0">
                  <c:v>ATENCIÓN A PARTES INTERESADAS Y COMUNICACIONES </c:v>
                </c:pt>
              </c:strCache>
            </c:strRef>
          </c:cat>
          <c:val>
            <c:numRef>
              <c:f>'PES-FM-001'!$AH$34</c:f>
              <c:numCache>
                <c:formatCode>0</c:formatCode>
                <c:ptCount val="1"/>
                <c:pt idx="0">
                  <c:v>22</c:v>
                </c:pt>
              </c:numCache>
            </c:numRef>
          </c:val>
          <c:extLst>
            <c:ext xmlns:c16="http://schemas.microsoft.com/office/drawing/2014/chart" uri="{C3380CC4-5D6E-409C-BE32-E72D297353CC}">
              <c16:uniqueId val="{00000003-AEFA-4B5F-83AE-8657C6ECDA37}"/>
            </c:ext>
          </c:extLst>
        </c:ser>
        <c:ser>
          <c:idx val="2"/>
          <c:order val="2"/>
          <c:tx>
            <c:strRef>
              <c:f>'PES-FM-001'!$AI$33</c:f>
              <c:strCache>
                <c:ptCount val="1"/>
                <c:pt idx="0">
                  <c:v>Resultados</c:v>
                </c:pt>
              </c:strCache>
            </c:strRef>
          </c:tx>
          <c:spPr>
            <a:solidFill>
              <a:schemeClr val="accent6"/>
            </a:solidFill>
            <a:ln>
              <a:noFill/>
            </a:ln>
            <a:effectLst/>
            <a:sp3d/>
          </c:spPr>
          <c:invertIfNegative val="0"/>
          <c:dLbls>
            <c:dLbl>
              <c:idx val="0"/>
              <c:layout>
                <c:manualLayout>
                  <c:x val="3.912381146019614E-2"/>
                  <c:y val="-1.1530646400168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BF-4475-A6C1-9AB78141863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'PES-FM-001'!$AF$34</c:f>
              <c:strCache>
                <c:ptCount val="1"/>
                <c:pt idx="0">
                  <c:v>ATENCIÓN A PARTES INTERESADAS Y COMUNICACIONES </c:v>
                </c:pt>
              </c:strCache>
            </c:strRef>
          </c:cat>
          <c:val>
            <c:numRef>
              <c:f>'PES-FM-001'!$AI$34</c:f>
              <c:numCache>
                <c:formatCode>0%</c:formatCode>
                <c:ptCount val="1"/>
                <c:pt idx="0">
                  <c:v>0.36363636363636365</c:v>
                </c:pt>
              </c:numCache>
            </c:numRef>
          </c:val>
          <c:extLst>
            <c:ext xmlns:c16="http://schemas.microsoft.com/office/drawing/2014/chart" uri="{C3380CC4-5D6E-409C-BE32-E72D297353CC}">
              <c16:uniqueId val="{00000004-AEFA-4B5F-83AE-8657C6ECDA37}"/>
            </c:ext>
          </c:extLst>
        </c:ser>
        <c:dLbls>
          <c:showLegendKey val="0"/>
          <c:showVal val="1"/>
          <c:showCatName val="0"/>
          <c:showSerName val="0"/>
          <c:showPercent val="0"/>
          <c:showBubbleSize val="0"/>
        </c:dLbls>
        <c:gapWidth val="75"/>
        <c:shape val="box"/>
        <c:axId val="-1103328736"/>
        <c:axId val="-1103328192"/>
        <c:axId val="0"/>
      </c:bar3DChart>
      <c:catAx>
        <c:axId val="-11033287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crossAx val="-1103328192"/>
        <c:crosses val="autoZero"/>
        <c:auto val="1"/>
        <c:lblAlgn val="ctr"/>
        <c:lblOffset val="100"/>
        <c:noMultiLvlLbl val="0"/>
      </c:catAx>
      <c:valAx>
        <c:axId val="-110332819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103328736"/>
        <c:crosses val="autoZero"/>
        <c:crossBetween val="between"/>
      </c:valAx>
      <c:spPr>
        <a:noFill/>
        <a:ln>
          <a:noFill/>
        </a:ln>
        <a:effectLst/>
      </c:spPr>
    </c:plotArea>
    <c:legend>
      <c:legendPos val="b"/>
      <c:layout>
        <c:manualLayout>
          <c:xMode val="edge"/>
          <c:yMode val="edge"/>
          <c:x val="1.0631700222673421E-2"/>
          <c:y val="0.83256561679790031"/>
          <c:w val="0.97348729314878824"/>
          <c:h val="0.1396566054243219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'[IMVI-IND-002-V7_Poblacion_satisfecha 1er Trimestre 2020 VF.xlsx]PES-FM-001'!$AB$33</c:f>
              <c:strCache>
                <c:ptCount val="1"/>
                <c:pt idx="0">
                  <c:v># de ciudadanos
 satisfechos</c:v>
                </c:pt>
              </c:strCache>
            </c:strRef>
          </c:tx>
          <c:spPr>
            <a:solidFill>
              <a:schemeClr val="accent2"/>
            </a:solidFill>
            <a:ln>
              <a:noFill/>
            </a:ln>
            <a:effectLst/>
            <a:sp3d/>
          </c:spPr>
          <c:invertIfNegative val="0"/>
          <c:dLbls>
            <c:dLbl>
              <c:idx val="0"/>
              <c:layout>
                <c:manualLayout>
                  <c:x val="-0.12183851151299635"/>
                  <c:y val="-1.8518336249635548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8.7984893289556082E-2"/>
                      <c:h val="0.1135648148148148"/>
                    </c:manualLayout>
                  </c15:layout>
                </c:ext>
                <c:ext xmlns:c16="http://schemas.microsoft.com/office/drawing/2014/chart" uri="{C3380CC4-5D6E-409C-BE32-E72D297353CC}">
                  <c16:uniqueId val="{00000000-C34B-441E-9C50-6DE4274D9D0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'[IMVI-IND-002-V7_Poblacion_satisfecha 1er Trimestre 2020 VF.xlsx]PES-FM-001'!$AA$34</c:f>
              <c:strCache>
                <c:ptCount val="1"/>
                <c:pt idx="0">
                  <c:v>POBLACIÓN SATISFECHA </c:v>
                </c:pt>
              </c:strCache>
            </c:strRef>
          </c:cat>
          <c:val>
            <c:numRef>
              <c:f>'[IMVI-IND-002-V7_Poblacion_satisfecha 1er Trimestre 2020 VF.xlsx]PES-FM-001'!$AB$34</c:f>
              <c:numCache>
                <c:formatCode>0</c:formatCode>
                <c:ptCount val="1"/>
                <c:pt idx="0">
                  <c:v>816</c:v>
                </c:pt>
              </c:numCache>
            </c:numRef>
          </c:val>
          <c:extLst>
            <c:ext xmlns:c16="http://schemas.microsoft.com/office/drawing/2014/chart" uri="{C3380CC4-5D6E-409C-BE32-E72D297353CC}">
              <c16:uniqueId val="{00000001-C34B-441E-9C50-6DE4274D9D01}"/>
            </c:ext>
          </c:extLst>
        </c:ser>
        <c:ser>
          <c:idx val="1"/>
          <c:order val="1"/>
          <c:tx>
            <c:strRef>
              <c:f>'[IMVI-IND-002-V7_Poblacion_satisfecha 1er Trimestre 2020 VF.xlsx]PES-FM-001'!$AC$33</c:f>
              <c:strCache>
                <c:ptCount val="1"/>
                <c:pt idx="0">
                  <c:v># Encuestas
 aplicadas</c:v>
                </c:pt>
              </c:strCache>
            </c:strRef>
          </c:tx>
          <c:spPr>
            <a:solidFill>
              <a:schemeClr val="accent4"/>
            </a:solidFill>
            <a:ln>
              <a:noFill/>
            </a:ln>
            <a:effectLst/>
            <a:sp3d/>
          </c:spPr>
          <c:invertIfNegative val="0"/>
          <c:dLbls>
            <c:dLbl>
              <c:idx val="0"/>
              <c:layout>
                <c:manualLayout>
                  <c:x val="-0.13634310981328596"/>
                  <c:y val="-2.3148148148148147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8.7984893289556082E-2"/>
                      <c:h val="0.11819444444444445"/>
                    </c:manualLayout>
                  </c15:layout>
                </c:ext>
                <c:ext xmlns:c16="http://schemas.microsoft.com/office/drawing/2014/chart" uri="{C3380CC4-5D6E-409C-BE32-E72D297353CC}">
                  <c16:uniqueId val="{00000002-C34B-441E-9C50-6DE4274D9D0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'[IMVI-IND-002-V7_Poblacion_satisfecha 1er Trimestre 2020 VF.xlsx]PES-FM-001'!$AA$34</c:f>
              <c:strCache>
                <c:ptCount val="1"/>
                <c:pt idx="0">
                  <c:v>POBLACIÓN SATISFECHA </c:v>
                </c:pt>
              </c:strCache>
            </c:strRef>
          </c:cat>
          <c:val>
            <c:numRef>
              <c:f>'[IMVI-IND-002-V7_Poblacion_satisfecha 1er Trimestre 2020 VF.xlsx]PES-FM-001'!$AC$34</c:f>
              <c:numCache>
                <c:formatCode>0</c:formatCode>
                <c:ptCount val="1"/>
                <c:pt idx="0">
                  <c:v>975</c:v>
                </c:pt>
              </c:numCache>
            </c:numRef>
          </c:val>
          <c:extLst>
            <c:ext xmlns:c16="http://schemas.microsoft.com/office/drawing/2014/chart" uri="{C3380CC4-5D6E-409C-BE32-E72D297353CC}">
              <c16:uniqueId val="{00000003-C34B-441E-9C50-6DE4274D9D01}"/>
            </c:ext>
          </c:extLst>
        </c:ser>
        <c:ser>
          <c:idx val="2"/>
          <c:order val="2"/>
          <c:tx>
            <c:strRef>
              <c:f>'[IMVI-IND-002-V7_Poblacion_satisfecha 1er Trimestre 2020 VF.xlsx]PES-FM-001'!$AD$33</c:f>
              <c:strCache>
                <c:ptCount val="1"/>
                <c:pt idx="0">
                  <c:v># Encuestas 
aplicadas</c:v>
                </c:pt>
              </c:strCache>
            </c:strRef>
          </c:tx>
          <c:spPr>
            <a:solidFill>
              <a:schemeClr val="accent6"/>
            </a:solidFill>
            <a:ln>
              <a:noFill/>
            </a:ln>
            <a:effectLst/>
            <a:sp3d/>
          </c:spPr>
          <c:invertIfNegative val="0"/>
          <c:dLbls>
            <c:dLbl>
              <c:idx val="0"/>
              <c:layout>
                <c:manualLayout>
                  <c:x val="4.9315634220984242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BA-4599-8354-B94AC5536A4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'[IMVI-IND-002-V7_Poblacion_satisfecha 1er Trimestre 2020 VF.xlsx]PES-FM-001'!$AA$34</c:f>
              <c:strCache>
                <c:ptCount val="1"/>
                <c:pt idx="0">
                  <c:v>POBLACIÓN SATISFECHA </c:v>
                </c:pt>
              </c:strCache>
            </c:strRef>
          </c:cat>
          <c:val>
            <c:numRef>
              <c:f>'[IMVI-IND-002-V7_Poblacion_satisfecha 1er Trimestre 2020 VF.xlsx]PES-FM-001'!$AD$34</c:f>
              <c:numCache>
                <c:formatCode>0.00%</c:formatCode>
                <c:ptCount val="1"/>
                <c:pt idx="0">
                  <c:v>0.83692307692307688</c:v>
                </c:pt>
              </c:numCache>
            </c:numRef>
          </c:val>
          <c:extLst>
            <c:ext xmlns:c16="http://schemas.microsoft.com/office/drawing/2014/chart" uri="{C3380CC4-5D6E-409C-BE32-E72D297353CC}">
              <c16:uniqueId val="{00000004-C34B-441E-9C50-6DE4274D9D01}"/>
            </c:ext>
          </c:extLst>
        </c:ser>
        <c:dLbls>
          <c:showLegendKey val="0"/>
          <c:showVal val="1"/>
          <c:showCatName val="0"/>
          <c:showSerName val="0"/>
          <c:showPercent val="0"/>
          <c:showBubbleSize val="0"/>
        </c:dLbls>
        <c:gapWidth val="75"/>
        <c:shape val="box"/>
        <c:axId val="-942384560"/>
        <c:axId val="-942386736"/>
        <c:axId val="0"/>
      </c:bar3DChart>
      <c:catAx>
        <c:axId val="-9423845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942386736"/>
        <c:crosses val="autoZero"/>
        <c:auto val="1"/>
        <c:lblAlgn val="ctr"/>
        <c:lblOffset val="100"/>
        <c:noMultiLvlLbl val="0"/>
      </c:catAx>
      <c:valAx>
        <c:axId val="-942386736"/>
        <c:scaling>
          <c:orientation val="minMax"/>
        </c:scaling>
        <c:delete val="1"/>
        <c:axPos val="b"/>
        <c:numFmt formatCode="0" sourceLinked="1"/>
        <c:majorTickMark val="none"/>
        <c:minorTickMark val="none"/>
        <c:tickLblPos val="nextTo"/>
        <c:crossAx val="-942384560"/>
        <c:crosses val="autoZero"/>
        <c:crossBetween val="between"/>
      </c:valAx>
      <c:spPr>
        <a:noFill/>
        <a:ln>
          <a:noFill/>
        </a:ln>
        <a:effectLst/>
      </c:spPr>
    </c:plotArea>
    <c:legend>
      <c:legendPos val="b"/>
      <c:layout>
        <c:manualLayout>
          <c:xMode val="edge"/>
          <c:yMode val="edge"/>
          <c:x val="0.14324759405074367"/>
          <c:y val="0.70559565470982788"/>
          <c:w val="0.71350459317585302"/>
          <c:h val="0.1508858267716535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2102734033245842"/>
          <c:y val="0.16203703703703703"/>
          <c:w val="0.55397265966754161"/>
          <c:h val="0.71948454359871683"/>
        </c:manualLayout>
      </c:layout>
      <c:bar3DChart>
        <c:barDir val="bar"/>
        <c:grouping val="clustered"/>
        <c:varyColors val="0"/>
        <c:ser>
          <c:idx val="0"/>
          <c:order val="0"/>
          <c:tx>
            <c:strRef>
              <c:f>'[IMVI-IND-003-V2_Nivel_promedio_de_satisfaccion_1er TRIMESTRE 2020.xlsx]DESI-FM-007'!$AC$32</c:f>
              <c:strCache>
                <c:ptCount val="1"/>
                <c:pt idx="0">
                  <c:v>Promedio de 
calificación</c:v>
                </c:pt>
              </c:strCache>
            </c:strRef>
          </c:tx>
          <c:spPr>
            <a:solidFill>
              <a:schemeClr val="accent2"/>
            </a:solidFill>
            <a:ln>
              <a:noFill/>
            </a:ln>
            <a:effectLst/>
            <a:sp3d/>
          </c:spPr>
          <c:invertIfNegative val="0"/>
          <c:dLbls>
            <c:dLbl>
              <c:idx val="0"/>
              <c:layout>
                <c:manualLayout>
                  <c:x val="-0.15833333333333344"/>
                  <c:y val="-4.62962962962954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9F-4BD3-8B33-0872BCC5463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'[IMVI-IND-003-V2_Nivel_promedio_de_satisfaccion_1er TRIMESTRE 2020.xlsx]DESI-FM-007'!$AB$33</c:f>
              <c:strCache>
                <c:ptCount val="1"/>
                <c:pt idx="0">
                  <c:v>NIVEL PROMEDIO DE SATISFACCIÓN (BENEFICIARIOS DIRECTOS)</c:v>
                </c:pt>
              </c:strCache>
            </c:strRef>
          </c:cat>
          <c:val>
            <c:numRef>
              <c:f>'[IMVI-IND-003-V2_Nivel_promedio_de_satisfaccion_1er TRIMESTRE 2020.xlsx]DESI-FM-007'!$AC$33</c:f>
              <c:numCache>
                <c:formatCode>0.00</c:formatCode>
                <c:ptCount val="1"/>
                <c:pt idx="0">
                  <c:v>4.5</c:v>
                </c:pt>
              </c:numCache>
            </c:numRef>
          </c:val>
          <c:extLst>
            <c:ext xmlns:c16="http://schemas.microsoft.com/office/drawing/2014/chart" uri="{C3380CC4-5D6E-409C-BE32-E72D297353CC}">
              <c16:uniqueId val="{00000001-E49F-4BD3-8B33-0872BCC5463E}"/>
            </c:ext>
          </c:extLst>
        </c:ser>
        <c:ser>
          <c:idx val="1"/>
          <c:order val="1"/>
          <c:tx>
            <c:strRef>
              <c:f>'[IMVI-IND-003-V2_Nivel_promedio_de_satisfaccion_1er TRIMESTRE 2020.xlsx]DESI-FM-007'!$AD$32</c:f>
              <c:strCache>
                <c:ptCount val="1"/>
                <c:pt idx="0">
                  <c:v>maximo valor 
a obtener (5)</c:v>
                </c:pt>
              </c:strCache>
            </c:strRef>
          </c:tx>
          <c:spPr>
            <a:solidFill>
              <a:schemeClr val="accent4"/>
            </a:solidFill>
            <a:ln>
              <a:noFill/>
            </a:ln>
            <a:effectLst/>
            <a:sp3d/>
          </c:spPr>
          <c:invertIfNegative val="0"/>
          <c:dLbls>
            <c:dLbl>
              <c:idx val="0"/>
              <c:layout>
                <c:manualLayout>
                  <c:x val="-0.1111111111111111"/>
                  <c:y val="2.3148148148148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9F-4BD3-8B33-0872BCC5463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'[IMVI-IND-003-V2_Nivel_promedio_de_satisfaccion_1er TRIMESTRE 2020.xlsx]DESI-FM-007'!$AB$33</c:f>
              <c:strCache>
                <c:ptCount val="1"/>
                <c:pt idx="0">
                  <c:v>NIVEL PROMEDIO DE SATISFACCIÓN (BENEFICIARIOS DIRECTOS)</c:v>
                </c:pt>
              </c:strCache>
            </c:strRef>
          </c:cat>
          <c:val>
            <c:numRef>
              <c:f>'[IMVI-IND-003-V2_Nivel_promedio_de_satisfaccion_1er TRIMESTRE 2020.xlsx]DESI-FM-007'!$AD$33</c:f>
              <c:numCache>
                <c:formatCode>0.0</c:formatCode>
                <c:ptCount val="1"/>
                <c:pt idx="0">
                  <c:v>5</c:v>
                </c:pt>
              </c:numCache>
            </c:numRef>
          </c:val>
          <c:extLst>
            <c:ext xmlns:c16="http://schemas.microsoft.com/office/drawing/2014/chart" uri="{C3380CC4-5D6E-409C-BE32-E72D297353CC}">
              <c16:uniqueId val="{00000003-E49F-4BD3-8B33-0872BCC5463E}"/>
            </c:ext>
          </c:extLst>
        </c:ser>
        <c:ser>
          <c:idx val="2"/>
          <c:order val="2"/>
          <c:tx>
            <c:strRef>
              <c:f>'[IMVI-IND-003-V2_Nivel_promedio_de_satisfaccion_1er TRIMESTRE 2020.xlsx]DESI-FM-007'!$AE$32</c:f>
              <c:strCache>
                <c:ptCount val="1"/>
                <c:pt idx="0">
                  <c:v>% de nivel de 
satisfacción</c:v>
                </c:pt>
              </c:strCache>
            </c:strRef>
          </c:tx>
          <c:spPr>
            <a:solidFill>
              <a:schemeClr val="accent6"/>
            </a:solidFill>
            <a:ln>
              <a:noFill/>
            </a:ln>
            <a:effectLst/>
            <a:sp3d/>
          </c:spPr>
          <c:invertIfNegative val="0"/>
          <c:dLbls>
            <c:dLbl>
              <c:idx val="0"/>
              <c:layout>
                <c:manualLayout>
                  <c:x val="0.05"/>
                  <c:y val="-4.24377813600666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4C-486E-B278-72783A22284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'[IMVI-IND-003-V2_Nivel_promedio_de_satisfaccion_1er TRIMESTRE 2020.xlsx]DESI-FM-007'!$AB$33</c:f>
              <c:strCache>
                <c:ptCount val="1"/>
                <c:pt idx="0">
                  <c:v>NIVEL PROMEDIO DE SATISFACCIÓN (BENEFICIARIOS DIRECTOS)</c:v>
                </c:pt>
              </c:strCache>
            </c:strRef>
          </c:cat>
          <c:val>
            <c:numRef>
              <c:f>'[IMVI-IND-003-V2_Nivel_promedio_de_satisfaccion_1er TRIMESTRE 2020.xlsx]DESI-FM-007'!$AE$33</c:f>
              <c:numCache>
                <c:formatCode>0.0%</c:formatCode>
                <c:ptCount val="1"/>
                <c:pt idx="0">
                  <c:v>0.9</c:v>
                </c:pt>
              </c:numCache>
            </c:numRef>
          </c:val>
          <c:extLst>
            <c:ext xmlns:c16="http://schemas.microsoft.com/office/drawing/2014/chart" uri="{C3380CC4-5D6E-409C-BE32-E72D297353CC}">
              <c16:uniqueId val="{00000004-E49F-4BD3-8B33-0872BCC5463E}"/>
            </c:ext>
          </c:extLst>
        </c:ser>
        <c:dLbls>
          <c:showLegendKey val="0"/>
          <c:showVal val="1"/>
          <c:showCatName val="0"/>
          <c:showSerName val="0"/>
          <c:showPercent val="0"/>
          <c:showBubbleSize val="0"/>
        </c:dLbls>
        <c:gapWidth val="75"/>
        <c:shape val="box"/>
        <c:axId val="-942381840"/>
        <c:axId val="-942388368"/>
        <c:axId val="0"/>
        <c:extLst>
          <c:ext xmlns:c15="http://schemas.microsoft.com/office/drawing/2012/chart" uri="{02D57815-91ED-43cb-92C2-25804820EDAC}">
            <c15:filteredBarSeries>
              <c15:ser>
                <c:idx val="3"/>
                <c:order val="3"/>
                <c:tx>
                  <c:strRef>
                    <c:extLst>
                      <c:ext uri="{02D57815-91ED-43cb-92C2-25804820EDAC}">
                        <c15:formulaRef>
                          <c15:sqref>'[IMVI-IND-003-V2_Nivel_promedio_de_satisfaccion_1er TRIMESTRE 2020.xlsx]DESI-FM-007'!$AF$32</c15:sqref>
                        </c15:formulaRef>
                      </c:ext>
                    </c:extLst>
                    <c:strCache>
                      <c:ptCount val="1"/>
                    </c:strCache>
                  </c:strRef>
                </c:tx>
                <c:spPr>
                  <a:solidFill>
                    <a:schemeClr val="accent2">
                      <a:lumMod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'[IMVI-IND-003-V2_Nivel_promedio_de_satisfaccion_1er TRIMESTRE 2020.xlsx]DESI-FM-007'!$AB$33</c15:sqref>
                        </c15:formulaRef>
                      </c:ext>
                    </c:extLst>
                    <c:strCache>
                      <c:ptCount val="1"/>
                      <c:pt idx="0">
                        <c:v>NIVEL PROMEDIO DE SATISFACCIÓN (BENEFICIARIOS DIRECTOS)</c:v>
                      </c:pt>
                    </c:strCache>
                  </c:strRef>
                </c:cat>
                <c:val>
                  <c:numRef>
                    <c:extLst>
                      <c:ext uri="{02D57815-91ED-43cb-92C2-25804820EDAC}">
                        <c15:formulaRef>
                          <c15:sqref>'[IMVI-IND-003-V2_Nivel_promedio_de_satisfaccion_1er TRIMESTRE 2020.xlsx]DESI-FM-007'!$AF$33</c15:sqref>
                        </c15:formulaRef>
                      </c:ext>
                    </c:extLst>
                    <c:numCache>
                      <c:formatCode>General</c:formatCode>
                      <c:ptCount val="1"/>
                    </c:numCache>
                  </c:numRef>
                </c:val>
                <c:extLst>
                  <c:ext xmlns:c16="http://schemas.microsoft.com/office/drawing/2014/chart" uri="{C3380CC4-5D6E-409C-BE32-E72D297353CC}">
                    <c16:uniqueId val="{00000005-E49F-4BD3-8B33-0872BCC5463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'[IMVI-IND-003-V2_Nivel_promedio_de_satisfaccion_1er TRIMESTRE 2020.xlsx]DESI-FM-007'!$AG$32</c15:sqref>
                        </c15:formulaRef>
                      </c:ext>
                    </c:extLst>
                    <c:strCache>
                      <c:ptCount val="1"/>
                    </c:strCache>
                  </c:strRef>
                </c:tx>
                <c:spPr>
                  <a:solidFill>
                    <a:schemeClr val="accent4">
                      <a:lumMod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'[IMVI-IND-003-V2_Nivel_promedio_de_satisfaccion_1er TRIMESTRE 2020.xlsx]DESI-FM-007'!$AB$33</c15:sqref>
                        </c15:formulaRef>
                      </c:ext>
                    </c:extLst>
                    <c:strCache>
                      <c:ptCount val="1"/>
                      <c:pt idx="0">
                        <c:v>NIVEL PROMEDIO DE SATISFACCIÓN (BENEFICIARIOS DIRECTOS)</c:v>
                      </c:pt>
                    </c:strCache>
                  </c:strRef>
                </c:cat>
                <c:val>
                  <c:numRef>
                    <c:extLst xmlns:c15="http://schemas.microsoft.com/office/drawing/2012/chart">
                      <c:ext xmlns:c15="http://schemas.microsoft.com/office/drawing/2012/chart" uri="{02D57815-91ED-43cb-92C2-25804820EDAC}">
                        <c15:formulaRef>
                          <c15:sqref>'[IMVI-IND-003-V2_Nivel_promedio_de_satisfaccion_1er TRIMESTRE 2020.xlsx]DESI-FM-007'!$AG$33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6-E49F-4BD3-8B33-0872BCC5463E}"/>
                  </c:ext>
                </c:extLst>
              </c15:ser>
            </c15:filteredBarSeries>
          </c:ext>
        </c:extLst>
      </c:bar3DChart>
      <c:catAx>
        <c:axId val="-9423818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crossAx val="-942388368"/>
        <c:crosses val="autoZero"/>
        <c:auto val="1"/>
        <c:lblAlgn val="ctr"/>
        <c:lblOffset val="100"/>
        <c:noMultiLvlLbl val="0"/>
      </c:catAx>
      <c:valAx>
        <c:axId val="-942388368"/>
        <c:scaling>
          <c:orientation val="minMax"/>
        </c:scaling>
        <c:delete val="1"/>
        <c:axPos val="b"/>
        <c:numFmt formatCode="0.00" sourceLinked="1"/>
        <c:majorTickMark val="none"/>
        <c:minorTickMark val="none"/>
        <c:tickLblPos val="nextTo"/>
        <c:crossAx val="-942381840"/>
        <c:crosses val="autoZero"/>
        <c:crossBetween val="between"/>
      </c:valAx>
      <c:spPr>
        <a:noFill/>
        <a:ln>
          <a:noFill/>
        </a:ln>
        <a:effectLst/>
      </c:spPr>
    </c:plotArea>
    <c:legend>
      <c:legendPos val="b"/>
      <c:layout>
        <c:manualLayout>
          <c:xMode val="edge"/>
          <c:yMode val="edge"/>
          <c:x val="5.2777777777777778E-2"/>
          <c:y val="0.78298556430446198"/>
          <c:w val="0.87980643044619422"/>
          <c:h val="0.1284733158355205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'PES-FM-001'!$AE$33</c:f>
              <c:strCache>
                <c:ptCount val="1"/>
                <c:pt idx="0">
                  <c:v>Incidentes y/o requerimientos atendidos</c:v>
                </c:pt>
              </c:strCache>
            </c:strRef>
          </c:tx>
          <c:spPr>
            <a:solidFill>
              <a:schemeClr val="accent2"/>
            </a:solidFill>
            <a:ln>
              <a:noFill/>
            </a:ln>
            <a:effectLst/>
            <a:sp3d/>
          </c:spPr>
          <c:invertIfNegative val="0"/>
          <c:dLbls>
            <c:dLbl>
              <c:idx val="0"/>
              <c:layout>
                <c:manualLayout>
                  <c:x val="-0.11973708607846659"/>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36-419D-AA15-EA2D82BA653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'PES-FM-001'!$AD$34</c:f>
              <c:strCache>
                <c:ptCount val="1"/>
                <c:pt idx="0">
                  <c:v>OPORTUNIDAD EN LA ATENCIÓN
 DE LA MESA DE AYUDA PARA
 PROCESOS INTERNOS</c:v>
                </c:pt>
              </c:strCache>
            </c:strRef>
          </c:cat>
          <c:val>
            <c:numRef>
              <c:f>'PES-FM-001'!$AE$34</c:f>
              <c:numCache>
                <c:formatCode>0</c:formatCode>
                <c:ptCount val="1"/>
                <c:pt idx="0">
                  <c:v>934</c:v>
                </c:pt>
              </c:numCache>
            </c:numRef>
          </c:val>
          <c:extLst>
            <c:ext xmlns:c16="http://schemas.microsoft.com/office/drawing/2014/chart" uri="{C3380CC4-5D6E-409C-BE32-E72D297353CC}">
              <c16:uniqueId val="{00000001-8B36-419D-AA15-EA2D82BA6534}"/>
            </c:ext>
          </c:extLst>
        </c:ser>
        <c:ser>
          <c:idx val="1"/>
          <c:order val="1"/>
          <c:tx>
            <c:strRef>
              <c:f>'PES-FM-001'!$AF$33</c:f>
              <c:strCache>
                <c:ptCount val="1"/>
                <c:pt idx="0">
                  <c:v>Incidentes y/o requerimientos reportados </c:v>
                </c:pt>
              </c:strCache>
            </c:strRef>
          </c:tx>
          <c:spPr>
            <a:solidFill>
              <a:schemeClr val="accent4"/>
            </a:solidFill>
            <a:ln>
              <a:noFill/>
            </a:ln>
            <a:effectLst/>
            <a:sp3d/>
          </c:spPr>
          <c:invertIfNegative val="0"/>
          <c:dLbls>
            <c:dLbl>
              <c:idx val="0"/>
              <c:layout>
                <c:manualLayout>
                  <c:x val="-0.15657926641030259"/>
                  <c:y val="-4.62962962962967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36-419D-AA15-EA2D82BA653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'PES-FM-001'!$AD$34</c:f>
              <c:strCache>
                <c:ptCount val="1"/>
                <c:pt idx="0">
                  <c:v>OPORTUNIDAD EN LA ATENCIÓN
 DE LA MESA DE AYUDA PARA
 PROCESOS INTERNOS</c:v>
                </c:pt>
              </c:strCache>
            </c:strRef>
          </c:cat>
          <c:val>
            <c:numRef>
              <c:f>'PES-FM-001'!$AF$34</c:f>
              <c:numCache>
                <c:formatCode>0</c:formatCode>
                <c:ptCount val="1"/>
                <c:pt idx="0">
                  <c:v>1206</c:v>
                </c:pt>
              </c:numCache>
            </c:numRef>
          </c:val>
          <c:extLst>
            <c:ext xmlns:c16="http://schemas.microsoft.com/office/drawing/2014/chart" uri="{C3380CC4-5D6E-409C-BE32-E72D297353CC}">
              <c16:uniqueId val="{00000003-8B36-419D-AA15-EA2D82BA6534}"/>
            </c:ext>
          </c:extLst>
        </c:ser>
        <c:ser>
          <c:idx val="2"/>
          <c:order val="2"/>
          <c:tx>
            <c:strRef>
              <c:f>'PES-FM-001'!$AG$33</c:f>
              <c:strCache>
                <c:ptCount val="1"/>
                <c:pt idx="0">
                  <c:v>Resultados </c:v>
                </c:pt>
              </c:strCache>
            </c:strRef>
          </c:tx>
          <c:spPr>
            <a:solidFill>
              <a:schemeClr val="accent6"/>
            </a:solidFill>
            <a:ln>
              <a:noFill/>
            </a:ln>
            <a:effectLst/>
            <a:sp3d/>
          </c:spPr>
          <c:invertIfNegative val="0"/>
          <c:dLbls>
            <c:dLbl>
              <c:idx val="0"/>
              <c:layout>
                <c:manualLayout>
                  <c:x val="5.5263270497753814E-2"/>
                  <c:y val="2.121889068003332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38-49B8-9AF7-FB39B6D35C8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'PES-FM-001'!$AD$34</c:f>
              <c:strCache>
                <c:ptCount val="1"/>
                <c:pt idx="0">
                  <c:v>OPORTUNIDAD EN LA ATENCIÓN
 DE LA MESA DE AYUDA PARA
 PROCESOS INTERNOS</c:v>
                </c:pt>
              </c:strCache>
            </c:strRef>
          </c:cat>
          <c:val>
            <c:numRef>
              <c:f>'PES-FM-001'!$AG$34</c:f>
              <c:numCache>
                <c:formatCode>0.00%</c:formatCode>
                <c:ptCount val="1"/>
                <c:pt idx="0">
                  <c:v>0.7744610281923715</c:v>
                </c:pt>
              </c:numCache>
            </c:numRef>
          </c:val>
          <c:extLst>
            <c:ext xmlns:c16="http://schemas.microsoft.com/office/drawing/2014/chart" uri="{C3380CC4-5D6E-409C-BE32-E72D297353CC}">
              <c16:uniqueId val="{00000004-8B36-419D-AA15-EA2D82BA6534}"/>
            </c:ext>
          </c:extLst>
        </c:ser>
        <c:dLbls>
          <c:showLegendKey val="0"/>
          <c:showVal val="1"/>
          <c:showCatName val="0"/>
          <c:showSerName val="0"/>
          <c:showPercent val="0"/>
          <c:showBubbleSize val="0"/>
        </c:dLbls>
        <c:gapWidth val="75"/>
        <c:shape val="box"/>
        <c:axId val="-942376400"/>
        <c:axId val="-942387824"/>
        <c:axId val="0"/>
      </c:bar3DChart>
      <c:catAx>
        <c:axId val="-9423764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42387824"/>
        <c:crosses val="autoZero"/>
        <c:auto val="1"/>
        <c:lblAlgn val="ctr"/>
        <c:lblOffset val="100"/>
        <c:noMultiLvlLbl val="0"/>
      </c:catAx>
      <c:valAx>
        <c:axId val="-942387824"/>
        <c:scaling>
          <c:orientation val="minMax"/>
        </c:scaling>
        <c:delete val="1"/>
        <c:axPos val="b"/>
        <c:numFmt formatCode="0" sourceLinked="1"/>
        <c:majorTickMark val="none"/>
        <c:minorTickMark val="none"/>
        <c:tickLblPos val="nextTo"/>
        <c:crossAx val="-942376400"/>
        <c:crosses val="autoZero"/>
        <c:crossBetween val="between"/>
      </c:valAx>
      <c:spPr>
        <a:noFill/>
        <a:ln>
          <a:noFill/>
        </a:ln>
        <a:effectLst/>
      </c:spPr>
    </c:plotArea>
    <c:legend>
      <c:legendPos val="b"/>
      <c:layout>
        <c:manualLayout>
          <c:xMode val="edge"/>
          <c:yMode val="edge"/>
          <c:x val="0.14402343201348558"/>
          <c:y val="0.63709718576844565"/>
          <c:w val="0.74265495291622541"/>
          <c:h val="0.2610509623797025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'GREF-IND-001'!$AD$33</c:f>
              <c:strCache>
                <c:ptCount val="1"/>
                <c:pt idx="0">
                  <c:v># Solicitudes de recursos
físicos atendidas</c:v>
                </c:pt>
              </c:strCache>
            </c:strRef>
          </c:tx>
          <c:spPr>
            <a:solidFill>
              <a:schemeClr val="accent2"/>
            </a:solidFill>
            <a:ln>
              <a:noFill/>
            </a:ln>
            <a:effectLst/>
            <a:sp3d/>
          </c:spPr>
          <c:invertIfNegative val="0"/>
          <c:dLbls>
            <c:dLbl>
              <c:idx val="0"/>
              <c:layout>
                <c:manualLayout>
                  <c:x val="2.7777777777777676E-2"/>
                  <c:y val="-5.03422679627761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CB-46FE-A687-D3A8483227D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'GREF-IND-001'!$AC$34</c:f>
              <c:strCache>
                <c:ptCount val="1"/>
                <c:pt idx="0">
                  <c:v>OPORTUNIDAD EN LA ATENCIÓN
 DE SOLICITUDES DE ENTREGA
 DE RECURSOS FISICOS.</c:v>
                </c:pt>
              </c:strCache>
            </c:strRef>
          </c:cat>
          <c:val>
            <c:numRef>
              <c:f>'GREF-IND-001'!$AD$34</c:f>
              <c:numCache>
                <c:formatCode>0</c:formatCode>
                <c:ptCount val="1"/>
                <c:pt idx="0">
                  <c:v>5</c:v>
                </c:pt>
              </c:numCache>
            </c:numRef>
          </c:val>
          <c:extLst>
            <c:ext xmlns:c16="http://schemas.microsoft.com/office/drawing/2014/chart" uri="{C3380CC4-5D6E-409C-BE32-E72D297353CC}">
              <c16:uniqueId val="{00000000-4D93-41BA-AD56-F7855BBD4EE5}"/>
            </c:ext>
          </c:extLst>
        </c:ser>
        <c:ser>
          <c:idx val="1"/>
          <c:order val="1"/>
          <c:tx>
            <c:strRef>
              <c:f>'GREF-IND-001'!$AE$33</c:f>
              <c:strCache>
                <c:ptCount val="1"/>
                <c:pt idx="0">
                  <c:v># Solicitudes recibidas
en el periodo</c:v>
                </c:pt>
              </c:strCache>
            </c:strRef>
          </c:tx>
          <c:spPr>
            <a:solidFill>
              <a:schemeClr val="accent4"/>
            </a:solidFill>
            <a:ln>
              <a:noFill/>
            </a:ln>
            <a:effectLst/>
            <a:sp3d/>
          </c:spPr>
          <c:invertIfNegative val="0"/>
          <c:dLbls>
            <c:dLbl>
              <c:idx val="0"/>
              <c:layout>
                <c:manualLayout>
                  <c:x val="-0.12222222222222233"/>
                  <c:y val="5.03422679627752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93-41BA-AD56-F7855BBD4EE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'GREF-IND-001'!$AC$34</c:f>
              <c:strCache>
                <c:ptCount val="1"/>
                <c:pt idx="0">
                  <c:v>OPORTUNIDAD EN LA ATENCIÓN
 DE SOLICITUDES DE ENTREGA
 DE RECURSOS FISICOS.</c:v>
                </c:pt>
              </c:strCache>
            </c:strRef>
          </c:cat>
          <c:val>
            <c:numRef>
              <c:f>'GREF-IND-001'!$AE$34</c:f>
              <c:numCache>
                <c:formatCode>0</c:formatCode>
                <c:ptCount val="1"/>
                <c:pt idx="0">
                  <c:v>265</c:v>
                </c:pt>
              </c:numCache>
            </c:numRef>
          </c:val>
          <c:extLst>
            <c:ext xmlns:c16="http://schemas.microsoft.com/office/drawing/2014/chart" uri="{C3380CC4-5D6E-409C-BE32-E72D297353CC}">
              <c16:uniqueId val="{00000002-4D93-41BA-AD56-F7855BBD4EE5}"/>
            </c:ext>
          </c:extLst>
        </c:ser>
        <c:ser>
          <c:idx val="2"/>
          <c:order val="2"/>
          <c:tx>
            <c:strRef>
              <c:f>'GREF-IND-001'!$AF$33</c:f>
              <c:strCache>
                <c:ptCount val="1"/>
                <c:pt idx="0">
                  <c:v>Resultados</c:v>
                </c:pt>
              </c:strCache>
            </c:strRef>
          </c:tx>
          <c:spPr>
            <a:solidFill>
              <a:schemeClr val="accent6"/>
            </a:solidFill>
            <a:ln>
              <a:noFill/>
            </a:ln>
            <a:effectLst/>
            <a:sp3d/>
          </c:spPr>
          <c:invertIfNegative val="0"/>
          <c:dLbls>
            <c:dLbl>
              <c:idx val="0"/>
              <c:layout>
                <c:manualLayout>
                  <c:x val="1.944444444444444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CB-46FE-A687-D3A8483227D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'GREF-IND-001'!$AC$34</c:f>
              <c:strCache>
                <c:ptCount val="1"/>
                <c:pt idx="0">
                  <c:v>OPORTUNIDAD EN LA ATENCIÓN
 DE SOLICITUDES DE ENTREGA
 DE RECURSOS FISICOS.</c:v>
                </c:pt>
              </c:strCache>
            </c:strRef>
          </c:cat>
          <c:val>
            <c:numRef>
              <c:f>'GREF-IND-001'!$AF$34</c:f>
              <c:numCache>
                <c:formatCode>0%</c:formatCode>
                <c:ptCount val="1"/>
                <c:pt idx="0">
                  <c:v>1.8867924528301886E-2</c:v>
                </c:pt>
              </c:numCache>
            </c:numRef>
          </c:val>
          <c:extLst>
            <c:ext xmlns:c16="http://schemas.microsoft.com/office/drawing/2014/chart" uri="{C3380CC4-5D6E-409C-BE32-E72D297353CC}">
              <c16:uniqueId val="{00000003-4D93-41BA-AD56-F7855BBD4EE5}"/>
            </c:ext>
          </c:extLst>
        </c:ser>
        <c:dLbls>
          <c:showLegendKey val="0"/>
          <c:showVal val="1"/>
          <c:showCatName val="0"/>
          <c:showSerName val="0"/>
          <c:showPercent val="0"/>
          <c:showBubbleSize val="0"/>
        </c:dLbls>
        <c:gapWidth val="75"/>
        <c:shape val="box"/>
        <c:axId val="-942384016"/>
        <c:axId val="-942388912"/>
        <c:axId val="0"/>
      </c:bar3DChart>
      <c:catAx>
        <c:axId val="-9423840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942388912"/>
        <c:crosses val="autoZero"/>
        <c:auto val="1"/>
        <c:lblAlgn val="ctr"/>
        <c:lblOffset val="100"/>
        <c:noMultiLvlLbl val="0"/>
      </c:catAx>
      <c:valAx>
        <c:axId val="-942388912"/>
        <c:scaling>
          <c:orientation val="minMax"/>
        </c:scaling>
        <c:delete val="1"/>
        <c:axPos val="b"/>
        <c:numFmt formatCode="0" sourceLinked="1"/>
        <c:majorTickMark val="none"/>
        <c:minorTickMark val="none"/>
        <c:tickLblPos val="nextTo"/>
        <c:crossAx val="-942384016"/>
        <c:crosses val="autoZero"/>
        <c:crossBetween val="between"/>
      </c:valAx>
      <c:spPr>
        <a:noFill/>
        <a:ln>
          <a:noFill/>
        </a:ln>
        <a:effectLst/>
      </c:spPr>
    </c:plotArea>
    <c:legend>
      <c:legendPos val="b"/>
      <c:layout>
        <c:manualLayout>
          <c:xMode val="edge"/>
          <c:yMode val="edge"/>
          <c:x val="0.05"/>
          <c:y val="0.67986677929592965"/>
          <c:w val="0.9"/>
          <c:h val="0.1640721900194669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'GCON-IND-001'!$AD$33</c:f>
              <c:strCache>
                <c:ptCount val="1"/>
                <c:pt idx="0">
                  <c:v>contratos liquidados en
un tiempo menor o 
igual a cuatro meses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'GCON-IND-001'!$AC$34</c:f>
              <c:strCache>
                <c:ptCount val="1"/>
                <c:pt idx="0">
                  <c:v>CUMPLIMIENTO DE PLAZOS PARA
 LA LIQUIDACIÓN DE CONTRATOS
 POR MUTUO ACUERDO</c:v>
                </c:pt>
              </c:strCache>
            </c:strRef>
          </c:cat>
          <c:val>
            <c:numRef>
              <c:f>'GCON-IND-001'!$AD$34</c:f>
              <c:numCache>
                <c:formatCode>0</c:formatCode>
                <c:ptCount val="1"/>
                <c:pt idx="0">
                  <c:v>1</c:v>
                </c:pt>
              </c:numCache>
            </c:numRef>
          </c:val>
          <c:extLst>
            <c:ext xmlns:c16="http://schemas.microsoft.com/office/drawing/2014/chart" uri="{C3380CC4-5D6E-409C-BE32-E72D297353CC}">
              <c16:uniqueId val="{00000000-2AF3-4BF3-B94B-B33BD11857E4}"/>
            </c:ext>
          </c:extLst>
        </c:ser>
        <c:ser>
          <c:idx val="1"/>
          <c:order val="1"/>
          <c:tx>
            <c:strRef>
              <c:f>'GCON-IND-001'!$AE$33</c:f>
              <c:strCache>
                <c:ptCount val="1"/>
                <c:pt idx="0">
                  <c:v>contratos liquidados
en el periodo</c:v>
                </c:pt>
              </c:strCache>
            </c:strRef>
          </c:tx>
          <c:spPr>
            <a:solidFill>
              <a:schemeClr val="accent4"/>
            </a:solidFill>
            <a:ln>
              <a:noFill/>
            </a:ln>
            <a:effectLst/>
            <a:sp3d/>
          </c:spPr>
          <c:invertIfNegative val="0"/>
          <c:dLbls>
            <c:dLbl>
              <c:idx val="0"/>
              <c:layout>
                <c:manualLayout>
                  <c:x val="-9.166666666666666E-2"/>
                  <c:y val="-1.8518518518518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F3-4BF3-B94B-B33BD11857E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'GCON-IND-001'!$AC$34</c:f>
              <c:strCache>
                <c:ptCount val="1"/>
                <c:pt idx="0">
                  <c:v>CUMPLIMIENTO DE PLAZOS PARA
 LA LIQUIDACIÓN DE CONTRATOS
 POR MUTUO ACUERDO</c:v>
                </c:pt>
              </c:strCache>
            </c:strRef>
          </c:cat>
          <c:val>
            <c:numRef>
              <c:f>'GCON-IND-001'!$AE$34</c:f>
              <c:numCache>
                <c:formatCode>0</c:formatCode>
                <c:ptCount val="1"/>
                <c:pt idx="0">
                  <c:v>22</c:v>
                </c:pt>
              </c:numCache>
            </c:numRef>
          </c:val>
          <c:extLst>
            <c:ext xmlns:c16="http://schemas.microsoft.com/office/drawing/2014/chart" uri="{C3380CC4-5D6E-409C-BE32-E72D297353CC}">
              <c16:uniqueId val="{00000002-2AF3-4BF3-B94B-B33BD11857E4}"/>
            </c:ext>
          </c:extLst>
        </c:ser>
        <c:ser>
          <c:idx val="2"/>
          <c:order val="2"/>
          <c:tx>
            <c:strRef>
              <c:f>'GCON-IND-001'!$AF$33</c:f>
              <c:strCache>
                <c:ptCount val="1"/>
                <c:pt idx="0">
                  <c:v>Resultado</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'GCON-IND-001'!$AC$34</c:f>
              <c:strCache>
                <c:ptCount val="1"/>
                <c:pt idx="0">
                  <c:v>CUMPLIMIENTO DE PLAZOS PARA
 LA LIQUIDACIÓN DE CONTRATOS
 POR MUTUO ACUERDO</c:v>
                </c:pt>
              </c:strCache>
            </c:strRef>
          </c:cat>
          <c:val>
            <c:numRef>
              <c:f>'GCON-IND-001'!$AF$34</c:f>
              <c:numCache>
                <c:formatCode>0%</c:formatCode>
                <c:ptCount val="1"/>
                <c:pt idx="0">
                  <c:v>4.5454545454545456E-2</c:v>
                </c:pt>
              </c:numCache>
            </c:numRef>
          </c:val>
          <c:extLst>
            <c:ext xmlns:c16="http://schemas.microsoft.com/office/drawing/2014/chart" uri="{C3380CC4-5D6E-409C-BE32-E72D297353CC}">
              <c16:uniqueId val="{00000003-2AF3-4BF3-B94B-B33BD11857E4}"/>
            </c:ext>
          </c:extLst>
        </c:ser>
        <c:dLbls>
          <c:showLegendKey val="0"/>
          <c:showVal val="1"/>
          <c:showCatName val="0"/>
          <c:showSerName val="0"/>
          <c:showPercent val="0"/>
          <c:showBubbleSize val="0"/>
        </c:dLbls>
        <c:gapWidth val="75"/>
        <c:shape val="box"/>
        <c:axId val="-942378032"/>
        <c:axId val="-942377488"/>
        <c:axId val="0"/>
      </c:bar3DChart>
      <c:catAx>
        <c:axId val="-9423780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942377488"/>
        <c:crosses val="autoZero"/>
        <c:auto val="1"/>
        <c:lblAlgn val="ctr"/>
        <c:lblOffset val="100"/>
        <c:noMultiLvlLbl val="0"/>
      </c:catAx>
      <c:valAx>
        <c:axId val="-942377488"/>
        <c:scaling>
          <c:orientation val="minMax"/>
        </c:scaling>
        <c:delete val="1"/>
        <c:axPos val="b"/>
        <c:numFmt formatCode="0" sourceLinked="1"/>
        <c:majorTickMark val="none"/>
        <c:minorTickMark val="none"/>
        <c:tickLblPos val="nextTo"/>
        <c:crossAx val="-942378032"/>
        <c:crosses val="autoZero"/>
        <c:crossBetween val="between"/>
      </c:valAx>
      <c:spPr>
        <a:noFill/>
        <a:ln>
          <a:noFill/>
        </a:ln>
        <a:effectLst/>
      </c:spPr>
    </c:plotArea>
    <c:legend>
      <c:legendPos val="b"/>
      <c:layout>
        <c:manualLayout>
          <c:xMode val="edge"/>
          <c:yMode val="edge"/>
          <c:x val="9.0587051618547687E-2"/>
          <c:y val="0.64409448818897641"/>
          <c:w val="0.87160367454068255"/>
          <c:h val="0.3281277340332458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'GCON-IND-002 '!$AD$33</c:f>
              <c:strCache>
                <c:ptCount val="1"/>
                <c:pt idx="0">
                  <c:v>Procesos contractuales
iniciados en el periodo</c:v>
                </c:pt>
              </c:strCache>
            </c:strRef>
          </c:tx>
          <c:spPr>
            <a:solidFill>
              <a:schemeClr val="accent2"/>
            </a:solidFill>
            <a:ln>
              <a:noFill/>
            </a:ln>
            <a:effectLst/>
            <a:sp3d/>
          </c:spPr>
          <c:invertIfNegative val="0"/>
          <c:dLbls>
            <c:dLbl>
              <c:idx val="0"/>
              <c:layout>
                <c:manualLayout>
                  <c:x val="-0.11388888888888889"/>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28-4E10-A79C-E5CF85CCF27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'GCON-IND-002 '!$AC$34</c:f>
              <c:strCache>
                <c:ptCount val="1"/>
                <c:pt idx="0">
                  <c:v>SEGUIMIENTO AL PLAN
DE ADQUISICIONES</c:v>
                </c:pt>
              </c:strCache>
            </c:strRef>
          </c:cat>
          <c:val>
            <c:numRef>
              <c:f>'GCON-IND-002 '!$AD$34</c:f>
              <c:numCache>
                <c:formatCode>0</c:formatCode>
                <c:ptCount val="1"/>
                <c:pt idx="0">
                  <c:v>17</c:v>
                </c:pt>
              </c:numCache>
            </c:numRef>
          </c:val>
          <c:extLst>
            <c:ext xmlns:c16="http://schemas.microsoft.com/office/drawing/2014/chart" uri="{C3380CC4-5D6E-409C-BE32-E72D297353CC}">
              <c16:uniqueId val="{00000001-5328-4E10-A79C-E5CF85CCF271}"/>
            </c:ext>
          </c:extLst>
        </c:ser>
        <c:ser>
          <c:idx val="1"/>
          <c:order val="1"/>
          <c:tx>
            <c:strRef>
              <c:f>'GCON-IND-002 '!$AE$33</c:f>
              <c:strCache>
                <c:ptCount val="1"/>
                <c:pt idx="0">
                  <c:v>Procesos contractuales
programados en el Plan 
de Adquisiciones para el periodo</c:v>
                </c:pt>
              </c:strCache>
            </c:strRef>
          </c:tx>
          <c:spPr>
            <a:solidFill>
              <a:schemeClr val="accent4"/>
            </a:solidFill>
            <a:ln>
              <a:noFill/>
            </a:ln>
            <a:effectLst/>
            <a:sp3d/>
          </c:spPr>
          <c:invertIfNegative val="0"/>
          <c:dLbls>
            <c:dLbl>
              <c:idx val="0"/>
              <c:layout>
                <c:manualLayout>
                  <c:x val="-0.11388888888888889"/>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28-4E10-A79C-E5CF85CCF27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'GCON-IND-002 '!$AC$34</c:f>
              <c:strCache>
                <c:ptCount val="1"/>
                <c:pt idx="0">
                  <c:v>SEGUIMIENTO AL PLAN
DE ADQUISICIONES</c:v>
                </c:pt>
              </c:strCache>
            </c:strRef>
          </c:cat>
          <c:val>
            <c:numRef>
              <c:f>'GCON-IND-002 '!$AE$34</c:f>
              <c:numCache>
                <c:formatCode>0</c:formatCode>
                <c:ptCount val="1"/>
                <c:pt idx="0">
                  <c:v>17</c:v>
                </c:pt>
              </c:numCache>
            </c:numRef>
          </c:val>
          <c:extLst>
            <c:ext xmlns:c16="http://schemas.microsoft.com/office/drawing/2014/chart" uri="{C3380CC4-5D6E-409C-BE32-E72D297353CC}">
              <c16:uniqueId val="{00000003-5328-4E10-A79C-E5CF85CCF271}"/>
            </c:ext>
          </c:extLst>
        </c:ser>
        <c:ser>
          <c:idx val="2"/>
          <c:order val="2"/>
          <c:tx>
            <c:strRef>
              <c:f>'GCON-IND-002 '!$AF$33</c:f>
              <c:strCache>
                <c:ptCount val="1"/>
                <c:pt idx="0">
                  <c:v>Resultado</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'GCON-IND-002 '!$AC$34</c:f>
              <c:strCache>
                <c:ptCount val="1"/>
                <c:pt idx="0">
                  <c:v>SEGUIMIENTO AL PLAN
DE ADQUISICIONES</c:v>
                </c:pt>
              </c:strCache>
            </c:strRef>
          </c:cat>
          <c:val>
            <c:numRef>
              <c:f>'GCON-IND-002 '!$AF$34</c:f>
              <c:numCache>
                <c:formatCode>0%</c:formatCode>
                <c:ptCount val="1"/>
                <c:pt idx="0">
                  <c:v>1</c:v>
                </c:pt>
              </c:numCache>
            </c:numRef>
          </c:val>
          <c:extLst>
            <c:ext xmlns:c16="http://schemas.microsoft.com/office/drawing/2014/chart" uri="{C3380CC4-5D6E-409C-BE32-E72D297353CC}">
              <c16:uniqueId val="{00000004-5328-4E10-A79C-E5CF85CCF271}"/>
            </c:ext>
          </c:extLst>
        </c:ser>
        <c:dLbls>
          <c:showLegendKey val="0"/>
          <c:showVal val="1"/>
          <c:showCatName val="0"/>
          <c:showSerName val="0"/>
          <c:showPercent val="0"/>
          <c:showBubbleSize val="0"/>
        </c:dLbls>
        <c:gapWidth val="75"/>
        <c:shape val="box"/>
        <c:axId val="-942376944"/>
        <c:axId val="-942389456"/>
        <c:axId val="0"/>
      </c:bar3DChart>
      <c:catAx>
        <c:axId val="-9423769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942389456"/>
        <c:crosses val="autoZero"/>
        <c:auto val="1"/>
        <c:lblAlgn val="ctr"/>
        <c:lblOffset val="100"/>
        <c:noMultiLvlLbl val="0"/>
      </c:catAx>
      <c:valAx>
        <c:axId val="-942389456"/>
        <c:scaling>
          <c:orientation val="minMax"/>
        </c:scaling>
        <c:delete val="1"/>
        <c:axPos val="b"/>
        <c:numFmt formatCode="0" sourceLinked="1"/>
        <c:majorTickMark val="none"/>
        <c:minorTickMark val="none"/>
        <c:tickLblPos val="nextTo"/>
        <c:crossAx val="-942376944"/>
        <c:crosses val="autoZero"/>
        <c:crossBetween val="between"/>
      </c:valAx>
      <c:spPr>
        <a:noFill/>
        <a:ln>
          <a:noFill/>
        </a:ln>
        <a:effectLst/>
      </c:spPr>
    </c:plotArea>
    <c:legend>
      <c:legendPos val="b"/>
      <c:layout>
        <c:manualLayout>
          <c:xMode val="edge"/>
          <c:yMode val="edge"/>
          <c:x val="1.9395450568678918E-2"/>
          <c:y val="0.67739501312335959"/>
          <c:w val="0.9584313210848644"/>
          <c:h val="0.2948272090988626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385054680664917"/>
          <c:y val="6.071057666682203E-2"/>
          <c:w val="0.72816119860017503"/>
          <c:h val="0.66292802649594407"/>
        </c:manualLayout>
      </c:layout>
      <c:bar3DChart>
        <c:barDir val="bar"/>
        <c:grouping val="clustered"/>
        <c:varyColors val="0"/>
        <c:ser>
          <c:idx val="0"/>
          <c:order val="0"/>
          <c:tx>
            <c:strRef>
              <c:f>'GEFI-IND-002'!$AE$33</c:f>
              <c:strCache>
                <c:ptCount val="1"/>
                <c:pt idx="0">
                  <c:v>Valor ejecutado 
del presupuesto 
(compromisos) </c:v>
                </c:pt>
              </c:strCache>
            </c:strRef>
          </c:tx>
          <c:spPr>
            <a:solidFill>
              <a:schemeClr val="accent2"/>
            </a:solidFill>
            <a:ln>
              <a:noFill/>
            </a:ln>
            <a:effectLst/>
            <a:sp3d/>
          </c:spPr>
          <c:invertIfNegative val="0"/>
          <c:dLbls>
            <c:dLbl>
              <c:idx val="0"/>
              <c:layout>
                <c:manualLayout>
                  <c:x val="2.6389107611548609E-2"/>
                  <c:y val="0"/>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0.33291666666666669"/>
                      <c:h val="0.11160627677250783"/>
                    </c:manualLayout>
                  </c15:layout>
                </c:ext>
                <c:ext xmlns:c16="http://schemas.microsoft.com/office/drawing/2014/chart" uri="{C3380CC4-5D6E-409C-BE32-E72D297353CC}">
                  <c16:uniqueId val="{00000000-AD38-49A5-9834-E9A5E234727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'GEFI-IND-002'!$AD$34</c:f>
              <c:strCache>
                <c:ptCount val="1"/>
                <c:pt idx="0">
                  <c:v>EJECUCIÓN 
PRESUPUESTAL</c:v>
                </c:pt>
              </c:strCache>
            </c:strRef>
          </c:cat>
          <c:val>
            <c:numRef>
              <c:f>'GEFI-IND-002'!$AE$34</c:f>
              <c:numCache>
                <c:formatCode>_-[$$-240A]\ * #,##0.00_-;\-[$$-240A]\ * #,##0.00_-;_-[$$-240A]\ * "-"??_-;_-@_-</c:formatCode>
                <c:ptCount val="1"/>
                <c:pt idx="0">
                  <c:v>16980</c:v>
                </c:pt>
              </c:numCache>
            </c:numRef>
          </c:val>
          <c:extLst>
            <c:ext xmlns:c16="http://schemas.microsoft.com/office/drawing/2014/chart" uri="{C3380CC4-5D6E-409C-BE32-E72D297353CC}">
              <c16:uniqueId val="{00000001-AD38-49A5-9834-E9A5E234727E}"/>
            </c:ext>
          </c:extLst>
        </c:ser>
        <c:ser>
          <c:idx val="1"/>
          <c:order val="1"/>
          <c:tx>
            <c:strRef>
              <c:f>'GEFI-IND-002'!$AF$33</c:f>
              <c:strCache>
                <c:ptCount val="1"/>
                <c:pt idx="0">
                  <c:v>Valor total de 
presupuesto asignado</c:v>
                </c:pt>
              </c:strCache>
            </c:strRef>
          </c:tx>
          <c:spPr>
            <a:solidFill>
              <a:schemeClr val="accent4"/>
            </a:solidFill>
            <a:ln>
              <a:noFill/>
            </a:ln>
            <a:effectLst/>
            <a:sp3d/>
          </c:spPr>
          <c:invertIfNegative val="0"/>
          <c:dLbls>
            <c:dLbl>
              <c:idx val="0"/>
              <c:layout>
                <c:manualLayout>
                  <c:x val="-0.18611100174978143"/>
                  <c:y val="5.0592147222351686E-3"/>
                </c:manualLayout>
              </c:layout>
              <c:showLegendKey val="0"/>
              <c:showVal val="1"/>
              <c:showCatName val="0"/>
              <c:showSerName val="0"/>
              <c:showPercent val="0"/>
              <c:showBubbleSize val="0"/>
              <c:extLst>
                <c:ext xmlns:c15="http://schemas.microsoft.com/office/drawing/2012/chart" uri="{CE6537A1-D6FC-4f65-9D91-7224C49458BB}">
                  <c15:layout>
                    <c:manualLayout>
                      <c:w val="0.34680555555555553"/>
                      <c:h val="0.21279057121721121"/>
                    </c:manualLayout>
                  </c15:layout>
                </c:ext>
                <c:ext xmlns:c16="http://schemas.microsoft.com/office/drawing/2014/chart" uri="{C3380CC4-5D6E-409C-BE32-E72D297353CC}">
                  <c16:uniqueId val="{00000002-AD38-49A5-9834-E9A5E234727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'GEFI-IND-002'!$AD$34</c:f>
              <c:strCache>
                <c:ptCount val="1"/>
                <c:pt idx="0">
                  <c:v>EJECUCIÓN 
PRESUPUESTAL</c:v>
                </c:pt>
              </c:strCache>
            </c:strRef>
          </c:cat>
          <c:val>
            <c:numRef>
              <c:f>'GEFI-IND-002'!$AF$34</c:f>
              <c:numCache>
                <c:formatCode>_-[$$-240A]\ * #,##0.00_-;\-[$$-240A]\ * #,##0.00_-;_-[$$-240A]\ * "-"??_-;_-@_-</c:formatCode>
                <c:ptCount val="1"/>
                <c:pt idx="0">
                  <c:v>182639</c:v>
                </c:pt>
              </c:numCache>
            </c:numRef>
          </c:val>
          <c:extLst>
            <c:ext xmlns:c16="http://schemas.microsoft.com/office/drawing/2014/chart" uri="{C3380CC4-5D6E-409C-BE32-E72D297353CC}">
              <c16:uniqueId val="{00000003-AD38-49A5-9834-E9A5E234727E}"/>
            </c:ext>
          </c:extLst>
        </c:ser>
        <c:ser>
          <c:idx val="2"/>
          <c:order val="2"/>
          <c:tx>
            <c:strRef>
              <c:f>'GEFI-IND-002'!$AG$33</c:f>
              <c:strCache>
                <c:ptCount val="1"/>
                <c:pt idx="0">
                  <c:v>Resultado</c:v>
                </c:pt>
              </c:strCache>
            </c:strRef>
          </c:tx>
          <c:spPr>
            <a:solidFill>
              <a:schemeClr val="accent6"/>
            </a:solidFill>
            <a:ln>
              <a:noFill/>
            </a:ln>
            <a:effectLst/>
            <a:sp3d/>
          </c:spPr>
          <c:invertIfNegative val="0"/>
          <c:dLbls>
            <c:dLbl>
              <c:idx val="0"/>
              <c:layout>
                <c:manualLayout>
                  <c:x val="3.3333333333333333E-2"/>
                  <c:y val="-5.05921472223521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8D-46B0-8E3D-B5AB7CDCAAF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'GEFI-IND-002'!$AD$34</c:f>
              <c:strCache>
                <c:ptCount val="1"/>
                <c:pt idx="0">
                  <c:v>EJECUCIÓN 
PRESUPUESTAL</c:v>
                </c:pt>
              </c:strCache>
            </c:strRef>
          </c:cat>
          <c:val>
            <c:numRef>
              <c:f>'GEFI-IND-002'!$AG$34</c:f>
              <c:numCache>
                <c:formatCode>0.00%</c:formatCode>
                <c:ptCount val="1"/>
                <c:pt idx="0">
                  <c:v>9.2970285645453593E-2</c:v>
                </c:pt>
              </c:numCache>
            </c:numRef>
          </c:val>
          <c:extLst>
            <c:ext xmlns:c16="http://schemas.microsoft.com/office/drawing/2014/chart" uri="{C3380CC4-5D6E-409C-BE32-E72D297353CC}">
              <c16:uniqueId val="{00000004-AD38-49A5-9834-E9A5E234727E}"/>
            </c:ext>
          </c:extLst>
        </c:ser>
        <c:dLbls>
          <c:showLegendKey val="0"/>
          <c:showVal val="1"/>
          <c:showCatName val="0"/>
          <c:showSerName val="0"/>
          <c:showPercent val="0"/>
          <c:showBubbleSize val="0"/>
        </c:dLbls>
        <c:gapWidth val="75"/>
        <c:shape val="box"/>
        <c:axId val="-942380752"/>
        <c:axId val="-942375856"/>
        <c:axId val="0"/>
      </c:bar3DChart>
      <c:catAx>
        <c:axId val="-9423807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942375856"/>
        <c:crosses val="autoZero"/>
        <c:auto val="1"/>
        <c:lblAlgn val="ctr"/>
        <c:lblOffset val="100"/>
        <c:noMultiLvlLbl val="0"/>
      </c:catAx>
      <c:valAx>
        <c:axId val="-942375856"/>
        <c:scaling>
          <c:orientation val="minMax"/>
        </c:scaling>
        <c:delete val="1"/>
        <c:axPos val="b"/>
        <c:numFmt formatCode="_-[$$-240A]\ * #,##0.00_-;\-[$$-240A]\ * #,##0.00_-;_-[$$-240A]\ * &quot;-&quot;??_-;_-@_-" sourceLinked="1"/>
        <c:majorTickMark val="none"/>
        <c:minorTickMark val="none"/>
        <c:tickLblPos val="nextTo"/>
        <c:crossAx val="-942380752"/>
        <c:crosses val="autoZero"/>
        <c:crossBetween val="between"/>
      </c:valAx>
      <c:spPr>
        <a:noFill/>
        <a:ln>
          <a:noFill/>
        </a:ln>
        <a:effectLst/>
      </c:spPr>
    </c:plotArea>
    <c:legend>
      <c:legendPos val="b"/>
      <c:layout>
        <c:manualLayout>
          <c:xMode val="edge"/>
          <c:yMode val="edge"/>
          <c:x val="0.14328018372703413"/>
          <c:y val="0.71469743365412652"/>
          <c:w val="0.70788385826771649"/>
          <c:h val="0.195413961281471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'GEFI-IND-004'!$AE$33</c:f>
              <c:strCache>
                <c:ptCount val="1"/>
                <c:pt idx="0">
                  <c:v>Valor de la ejecución
de pasivos exigible</c:v>
                </c:pt>
              </c:strCache>
            </c:strRef>
          </c:tx>
          <c:spPr>
            <a:solidFill>
              <a:schemeClr val="accent2"/>
            </a:solidFill>
            <a:ln>
              <a:noFill/>
            </a:ln>
            <a:effectLst/>
            <a:sp3d/>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3D0-488F-A8DF-181126B9195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'GEFI-IND-004'!$AD$34</c:f>
              <c:strCache>
                <c:ptCount val="1"/>
                <c:pt idx="0">
                  <c:v>EJECUCIÓN PRESUPUESTAL
PASIVOS EXIGIBLES</c:v>
                </c:pt>
              </c:strCache>
            </c:strRef>
          </c:cat>
          <c:val>
            <c:numRef>
              <c:f>'GEFI-IND-004'!$AE$34</c:f>
              <c:numCache>
                <c:formatCode>_-[$$-240A]\ * #,##0.00_-;\-[$$-240A]\ * #,##0.00_-;_-[$$-240A]\ * "-"??_-;_-@_-</c:formatCode>
                <c:ptCount val="1"/>
                <c:pt idx="0">
                  <c:v>131880</c:v>
                </c:pt>
              </c:numCache>
            </c:numRef>
          </c:val>
          <c:extLst>
            <c:ext xmlns:c16="http://schemas.microsoft.com/office/drawing/2014/chart" uri="{C3380CC4-5D6E-409C-BE32-E72D297353CC}">
              <c16:uniqueId val="{00000001-D5EE-48EA-8164-9516AFF24DD7}"/>
            </c:ext>
          </c:extLst>
        </c:ser>
        <c:ser>
          <c:idx val="1"/>
          <c:order val="1"/>
          <c:tx>
            <c:strRef>
              <c:f>'GEFI-IND-004'!$AF$33</c:f>
              <c:strCache>
                <c:ptCount val="1"/>
                <c:pt idx="0">
                  <c:v>Presupuesto total
 de Pasivos Exigibles</c:v>
                </c:pt>
              </c:strCache>
            </c:strRef>
          </c:tx>
          <c:spPr>
            <a:solidFill>
              <a:schemeClr val="accent4"/>
            </a:solidFill>
            <a:ln>
              <a:noFill/>
            </a:ln>
            <a:effectLst/>
            <a:sp3d/>
          </c:spPr>
          <c:invertIfNegative val="0"/>
          <c:dLbls>
            <c:dLbl>
              <c:idx val="0"/>
              <c:layout>
                <c:manualLayout>
                  <c:x val="-0.15972211286089238"/>
                  <c:y val="-1.6203521434820647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0.32311111111111107"/>
                      <c:h val="0.11384259259259256"/>
                    </c:manualLayout>
                  </c15:layout>
                </c:ext>
                <c:ext xmlns:c16="http://schemas.microsoft.com/office/drawing/2014/chart" uri="{C3380CC4-5D6E-409C-BE32-E72D297353CC}">
                  <c16:uniqueId val="{00000002-D5EE-48EA-8164-9516AFF24DD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'GEFI-IND-004'!$AD$34</c:f>
              <c:strCache>
                <c:ptCount val="1"/>
                <c:pt idx="0">
                  <c:v>EJECUCIÓN PRESUPUESTAL
PASIVOS EXIGIBLES</c:v>
                </c:pt>
              </c:strCache>
            </c:strRef>
          </c:cat>
          <c:val>
            <c:numRef>
              <c:f>'GEFI-IND-004'!$AF$34</c:f>
              <c:numCache>
                <c:formatCode>_-[$$-240A]\ * #,##0.00_-;\-[$$-240A]\ * #,##0.00_-;_-[$$-240A]\ * "-"??_-;_-@_-</c:formatCode>
                <c:ptCount val="1"/>
                <c:pt idx="0">
                  <c:v>7330746</c:v>
                </c:pt>
              </c:numCache>
            </c:numRef>
          </c:val>
          <c:extLst>
            <c:ext xmlns:c16="http://schemas.microsoft.com/office/drawing/2014/chart" uri="{C3380CC4-5D6E-409C-BE32-E72D297353CC}">
              <c16:uniqueId val="{00000003-D5EE-48EA-8164-9516AFF24DD7}"/>
            </c:ext>
          </c:extLst>
        </c:ser>
        <c:ser>
          <c:idx val="2"/>
          <c:order val="2"/>
          <c:tx>
            <c:strRef>
              <c:f>'GEFI-IND-004'!$AG$33</c:f>
              <c:strCache>
                <c:ptCount val="1"/>
                <c:pt idx="0">
                  <c:v>Resultado</c:v>
                </c:pt>
              </c:strCache>
            </c:strRef>
          </c:tx>
          <c:spPr>
            <a:solidFill>
              <a:schemeClr val="accent6"/>
            </a:solidFill>
            <a:ln>
              <a:noFill/>
            </a:ln>
            <a:effectLst/>
            <a:sp3d/>
          </c:spPr>
          <c:invertIfNegative val="0"/>
          <c:dLbls>
            <c:dLbl>
              <c:idx val="0"/>
              <c:layout>
                <c:manualLayout>
                  <c:x val="3.8888888888888785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D0-488F-A8DF-181126B9195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'GEFI-IND-004'!$AD$34</c:f>
              <c:strCache>
                <c:ptCount val="1"/>
                <c:pt idx="0">
                  <c:v>EJECUCIÓN PRESUPUESTAL
PASIVOS EXIGIBLES</c:v>
                </c:pt>
              </c:strCache>
            </c:strRef>
          </c:cat>
          <c:val>
            <c:numRef>
              <c:f>'GEFI-IND-004'!$AG$34</c:f>
              <c:numCache>
                <c:formatCode>0.00%</c:formatCode>
                <c:ptCount val="1"/>
                <c:pt idx="0">
                  <c:v>1.7989983556925857E-2</c:v>
                </c:pt>
              </c:numCache>
            </c:numRef>
          </c:val>
          <c:extLst>
            <c:ext xmlns:c16="http://schemas.microsoft.com/office/drawing/2014/chart" uri="{C3380CC4-5D6E-409C-BE32-E72D297353CC}">
              <c16:uniqueId val="{00000004-D5EE-48EA-8164-9516AFF24DD7}"/>
            </c:ext>
          </c:extLst>
        </c:ser>
        <c:dLbls>
          <c:showLegendKey val="0"/>
          <c:showVal val="1"/>
          <c:showCatName val="0"/>
          <c:showSerName val="0"/>
          <c:showPercent val="0"/>
          <c:showBubbleSize val="0"/>
        </c:dLbls>
        <c:gapWidth val="75"/>
        <c:shape val="box"/>
        <c:axId val="-942387280"/>
        <c:axId val="-942390544"/>
        <c:axId val="0"/>
      </c:bar3DChart>
      <c:catAx>
        <c:axId val="-9423872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942390544"/>
        <c:crosses val="autoZero"/>
        <c:auto val="1"/>
        <c:lblAlgn val="ctr"/>
        <c:lblOffset val="100"/>
        <c:noMultiLvlLbl val="0"/>
      </c:catAx>
      <c:valAx>
        <c:axId val="-942390544"/>
        <c:scaling>
          <c:orientation val="minMax"/>
        </c:scaling>
        <c:delete val="1"/>
        <c:axPos val="b"/>
        <c:numFmt formatCode="_-[$$-240A]\ * #,##0.00_-;\-[$$-240A]\ * #,##0.00_-;_-[$$-240A]\ * &quot;-&quot;??_-;_-@_-" sourceLinked="1"/>
        <c:majorTickMark val="none"/>
        <c:minorTickMark val="none"/>
        <c:tickLblPos val="nextTo"/>
        <c:crossAx val="-942387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'GEFI-IND-003'!$AD$33</c:f>
              <c:strCache>
                <c:ptCount val="1"/>
                <c:pt idx="0">
                  <c:v>Ejecución de 
pagos en el periodo</c:v>
                </c:pt>
              </c:strCache>
            </c:strRef>
          </c:tx>
          <c:spPr>
            <a:solidFill>
              <a:schemeClr val="accent2"/>
            </a:solidFill>
            <a:ln>
              <a:noFill/>
            </a:ln>
            <a:effectLst/>
            <a:sp3d/>
          </c:spPr>
          <c:invertIfNegative val="0"/>
          <c:dLbls>
            <c:dLbl>
              <c:idx val="0"/>
              <c:layout>
                <c:manualLayout>
                  <c:x val="-0.35416666666666674"/>
                  <c:y val="4.6296296296296294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0.28936111111111112"/>
                      <c:h val="0.19472222222222221"/>
                    </c:manualLayout>
                  </c15:layout>
                </c:ext>
                <c:ext xmlns:c16="http://schemas.microsoft.com/office/drawing/2014/chart" uri="{C3380CC4-5D6E-409C-BE32-E72D297353CC}">
                  <c16:uniqueId val="{00000000-CA3E-4D1C-8578-34F178380C5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'GEFI-IND-003'!$AC$34</c:f>
              <c:strCache>
                <c:ptCount val="1"/>
                <c:pt idx="0">
                  <c:v>EJECUCIÓN 
DEL PAC</c:v>
                </c:pt>
              </c:strCache>
            </c:strRef>
          </c:cat>
          <c:val>
            <c:numRef>
              <c:f>'GEFI-IND-003'!$AD$34</c:f>
              <c:numCache>
                <c:formatCode>_-[$$-240A]\ * #,##0.00_-;\-[$$-240A]\ * #,##0.00_-;_-[$$-240A]\ * "-"??_-;_-@_-</c:formatCode>
                <c:ptCount val="1"/>
                <c:pt idx="0">
                  <c:v>19460</c:v>
                </c:pt>
              </c:numCache>
            </c:numRef>
          </c:val>
          <c:extLst>
            <c:ext xmlns:c16="http://schemas.microsoft.com/office/drawing/2014/chart" uri="{C3380CC4-5D6E-409C-BE32-E72D297353CC}">
              <c16:uniqueId val="{00000001-CA3E-4D1C-8578-34F178380C50}"/>
            </c:ext>
          </c:extLst>
        </c:ser>
        <c:ser>
          <c:idx val="1"/>
          <c:order val="1"/>
          <c:tx>
            <c:strRef>
              <c:f>'GEFI-IND-003'!$AE$33</c:f>
              <c:strCache>
                <c:ptCount val="1"/>
                <c:pt idx="0">
                  <c:v>Presupuesto programado
para el periodo</c:v>
                </c:pt>
              </c:strCache>
            </c:strRef>
          </c:tx>
          <c:spPr>
            <a:solidFill>
              <a:schemeClr val="accent4"/>
            </a:solidFill>
            <a:ln>
              <a:noFill/>
            </a:ln>
            <a:effectLst/>
            <a:sp3d/>
          </c:spPr>
          <c:invertIfNegative val="0"/>
          <c:dLbls>
            <c:dLbl>
              <c:idx val="0"/>
              <c:layout>
                <c:manualLayout>
                  <c:x val="-0.36111111111111116"/>
                  <c:y val="-2.777759550889472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0.28000000000000003"/>
                      <c:h val="0.11138888888888887"/>
                    </c:manualLayout>
                  </c15:layout>
                </c:ext>
                <c:ext xmlns:c16="http://schemas.microsoft.com/office/drawing/2014/chart" uri="{C3380CC4-5D6E-409C-BE32-E72D297353CC}">
                  <c16:uniqueId val="{00000002-CA3E-4D1C-8578-34F178380C5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'GEFI-IND-003'!$AC$34</c:f>
              <c:strCache>
                <c:ptCount val="1"/>
                <c:pt idx="0">
                  <c:v>EJECUCIÓN 
DEL PAC</c:v>
                </c:pt>
              </c:strCache>
            </c:strRef>
          </c:cat>
          <c:val>
            <c:numRef>
              <c:f>'GEFI-IND-003'!$AE$34</c:f>
              <c:numCache>
                <c:formatCode>_-[$$-240A]\ * #,##0.00_-;\-[$$-240A]\ * #,##0.00_-;_-[$$-240A]\ * "-"??_-;_-@_-</c:formatCode>
                <c:ptCount val="1"/>
                <c:pt idx="0">
                  <c:v>27520</c:v>
                </c:pt>
              </c:numCache>
            </c:numRef>
          </c:val>
          <c:extLst>
            <c:ext xmlns:c16="http://schemas.microsoft.com/office/drawing/2014/chart" uri="{C3380CC4-5D6E-409C-BE32-E72D297353CC}">
              <c16:uniqueId val="{00000003-CA3E-4D1C-8578-34F178380C50}"/>
            </c:ext>
          </c:extLst>
        </c:ser>
        <c:ser>
          <c:idx val="2"/>
          <c:order val="2"/>
          <c:tx>
            <c:strRef>
              <c:f>'GEFI-IND-003'!$AF$33</c:f>
              <c:strCache>
                <c:ptCount val="1"/>
                <c:pt idx="0">
                  <c:v>Resultadp</c:v>
                </c:pt>
              </c:strCache>
            </c:strRef>
          </c:tx>
          <c:spPr>
            <a:solidFill>
              <a:schemeClr val="accent6"/>
            </a:solidFill>
            <a:ln>
              <a:noFill/>
            </a:ln>
            <a:effectLst/>
            <a:sp3d/>
          </c:spPr>
          <c:invertIfNegative val="0"/>
          <c:dLbls>
            <c:dLbl>
              <c:idx val="0"/>
              <c:layout>
                <c:manualLayout>
                  <c:x val="2.7777777777777776E-2"/>
                  <c:y val="-4.6296296296296294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0.15063888888888888"/>
                      <c:h val="0.12282407407407407"/>
                    </c:manualLayout>
                  </c15:layout>
                </c:ext>
                <c:ext xmlns:c16="http://schemas.microsoft.com/office/drawing/2014/chart" uri="{C3380CC4-5D6E-409C-BE32-E72D297353CC}">
                  <c16:uniqueId val="{00000000-1A4B-442D-B997-804A0B49257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'GEFI-IND-003'!$AC$34</c:f>
              <c:strCache>
                <c:ptCount val="1"/>
                <c:pt idx="0">
                  <c:v>EJECUCIÓN 
DEL PAC</c:v>
                </c:pt>
              </c:strCache>
            </c:strRef>
          </c:cat>
          <c:val>
            <c:numRef>
              <c:f>'GEFI-IND-003'!$AF$34</c:f>
              <c:numCache>
                <c:formatCode>0.00%</c:formatCode>
                <c:ptCount val="1"/>
                <c:pt idx="0">
                  <c:v>0.70712209302325579</c:v>
                </c:pt>
              </c:numCache>
            </c:numRef>
          </c:val>
          <c:extLst>
            <c:ext xmlns:c16="http://schemas.microsoft.com/office/drawing/2014/chart" uri="{C3380CC4-5D6E-409C-BE32-E72D297353CC}">
              <c16:uniqueId val="{00000004-CA3E-4D1C-8578-34F178380C50}"/>
            </c:ext>
          </c:extLst>
        </c:ser>
        <c:dLbls>
          <c:showLegendKey val="0"/>
          <c:showVal val="1"/>
          <c:showCatName val="0"/>
          <c:showSerName val="0"/>
          <c:showPercent val="0"/>
          <c:showBubbleSize val="0"/>
        </c:dLbls>
        <c:gapWidth val="75"/>
        <c:shape val="box"/>
        <c:axId val="-942386192"/>
        <c:axId val="-942390000"/>
        <c:axId val="0"/>
      </c:bar3DChart>
      <c:catAx>
        <c:axId val="-9423861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942390000"/>
        <c:crosses val="autoZero"/>
        <c:auto val="1"/>
        <c:lblAlgn val="ctr"/>
        <c:lblOffset val="100"/>
        <c:noMultiLvlLbl val="0"/>
      </c:catAx>
      <c:valAx>
        <c:axId val="-942390000"/>
        <c:scaling>
          <c:orientation val="minMax"/>
        </c:scaling>
        <c:delete val="1"/>
        <c:axPos val="b"/>
        <c:numFmt formatCode="_-[$$-240A]\ * #,##0.00_-;\-[$$-240A]\ * #,##0.00_-;_-[$$-240A]\ * &quot;-&quot;??_-;_-@_-" sourceLinked="1"/>
        <c:majorTickMark val="none"/>
        <c:minorTickMark val="none"/>
        <c:tickLblPos val="nextTo"/>
        <c:crossAx val="-942386192"/>
        <c:crosses val="autoZero"/>
        <c:crossBetween val="between"/>
      </c:valAx>
      <c:spPr>
        <a:noFill/>
        <a:ln>
          <a:noFill/>
        </a:ln>
        <a:effectLst/>
      </c:spPr>
    </c:plotArea>
    <c:legend>
      <c:legendPos val="b"/>
      <c:layout>
        <c:manualLayout>
          <c:xMode val="edge"/>
          <c:yMode val="edge"/>
          <c:x val="0"/>
          <c:y val="0.82596602508019834"/>
          <c:w val="0.9"/>
          <c:h val="0.1508858267716535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'GEFI-IND-005'!$AD$33</c:f>
              <c:strCache>
                <c:ptCount val="1"/>
                <c:pt idx="0">
                  <c:v>Valor de la ejecución
de reservas</c:v>
                </c:pt>
              </c:strCache>
            </c:strRef>
          </c:tx>
          <c:spPr>
            <a:solidFill>
              <a:schemeClr val="accent2"/>
            </a:solidFill>
            <a:ln>
              <a:noFill/>
            </a:ln>
            <a:effectLst/>
            <a:sp3d/>
          </c:spPr>
          <c:invertIfNegative val="0"/>
          <c:dLbls>
            <c:dLbl>
              <c:idx val="0"/>
              <c:layout>
                <c:manualLayout>
                  <c:x val="-0.25694444444444442"/>
                  <c:y val="4.6296296296296294E-3"/>
                </c:manualLayout>
              </c:layout>
              <c:showLegendKey val="0"/>
              <c:showVal val="1"/>
              <c:showCatName val="0"/>
              <c:showSerName val="0"/>
              <c:showPercent val="0"/>
              <c:showBubbleSize val="0"/>
              <c:extLst>
                <c:ext xmlns:c15="http://schemas.microsoft.com/office/drawing/2012/chart" uri="{CE6537A1-D6FC-4f65-9D91-7224C49458BB}">
                  <c15:layout>
                    <c:manualLayout>
                      <c:w val="0.26158333333333333"/>
                      <c:h val="0.19472222222222221"/>
                    </c:manualLayout>
                  </c15:layout>
                </c:ext>
                <c:ext xmlns:c16="http://schemas.microsoft.com/office/drawing/2014/chart" uri="{C3380CC4-5D6E-409C-BE32-E72D297353CC}">
                  <c16:uniqueId val="{00000000-7FF8-44F1-8A0F-E844061EFC4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'GEFI-IND-005'!$AC$34</c:f>
              <c:strCache>
                <c:ptCount val="1"/>
                <c:pt idx="0">
                  <c:v>EJECUCIÓN DE RESERVAS
PRESUPUESTALES</c:v>
                </c:pt>
              </c:strCache>
            </c:strRef>
          </c:cat>
          <c:val>
            <c:numRef>
              <c:f>'GEFI-IND-005'!$AD$34</c:f>
              <c:numCache>
                <c:formatCode>_-[$$-240A]\ * #,##0.00_-;\-[$$-240A]\ * #,##0.00_-;_-[$$-240A]\ * "-"??_-;_-@_-</c:formatCode>
                <c:ptCount val="1"/>
                <c:pt idx="0">
                  <c:v>27602</c:v>
                </c:pt>
              </c:numCache>
            </c:numRef>
          </c:val>
          <c:extLst>
            <c:ext xmlns:c16="http://schemas.microsoft.com/office/drawing/2014/chart" uri="{C3380CC4-5D6E-409C-BE32-E72D297353CC}">
              <c16:uniqueId val="{00000001-7FF8-44F1-8A0F-E844061EFC45}"/>
            </c:ext>
          </c:extLst>
        </c:ser>
        <c:ser>
          <c:idx val="1"/>
          <c:order val="1"/>
          <c:tx>
            <c:strRef>
              <c:f>'GEFI-IND-005'!$AE$33</c:f>
              <c:strCache>
                <c:ptCount val="1"/>
                <c:pt idx="0">
                  <c:v> Presupuesto total
 de reservas</c:v>
                </c:pt>
              </c:strCache>
            </c:strRef>
          </c:tx>
          <c:spPr>
            <a:solidFill>
              <a:schemeClr val="accent4"/>
            </a:solidFill>
            <a:ln>
              <a:noFill/>
            </a:ln>
            <a:effectLst/>
            <a:sp3d/>
          </c:spPr>
          <c:invertIfNegative val="0"/>
          <c:dLbls>
            <c:dLbl>
              <c:idx val="0"/>
              <c:layout>
                <c:manualLayout>
                  <c:x val="-0.21666666666666667"/>
                  <c:y val="0"/>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0.2643611111111111"/>
                      <c:h val="0.19472222222222221"/>
                    </c:manualLayout>
                  </c15:layout>
                </c:ext>
                <c:ext xmlns:c16="http://schemas.microsoft.com/office/drawing/2014/chart" uri="{C3380CC4-5D6E-409C-BE32-E72D297353CC}">
                  <c16:uniqueId val="{00000002-7FF8-44F1-8A0F-E844061EFC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'GEFI-IND-005'!$AC$34</c:f>
              <c:strCache>
                <c:ptCount val="1"/>
                <c:pt idx="0">
                  <c:v>EJECUCIÓN DE RESERVAS
PRESUPUESTALES</c:v>
                </c:pt>
              </c:strCache>
            </c:strRef>
          </c:cat>
          <c:val>
            <c:numRef>
              <c:f>'GEFI-IND-005'!$AE$34</c:f>
              <c:numCache>
                <c:formatCode>_-[$$-240A]\ * #,##0.00_-;\-[$$-240A]\ * #,##0.00_-;_-[$$-240A]\ * "-"??_-;_-@_-</c:formatCode>
                <c:ptCount val="1"/>
                <c:pt idx="0">
                  <c:v>54505</c:v>
                </c:pt>
              </c:numCache>
            </c:numRef>
          </c:val>
          <c:extLst>
            <c:ext xmlns:c16="http://schemas.microsoft.com/office/drawing/2014/chart" uri="{C3380CC4-5D6E-409C-BE32-E72D297353CC}">
              <c16:uniqueId val="{00000003-7FF8-44F1-8A0F-E844061EFC45}"/>
            </c:ext>
          </c:extLst>
        </c:ser>
        <c:ser>
          <c:idx val="2"/>
          <c:order val="2"/>
          <c:tx>
            <c:strRef>
              <c:f>'GEFI-IND-005'!$AF$33</c:f>
              <c:strCache>
                <c:ptCount val="1"/>
                <c:pt idx="0">
                  <c:v>Resultado</c:v>
                </c:pt>
              </c:strCache>
            </c:strRef>
          </c:tx>
          <c:spPr>
            <a:solidFill>
              <a:schemeClr val="accent6"/>
            </a:solidFill>
            <a:ln>
              <a:noFill/>
            </a:ln>
            <a:effectLst/>
            <a:sp3d/>
          </c:spPr>
          <c:invertIfNegative val="0"/>
          <c:dLbls>
            <c:dLbl>
              <c:idx val="0"/>
              <c:layout>
                <c:manualLayout>
                  <c:x val="5.2777777777777778E-2"/>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44-4E9D-A5B6-20A457EE4CC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'GEFI-IND-005'!$AC$34</c:f>
              <c:strCache>
                <c:ptCount val="1"/>
                <c:pt idx="0">
                  <c:v>EJECUCIÓN DE RESERVAS
PRESUPUESTALES</c:v>
                </c:pt>
              </c:strCache>
            </c:strRef>
          </c:cat>
          <c:val>
            <c:numRef>
              <c:f>'GEFI-IND-005'!$AF$34</c:f>
              <c:numCache>
                <c:formatCode>0.00%</c:formatCode>
                <c:ptCount val="1"/>
                <c:pt idx="0">
                  <c:v>0.50641225575635263</c:v>
                </c:pt>
              </c:numCache>
            </c:numRef>
          </c:val>
          <c:extLst>
            <c:ext xmlns:c16="http://schemas.microsoft.com/office/drawing/2014/chart" uri="{C3380CC4-5D6E-409C-BE32-E72D297353CC}">
              <c16:uniqueId val="{00000004-7FF8-44F1-8A0F-E844061EFC45}"/>
            </c:ext>
          </c:extLst>
        </c:ser>
        <c:dLbls>
          <c:showLegendKey val="0"/>
          <c:showVal val="1"/>
          <c:showCatName val="0"/>
          <c:showSerName val="0"/>
          <c:showPercent val="0"/>
          <c:showBubbleSize val="0"/>
        </c:dLbls>
        <c:gapWidth val="75"/>
        <c:shape val="box"/>
        <c:axId val="-1168486048"/>
        <c:axId val="-1168489312"/>
        <c:axId val="0"/>
      </c:bar3DChart>
      <c:catAx>
        <c:axId val="-11684860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1168489312"/>
        <c:crosses val="autoZero"/>
        <c:auto val="1"/>
        <c:lblAlgn val="ctr"/>
        <c:lblOffset val="100"/>
        <c:noMultiLvlLbl val="0"/>
      </c:catAx>
      <c:valAx>
        <c:axId val="-1168489312"/>
        <c:scaling>
          <c:orientation val="minMax"/>
        </c:scaling>
        <c:delete val="1"/>
        <c:axPos val="b"/>
        <c:numFmt formatCode="_-[$$-240A]\ * #,##0.00_-;\-[$$-240A]\ * #,##0.00_-;_-[$$-240A]\ * &quot;-&quot;??_-;_-@_-" sourceLinked="1"/>
        <c:majorTickMark val="none"/>
        <c:minorTickMark val="none"/>
        <c:tickLblPos val="nextTo"/>
        <c:crossAx val="-1168486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9037467191601047"/>
          <c:y val="0.14351851851851852"/>
          <c:w val="0.46640310586176725"/>
          <c:h val="0.59283100029163016"/>
        </c:manualLayout>
      </c:layout>
      <c:bar3DChart>
        <c:barDir val="bar"/>
        <c:grouping val="clustered"/>
        <c:varyColors val="0"/>
        <c:ser>
          <c:idx val="0"/>
          <c:order val="0"/>
          <c:tx>
            <c:strRef>
              <c:f>'[APIC-IND-005-V1_Cubrimiento_del_Plan_de_Accion_de_Responsabilidad_Social (1).xlsx] APIC -IND-005 GASA'!$AN$30</c:f>
              <c:strCache>
                <c:ptCount val="1"/>
                <c:pt idx="0">
                  <c:v>No. personas asistentes</c:v>
                </c:pt>
              </c:strCache>
            </c:strRef>
          </c:tx>
          <c:spPr>
            <a:solidFill>
              <a:schemeClr val="accent2"/>
            </a:solidFill>
            <a:ln>
              <a:noFill/>
            </a:ln>
            <a:effectLst/>
            <a:sp3d/>
          </c:spPr>
          <c:invertIfNegative val="0"/>
          <c:dLbls>
            <c:dLbl>
              <c:idx val="0"/>
              <c:layout>
                <c:manualLayout>
                  <c:x val="-8.9448730450556235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0E-4080-B5BE-6B75FC13B77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'[APIC-IND-005-V1_Cubrimiento_del_Plan_de_Accion_de_Responsabilidad_Social (1).xlsx] APIC -IND-005 GASA'!$AM$31</c:f>
              <c:strCache>
                <c:ptCount val="1"/>
                <c:pt idx="0">
                  <c:v>Cubrimiento del Plan de acción de responsabilidad social para la vigencia 2020.</c:v>
                </c:pt>
              </c:strCache>
            </c:strRef>
          </c:cat>
          <c:val>
            <c:numRef>
              <c:f>'[APIC-IND-005-V1_Cubrimiento_del_Plan_de_Accion_de_Responsabilidad_Social (1).xlsx] APIC -IND-005 GASA'!$AN$31</c:f>
              <c:numCache>
                <c:formatCode>0</c:formatCode>
                <c:ptCount val="1"/>
                <c:pt idx="0">
                  <c:v>13</c:v>
                </c:pt>
              </c:numCache>
            </c:numRef>
          </c:val>
          <c:extLst>
            <c:ext xmlns:c16="http://schemas.microsoft.com/office/drawing/2014/chart" uri="{C3380CC4-5D6E-409C-BE32-E72D297353CC}">
              <c16:uniqueId val="{00000001-380E-4080-B5BE-6B75FC13B774}"/>
            </c:ext>
          </c:extLst>
        </c:ser>
        <c:ser>
          <c:idx val="1"/>
          <c:order val="1"/>
          <c:tx>
            <c:strRef>
              <c:f>'[APIC-IND-005-V1_Cubrimiento_del_Plan_de_Accion_de_Responsabilidad_Social (1).xlsx] APIC -IND-005 GASA'!$AO$30</c:f>
              <c:strCache>
                <c:ptCount val="1"/>
                <c:pt idx="0">
                  <c:v>No. personas registradas 
en listados de convocatoria</c:v>
                </c:pt>
              </c:strCache>
            </c:strRef>
          </c:tx>
          <c:spPr>
            <a:solidFill>
              <a:schemeClr val="accent4"/>
            </a:solidFill>
            <a:ln>
              <a:noFill/>
            </a:ln>
            <a:effectLst/>
            <a:sp3d/>
          </c:spPr>
          <c:invertIfNegative val="0"/>
          <c:dLbls>
            <c:dLbl>
              <c:idx val="0"/>
              <c:layout>
                <c:manualLayout>
                  <c:x val="-9.5219616286075989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0E-4080-B5BE-6B75FC13B77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'[APIC-IND-005-V1_Cubrimiento_del_Plan_de_Accion_de_Responsabilidad_Social (1).xlsx] APIC -IND-005 GASA'!$AM$31</c:f>
              <c:strCache>
                <c:ptCount val="1"/>
                <c:pt idx="0">
                  <c:v>Cubrimiento del Plan de acción de responsabilidad social para la vigencia 2020.</c:v>
                </c:pt>
              </c:strCache>
            </c:strRef>
          </c:cat>
          <c:val>
            <c:numRef>
              <c:f>'[APIC-IND-005-V1_Cubrimiento_del_Plan_de_Accion_de_Responsabilidad_Social (1).xlsx] APIC -IND-005 GASA'!$AO$31</c:f>
              <c:numCache>
                <c:formatCode>0</c:formatCode>
                <c:ptCount val="1"/>
                <c:pt idx="0">
                  <c:v>13</c:v>
                </c:pt>
              </c:numCache>
            </c:numRef>
          </c:val>
          <c:extLst>
            <c:ext xmlns:c16="http://schemas.microsoft.com/office/drawing/2014/chart" uri="{C3380CC4-5D6E-409C-BE32-E72D297353CC}">
              <c16:uniqueId val="{00000003-380E-4080-B5BE-6B75FC13B774}"/>
            </c:ext>
          </c:extLst>
        </c:ser>
        <c:ser>
          <c:idx val="2"/>
          <c:order val="2"/>
          <c:tx>
            <c:strRef>
              <c:f>'[APIC-IND-005-V1_Cubrimiento_del_Plan_de_Accion_de_Responsabilidad_Social (1).xlsx] APIC -IND-005 GASA'!$AP$30</c:f>
              <c:strCache>
                <c:ptCount val="1"/>
                <c:pt idx="0">
                  <c:v>Resultado </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'[APIC-IND-005-V1_Cubrimiento_del_Plan_de_Accion_de_Responsabilidad_Social (1).xlsx] APIC -IND-005 GASA'!$AM$31</c:f>
              <c:strCache>
                <c:ptCount val="1"/>
                <c:pt idx="0">
                  <c:v>Cubrimiento del Plan de acción de responsabilidad social para la vigencia 2020.</c:v>
                </c:pt>
              </c:strCache>
            </c:strRef>
          </c:cat>
          <c:val>
            <c:numRef>
              <c:f>'[APIC-IND-005-V1_Cubrimiento_del_Plan_de_Accion_de_Responsabilidad_Social (1).xlsx] APIC -IND-005 GASA'!$AP$31</c:f>
              <c:numCache>
                <c:formatCode>0%</c:formatCode>
                <c:ptCount val="1"/>
                <c:pt idx="0">
                  <c:v>1</c:v>
                </c:pt>
              </c:numCache>
            </c:numRef>
          </c:val>
          <c:extLst>
            <c:ext xmlns:c16="http://schemas.microsoft.com/office/drawing/2014/chart" uri="{C3380CC4-5D6E-409C-BE32-E72D297353CC}">
              <c16:uniqueId val="{00000004-380E-4080-B5BE-6B75FC13B774}"/>
            </c:ext>
          </c:extLst>
        </c:ser>
        <c:dLbls>
          <c:showLegendKey val="0"/>
          <c:showVal val="1"/>
          <c:showCatName val="0"/>
          <c:showSerName val="0"/>
          <c:showPercent val="0"/>
          <c:showBubbleSize val="0"/>
        </c:dLbls>
        <c:gapWidth val="75"/>
        <c:shape val="box"/>
        <c:axId val="-1103327104"/>
        <c:axId val="-1103326016"/>
        <c:axId val="0"/>
      </c:bar3DChart>
      <c:catAx>
        <c:axId val="-11033271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1103326016"/>
        <c:crosses val="autoZero"/>
        <c:auto val="1"/>
        <c:lblAlgn val="ctr"/>
        <c:lblOffset val="100"/>
        <c:noMultiLvlLbl val="0"/>
      </c:catAx>
      <c:valAx>
        <c:axId val="-110332601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103327104"/>
        <c:crosses val="autoZero"/>
        <c:crossBetween val="between"/>
      </c:valAx>
      <c:spPr>
        <a:noFill/>
        <a:ln>
          <a:noFill/>
        </a:ln>
        <a:effectLst/>
      </c:spPr>
    </c:plotArea>
    <c:legend>
      <c:legendPos val="b"/>
      <c:layout>
        <c:manualLayout>
          <c:xMode val="edge"/>
          <c:yMode val="edge"/>
          <c:x val="0"/>
          <c:y val="0.84374890638670164"/>
          <c:w val="0.98847440944881892"/>
          <c:h val="0.1284733158355205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'[GLAB-IND-002 V2 Auto-control de calidad de los productos.xlsx]02'!$AB$33</c:f>
              <c:strCache>
                <c:ptCount val="1"/>
                <c:pt idx="0">
                  <c:v>Total de ensayos
 realizados</c:v>
                </c:pt>
              </c:strCache>
            </c:strRef>
          </c:tx>
          <c:spPr>
            <a:solidFill>
              <a:schemeClr val="accent2"/>
            </a:solidFill>
            <a:ln>
              <a:noFill/>
            </a:ln>
            <a:effectLst/>
            <a:sp3d/>
          </c:spPr>
          <c:invertIfNegative val="0"/>
          <c:dLbls>
            <c:dLbl>
              <c:idx val="0"/>
              <c:layout>
                <c:manualLayout>
                  <c:x val="-0.22222222222222232"/>
                  <c:y val="-8.4875562720133283E-17"/>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28-48C6-9E44-E1C6C6BED5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'[GLAB-IND-002 V2 Auto-control de calidad de los productos.xlsx]02'!$AA$34</c:f>
              <c:strCache>
                <c:ptCount val="1"/>
                <c:pt idx="0">
                  <c:v>SEGUIMIENTO A LAS SOLICITUDES 
DE ENSAYOS A LOS PRODUCTOS Y 
A LAS CAPAS DE LA ESTRUCTURA 
DE PAVIMENTO</c:v>
                </c:pt>
              </c:strCache>
            </c:strRef>
          </c:cat>
          <c:val>
            <c:numRef>
              <c:f>'[GLAB-IND-002 V2 Auto-control de calidad de los productos.xlsx]02'!$AB$34</c:f>
              <c:numCache>
                <c:formatCode>0</c:formatCode>
                <c:ptCount val="1"/>
                <c:pt idx="0">
                  <c:v>5786</c:v>
                </c:pt>
              </c:numCache>
            </c:numRef>
          </c:val>
          <c:extLst>
            <c:ext xmlns:c16="http://schemas.microsoft.com/office/drawing/2014/chart" uri="{C3380CC4-5D6E-409C-BE32-E72D297353CC}">
              <c16:uniqueId val="{00000001-3B28-48C6-9E44-E1C6C6BED55A}"/>
            </c:ext>
          </c:extLst>
        </c:ser>
        <c:ser>
          <c:idx val="1"/>
          <c:order val="1"/>
          <c:tx>
            <c:strRef>
              <c:f>'[GLAB-IND-002 V2 Auto-control de calidad de los productos.xlsx]02'!$AC$33</c:f>
              <c:strCache>
                <c:ptCount val="1"/>
                <c:pt idx="0">
                  <c:v>Total de ensayos
solicitados</c:v>
                </c:pt>
              </c:strCache>
            </c:strRef>
          </c:tx>
          <c:spPr>
            <a:solidFill>
              <a:schemeClr val="accent4"/>
            </a:solidFill>
            <a:ln>
              <a:noFill/>
            </a:ln>
            <a:effectLst/>
            <a:sp3d/>
          </c:spPr>
          <c:invertIfNegative val="0"/>
          <c:dLbls>
            <c:dLbl>
              <c:idx val="0"/>
              <c:layout>
                <c:manualLayout>
                  <c:x val="-0.23888888888888898"/>
                  <c:y val="-1.3888888888888888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28-48C6-9E44-E1C6C6BED5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'[GLAB-IND-002 V2 Auto-control de calidad de los productos.xlsx]02'!$AA$34</c:f>
              <c:strCache>
                <c:ptCount val="1"/>
                <c:pt idx="0">
                  <c:v>SEGUIMIENTO A LAS SOLICITUDES 
DE ENSAYOS A LOS PRODUCTOS Y 
A LAS CAPAS DE LA ESTRUCTURA 
DE PAVIMENTO</c:v>
                </c:pt>
              </c:strCache>
            </c:strRef>
          </c:cat>
          <c:val>
            <c:numRef>
              <c:f>'[GLAB-IND-002 V2 Auto-control de calidad de los productos.xlsx]02'!$AC$34</c:f>
              <c:numCache>
                <c:formatCode>0</c:formatCode>
                <c:ptCount val="1"/>
                <c:pt idx="0">
                  <c:v>5792</c:v>
                </c:pt>
              </c:numCache>
            </c:numRef>
          </c:val>
          <c:extLst>
            <c:ext xmlns:c16="http://schemas.microsoft.com/office/drawing/2014/chart" uri="{C3380CC4-5D6E-409C-BE32-E72D297353CC}">
              <c16:uniqueId val="{00000003-3B28-48C6-9E44-E1C6C6BED55A}"/>
            </c:ext>
          </c:extLst>
        </c:ser>
        <c:ser>
          <c:idx val="2"/>
          <c:order val="2"/>
          <c:tx>
            <c:strRef>
              <c:f>'[GLAB-IND-002 V2 Auto-control de calidad de los productos.xlsx]02'!$AD$33</c:f>
              <c:strCache>
                <c:ptCount val="1"/>
                <c:pt idx="0">
                  <c:v>Resultado</c:v>
                </c:pt>
              </c:strCache>
            </c:strRef>
          </c:tx>
          <c:spPr>
            <a:solidFill>
              <a:schemeClr val="accent6"/>
            </a:solidFill>
            <a:ln>
              <a:noFill/>
            </a:ln>
            <a:effectLst/>
            <a:sp3d/>
          </c:spPr>
          <c:invertIfNegative val="0"/>
          <c:dLbls>
            <c:dLbl>
              <c:idx val="0"/>
              <c:layout>
                <c:manualLayout>
                  <c:x val="5.833333333333323E-2"/>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09-421F-B064-2E0FC35E7D6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'[GLAB-IND-002 V2 Auto-control de calidad de los productos.xlsx]02'!$AA$34</c:f>
              <c:strCache>
                <c:ptCount val="1"/>
                <c:pt idx="0">
                  <c:v>SEGUIMIENTO A LAS SOLICITUDES 
DE ENSAYOS A LOS PRODUCTOS Y 
A LAS CAPAS DE LA ESTRUCTURA 
DE PAVIMENTO</c:v>
                </c:pt>
              </c:strCache>
            </c:strRef>
          </c:cat>
          <c:val>
            <c:numRef>
              <c:f>'[GLAB-IND-002 V2 Auto-control de calidad de los productos.xlsx]02'!$AD$34</c:f>
              <c:numCache>
                <c:formatCode>0.0%</c:formatCode>
                <c:ptCount val="1"/>
                <c:pt idx="0">
                  <c:v>0.99896408839779005</c:v>
                </c:pt>
              </c:numCache>
            </c:numRef>
          </c:val>
          <c:extLst>
            <c:ext xmlns:c16="http://schemas.microsoft.com/office/drawing/2014/chart" uri="{C3380CC4-5D6E-409C-BE32-E72D297353CC}">
              <c16:uniqueId val="{00000004-3B28-48C6-9E44-E1C6C6BED55A}"/>
            </c:ext>
          </c:extLst>
        </c:ser>
        <c:dLbls>
          <c:showLegendKey val="0"/>
          <c:showVal val="1"/>
          <c:showCatName val="0"/>
          <c:showSerName val="0"/>
          <c:showPercent val="0"/>
          <c:showBubbleSize val="0"/>
        </c:dLbls>
        <c:gapWidth val="75"/>
        <c:shape val="box"/>
        <c:axId val="-942385648"/>
        <c:axId val="-942385104"/>
        <c:axId val="0"/>
      </c:bar3DChart>
      <c:catAx>
        <c:axId val="-9423856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942385104"/>
        <c:crosses val="autoZero"/>
        <c:auto val="1"/>
        <c:lblAlgn val="ctr"/>
        <c:lblOffset val="100"/>
        <c:noMultiLvlLbl val="0"/>
      </c:catAx>
      <c:valAx>
        <c:axId val="-942385104"/>
        <c:scaling>
          <c:orientation val="minMax"/>
        </c:scaling>
        <c:delete val="1"/>
        <c:axPos val="b"/>
        <c:numFmt formatCode="0" sourceLinked="1"/>
        <c:majorTickMark val="none"/>
        <c:minorTickMark val="none"/>
        <c:tickLblPos val="nextTo"/>
        <c:crossAx val="-942385648"/>
        <c:crosses val="autoZero"/>
        <c:crossBetween val="between"/>
      </c:valAx>
      <c:spPr>
        <a:noFill/>
        <a:ln>
          <a:noFill/>
        </a:ln>
        <a:effectLst/>
      </c:spPr>
    </c:plotArea>
    <c:legend>
      <c:legendPos val="b"/>
      <c:layout>
        <c:manualLayout>
          <c:xMode val="edge"/>
          <c:yMode val="edge"/>
          <c:x val="0.1049028871391076"/>
          <c:y val="0.71022528433945753"/>
          <c:w val="0.76797200349956252"/>
          <c:h val="0.1508858267716535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'[GLAB-IND-001 V2 Control de calidad de las materias primas.xlsx]01'!$AB$33</c:f>
              <c:strCache>
                <c:ptCount val="1"/>
                <c:pt idx="0">
                  <c:v>Total de ensayos 
realizados a las 
materias primas</c:v>
                </c:pt>
              </c:strCache>
            </c:strRef>
          </c:tx>
          <c:spPr>
            <a:solidFill>
              <a:schemeClr val="accent2"/>
            </a:solidFill>
            <a:ln>
              <a:noFill/>
            </a:ln>
            <a:effectLst/>
            <a:sp3d/>
          </c:spPr>
          <c:invertIfNegative val="0"/>
          <c:dLbls>
            <c:dLbl>
              <c:idx val="0"/>
              <c:layout>
                <c:manualLayout>
                  <c:x val="-0.1361111111111111"/>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52-436B-9E98-BECFA8DF5E1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'[GLAB-IND-001 V2 Control de calidad de las materias primas.xlsx]01'!$AA$34</c:f>
              <c:strCache>
                <c:ptCount val="1"/>
                <c:pt idx="0">
                  <c:v>SEGUIMIENTO A LAS 
SOLICITUDES DE ENSAYOS 
A LAS MATERIAS PRIMAS</c:v>
                </c:pt>
              </c:strCache>
            </c:strRef>
          </c:cat>
          <c:val>
            <c:numRef>
              <c:f>'[GLAB-IND-001 V2 Control de calidad de las materias primas.xlsx]01'!$AB$34</c:f>
              <c:numCache>
                <c:formatCode>0</c:formatCode>
                <c:ptCount val="1"/>
                <c:pt idx="0">
                  <c:v>1071</c:v>
                </c:pt>
              </c:numCache>
            </c:numRef>
          </c:val>
          <c:extLst>
            <c:ext xmlns:c16="http://schemas.microsoft.com/office/drawing/2014/chart" uri="{C3380CC4-5D6E-409C-BE32-E72D297353CC}">
              <c16:uniqueId val="{00000001-7652-436B-9E98-BECFA8DF5E14}"/>
            </c:ext>
          </c:extLst>
        </c:ser>
        <c:ser>
          <c:idx val="1"/>
          <c:order val="1"/>
          <c:tx>
            <c:strRef>
              <c:f>'[GLAB-IND-001 V2 Control de calidad de las materias primas.xlsx]01'!$AC$33</c:f>
              <c:strCache>
                <c:ptCount val="1"/>
                <c:pt idx="0">
                  <c:v>Total de ensayos 
solicitados</c:v>
                </c:pt>
              </c:strCache>
            </c:strRef>
          </c:tx>
          <c:spPr>
            <a:solidFill>
              <a:schemeClr val="accent4"/>
            </a:solidFill>
            <a:ln>
              <a:noFill/>
            </a:ln>
            <a:effectLst/>
            <a:sp3d/>
          </c:spPr>
          <c:invertIfNegative val="0"/>
          <c:dLbls>
            <c:dLbl>
              <c:idx val="0"/>
              <c:layout>
                <c:manualLayout>
                  <c:x val="-0.1361111111111111"/>
                  <c:y val="2.3148148148148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52-436B-9E98-BECFA8DF5E1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'[GLAB-IND-001 V2 Control de calidad de las materias primas.xlsx]01'!$AA$34</c:f>
              <c:strCache>
                <c:ptCount val="1"/>
                <c:pt idx="0">
                  <c:v>SEGUIMIENTO A LAS 
SOLICITUDES DE ENSAYOS 
A LAS MATERIAS PRIMAS</c:v>
                </c:pt>
              </c:strCache>
            </c:strRef>
          </c:cat>
          <c:val>
            <c:numRef>
              <c:f>'[GLAB-IND-001 V2 Control de calidad de las materias primas.xlsx]01'!$AC$34</c:f>
              <c:numCache>
                <c:formatCode>0</c:formatCode>
                <c:ptCount val="1"/>
                <c:pt idx="0">
                  <c:v>1071</c:v>
                </c:pt>
              </c:numCache>
            </c:numRef>
          </c:val>
          <c:extLst>
            <c:ext xmlns:c16="http://schemas.microsoft.com/office/drawing/2014/chart" uri="{C3380CC4-5D6E-409C-BE32-E72D297353CC}">
              <c16:uniqueId val="{00000003-7652-436B-9E98-BECFA8DF5E14}"/>
            </c:ext>
          </c:extLst>
        </c:ser>
        <c:ser>
          <c:idx val="2"/>
          <c:order val="2"/>
          <c:tx>
            <c:strRef>
              <c:f>'[GLAB-IND-001 V2 Control de calidad de las materias primas.xlsx]01'!$AD$33</c:f>
              <c:strCache>
                <c:ptCount val="1"/>
                <c:pt idx="0">
                  <c:v>Resultado</c:v>
                </c:pt>
              </c:strCache>
            </c:strRef>
          </c:tx>
          <c:spPr>
            <a:solidFill>
              <a:schemeClr val="accent6"/>
            </a:solidFill>
            <a:ln>
              <a:noFill/>
            </a:ln>
            <a:effectLst/>
            <a:sp3d/>
          </c:spPr>
          <c:invertIfNegative val="0"/>
          <c:dLbls>
            <c:dLbl>
              <c:idx val="0"/>
              <c:layout>
                <c:manualLayout>
                  <c:x val="4.9804106028279407E-2"/>
                  <c:y val="-2.5462780694079926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0.11619563732588988"/>
                      <c:h val="9.9675925925925904E-2"/>
                    </c:manualLayout>
                  </c15:layout>
                </c:ext>
                <c:ext xmlns:c16="http://schemas.microsoft.com/office/drawing/2014/chart" uri="{C3380CC4-5D6E-409C-BE32-E72D297353CC}">
                  <c16:uniqueId val="{00000000-0C59-4703-9319-49C09CDA134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'[GLAB-IND-001 V2 Control de calidad de las materias primas.xlsx]01'!$AA$34</c:f>
              <c:strCache>
                <c:ptCount val="1"/>
                <c:pt idx="0">
                  <c:v>SEGUIMIENTO A LAS 
SOLICITUDES DE ENSAYOS 
A LAS MATERIAS PRIMAS</c:v>
                </c:pt>
              </c:strCache>
            </c:strRef>
          </c:cat>
          <c:val>
            <c:numRef>
              <c:f>'[GLAB-IND-001 V2 Control de calidad de las materias primas.xlsx]01'!$AD$34</c:f>
              <c:numCache>
                <c:formatCode>0%</c:formatCode>
                <c:ptCount val="1"/>
                <c:pt idx="0">
                  <c:v>1</c:v>
                </c:pt>
              </c:numCache>
            </c:numRef>
          </c:val>
          <c:extLst>
            <c:ext xmlns:c16="http://schemas.microsoft.com/office/drawing/2014/chart" uri="{C3380CC4-5D6E-409C-BE32-E72D297353CC}">
              <c16:uniqueId val="{00000004-7652-436B-9E98-BECFA8DF5E14}"/>
            </c:ext>
          </c:extLst>
        </c:ser>
        <c:dLbls>
          <c:showLegendKey val="0"/>
          <c:showVal val="1"/>
          <c:showCatName val="0"/>
          <c:showSerName val="0"/>
          <c:showPercent val="0"/>
          <c:showBubbleSize val="0"/>
        </c:dLbls>
        <c:gapWidth val="75"/>
        <c:shape val="box"/>
        <c:axId val="-942383472"/>
        <c:axId val="-942382928"/>
        <c:axId val="0"/>
      </c:bar3DChart>
      <c:catAx>
        <c:axId val="-9423834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942382928"/>
        <c:crosses val="autoZero"/>
        <c:auto val="1"/>
        <c:lblAlgn val="ctr"/>
        <c:lblOffset val="100"/>
        <c:noMultiLvlLbl val="0"/>
      </c:catAx>
      <c:valAx>
        <c:axId val="-942382928"/>
        <c:scaling>
          <c:orientation val="minMax"/>
        </c:scaling>
        <c:delete val="1"/>
        <c:axPos val="b"/>
        <c:numFmt formatCode="0" sourceLinked="1"/>
        <c:majorTickMark val="none"/>
        <c:minorTickMark val="none"/>
        <c:tickLblPos val="nextTo"/>
        <c:crossAx val="-942383472"/>
        <c:crosses val="autoZero"/>
        <c:crossBetween val="between"/>
      </c:valAx>
      <c:spPr>
        <a:noFill/>
        <a:ln>
          <a:noFill/>
        </a:ln>
        <a:effectLst/>
      </c:spPr>
    </c:plotArea>
    <c:legend>
      <c:legendPos val="b"/>
      <c:layout>
        <c:manualLayout>
          <c:xMode val="edge"/>
          <c:yMode val="edge"/>
          <c:x val="0.11601399825021873"/>
          <c:y val="0.694967556138816"/>
          <c:w val="0.76797200349956252"/>
          <c:h val="0.2124398512685914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'[GLAB-IND-003 V1 Apiques.xlsx]03'!$AB$33</c:f>
              <c:strCache>
                <c:ptCount val="1"/>
                <c:pt idx="0">
                  <c:v>Total de informes de apiques 
entregados  en el trimestre</c:v>
                </c:pt>
              </c:strCache>
            </c:strRef>
          </c:tx>
          <c:spPr>
            <a:solidFill>
              <a:schemeClr val="accent2"/>
            </a:solidFill>
            <a:ln>
              <a:noFill/>
            </a:ln>
            <a:effectLst/>
            <a:sp3d/>
          </c:spPr>
          <c:invertIfNegative val="0"/>
          <c:dLbls>
            <c:dLbl>
              <c:idx val="0"/>
              <c:layout>
                <c:manualLayout>
                  <c:x val="-0.15833333333333344"/>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B5-4FB0-9C7E-97785336A60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'[GLAB-IND-003 V1 Apiques.xlsx]03'!$AA$34</c:f>
              <c:strCache>
                <c:ptCount val="1"/>
                <c:pt idx="0">
                  <c:v>SEGUIMIENTO A LA 
EJECUCIÓN Y ENTREGA DE 
RESULTADOS DE APIQUES</c:v>
                </c:pt>
              </c:strCache>
            </c:strRef>
          </c:cat>
          <c:val>
            <c:numRef>
              <c:f>'[GLAB-IND-003 V1 Apiques.xlsx]03'!$AB$34</c:f>
              <c:numCache>
                <c:formatCode>0</c:formatCode>
                <c:ptCount val="1"/>
                <c:pt idx="0">
                  <c:v>12</c:v>
                </c:pt>
              </c:numCache>
            </c:numRef>
          </c:val>
          <c:extLst>
            <c:ext xmlns:c16="http://schemas.microsoft.com/office/drawing/2014/chart" uri="{C3380CC4-5D6E-409C-BE32-E72D297353CC}">
              <c16:uniqueId val="{00000001-59B5-4FB0-9C7E-97785336A60A}"/>
            </c:ext>
          </c:extLst>
        </c:ser>
        <c:ser>
          <c:idx val="1"/>
          <c:order val="1"/>
          <c:tx>
            <c:strRef>
              <c:f>'[GLAB-IND-003 V1 Apiques.xlsx]03'!$AC$33</c:f>
              <c:strCache>
                <c:ptCount val="1"/>
                <c:pt idx="0">
                  <c:v>Total de apiques 
solicitados en el trimestre</c:v>
                </c:pt>
              </c:strCache>
            </c:strRef>
          </c:tx>
          <c:spPr>
            <a:solidFill>
              <a:schemeClr val="accent4"/>
            </a:solidFill>
            <a:ln>
              <a:noFill/>
            </a:ln>
            <a:effectLst/>
            <a:sp3d/>
          </c:spPr>
          <c:invertIfNegative val="0"/>
          <c:dLbls>
            <c:dLbl>
              <c:idx val="0"/>
              <c:layout>
                <c:manualLayout>
                  <c:x val="-0.15833333333333344"/>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B5-4FB0-9C7E-97785336A60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'[GLAB-IND-003 V1 Apiques.xlsx]03'!$AA$34</c:f>
              <c:strCache>
                <c:ptCount val="1"/>
                <c:pt idx="0">
                  <c:v>SEGUIMIENTO A LA 
EJECUCIÓN Y ENTREGA DE 
RESULTADOS DE APIQUES</c:v>
                </c:pt>
              </c:strCache>
            </c:strRef>
          </c:cat>
          <c:val>
            <c:numRef>
              <c:f>'[GLAB-IND-003 V1 Apiques.xlsx]03'!$AC$34</c:f>
              <c:numCache>
                <c:formatCode>0</c:formatCode>
                <c:ptCount val="1"/>
                <c:pt idx="0">
                  <c:v>12</c:v>
                </c:pt>
              </c:numCache>
            </c:numRef>
          </c:val>
          <c:extLst>
            <c:ext xmlns:c16="http://schemas.microsoft.com/office/drawing/2014/chart" uri="{C3380CC4-5D6E-409C-BE32-E72D297353CC}">
              <c16:uniqueId val="{00000003-59B5-4FB0-9C7E-97785336A60A}"/>
            </c:ext>
          </c:extLst>
        </c:ser>
        <c:ser>
          <c:idx val="2"/>
          <c:order val="2"/>
          <c:tx>
            <c:strRef>
              <c:f>'[GLAB-IND-003 V1 Apiques.xlsx]03'!$AD$33</c:f>
              <c:strCache>
                <c:ptCount val="1"/>
                <c:pt idx="0">
                  <c:v>Resultado</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'[GLAB-IND-003 V1 Apiques.xlsx]03'!$AA$34</c:f>
              <c:strCache>
                <c:ptCount val="1"/>
                <c:pt idx="0">
                  <c:v>SEGUIMIENTO A LA 
EJECUCIÓN Y ENTREGA DE 
RESULTADOS DE APIQUES</c:v>
                </c:pt>
              </c:strCache>
            </c:strRef>
          </c:cat>
          <c:val>
            <c:numRef>
              <c:f>'[GLAB-IND-003 V1 Apiques.xlsx]03'!$AD$34</c:f>
              <c:numCache>
                <c:formatCode>0%</c:formatCode>
                <c:ptCount val="1"/>
                <c:pt idx="0">
                  <c:v>1</c:v>
                </c:pt>
              </c:numCache>
            </c:numRef>
          </c:val>
          <c:extLst>
            <c:ext xmlns:c16="http://schemas.microsoft.com/office/drawing/2014/chart" uri="{C3380CC4-5D6E-409C-BE32-E72D297353CC}">
              <c16:uniqueId val="{00000004-59B5-4FB0-9C7E-97785336A60A}"/>
            </c:ext>
          </c:extLst>
        </c:ser>
        <c:dLbls>
          <c:showLegendKey val="0"/>
          <c:showVal val="1"/>
          <c:showCatName val="0"/>
          <c:showSerName val="0"/>
          <c:showPercent val="0"/>
          <c:showBubbleSize val="0"/>
        </c:dLbls>
        <c:gapWidth val="75"/>
        <c:shape val="box"/>
        <c:axId val="-942382384"/>
        <c:axId val="-942380208"/>
        <c:axId val="0"/>
      </c:bar3DChart>
      <c:catAx>
        <c:axId val="-9423823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942380208"/>
        <c:crosses val="autoZero"/>
        <c:auto val="1"/>
        <c:lblAlgn val="ctr"/>
        <c:lblOffset val="100"/>
        <c:noMultiLvlLbl val="0"/>
      </c:catAx>
      <c:valAx>
        <c:axId val="-942380208"/>
        <c:scaling>
          <c:orientation val="minMax"/>
        </c:scaling>
        <c:delete val="1"/>
        <c:axPos val="b"/>
        <c:numFmt formatCode="0" sourceLinked="1"/>
        <c:majorTickMark val="none"/>
        <c:minorTickMark val="none"/>
        <c:tickLblPos val="nextTo"/>
        <c:crossAx val="-942382384"/>
        <c:crosses val="autoZero"/>
        <c:crossBetween val="between"/>
      </c:valAx>
      <c:spPr>
        <a:noFill/>
        <a:ln>
          <a:noFill/>
        </a:ln>
        <a:effectLst/>
      </c:spPr>
    </c:plotArea>
    <c:legend>
      <c:legendPos val="b"/>
      <c:layout>
        <c:manualLayout>
          <c:xMode val="edge"/>
          <c:yMode val="edge"/>
          <c:x val="6.4048337707786521E-2"/>
          <c:y val="0.76672681539807519"/>
          <c:w val="0.9330144356955381"/>
          <c:h val="0.2332731846019247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'[GLAB-IND-005 V1 Oportunidad.xlsx]05'!$AB$33</c:f>
              <c:strCache>
                <c:ptCount val="1"/>
                <c:pt idx="0">
                  <c:v>Total de informes 
entregados oportunamente 
en el trimestre</c:v>
                </c:pt>
              </c:strCache>
            </c:strRef>
          </c:tx>
          <c:spPr>
            <a:solidFill>
              <a:schemeClr val="accent2"/>
            </a:solidFill>
            <a:ln>
              <a:noFill/>
            </a:ln>
            <a:effectLst/>
            <a:sp3d/>
          </c:spPr>
          <c:invertIfNegative val="0"/>
          <c:dLbls>
            <c:dLbl>
              <c:idx val="0"/>
              <c:layout>
                <c:manualLayout>
                  <c:x val="-0.21944444444444455"/>
                  <c:y val="-8.4875562720133283E-17"/>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76-4C7A-A94A-8EC44574241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'[GLAB-IND-005 V1 Oportunidad.xlsx]05'!$AA$34</c:f>
              <c:strCache>
                <c:ptCount val="1"/>
                <c:pt idx="0">
                  <c:v>SEGUIMIENTO A LA 
ENTREGA OPORTUNA 
DE INFORMES DE ENSAYO</c:v>
                </c:pt>
              </c:strCache>
            </c:strRef>
          </c:cat>
          <c:val>
            <c:numRef>
              <c:f>'[GLAB-IND-005 V1 Oportunidad.xlsx]05'!$AB$34</c:f>
              <c:numCache>
                <c:formatCode>0</c:formatCode>
                <c:ptCount val="1"/>
                <c:pt idx="0">
                  <c:v>1789</c:v>
                </c:pt>
              </c:numCache>
            </c:numRef>
          </c:val>
          <c:extLst>
            <c:ext xmlns:c16="http://schemas.microsoft.com/office/drawing/2014/chart" uri="{C3380CC4-5D6E-409C-BE32-E72D297353CC}">
              <c16:uniqueId val="{00000001-1A76-4C7A-A94A-8EC445742416}"/>
            </c:ext>
          </c:extLst>
        </c:ser>
        <c:ser>
          <c:idx val="1"/>
          <c:order val="1"/>
          <c:tx>
            <c:strRef>
              <c:f>'[GLAB-IND-005 V1 Oportunidad.xlsx]05'!$AC$33</c:f>
              <c:strCache>
                <c:ptCount val="1"/>
                <c:pt idx="0">
                  <c:v>Total de informes 
entregados en el 
trimestre</c:v>
                </c:pt>
              </c:strCache>
            </c:strRef>
          </c:tx>
          <c:spPr>
            <a:solidFill>
              <a:schemeClr val="accent4"/>
            </a:solidFill>
            <a:ln>
              <a:noFill/>
            </a:ln>
            <a:effectLst/>
            <a:sp3d/>
          </c:spPr>
          <c:invertIfNegative val="0"/>
          <c:dLbls>
            <c:dLbl>
              <c:idx val="0"/>
              <c:layout>
                <c:manualLayout>
                  <c:x val="-0.24166666666666667"/>
                  <c:y val="1.3888888888888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76-4C7A-A94A-8EC44574241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'[GLAB-IND-005 V1 Oportunidad.xlsx]05'!$AA$34</c:f>
              <c:strCache>
                <c:ptCount val="1"/>
                <c:pt idx="0">
                  <c:v>SEGUIMIENTO A LA 
ENTREGA OPORTUNA 
DE INFORMES DE ENSAYO</c:v>
                </c:pt>
              </c:strCache>
            </c:strRef>
          </c:cat>
          <c:val>
            <c:numRef>
              <c:f>'[GLAB-IND-005 V1 Oportunidad.xlsx]05'!$AC$34</c:f>
              <c:numCache>
                <c:formatCode>0</c:formatCode>
                <c:ptCount val="1"/>
                <c:pt idx="0">
                  <c:v>1854</c:v>
                </c:pt>
              </c:numCache>
            </c:numRef>
          </c:val>
          <c:extLst>
            <c:ext xmlns:c16="http://schemas.microsoft.com/office/drawing/2014/chart" uri="{C3380CC4-5D6E-409C-BE32-E72D297353CC}">
              <c16:uniqueId val="{00000003-1A76-4C7A-A94A-8EC445742416}"/>
            </c:ext>
          </c:extLst>
        </c:ser>
        <c:ser>
          <c:idx val="2"/>
          <c:order val="2"/>
          <c:tx>
            <c:strRef>
              <c:f>'[GLAB-IND-005 V1 Oportunidad.xlsx]05'!$AD$33</c:f>
              <c:strCache>
                <c:ptCount val="1"/>
                <c:pt idx="0">
                  <c:v>Resultado</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'[GLAB-IND-005 V1 Oportunidad.xlsx]05'!$AA$34</c:f>
              <c:strCache>
                <c:ptCount val="1"/>
                <c:pt idx="0">
                  <c:v>SEGUIMIENTO A LA 
ENTREGA OPORTUNA 
DE INFORMES DE ENSAYO</c:v>
                </c:pt>
              </c:strCache>
            </c:strRef>
          </c:cat>
          <c:val>
            <c:numRef>
              <c:f>'[GLAB-IND-005 V1 Oportunidad.xlsx]05'!$AD$34</c:f>
              <c:numCache>
                <c:formatCode>0.0%</c:formatCode>
                <c:ptCount val="1"/>
                <c:pt idx="0">
                  <c:v>0.96494066882416396</c:v>
                </c:pt>
              </c:numCache>
            </c:numRef>
          </c:val>
          <c:extLst>
            <c:ext xmlns:c16="http://schemas.microsoft.com/office/drawing/2014/chart" uri="{C3380CC4-5D6E-409C-BE32-E72D297353CC}">
              <c16:uniqueId val="{00000004-1A76-4C7A-A94A-8EC445742416}"/>
            </c:ext>
          </c:extLst>
        </c:ser>
        <c:dLbls>
          <c:showLegendKey val="0"/>
          <c:showVal val="1"/>
          <c:showCatName val="0"/>
          <c:showSerName val="0"/>
          <c:showPercent val="0"/>
          <c:showBubbleSize val="0"/>
        </c:dLbls>
        <c:gapWidth val="75"/>
        <c:shape val="box"/>
        <c:axId val="-942379120"/>
        <c:axId val="-941131696"/>
        <c:axId val="0"/>
      </c:bar3DChart>
      <c:catAx>
        <c:axId val="-9423791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941131696"/>
        <c:crosses val="autoZero"/>
        <c:auto val="1"/>
        <c:lblAlgn val="ctr"/>
        <c:lblOffset val="100"/>
        <c:noMultiLvlLbl val="0"/>
      </c:catAx>
      <c:valAx>
        <c:axId val="-941131696"/>
        <c:scaling>
          <c:orientation val="minMax"/>
        </c:scaling>
        <c:delete val="1"/>
        <c:axPos val="b"/>
        <c:numFmt formatCode="0" sourceLinked="1"/>
        <c:majorTickMark val="none"/>
        <c:minorTickMark val="none"/>
        <c:tickLblPos val="nextTo"/>
        <c:crossAx val="-942379120"/>
        <c:crosses val="autoZero"/>
        <c:crossBetween val="between"/>
      </c:valAx>
      <c:spPr>
        <a:noFill/>
        <a:ln>
          <a:noFill/>
        </a:ln>
        <a:effectLst/>
      </c:spPr>
    </c:plotArea>
    <c:legend>
      <c:legendPos val="b"/>
      <c:layout>
        <c:manualLayout>
          <c:xMode val="edge"/>
          <c:yMode val="edge"/>
          <c:x val="4.9418635170603673E-2"/>
          <c:y val="0.74247521143190431"/>
          <c:w val="0.9"/>
          <c:h val="0.2124398512685914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Severidad de Accidentalidad</a:t>
            </a:r>
          </a:p>
        </c:rich>
      </c:tx>
      <c:layout>
        <c:manualLayout>
          <c:xMode val="edge"/>
          <c:yMode val="edge"/>
          <c:x val="0.29531233595800527"/>
          <c:y val="0.12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'GTHU-IND-001'!$AD$33</c:f>
              <c:strCache>
                <c:ptCount val="1"/>
                <c:pt idx="0">
                  <c:v>Días de incapacidad 
por accidente 
de trabajo</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'GTHU-IND-001'!$AC$34:$AC$36</c:f>
              <c:strCache>
                <c:ptCount val="3"/>
                <c:pt idx="0">
                  <c:v>Enero</c:v>
                </c:pt>
                <c:pt idx="1">
                  <c:v>Febrero</c:v>
                </c:pt>
                <c:pt idx="2">
                  <c:v>Marzo</c:v>
                </c:pt>
              </c:strCache>
            </c:strRef>
          </c:cat>
          <c:val>
            <c:numRef>
              <c:f>'GTHU-IND-001'!$AD$34:$AD$36</c:f>
              <c:numCache>
                <c:formatCode>0</c:formatCode>
                <c:ptCount val="3"/>
                <c:pt idx="0">
                  <c:v>8</c:v>
                </c:pt>
                <c:pt idx="1">
                  <c:v>8</c:v>
                </c:pt>
                <c:pt idx="2">
                  <c:v>0</c:v>
                </c:pt>
              </c:numCache>
            </c:numRef>
          </c:val>
          <c:extLst>
            <c:ext xmlns:c16="http://schemas.microsoft.com/office/drawing/2014/chart" uri="{C3380CC4-5D6E-409C-BE32-E72D297353CC}">
              <c16:uniqueId val="{00000000-69BE-4377-8360-359F110BD408}"/>
            </c:ext>
          </c:extLst>
        </c:ser>
        <c:ser>
          <c:idx val="1"/>
          <c:order val="1"/>
          <c:tx>
            <c:strRef>
              <c:f>'GTHU-IND-001'!$AE$33</c:f>
              <c:strCache>
                <c:ptCount val="1"/>
                <c:pt idx="0">
                  <c:v>Número de trabajadores 
en el mes</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'GTHU-IND-001'!$AC$34:$AC$36</c:f>
              <c:strCache>
                <c:ptCount val="3"/>
                <c:pt idx="0">
                  <c:v>Enero</c:v>
                </c:pt>
                <c:pt idx="1">
                  <c:v>Febrero</c:v>
                </c:pt>
                <c:pt idx="2">
                  <c:v>Marzo</c:v>
                </c:pt>
              </c:strCache>
            </c:strRef>
          </c:cat>
          <c:val>
            <c:numRef>
              <c:f>'GTHU-IND-001'!$AE$34:$AE$36</c:f>
              <c:numCache>
                <c:formatCode>0</c:formatCode>
                <c:ptCount val="3"/>
                <c:pt idx="0">
                  <c:v>332</c:v>
                </c:pt>
                <c:pt idx="1">
                  <c:v>332</c:v>
                </c:pt>
                <c:pt idx="2">
                  <c:v>332</c:v>
                </c:pt>
              </c:numCache>
            </c:numRef>
          </c:val>
          <c:extLst>
            <c:ext xmlns:c16="http://schemas.microsoft.com/office/drawing/2014/chart" uri="{C3380CC4-5D6E-409C-BE32-E72D297353CC}">
              <c16:uniqueId val="{00000001-69BE-4377-8360-359F110BD408}"/>
            </c:ext>
          </c:extLst>
        </c:ser>
        <c:ser>
          <c:idx val="2"/>
          <c:order val="2"/>
          <c:tx>
            <c:strRef>
              <c:f>'GTHU-IND-001'!$AF$33</c:f>
              <c:strCache>
                <c:ptCount val="1"/>
                <c:pt idx="0">
                  <c:v>Resultado</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'GTHU-IND-001'!$AC$34:$AC$36</c:f>
              <c:strCache>
                <c:ptCount val="3"/>
                <c:pt idx="0">
                  <c:v>Enero</c:v>
                </c:pt>
                <c:pt idx="1">
                  <c:v>Febrero</c:v>
                </c:pt>
                <c:pt idx="2">
                  <c:v>Marzo</c:v>
                </c:pt>
              </c:strCache>
            </c:strRef>
          </c:cat>
          <c:val>
            <c:numRef>
              <c:f>'GTHU-IND-001'!$AF$34:$AF$36</c:f>
              <c:numCache>
                <c:formatCode>0.00%</c:formatCode>
                <c:ptCount val="3"/>
                <c:pt idx="0">
                  <c:v>2.4096385542168676E-2</c:v>
                </c:pt>
                <c:pt idx="1">
                  <c:v>2.4096385542168676E-2</c:v>
                </c:pt>
                <c:pt idx="2" formatCode="0%">
                  <c:v>0</c:v>
                </c:pt>
              </c:numCache>
            </c:numRef>
          </c:val>
          <c:extLst>
            <c:ext xmlns:c16="http://schemas.microsoft.com/office/drawing/2014/chart" uri="{C3380CC4-5D6E-409C-BE32-E72D297353CC}">
              <c16:uniqueId val="{00000002-69BE-4377-8360-359F110BD408}"/>
            </c:ext>
          </c:extLst>
        </c:ser>
        <c:dLbls>
          <c:showLegendKey val="0"/>
          <c:showVal val="1"/>
          <c:showCatName val="0"/>
          <c:showSerName val="0"/>
          <c:showPercent val="0"/>
          <c:showBubbleSize val="0"/>
        </c:dLbls>
        <c:gapWidth val="75"/>
        <c:shape val="box"/>
        <c:axId val="-941136048"/>
        <c:axId val="-941125712"/>
        <c:axId val="0"/>
      </c:bar3DChart>
      <c:catAx>
        <c:axId val="-9411360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41125712"/>
        <c:crosses val="autoZero"/>
        <c:auto val="1"/>
        <c:lblAlgn val="ctr"/>
        <c:lblOffset val="100"/>
        <c:noMultiLvlLbl val="0"/>
      </c:catAx>
      <c:valAx>
        <c:axId val="-941125712"/>
        <c:scaling>
          <c:orientation val="minMax"/>
        </c:scaling>
        <c:delete val="1"/>
        <c:axPos val="b"/>
        <c:numFmt formatCode="0" sourceLinked="1"/>
        <c:majorTickMark val="none"/>
        <c:minorTickMark val="none"/>
        <c:tickLblPos val="nextTo"/>
        <c:crossAx val="-941136048"/>
        <c:crosses val="autoZero"/>
        <c:crossBetween val="between"/>
      </c:valAx>
      <c:spPr>
        <a:noFill/>
        <a:ln>
          <a:noFill/>
        </a:ln>
        <a:effectLst/>
      </c:spPr>
    </c:plotArea>
    <c:legend>
      <c:legendPos val="b"/>
      <c:layout>
        <c:manualLayout>
          <c:xMode val="edge"/>
          <c:yMode val="edge"/>
          <c:x val="1.2059474948787962E-2"/>
          <c:y val="0.71469743365412652"/>
          <c:w val="0.97259159090253067"/>
          <c:h val="0.1927099737532808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100"/>
              <a:t>CUMPLIMIENTO DEL PLAN INSTITUCIONAL DE FORMACIÓN Y CAPACITACIÓN - PIFC</a:t>
            </a:r>
          </a:p>
        </c:rich>
      </c:tx>
      <c:layout>
        <c:manualLayout>
          <c:xMode val="edge"/>
          <c:yMode val="edge"/>
          <c:x val="0.15811973524062745"/>
          <c:y val="0.12037037037037036"/>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'GTHU-IND-003'!$AC$33</c:f>
              <c:strCache>
                <c:ptCount val="1"/>
                <c:pt idx="0">
                  <c:v># Actividades del 
plan ejecutadas</c:v>
                </c:pt>
              </c:strCache>
            </c:strRef>
          </c:tx>
          <c:spPr>
            <a:solidFill>
              <a:schemeClr val="accent2"/>
            </a:solidFill>
            <a:ln>
              <a:noFill/>
            </a:ln>
            <a:effectLst/>
            <a:sp3d/>
          </c:spPr>
          <c:invertIfNegative val="0"/>
          <c:dLbls>
            <c:dLbl>
              <c:idx val="0"/>
              <c:layout>
                <c:manualLayout>
                  <c:x val="-6.1111111111111061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FC-4FA4-A58D-CCE572BF04B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'GTHU-IND-003'!$AB$34</c:f>
              <c:numCache>
                <c:formatCode>General</c:formatCode>
                <c:ptCount val="1"/>
              </c:numCache>
            </c:numRef>
          </c:cat>
          <c:val>
            <c:numRef>
              <c:f>'GTHU-IND-003'!$AC$34</c:f>
              <c:numCache>
                <c:formatCode>0</c:formatCode>
                <c:ptCount val="1"/>
                <c:pt idx="0">
                  <c:v>2</c:v>
                </c:pt>
              </c:numCache>
            </c:numRef>
          </c:val>
          <c:extLst>
            <c:ext xmlns:c16="http://schemas.microsoft.com/office/drawing/2014/chart" uri="{C3380CC4-5D6E-409C-BE32-E72D297353CC}">
              <c16:uniqueId val="{00000001-38FC-4FA4-A58D-CCE572BF04B1}"/>
            </c:ext>
          </c:extLst>
        </c:ser>
        <c:ser>
          <c:idx val="1"/>
          <c:order val="1"/>
          <c:tx>
            <c:strRef>
              <c:f>'GTHU-IND-003'!$AD$33</c:f>
              <c:strCache>
                <c:ptCount val="1"/>
                <c:pt idx="0">
                  <c:v># Actividades del 
plan programadas</c:v>
                </c:pt>
              </c:strCache>
            </c:strRef>
          </c:tx>
          <c:spPr>
            <a:solidFill>
              <a:schemeClr val="accent4"/>
            </a:solidFill>
            <a:ln>
              <a:noFill/>
            </a:ln>
            <a:effectLst/>
            <a:sp3d/>
          </c:spPr>
          <c:invertIfNegative val="0"/>
          <c:dLbls>
            <c:dLbl>
              <c:idx val="0"/>
              <c:layout>
                <c:manualLayout>
                  <c:x val="-7.49999999999999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FC-4FA4-A58D-CCE572BF04B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'GTHU-IND-003'!$AB$34</c:f>
              <c:numCache>
                <c:formatCode>General</c:formatCode>
                <c:ptCount val="1"/>
              </c:numCache>
            </c:numRef>
          </c:cat>
          <c:val>
            <c:numRef>
              <c:f>'GTHU-IND-003'!$AD$34</c:f>
              <c:numCache>
                <c:formatCode>0</c:formatCode>
                <c:ptCount val="1"/>
                <c:pt idx="0">
                  <c:v>4</c:v>
                </c:pt>
              </c:numCache>
            </c:numRef>
          </c:val>
          <c:extLst>
            <c:ext xmlns:c16="http://schemas.microsoft.com/office/drawing/2014/chart" uri="{C3380CC4-5D6E-409C-BE32-E72D297353CC}">
              <c16:uniqueId val="{00000003-38FC-4FA4-A58D-CCE572BF04B1}"/>
            </c:ext>
          </c:extLst>
        </c:ser>
        <c:ser>
          <c:idx val="2"/>
          <c:order val="2"/>
          <c:tx>
            <c:strRef>
              <c:f>'GTHU-IND-003'!$AE$33</c:f>
              <c:strCache>
                <c:ptCount val="1"/>
                <c:pt idx="0">
                  <c:v>Resultado</c:v>
                </c:pt>
              </c:strCache>
            </c:strRef>
          </c:tx>
          <c:spPr>
            <a:solidFill>
              <a:schemeClr val="accent6"/>
            </a:solidFill>
            <a:ln>
              <a:noFill/>
            </a:ln>
            <a:effectLst/>
            <a:sp3d/>
          </c:spPr>
          <c:invertIfNegative val="0"/>
          <c:dLbls>
            <c:dLbl>
              <c:idx val="0"/>
              <c:layout>
                <c:manualLayout>
                  <c:x val="3.5014848100225177E-2"/>
                  <c:y val="-1.38888888888889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16-4D04-9C16-212B86A14E1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'GTHU-IND-003'!$AB$34</c:f>
              <c:numCache>
                <c:formatCode>General</c:formatCode>
                <c:ptCount val="1"/>
              </c:numCache>
            </c:numRef>
          </c:cat>
          <c:val>
            <c:numRef>
              <c:f>'GTHU-IND-003'!$AE$34</c:f>
              <c:numCache>
                <c:formatCode>0%</c:formatCode>
                <c:ptCount val="1"/>
                <c:pt idx="0">
                  <c:v>0.5</c:v>
                </c:pt>
              </c:numCache>
            </c:numRef>
          </c:val>
          <c:extLst>
            <c:ext xmlns:c16="http://schemas.microsoft.com/office/drawing/2014/chart" uri="{C3380CC4-5D6E-409C-BE32-E72D297353CC}">
              <c16:uniqueId val="{00000004-38FC-4FA4-A58D-CCE572BF04B1}"/>
            </c:ext>
          </c:extLst>
        </c:ser>
        <c:dLbls>
          <c:showLegendKey val="0"/>
          <c:showVal val="1"/>
          <c:showCatName val="0"/>
          <c:showSerName val="0"/>
          <c:showPercent val="0"/>
          <c:showBubbleSize val="0"/>
        </c:dLbls>
        <c:gapWidth val="75"/>
        <c:shape val="box"/>
        <c:axId val="-941124080"/>
        <c:axId val="-941122448"/>
        <c:axId val="0"/>
      </c:bar3DChart>
      <c:catAx>
        <c:axId val="-9411240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941122448"/>
        <c:crosses val="autoZero"/>
        <c:auto val="1"/>
        <c:lblAlgn val="ctr"/>
        <c:lblOffset val="100"/>
        <c:noMultiLvlLbl val="0"/>
      </c:catAx>
      <c:valAx>
        <c:axId val="-941122448"/>
        <c:scaling>
          <c:orientation val="minMax"/>
        </c:scaling>
        <c:delete val="1"/>
        <c:axPos val="b"/>
        <c:numFmt formatCode="0" sourceLinked="1"/>
        <c:majorTickMark val="none"/>
        <c:minorTickMark val="none"/>
        <c:tickLblPos val="nextTo"/>
        <c:crossAx val="-941124080"/>
        <c:crosses val="autoZero"/>
        <c:crossBetween val="between"/>
      </c:valAx>
      <c:spPr>
        <a:noFill/>
        <a:ln>
          <a:noFill/>
        </a:ln>
        <a:effectLst/>
      </c:spPr>
    </c:plotArea>
    <c:legend>
      <c:legendPos val="b"/>
      <c:layout>
        <c:manualLayout>
          <c:xMode val="edge"/>
          <c:yMode val="edge"/>
          <c:x val="1.1802034019293509E-2"/>
          <c:y val="0.77041046952464276"/>
          <c:w val="0.89999989974273986"/>
          <c:h val="0.1508858267716535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400"/>
              <a:t>CUMPLIMIENTO DEL PLAN DE SEGURIDAD Y SALUD EN EL TRABAJO </a:t>
            </a:r>
          </a:p>
        </c:rich>
      </c:tx>
      <c:layout>
        <c:manualLayout>
          <c:xMode val="edge"/>
          <c:yMode val="edge"/>
          <c:x val="0.12789358142550511"/>
          <c:y val="0.12037037037037036"/>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'GTHU-IND-004'!$AB$33</c:f>
              <c:strCache>
                <c:ptCount val="1"/>
                <c:pt idx="0">
                  <c:v># Actividades del 
plan ejecutadas</c:v>
                </c:pt>
              </c:strCache>
            </c:strRef>
          </c:tx>
          <c:spPr>
            <a:solidFill>
              <a:schemeClr val="accent2"/>
            </a:solidFill>
            <a:ln>
              <a:noFill/>
            </a:ln>
            <a:effectLst/>
            <a:sp3d/>
          </c:spPr>
          <c:invertIfNegative val="0"/>
          <c:dLbls>
            <c:dLbl>
              <c:idx val="0"/>
              <c:layout>
                <c:manualLayout>
                  <c:x val="-0.11944444444444445"/>
                  <c:y val="0"/>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54-43E2-BDEF-44315033496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'GTHU-IND-004'!$AB$34</c:f>
              <c:numCache>
                <c:formatCode>0</c:formatCode>
                <c:ptCount val="1"/>
                <c:pt idx="0">
                  <c:v>44</c:v>
                </c:pt>
              </c:numCache>
            </c:numRef>
          </c:val>
          <c:extLst>
            <c:ext xmlns:c16="http://schemas.microsoft.com/office/drawing/2014/chart" uri="{C3380CC4-5D6E-409C-BE32-E72D297353CC}">
              <c16:uniqueId val="{00000001-7754-43E2-BDEF-443150334964}"/>
            </c:ext>
          </c:extLst>
        </c:ser>
        <c:ser>
          <c:idx val="1"/>
          <c:order val="1"/>
          <c:tx>
            <c:strRef>
              <c:f>'GTHU-IND-004'!$AC$33</c:f>
              <c:strCache>
                <c:ptCount val="1"/>
                <c:pt idx="0">
                  <c:v># Actividades del 
plan programadas</c:v>
                </c:pt>
              </c:strCache>
            </c:strRef>
          </c:tx>
          <c:spPr>
            <a:solidFill>
              <a:schemeClr val="accent4"/>
            </a:solidFill>
            <a:ln>
              <a:noFill/>
            </a:ln>
            <a:effectLst/>
            <a:sp3d/>
          </c:spPr>
          <c:invertIfNegative val="0"/>
          <c:dLbls>
            <c:dLbl>
              <c:idx val="0"/>
              <c:layout>
                <c:manualLayout>
                  <c:x val="-0.125"/>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54-43E2-BDEF-44315033496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'GTHU-IND-004'!$AC$34</c:f>
              <c:numCache>
                <c:formatCode>0</c:formatCode>
                <c:ptCount val="1"/>
                <c:pt idx="0">
                  <c:v>44</c:v>
                </c:pt>
              </c:numCache>
            </c:numRef>
          </c:val>
          <c:extLst>
            <c:ext xmlns:c16="http://schemas.microsoft.com/office/drawing/2014/chart" uri="{C3380CC4-5D6E-409C-BE32-E72D297353CC}">
              <c16:uniqueId val="{00000003-7754-43E2-BDEF-443150334964}"/>
            </c:ext>
          </c:extLst>
        </c:ser>
        <c:ser>
          <c:idx val="2"/>
          <c:order val="2"/>
          <c:tx>
            <c:strRef>
              <c:f>'GTHU-IND-004'!$AD$33</c:f>
              <c:strCache>
                <c:ptCount val="1"/>
                <c:pt idx="0">
                  <c:v>Resultado</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'GTHU-IND-004'!$AD$34</c:f>
              <c:numCache>
                <c:formatCode>0%</c:formatCode>
                <c:ptCount val="1"/>
                <c:pt idx="0">
                  <c:v>1</c:v>
                </c:pt>
              </c:numCache>
            </c:numRef>
          </c:val>
          <c:extLst>
            <c:ext xmlns:c16="http://schemas.microsoft.com/office/drawing/2014/chart" uri="{C3380CC4-5D6E-409C-BE32-E72D297353CC}">
              <c16:uniqueId val="{00000004-7754-43E2-BDEF-443150334964}"/>
            </c:ext>
          </c:extLst>
        </c:ser>
        <c:dLbls>
          <c:showLegendKey val="0"/>
          <c:showVal val="1"/>
          <c:showCatName val="0"/>
          <c:showSerName val="0"/>
          <c:showPercent val="0"/>
          <c:showBubbleSize val="0"/>
        </c:dLbls>
        <c:gapWidth val="75"/>
        <c:shape val="box"/>
        <c:axId val="-941123536"/>
        <c:axId val="-941131152"/>
        <c:axId val="0"/>
      </c:bar3DChart>
      <c:catAx>
        <c:axId val="-941123536"/>
        <c:scaling>
          <c:orientation val="minMax"/>
        </c:scaling>
        <c:delete val="1"/>
        <c:axPos val="l"/>
        <c:majorTickMark val="none"/>
        <c:minorTickMark val="none"/>
        <c:tickLblPos val="nextTo"/>
        <c:crossAx val="-941131152"/>
        <c:crosses val="autoZero"/>
        <c:auto val="1"/>
        <c:lblAlgn val="ctr"/>
        <c:lblOffset val="100"/>
        <c:noMultiLvlLbl val="0"/>
      </c:catAx>
      <c:valAx>
        <c:axId val="-941131152"/>
        <c:scaling>
          <c:orientation val="minMax"/>
        </c:scaling>
        <c:delete val="1"/>
        <c:axPos val="b"/>
        <c:numFmt formatCode="0" sourceLinked="1"/>
        <c:majorTickMark val="none"/>
        <c:minorTickMark val="none"/>
        <c:tickLblPos val="nextTo"/>
        <c:crossAx val="-941123536"/>
        <c:crosses val="autoZero"/>
        <c:crossBetween val="between"/>
      </c:valAx>
      <c:spPr>
        <a:noFill/>
        <a:ln>
          <a:noFill/>
        </a:ln>
        <a:effectLst/>
      </c:spPr>
    </c:plotArea>
    <c:legend>
      <c:legendPos val="b"/>
      <c:layout>
        <c:manualLayout>
          <c:xMode val="edge"/>
          <c:yMode val="edge"/>
          <c:x val="0.10690507436570429"/>
          <c:y val="0.75578594342373884"/>
          <c:w val="0.64730074365704282"/>
          <c:h val="0.1284733158355205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CUMPLIMIENTO DEL PLAN DE BIENESTAR E INCENTIVOS</a:t>
            </a:r>
          </a:p>
        </c:rich>
      </c:tx>
      <c:layout>
        <c:manualLayout>
          <c:xMode val="edge"/>
          <c:yMode val="edge"/>
          <c:x val="0.18233499210752174"/>
          <c:y val="0.12037037037037036"/>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'GTHU-IND-005'!$AC$33</c:f>
              <c:strCache>
                <c:ptCount val="1"/>
                <c:pt idx="0">
                  <c:v># Actividades del 
plan ejecutadas</c:v>
                </c:pt>
              </c:strCache>
            </c:strRef>
          </c:tx>
          <c:spPr>
            <a:solidFill>
              <a:schemeClr val="accent2"/>
            </a:solidFill>
            <a:ln>
              <a:noFill/>
            </a:ln>
            <a:effectLst/>
            <a:sp3d/>
          </c:spPr>
          <c:invertIfNegative val="0"/>
          <c:dLbls>
            <c:dLbl>
              <c:idx val="0"/>
              <c:layout>
                <c:manualLayout>
                  <c:x val="-0.11388888888888889"/>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DF-4CC1-B9DD-31974E6D4DF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'GTHU-IND-005'!$AC$34</c:f>
              <c:numCache>
                <c:formatCode>0</c:formatCode>
                <c:ptCount val="1"/>
                <c:pt idx="0">
                  <c:v>1</c:v>
                </c:pt>
              </c:numCache>
            </c:numRef>
          </c:val>
          <c:extLst>
            <c:ext xmlns:c16="http://schemas.microsoft.com/office/drawing/2014/chart" uri="{C3380CC4-5D6E-409C-BE32-E72D297353CC}">
              <c16:uniqueId val="{00000001-91DF-4CC1-B9DD-31974E6D4DF5}"/>
            </c:ext>
          </c:extLst>
        </c:ser>
        <c:ser>
          <c:idx val="1"/>
          <c:order val="1"/>
          <c:tx>
            <c:strRef>
              <c:f>'GTHU-IND-005'!$AD$33</c:f>
              <c:strCache>
                <c:ptCount val="1"/>
                <c:pt idx="0">
                  <c:v># Actividades del 
plan programadas</c:v>
                </c:pt>
              </c:strCache>
            </c:strRef>
          </c:tx>
          <c:spPr>
            <a:solidFill>
              <a:schemeClr val="accent4"/>
            </a:solidFill>
            <a:ln>
              <a:noFill/>
            </a:ln>
            <a:effectLst/>
            <a:sp3d/>
          </c:spPr>
          <c:invertIfNegative val="0"/>
          <c:dLbls>
            <c:dLbl>
              <c:idx val="0"/>
              <c:layout>
                <c:manualLayout>
                  <c:x val="-0.56111111111111112"/>
                  <c:y val="1.8518518518518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DF-4CC1-B9DD-31974E6D4DF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'GTHU-IND-005'!$AD$34</c:f>
              <c:numCache>
                <c:formatCode>#,##0</c:formatCode>
                <c:ptCount val="1"/>
                <c:pt idx="0">
                  <c:v>2</c:v>
                </c:pt>
              </c:numCache>
            </c:numRef>
          </c:val>
          <c:extLst>
            <c:ext xmlns:c16="http://schemas.microsoft.com/office/drawing/2014/chart" uri="{C3380CC4-5D6E-409C-BE32-E72D297353CC}">
              <c16:uniqueId val="{00000003-91DF-4CC1-B9DD-31974E6D4DF5}"/>
            </c:ext>
          </c:extLst>
        </c:ser>
        <c:ser>
          <c:idx val="2"/>
          <c:order val="2"/>
          <c:tx>
            <c:strRef>
              <c:f>'GTHU-IND-005'!$AE$33</c:f>
              <c:strCache>
                <c:ptCount val="1"/>
                <c:pt idx="0">
                  <c:v>Resultados</c:v>
                </c:pt>
              </c:strCache>
            </c:strRef>
          </c:tx>
          <c:spPr>
            <a:solidFill>
              <a:schemeClr val="accent6"/>
            </a:solidFill>
            <a:ln>
              <a:noFill/>
            </a:ln>
            <a:effectLst/>
            <a:sp3d/>
          </c:spPr>
          <c:invertIfNegative val="0"/>
          <c:dLbls>
            <c:dLbl>
              <c:idx val="0"/>
              <c:layout>
                <c:manualLayout>
                  <c:x val="-0.12222222222222222"/>
                  <c:y val="9.25925925925921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DF-4CC1-B9DD-31974E6D4DF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'GTHU-IND-005'!$AE$34</c:f>
              <c:numCache>
                <c:formatCode>0%</c:formatCode>
                <c:ptCount val="1"/>
                <c:pt idx="0">
                  <c:v>0.5</c:v>
                </c:pt>
              </c:numCache>
            </c:numRef>
          </c:val>
          <c:extLst>
            <c:ext xmlns:c16="http://schemas.microsoft.com/office/drawing/2014/chart" uri="{C3380CC4-5D6E-409C-BE32-E72D297353CC}">
              <c16:uniqueId val="{00000005-91DF-4CC1-B9DD-31974E6D4DF5}"/>
            </c:ext>
          </c:extLst>
        </c:ser>
        <c:dLbls>
          <c:showLegendKey val="0"/>
          <c:showVal val="1"/>
          <c:showCatName val="0"/>
          <c:showSerName val="0"/>
          <c:showPercent val="0"/>
          <c:showBubbleSize val="0"/>
        </c:dLbls>
        <c:gapWidth val="75"/>
        <c:shape val="box"/>
        <c:axId val="-941133328"/>
        <c:axId val="-941135504"/>
        <c:axId val="0"/>
      </c:bar3DChart>
      <c:catAx>
        <c:axId val="-941133328"/>
        <c:scaling>
          <c:orientation val="minMax"/>
        </c:scaling>
        <c:delete val="1"/>
        <c:axPos val="l"/>
        <c:numFmt formatCode="General" sourceLinked="1"/>
        <c:majorTickMark val="none"/>
        <c:minorTickMark val="none"/>
        <c:tickLblPos val="nextTo"/>
        <c:crossAx val="-941135504"/>
        <c:crosses val="autoZero"/>
        <c:auto val="1"/>
        <c:lblAlgn val="ctr"/>
        <c:lblOffset val="100"/>
        <c:noMultiLvlLbl val="0"/>
      </c:catAx>
      <c:valAx>
        <c:axId val="-941135504"/>
        <c:scaling>
          <c:orientation val="minMax"/>
        </c:scaling>
        <c:delete val="1"/>
        <c:axPos val="b"/>
        <c:numFmt formatCode="0" sourceLinked="1"/>
        <c:majorTickMark val="none"/>
        <c:minorTickMark val="none"/>
        <c:tickLblPos val="nextTo"/>
        <c:crossAx val="-941133328"/>
        <c:crosses val="autoZero"/>
        <c:crossBetween val="between"/>
      </c:valAx>
      <c:spPr>
        <a:noFill/>
        <a:ln>
          <a:noFill/>
        </a:ln>
        <a:effectLst/>
      </c:spPr>
    </c:plotArea>
    <c:legend>
      <c:legendPos val="b"/>
      <c:layout>
        <c:manualLayout>
          <c:xMode val="edge"/>
          <c:yMode val="edge"/>
          <c:x val="1.4423156116571257E-2"/>
          <c:y val="0.76967483231262757"/>
          <c:w val="0.97476054181195848"/>
          <c:h val="0.1284733158355205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FRECUENCIA DE ACCIDENTALIDAD</a:t>
            </a:r>
          </a:p>
        </c:rich>
      </c:tx>
      <c:layout>
        <c:manualLayout>
          <c:xMode val="edge"/>
          <c:yMode val="edge"/>
          <c:x val="0.22890966754155731"/>
          <c:y val="0.12037037037037036"/>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'GTHU-IND-006'!$AC$33</c:f>
              <c:strCache>
                <c:ptCount val="1"/>
                <c:pt idx="0">
                  <c:v># Accidentes de 
trabajo que se 
presentaron en el mes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'GTHU-IND-006'!$AB$34:$AB$36</c:f>
              <c:strCache>
                <c:ptCount val="3"/>
                <c:pt idx="0">
                  <c:v>Enero</c:v>
                </c:pt>
                <c:pt idx="1">
                  <c:v>Febrero</c:v>
                </c:pt>
                <c:pt idx="2">
                  <c:v>Marzo</c:v>
                </c:pt>
              </c:strCache>
            </c:strRef>
          </c:cat>
          <c:val>
            <c:numRef>
              <c:f>'GTHU-IND-006'!$AC$34:$AC$36</c:f>
              <c:numCache>
                <c:formatCode>0</c:formatCode>
                <c:ptCount val="3"/>
                <c:pt idx="0">
                  <c:v>1</c:v>
                </c:pt>
                <c:pt idx="1">
                  <c:v>1</c:v>
                </c:pt>
                <c:pt idx="2">
                  <c:v>0</c:v>
                </c:pt>
              </c:numCache>
            </c:numRef>
          </c:val>
          <c:extLst>
            <c:ext xmlns:c16="http://schemas.microsoft.com/office/drawing/2014/chart" uri="{C3380CC4-5D6E-409C-BE32-E72D297353CC}">
              <c16:uniqueId val="{00000000-DF82-44F4-9CA8-A6AA81D93F33}"/>
            </c:ext>
          </c:extLst>
        </c:ser>
        <c:ser>
          <c:idx val="1"/>
          <c:order val="1"/>
          <c:tx>
            <c:strRef>
              <c:f>'GTHU-IND-006'!$AD$33</c:f>
              <c:strCache>
                <c:ptCount val="1"/>
                <c:pt idx="0">
                  <c:v># Trabajadores en el mes</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'GTHU-IND-006'!$AB$34:$AB$36</c:f>
              <c:strCache>
                <c:ptCount val="3"/>
                <c:pt idx="0">
                  <c:v>Enero</c:v>
                </c:pt>
                <c:pt idx="1">
                  <c:v>Febrero</c:v>
                </c:pt>
                <c:pt idx="2">
                  <c:v>Marzo</c:v>
                </c:pt>
              </c:strCache>
            </c:strRef>
          </c:cat>
          <c:val>
            <c:numRef>
              <c:f>'GTHU-IND-006'!$AD$34:$AD$36</c:f>
              <c:numCache>
                <c:formatCode>#,##0</c:formatCode>
                <c:ptCount val="3"/>
                <c:pt idx="0">
                  <c:v>332</c:v>
                </c:pt>
                <c:pt idx="1">
                  <c:v>332</c:v>
                </c:pt>
                <c:pt idx="2">
                  <c:v>332</c:v>
                </c:pt>
              </c:numCache>
            </c:numRef>
          </c:val>
          <c:extLst>
            <c:ext xmlns:c16="http://schemas.microsoft.com/office/drawing/2014/chart" uri="{C3380CC4-5D6E-409C-BE32-E72D297353CC}">
              <c16:uniqueId val="{00000001-DF82-44F4-9CA8-A6AA81D93F33}"/>
            </c:ext>
          </c:extLst>
        </c:ser>
        <c:ser>
          <c:idx val="2"/>
          <c:order val="2"/>
          <c:tx>
            <c:strRef>
              <c:f>'GTHU-IND-006'!$AE$33</c:f>
              <c:strCache>
                <c:ptCount val="1"/>
                <c:pt idx="0">
                  <c:v>Resultado</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'GTHU-IND-006'!$AB$34:$AB$36</c:f>
              <c:strCache>
                <c:ptCount val="3"/>
                <c:pt idx="0">
                  <c:v>Enero</c:v>
                </c:pt>
                <c:pt idx="1">
                  <c:v>Febrero</c:v>
                </c:pt>
                <c:pt idx="2">
                  <c:v>Marzo</c:v>
                </c:pt>
              </c:strCache>
            </c:strRef>
          </c:cat>
          <c:val>
            <c:numRef>
              <c:f>'GTHU-IND-006'!$AE$34:$AE$36</c:f>
              <c:numCache>
                <c:formatCode>0.00%</c:formatCode>
                <c:ptCount val="3"/>
                <c:pt idx="0">
                  <c:v>3.0120481927710845E-3</c:v>
                </c:pt>
                <c:pt idx="1">
                  <c:v>3.0120481927710845E-3</c:v>
                </c:pt>
                <c:pt idx="2">
                  <c:v>0</c:v>
                </c:pt>
              </c:numCache>
            </c:numRef>
          </c:val>
          <c:extLst>
            <c:ext xmlns:c16="http://schemas.microsoft.com/office/drawing/2014/chart" uri="{C3380CC4-5D6E-409C-BE32-E72D297353CC}">
              <c16:uniqueId val="{00000002-DF82-44F4-9CA8-A6AA81D93F33}"/>
            </c:ext>
          </c:extLst>
        </c:ser>
        <c:dLbls>
          <c:showLegendKey val="0"/>
          <c:showVal val="1"/>
          <c:showCatName val="0"/>
          <c:showSerName val="0"/>
          <c:showPercent val="0"/>
          <c:showBubbleSize val="0"/>
        </c:dLbls>
        <c:gapWidth val="75"/>
        <c:shape val="box"/>
        <c:axId val="-941132784"/>
        <c:axId val="-941134960"/>
        <c:axId val="0"/>
      </c:bar3DChart>
      <c:catAx>
        <c:axId val="-9411327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41134960"/>
        <c:crosses val="autoZero"/>
        <c:auto val="1"/>
        <c:lblAlgn val="ctr"/>
        <c:lblOffset val="100"/>
        <c:noMultiLvlLbl val="0"/>
      </c:catAx>
      <c:valAx>
        <c:axId val="-941134960"/>
        <c:scaling>
          <c:orientation val="minMax"/>
        </c:scaling>
        <c:delete val="1"/>
        <c:axPos val="b"/>
        <c:numFmt formatCode="0" sourceLinked="1"/>
        <c:majorTickMark val="none"/>
        <c:minorTickMark val="none"/>
        <c:tickLblPos val="nextTo"/>
        <c:crossAx val="-941132784"/>
        <c:crosses val="autoZero"/>
        <c:crossBetween val="between"/>
      </c:valAx>
      <c:spPr>
        <a:noFill/>
        <a:ln>
          <a:noFill/>
        </a:ln>
        <a:effectLst/>
      </c:spPr>
    </c:plotArea>
    <c:legend>
      <c:legendPos val="b"/>
      <c:layout>
        <c:manualLayout>
          <c:xMode val="edge"/>
          <c:yMode val="edge"/>
          <c:x val="9.7671697287839032E-2"/>
          <c:y val="0.75173447069116361"/>
          <c:w val="0.7991010498687664"/>
          <c:h val="0.1788210848643919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AUSENTISMO POR CAUSA MÉDICA</a:t>
            </a:r>
          </a:p>
        </c:rich>
      </c:tx>
      <c:layout>
        <c:manualLayout>
          <c:xMode val="edge"/>
          <c:yMode val="edge"/>
          <c:x val="0.20271522309711287"/>
          <c:y val="3.7037037037037035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'GTHU-IND-009'!$AD$33</c:f>
              <c:strCache>
                <c:ptCount val="1"/>
                <c:pt idx="0">
                  <c:v>Días de ausencia 
por incapacidad 
laboral o común</c:v>
                </c:pt>
              </c:strCache>
            </c:strRef>
          </c:tx>
          <c:spPr>
            <a:solidFill>
              <a:schemeClr val="accent2"/>
            </a:solidFill>
            <a:ln>
              <a:noFill/>
            </a:ln>
            <a:effectLst/>
            <a:sp3d/>
          </c:spPr>
          <c:invertIfNegative val="0"/>
          <c:dLbls>
            <c:dLbl>
              <c:idx val="0"/>
              <c:layout>
                <c:manualLayout>
                  <c:x val="6.666666666666661E-2"/>
                  <c:y val="1.3888888888888805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19E-43BE-9D2F-A3C2FE175EC3}"/>
                </c:ext>
              </c:extLst>
            </c:dLbl>
            <c:dLbl>
              <c:idx val="1"/>
              <c:layout>
                <c:manualLayout>
                  <c:x val="4.4444444444444446E-2"/>
                  <c:y val="2.7777777777777776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19E-43BE-9D2F-A3C2FE175EC3}"/>
                </c:ext>
              </c:extLst>
            </c:dLbl>
            <c:dLbl>
              <c:idx val="2"/>
              <c:layout>
                <c:manualLayout>
                  <c:x val="5.27777777777778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9E-43BE-9D2F-A3C2FE175EC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'GTHU-IND-009'!$AC$34:$AC$36</c:f>
              <c:strCache>
                <c:ptCount val="3"/>
                <c:pt idx="0">
                  <c:v>Enero</c:v>
                </c:pt>
                <c:pt idx="1">
                  <c:v>Febrero</c:v>
                </c:pt>
                <c:pt idx="2">
                  <c:v>Marzo</c:v>
                </c:pt>
              </c:strCache>
            </c:strRef>
          </c:cat>
          <c:val>
            <c:numRef>
              <c:f>'GTHU-IND-009'!$AD$34:$AD$36</c:f>
              <c:numCache>
                <c:formatCode>0</c:formatCode>
                <c:ptCount val="3"/>
                <c:pt idx="0">
                  <c:v>61</c:v>
                </c:pt>
                <c:pt idx="1">
                  <c:v>152</c:v>
                </c:pt>
                <c:pt idx="2">
                  <c:v>72</c:v>
                </c:pt>
              </c:numCache>
            </c:numRef>
          </c:val>
          <c:extLst>
            <c:ext xmlns:c16="http://schemas.microsoft.com/office/drawing/2014/chart" uri="{C3380CC4-5D6E-409C-BE32-E72D297353CC}">
              <c16:uniqueId val="{00000003-919E-43BE-9D2F-A3C2FE175EC3}"/>
            </c:ext>
          </c:extLst>
        </c:ser>
        <c:ser>
          <c:idx val="1"/>
          <c:order val="1"/>
          <c:tx>
            <c:strRef>
              <c:f>'GTHU-IND-009'!$AE$33</c:f>
              <c:strCache>
                <c:ptCount val="1"/>
                <c:pt idx="0">
                  <c:v>Días de trabajo 
programados en el mes</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'GTHU-IND-009'!$AC$34:$AC$36</c:f>
              <c:strCache>
                <c:ptCount val="3"/>
                <c:pt idx="0">
                  <c:v>Enero</c:v>
                </c:pt>
                <c:pt idx="1">
                  <c:v>Febrero</c:v>
                </c:pt>
                <c:pt idx="2">
                  <c:v>Marzo</c:v>
                </c:pt>
              </c:strCache>
            </c:strRef>
          </c:cat>
          <c:val>
            <c:numRef>
              <c:f>'GTHU-IND-009'!$AE$34:$AE$36</c:f>
              <c:numCache>
                <c:formatCode>0</c:formatCode>
                <c:ptCount val="3"/>
                <c:pt idx="0">
                  <c:v>9960</c:v>
                </c:pt>
                <c:pt idx="1">
                  <c:v>9960</c:v>
                </c:pt>
                <c:pt idx="2">
                  <c:v>9960</c:v>
                </c:pt>
              </c:numCache>
            </c:numRef>
          </c:val>
          <c:extLst>
            <c:ext xmlns:c16="http://schemas.microsoft.com/office/drawing/2014/chart" uri="{C3380CC4-5D6E-409C-BE32-E72D297353CC}">
              <c16:uniqueId val="{00000004-919E-43BE-9D2F-A3C2FE175EC3}"/>
            </c:ext>
          </c:extLst>
        </c:ser>
        <c:ser>
          <c:idx val="2"/>
          <c:order val="2"/>
          <c:tx>
            <c:strRef>
              <c:f>'GTHU-IND-009'!$AF$33</c:f>
              <c:strCache>
                <c:ptCount val="1"/>
                <c:pt idx="0">
                  <c:v>Resultados</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'GTHU-IND-009'!$AC$34:$AC$36</c:f>
              <c:strCache>
                <c:ptCount val="3"/>
                <c:pt idx="0">
                  <c:v>Enero</c:v>
                </c:pt>
                <c:pt idx="1">
                  <c:v>Febrero</c:v>
                </c:pt>
                <c:pt idx="2">
                  <c:v>Marzo</c:v>
                </c:pt>
              </c:strCache>
            </c:strRef>
          </c:cat>
          <c:val>
            <c:numRef>
              <c:f>'GTHU-IND-009'!$AF$34:$AF$36</c:f>
              <c:numCache>
                <c:formatCode>0%</c:formatCode>
                <c:ptCount val="3"/>
                <c:pt idx="0">
                  <c:v>6.1244979919678711E-3</c:v>
                </c:pt>
                <c:pt idx="1">
                  <c:v>1.5261044176706828E-2</c:v>
                </c:pt>
                <c:pt idx="2">
                  <c:v>7.2289156626506026E-3</c:v>
                </c:pt>
              </c:numCache>
            </c:numRef>
          </c:val>
          <c:extLst>
            <c:ext xmlns:c16="http://schemas.microsoft.com/office/drawing/2014/chart" uri="{C3380CC4-5D6E-409C-BE32-E72D297353CC}">
              <c16:uniqueId val="{00000005-919E-43BE-9D2F-A3C2FE175EC3}"/>
            </c:ext>
          </c:extLst>
        </c:ser>
        <c:dLbls>
          <c:showLegendKey val="0"/>
          <c:showVal val="1"/>
          <c:showCatName val="0"/>
          <c:showSerName val="0"/>
          <c:showPercent val="0"/>
          <c:showBubbleSize val="0"/>
        </c:dLbls>
        <c:gapWidth val="75"/>
        <c:shape val="box"/>
        <c:axId val="-941130608"/>
        <c:axId val="-941122992"/>
        <c:axId val="0"/>
      </c:bar3DChart>
      <c:catAx>
        <c:axId val="-941130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41122992"/>
        <c:crosses val="autoZero"/>
        <c:auto val="1"/>
        <c:lblAlgn val="ctr"/>
        <c:lblOffset val="100"/>
        <c:noMultiLvlLbl val="0"/>
      </c:catAx>
      <c:valAx>
        <c:axId val="-941122992"/>
        <c:scaling>
          <c:orientation val="minMax"/>
        </c:scaling>
        <c:delete val="1"/>
        <c:axPos val="b"/>
        <c:numFmt formatCode="0" sourceLinked="1"/>
        <c:majorTickMark val="none"/>
        <c:minorTickMark val="none"/>
        <c:tickLblPos val="nextTo"/>
        <c:crossAx val="-941130608"/>
        <c:crosses val="autoZero"/>
        <c:crossBetween val="between"/>
      </c:valAx>
      <c:spPr>
        <a:noFill/>
        <a:ln>
          <a:noFill/>
        </a:ln>
        <a:effectLst/>
      </c:spPr>
    </c:plotArea>
    <c:legend>
      <c:legendPos val="b"/>
      <c:layout>
        <c:manualLayout>
          <c:xMode val="edge"/>
          <c:yMode val="edge"/>
          <c:x val="0.184169072615923"/>
          <c:y val="0.77681730075956468"/>
          <c:w val="0.72055074365704286"/>
          <c:h val="0.1788210848643919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'[APIC-IND-005-V1_Cubrimiento_del_Plan_de_Accion_de_Responsabilidad_Social (1).xlsx] APIC -IND-005 GASA'!$AN$32</c:f>
              <c:strCache>
                <c:ptCount val="1"/>
                <c:pt idx="0">
                  <c:v>No actividades ejecutadas</c:v>
                </c:pt>
              </c:strCache>
            </c:strRef>
          </c:tx>
          <c:spPr>
            <a:solidFill>
              <a:schemeClr val="accent2"/>
            </a:solidFill>
            <a:ln>
              <a:noFill/>
            </a:ln>
            <a:effectLst/>
            <a:sp3d/>
          </c:spPr>
          <c:invertIfNegative val="0"/>
          <c:dLbls>
            <c:dLbl>
              <c:idx val="0"/>
              <c:layout>
                <c:manualLayout>
                  <c:x val="-6.6666666666666666E-2"/>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47-49AD-8468-B0CE2F3C6D4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'[APIC-IND-005-V1_Cubrimiento_del_Plan_de_Accion_de_Responsabilidad_Social (1).xlsx] APIC -IND-005 GASA'!$AM$33</c:f>
              <c:strCache>
                <c:ptCount val="1"/>
                <c:pt idx="0">
                  <c:v>Cumplimiento del Plan de acción de responsabilidad social para la vigencia 2020.</c:v>
                </c:pt>
              </c:strCache>
            </c:strRef>
          </c:cat>
          <c:val>
            <c:numRef>
              <c:f>'[APIC-IND-005-V1_Cubrimiento_del_Plan_de_Accion_de_Responsabilidad_Social (1).xlsx] APIC -IND-005 GASA'!$AN$33</c:f>
              <c:numCache>
                <c:formatCode>0</c:formatCode>
                <c:ptCount val="1"/>
                <c:pt idx="0">
                  <c:v>8</c:v>
                </c:pt>
              </c:numCache>
            </c:numRef>
          </c:val>
          <c:extLst>
            <c:ext xmlns:c16="http://schemas.microsoft.com/office/drawing/2014/chart" uri="{C3380CC4-5D6E-409C-BE32-E72D297353CC}">
              <c16:uniqueId val="{00000001-3B47-49AD-8468-B0CE2F3C6D40}"/>
            </c:ext>
          </c:extLst>
        </c:ser>
        <c:ser>
          <c:idx val="1"/>
          <c:order val="1"/>
          <c:tx>
            <c:strRef>
              <c:f>'[APIC-IND-005-V1_Cubrimiento_del_Plan_de_Accion_de_Responsabilidad_Social (1).xlsx] APIC -IND-005 GASA'!$AO$32</c:f>
              <c:strCache>
                <c:ptCount val="1"/>
                <c:pt idx="0">
                  <c:v>No actividades programadas</c:v>
                </c:pt>
              </c:strCache>
            </c:strRef>
          </c:tx>
          <c:spPr>
            <a:solidFill>
              <a:schemeClr val="accent4"/>
            </a:solidFill>
            <a:ln>
              <a:noFill/>
            </a:ln>
            <a:effectLst/>
            <a:sp3d/>
          </c:spPr>
          <c:invertIfNegative val="0"/>
          <c:dLbls>
            <c:dLbl>
              <c:idx val="0"/>
              <c:layout>
                <c:manualLayout>
                  <c:x val="-6.6666666666666666E-2"/>
                  <c:y val="1.3888888888888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47-49AD-8468-B0CE2F3C6D4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'[APIC-IND-005-V1_Cubrimiento_del_Plan_de_Accion_de_Responsabilidad_Social (1).xlsx] APIC -IND-005 GASA'!$AM$33</c:f>
              <c:strCache>
                <c:ptCount val="1"/>
                <c:pt idx="0">
                  <c:v>Cumplimiento del Plan de acción de responsabilidad social para la vigencia 2020.</c:v>
                </c:pt>
              </c:strCache>
            </c:strRef>
          </c:cat>
          <c:val>
            <c:numRef>
              <c:f>'[APIC-IND-005-V1_Cubrimiento_del_Plan_de_Accion_de_Responsabilidad_Social (1).xlsx] APIC -IND-005 GASA'!$AO$33</c:f>
              <c:numCache>
                <c:formatCode>0</c:formatCode>
                <c:ptCount val="1"/>
                <c:pt idx="0">
                  <c:v>8</c:v>
                </c:pt>
              </c:numCache>
            </c:numRef>
          </c:val>
          <c:extLst>
            <c:ext xmlns:c16="http://schemas.microsoft.com/office/drawing/2014/chart" uri="{C3380CC4-5D6E-409C-BE32-E72D297353CC}">
              <c16:uniqueId val="{00000003-3B47-49AD-8468-B0CE2F3C6D40}"/>
            </c:ext>
          </c:extLst>
        </c:ser>
        <c:ser>
          <c:idx val="2"/>
          <c:order val="2"/>
          <c:tx>
            <c:strRef>
              <c:f>'[APIC-IND-005-V1_Cubrimiento_del_Plan_de_Accion_de_Responsabilidad_Social (1).xlsx] APIC -IND-005 GASA'!$AP$32</c:f>
              <c:strCache>
                <c:ptCount val="1"/>
                <c:pt idx="0">
                  <c:v>Resultado </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'[APIC-IND-005-V1_Cubrimiento_del_Plan_de_Accion_de_Responsabilidad_Social (1).xlsx] APIC -IND-005 GASA'!$AM$33</c:f>
              <c:strCache>
                <c:ptCount val="1"/>
                <c:pt idx="0">
                  <c:v>Cumplimiento del Plan de acción de responsabilidad social para la vigencia 2020.</c:v>
                </c:pt>
              </c:strCache>
            </c:strRef>
          </c:cat>
          <c:val>
            <c:numRef>
              <c:f>'[APIC-IND-005-V1_Cubrimiento_del_Plan_de_Accion_de_Responsabilidad_Social (1).xlsx] APIC -IND-005 GASA'!$AP$33</c:f>
              <c:numCache>
                <c:formatCode>0%</c:formatCode>
                <c:ptCount val="1"/>
                <c:pt idx="0">
                  <c:v>1</c:v>
                </c:pt>
              </c:numCache>
            </c:numRef>
          </c:val>
          <c:extLst>
            <c:ext xmlns:c16="http://schemas.microsoft.com/office/drawing/2014/chart" uri="{C3380CC4-5D6E-409C-BE32-E72D297353CC}">
              <c16:uniqueId val="{00000004-3B47-49AD-8468-B0CE2F3C6D40}"/>
            </c:ext>
          </c:extLst>
        </c:ser>
        <c:dLbls>
          <c:showLegendKey val="0"/>
          <c:showVal val="1"/>
          <c:showCatName val="0"/>
          <c:showSerName val="0"/>
          <c:showPercent val="0"/>
          <c:showBubbleSize val="0"/>
        </c:dLbls>
        <c:gapWidth val="75"/>
        <c:shape val="box"/>
        <c:axId val="-1197870608"/>
        <c:axId val="-947679424"/>
        <c:axId val="0"/>
      </c:bar3DChart>
      <c:catAx>
        <c:axId val="-1197870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947679424"/>
        <c:crosses val="autoZero"/>
        <c:auto val="1"/>
        <c:lblAlgn val="ctr"/>
        <c:lblOffset val="100"/>
        <c:noMultiLvlLbl val="0"/>
      </c:catAx>
      <c:valAx>
        <c:axId val="-94767942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197870608"/>
        <c:crosses val="autoZero"/>
        <c:crossBetween val="between"/>
      </c:valAx>
      <c:spPr>
        <a:noFill/>
        <a:ln>
          <a:noFill/>
        </a:ln>
        <a:effectLst/>
      </c:spPr>
    </c:plotArea>
    <c:legend>
      <c:legendPos val="b"/>
      <c:layout>
        <c:manualLayout>
          <c:xMode val="edge"/>
          <c:yMode val="edge"/>
          <c:x val="0"/>
          <c:y val="0.70328083989501311"/>
          <c:w val="0.99884645669291339"/>
          <c:h val="0.1717191601049868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Aprovechamiento de residuos con material aprovechable</a:t>
            </a:r>
          </a:p>
        </c:rich>
      </c:tx>
      <c:layout>
        <c:manualLayout>
          <c:xMode val="edge"/>
          <c:yMode val="edge"/>
          <c:x val="0.13913188976377952"/>
          <c:y val="0.1990740740740740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'GAM-IND-001V1'!$AD$33</c:f>
              <c:strCache>
                <c:ptCount val="1"/>
                <c:pt idx="0">
                  <c:v>Cantidad de residuos 
generados</c:v>
                </c:pt>
              </c:strCache>
            </c:strRef>
          </c:tx>
          <c:spPr>
            <a:solidFill>
              <a:schemeClr val="accent2"/>
            </a:solidFill>
            <a:ln>
              <a:noFill/>
            </a:ln>
            <a:effectLst/>
            <a:sp3d/>
          </c:spPr>
          <c:invertIfNegative val="0"/>
          <c:dLbls>
            <c:dLbl>
              <c:idx val="0"/>
              <c:layout>
                <c:manualLayout>
                  <c:x val="-0.20277777777777778"/>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E5-4ADD-860E-FA8CFF7772D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'GAM-IND-001V1'!$AD$34</c:f>
              <c:numCache>
                <c:formatCode>0%</c:formatCode>
                <c:ptCount val="1"/>
                <c:pt idx="0">
                  <c:v>66.668000000000006</c:v>
                </c:pt>
              </c:numCache>
            </c:numRef>
          </c:val>
          <c:extLst>
            <c:ext xmlns:c16="http://schemas.microsoft.com/office/drawing/2014/chart" uri="{C3380CC4-5D6E-409C-BE32-E72D297353CC}">
              <c16:uniqueId val="{00000001-53E5-4ADD-860E-FA8CFF7772DB}"/>
            </c:ext>
          </c:extLst>
        </c:ser>
        <c:ser>
          <c:idx val="1"/>
          <c:order val="1"/>
          <c:tx>
            <c:strRef>
              <c:f>'GAM-IND-001V1'!$AE$33</c:f>
              <c:strCache>
                <c:ptCount val="1"/>
                <c:pt idx="0">
                  <c:v>Cantidad de residuos 
con material potencial de 
aprovechamiento generados</c:v>
                </c:pt>
              </c:strCache>
            </c:strRef>
          </c:tx>
          <c:spPr>
            <a:solidFill>
              <a:schemeClr val="accent4"/>
            </a:solidFill>
            <a:ln>
              <a:noFill/>
            </a:ln>
            <a:effectLst/>
            <a:sp3d/>
          </c:spPr>
          <c:invertIfNegative val="0"/>
          <c:dLbls>
            <c:dLbl>
              <c:idx val="0"/>
              <c:layout>
                <c:manualLayout>
                  <c:x val="-0.20277777777777778"/>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E5-4ADD-860E-FA8CFF7772D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'GAM-IND-001V1'!$AE$34</c:f>
              <c:numCache>
                <c:formatCode>0%</c:formatCode>
                <c:ptCount val="1"/>
                <c:pt idx="0">
                  <c:v>66.668000000000006</c:v>
                </c:pt>
              </c:numCache>
            </c:numRef>
          </c:val>
          <c:extLst>
            <c:ext xmlns:c16="http://schemas.microsoft.com/office/drawing/2014/chart" uri="{C3380CC4-5D6E-409C-BE32-E72D297353CC}">
              <c16:uniqueId val="{00000003-53E5-4ADD-860E-FA8CFF7772DB}"/>
            </c:ext>
          </c:extLst>
        </c:ser>
        <c:ser>
          <c:idx val="2"/>
          <c:order val="2"/>
          <c:tx>
            <c:strRef>
              <c:f>'GAM-IND-001V1'!$AF$33</c:f>
              <c:strCache>
                <c:ptCount val="1"/>
                <c:pt idx="0">
                  <c:v>Resultado</c:v>
                </c:pt>
              </c:strCache>
            </c:strRef>
          </c:tx>
          <c:spPr>
            <a:solidFill>
              <a:schemeClr val="accent6"/>
            </a:solidFill>
            <a:ln>
              <a:noFill/>
            </a:ln>
            <a:effectLst/>
            <a:sp3d/>
          </c:spPr>
          <c:invertIfNegative val="0"/>
          <c:dLbls>
            <c:dLbl>
              <c:idx val="0"/>
              <c:layout>
                <c:manualLayout>
                  <c:x val="3.3333333333333305E-2"/>
                  <c:y val="-3.7037037037037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05-468C-ACB7-649E076A937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'GAM-IND-001V1'!$AF$34</c:f>
              <c:numCache>
                <c:formatCode>0%</c:formatCode>
                <c:ptCount val="1"/>
                <c:pt idx="0">
                  <c:v>1</c:v>
                </c:pt>
              </c:numCache>
            </c:numRef>
          </c:val>
          <c:extLst>
            <c:ext xmlns:c16="http://schemas.microsoft.com/office/drawing/2014/chart" uri="{C3380CC4-5D6E-409C-BE32-E72D297353CC}">
              <c16:uniqueId val="{00000004-53E5-4ADD-860E-FA8CFF7772DB}"/>
            </c:ext>
          </c:extLst>
        </c:ser>
        <c:dLbls>
          <c:showLegendKey val="0"/>
          <c:showVal val="1"/>
          <c:showCatName val="0"/>
          <c:showSerName val="0"/>
          <c:showPercent val="0"/>
          <c:showBubbleSize val="0"/>
        </c:dLbls>
        <c:gapWidth val="75"/>
        <c:shape val="box"/>
        <c:axId val="-941130064"/>
        <c:axId val="-941129520"/>
        <c:axId val="0"/>
      </c:bar3DChart>
      <c:catAx>
        <c:axId val="-941130064"/>
        <c:scaling>
          <c:orientation val="minMax"/>
        </c:scaling>
        <c:delete val="1"/>
        <c:axPos val="l"/>
        <c:majorTickMark val="none"/>
        <c:minorTickMark val="none"/>
        <c:tickLblPos val="nextTo"/>
        <c:crossAx val="-941129520"/>
        <c:crosses val="autoZero"/>
        <c:auto val="1"/>
        <c:lblAlgn val="ctr"/>
        <c:lblOffset val="100"/>
        <c:noMultiLvlLbl val="0"/>
      </c:catAx>
      <c:valAx>
        <c:axId val="-941129520"/>
        <c:scaling>
          <c:orientation val="minMax"/>
        </c:scaling>
        <c:delete val="1"/>
        <c:axPos val="b"/>
        <c:numFmt formatCode="0%" sourceLinked="1"/>
        <c:majorTickMark val="none"/>
        <c:minorTickMark val="none"/>
        <c:tickLblPos val="nextTo"/>
        <c:crossAx val="-941130064"/>
        <c:crosses val="autoZero"/>
        <c:crossBetween val="between"/>
      </c:valAx>
      <c:spPr>
        <a:noFill/>
        <a:ln>
          <a:noFill/>
        </a:ln>
        <a:effectLst/>
      </c:spPr>
    </c:plotArea>
    <c:legend>
      <c:legendPos val="b"/>
      <c:layout>
        <c:manualLayout>
          <c:xMode val="edge"/>
          <c:yMode val="edge"/>
          <c:x val="1.4468941382327209E-2"/>
          <c:y val="0.70080854476523768"/>
          <c:w val="0.82661767279090115"/>
          <c:h val="0.1788210848643919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Uso Eficiente de Energía</a:t>
            </a:r>
          </a:p>
        </c:rich>
      </c:tx>
      <c:layout>
        <c:manualLayout>
          <c:xMode val="edge"/>
          <c:yMode val="edge"/>
          <c:x val="0.31011111111111112"/>
          <c:y val="0.2685185185185185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'GAM-IND-003V1'!$AC$33</c:f>
              <c:strCache>
                <c:ptCount val="1"/>
                <c:pt idx="0">
                  <c:v>Kw-hora consumidos 
al mes</c:v>
                </c:pt>
              </c:strCache>
            </c:strRef>
          </c:tx>
          <c:spPr>
            <a:solidFill>
              <a:schemeClr val="accent2"/>
            </a:solidFill>
            <a:ln>
              <a:noFill/>
            </a:ln>
            <a:effectLst/>
            <a:sp3d/>
          </c:spPr>
          <c:invertIfNegative val="0"/>
          <c:dLbls>
            <c:dLbl>
              <c:idx val="0"/>
              <c:layout>
                <c:manualLayout>
                  <c:x val="-0.161111111111111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18-49EC-A670-FDAF7217528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'GAM-IND-003V1'!$AC$34</c:f>
              <c:numCache>
                <c:formatCode>0</c:formatCode>
                <c:ptCount val="1"/>
                <c:pt idx="0">
                  <c:v>34360</c:v>
                </c:pt>
              </c:numCache>
            </c:numRef>
          </c:val>
          <c:extLst>
            <c:ext xmlns:c16="http://schemas.microsoft.com/office/drawing/2014/chart" uri="{C3380CC4-5D6E-409C-BE32-E72D297353CC}">
              <c16:uniqueId val="{00000001-EE18-49EC-A670-FDAF72175288}"/>
            </c:ext>
          </c:extLst>
        </c:ser>
        <c:ser>
          <c:idx val="1"/>
          <c:order val="1"/>
          <c:tx>
            <c:strRef>
              <c:f>'GAM-IND-003V1'!$AD$33</c:f>
              <c:strCache>
                <c:ptCount val="1"/>
                <c:pt idx="0">
                  <c:v># de colaboradores presentes
en las sedes de la Entidad</c:v>
                </c:pt>
              </c:strCache>
            </c:strRef>
          </c:tx>
          <c:spPr>
            <a:solidFill>
              <a:schemeClr val="accent4"/>
            </a:solidFill>
            <a:ln>
              <a:noFill/>
            </a:ln>
            <a:effectLst/>
            <a:sp3d/>
          </c:spPr>
          <c:invertIfNegative val="0"/>
          <c:dLbls>
            <c:dLbl>
              <c:idx val="0"/>
              <c:layout>
                <c:manualLayout>
                  <c:x val="1.111111111111111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72-4E1A-9042-6405EF1FDD0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'GAM-IND-003V1'!$AD$34</c:f>
              <c:numCache>
                <c:formatCode>0</c:formatCode>
                <c:ptCount val="1"/>
                <c:pt idx="0">
                  <c:v>3150</c:v>
                </c:pt>
              </c:numCache>
            </c:numRef>
          </c:val>
          <c:extLst>
            <c:ext xmlns:c16="http://schemas.microsoft.com/office/drawing/2014/chart" uri="{C3380CC4-5D6E-409C-BE32-E72D297353CC}">
              <c16:uniqueId val="{00000002-EE18-49EC-A670-FDAF72175288}"/>
            </c:ext>
          </c:extLst>
        </c:ser>
        <c:ser>
          <c:idx val="2"/>
          <c:order val="2"/>
          <c:tx>
            <c:strRef>
              <c:f>'GAM-IND-003V1'!$AE$33</c:f>
              <c:strCache>
                <c:ptCount val="1"/>
                <c:pt idx="0">
                  <c:v>Resultado</c:v>
                </c:pt>
              </c:strCache>
            </c:strRef>
          </c:tx>
          <c:spPr>
            <a:solidFill>
              <a:schemeClr val="accent6"/>
            </a:solidFill>
            <a:ln>
              <a:noFill/>
            </a:ln>
            <a:effectLst/>
            <a:sp3d/>
          </c:spPr>
          <c:invertIfNegative val="0"/>
          <c:dLbls>
            <c:dLbl>
              <c:idx val="0"/>
              <c:layout>
                <c:manualLayout>
                  <c:x val="3.333333333333333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72-4E1A-9042-6405EF1FDD0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'GAM-IND-003V1'!$AE$34</c:f>
              <c:numCache>
                <c:formatCode>0.00</c:formatCode>
                <c:ptCount val="1"/>
                <c:pt idx="0">
                  <c:v>10.907936507936508</c:v>
                </c:pt>
              </c:numCache>
            </c:numRef>
          </c:val>
          <c:extLst>
            <c:ext xmlns:c16="http://schemas.microsoft.com/office/drawing/2014/chart" uri="{C3380CC4-5D6E-409C-BE32-E72D297353CC}">
              <c16:uniqueId val="{00000003-EE18-49EC-A670-FDAF72175288}"/>
            </c:ext>
          </c:extLst>
        </c:ser>
        <c:dLbls>
          <c:showLegendKey val="0"/>
          <c:showVal val="1"/>
          <c:showCatName val="0"/>
          <c:showSerName val="0"/>
          <c:showPercent val="0"/>
          <c:showBubbleSize val="0"/>
        </c:dLbls>
        <c:gapWidth val="75"/>
        <c:shape val="box"/>
        <c:axId val="-941128432"/>
        <c:axId val="-941121904"/>
        <c:axId val="0"/>
      </c:bar3DChart>
      <c:catAx>
        <c:axId val="-941128432"/>
        <c:scaling>
          <c:orientation val="minMax"/>
        </c:scaling>
        <c:delete val="1"/>
        <c:axPos val="l"/>
        <c:numFmt formatCode="General" sourceLinked="1"/>
        <c:majorTickMark val="none"/>
        <c:minorTickMark val="none"/>
        <c:tickLblPos val="nextTo"/>
        <c:crossAx val="-941121904"/>
        <c:crosses val="autoZero"/>
        <c:auto val="1"/>
        <c:lblAlgn val="ctr"/>
        <c:lblOffset val="100"/>
        <c:noMultiLvlLbl val="0"/>
      </c:catAx>
      <c:valAx>
        <c:axId val="-941121904"/>
        <c:scaling>
          <c:orientation val="minMax"/>
        </c:scaling>
        <c:delete val="1"/>
        <c:axPos val="b"/>
        <c:numFmt formatCode="0" sourceLinked="1"/>
        <c:majorTickMark val="none"/>
        <c:minorTickMark val="none"/>
        <c:tickLblPos val="nextTo"/>
        <c:crossAx val="-941128432"/>
        <c:crosses val="autoZero"/>
        <c:crossBetween val="between"/>
      </c:valAx>
      <c:spPr>
        <a:noFill/>
        <a:ln>
          <a:noFill/>
        </a:ln>
        <a:effectLst/>
      </c:spPr>
    </c:plotArea>
    <c:legend>
      <c:legendPos val="b"/>
      <c:layout>
        <c:manualLayout>
          <c:xMode val="edge"/>
          <c:yMode val="edge"/>
          <c:x val="0.10372134733158356"/>
          <c:y val="0.75578594342373884"/>
          <c:w val="0.88977930883639544"/>
          <c:h val="0.1284733158355205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Cumplimiento del Programa de Gestión Documental</a:t>
            </a:r>
          </a:p>
        </c:rich>
      </c:tx>
      <c:layout>
        <c:manualLayout>
          <c:xMode val="edge"/>
          <c:yMode val="edge"/>
          <c:x val="0.20465966754155734"/>
          <c:y val="0.1527777777777777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'GDOC-IND-001'!$AP$32</c:f>
              <c:strCache>
                <c:ptCount val="1"/>
                <c:pt idx="0">
                  <c:v>Actividades Ejecutadas</c:v>
                </c:pt>
              </c:strCache>
            </c:strRef>
          </c:tx>
          <c:spPr>
            <a:solidFill>
              <a:schemeClr val="accent2"/>
            </a:solidFill>
            <a:ln>
              <a:noFill/>
            </a:ln>
            <a:effectLst/>
            <a:sp3d/>
          </c:spPr>
          <c:invertIfNegative val="0"/>
          <c:dLbls>
            <c:dLbl>
              <c:idx val="0"/>
              <c:layout>
                <c:manualLayout>
                  <c:x val="-0.13124624328357384"/>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AA-4D88-AAFB-90FAC2F3231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'GDOC-IND-001'!$AP$33</c:f>
              <c:numCache>
                <c:formatCode>0</c:formatCode>
                <c:ptCount val="1"/>
                <c:pt idx="0">
                  <c:v>4</c:v>
                </c:pt>
              </c:numCache>
            </c:numRef>
          </c:val>
          <c:extLst>
            <c:ext xmlns:c16="http://schemas.microsoft.com/office/drawing/2014/chart" uri="{C3380CC4-5D6E-409C-BE32-E72D297353CC}">
              <c16:uniqueId val="{00000001-74AA-4D88-AAFB-90FAC2F3231B}"/>
            </c:ext>
          </c:extLst>
        </c:ser>
        <c:ser>
          <c:idx val="1"/>
          <c:order val="1"/>
          <c:tx>
            <c:strRef>
              <c:f>'GDOC-IND-001'!$AQ$32</c:f>
              <c:strCache>
                <c:ptCount val="1"/>
                <c:pt idx="0">
                  <c:v>Actividades Programadas </c:v>
                </c:pt>
              </c:strCache>
            </c:strRef>
          </c:tx>
          <c:spPr>
            <a:solidFill>
              <a:schemeClr val="accent4"/>
            </a:solidFill>
            <a:ln>
              <a:noFill/>
            </a:ln>
            <a:effectLst/>
            <a:sp3d/>
          </c:spPr>
          <c:invertIfNegative val="0"/>
          <c:dLbls>
            <c:dLbl>
              <c:idx val="0"/>
              <c:layout>
                <c:manualLayout>
                  <c:x val="-0.1342984814994708"/>
                  <c:y val="-1.37500401493954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AA-4D88-AAFB-90FAC2F3231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'GDOC-IND-001'!$AQ$33</c:f>
              <c:numCache>
                <c:formatCode>0</c:formatCode>
                <c:ptCount val="1"/>
                <c:pt idx="0">
                  <c:v>4</c:v>
                </c:pt>
              </c:numCache>
            </c:numRef>
          </c:val>
          <c:extLst>
            <c:ext xmlns:c16="http://schemas.microsoft.com/office/drawing/2014/chart" uri="{C3380CC4-5D6E-409C-BE32-E72D297353CC}">
              <c16:uniqueId val="{00000003-74AA-4D88-AAFB-90FAC2F3231B}"/>
            </c:ext>
          </c:extLst>
        </c:ser>
        <c:ser>
          <c:idx val="2"/>
          <c:order val="2"/>
          <c:tx>
            <c:strRef>
              <c:f>'GDOC-IND-001'!$AR$32</c:f>
              <c:strCache>
                <c:ptCount val="1"/>
                <c:pt idx="0">
                  <c:v>Resultado</c:v>
                </c:pt>
              </c:strCache>
            </c:strRef>
          </c:tx>
          <c:spPr>
            <a:solidFill>
              <a:schemeClr val="accent6"/>
            </a:solidFill>
            <a:ln>
              <a:noFill/>
            </a:ln>
            <a:effectLst/>
            <a:sp3d/>
          </c:spPr>
          <c:invertIfNegative val="0"/>
          <c:dLbls>
            <c:dLbl>
              <c:idx val="0"/>
              <c:layout>
                <c:manualLayout>
                  <c:x val="-0.14955967257895625"/>
                  <c:y val="0"/>
                </c:manualLayout>
              </c:layout>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AA-4D88-AAFB-90FAC2F3231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'GDOC-IND-001'!$AR$33</c:f>
              <c:numCache>
                <c:formatCode>0.00%</c:formatCode>
                <c:ptCount val="1"/>
                <c:pt idx="0">
                  <c:v>1</c:v>
                </c:pt>
              </c:numCache>
            </c:numRef>
          </c:val>
          <c:extLst>
            <c:ext xmlns:c16="http://schemas.microsoft.com/office/drawing/2014/chart" uri="{C3380CC4-5D6E-409C-BE32-E72D297353CC}">
              <c16:uniqueId val="{00000005-74AA-4D88-AAFB-90FAC2F3231B}"/>
            </c:ext>
          </c:extLst>
        </c:ser>
        <c:dLbls>
          <c:showLegendKey val="0"/>
          <c:showVal val="1"/>
          <c:showCatName val="0"/>
          <c:showSerName val="0"/>
          <c:showPercent val="0"/>
          <c:showBubbleSize val="0"/>
        </c:dLbls>
        <c:gapWidth val="75"/>
        <c:shape val="box"/>
        <c:axId val="-941127888"/>
        <c:axId val="-941137136"/>
        <c:axId val="0"/>
      </c:bar3DChart>
      <c:catAx>
        <c:axId val="-941127888"/>
        <c:scaling>
          <c:orientation val="minMax"/>
        </c:scaling>
        <c:delete val="1"/>
        <c:axPos val="l"/>
        <c:numFmt formatCode="General" sourceLinked="1"/>
        <c:majorTickMark val="none"/>
        <c:minorTickMark val="none"/>
        <c:tickLblPos val="nextTo"/>
        <c:crossAx val="-941137136"/>
        <c:crosses val="autoZero"/>
        <c:auto val="1"/>
        <c:lblAlgn val="ctr"/>
        <c:lblOffset val="100"/>
        <c:noMultiLvlLbl val="0"/>
      </c:catAx>
      <c:valAx>
        <c:axId val="-941137136"/>
        <c:scaling>
          <c:orientation val="minMax"/>
        </c:scaling>
        <c:delete val="1"/>
        <c:axPos val="b"/>
        <c:numFmt formatCode="0" sourceLinked="1"/>
        <c:majorTickMark val="none"/>
        <c:minorTickMark val="none"/>
        <c:tickLblPos val="nextTo"/>
        <c:crossAx val="-941127888"/>
        <c:crosses val="autoZero"/>
        <c:crossBetween val="between"/>
      </c:valAx>
      <c:spPr>
        <a:noFill/>
        <a:ln>
          <a:noFill/>
        </a:ln>
        <a:effectLst/>
      </c:spPr>
    </c:plotArea>
    <c:legend>
      <c:legendPos val="b"/>
      <c:layout>
        <c:manualLayout>
          <c:xMode val="edge"/>
          <c:yMode val="edge"/>
          <c:x val="2.1365667511279461E-2"/>
          <c:y val="0.68678166415905861"/>
          <c:w val="0.94377384076990378"/>
          <c:h val="7.812554680664916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Tiempo Promedio de Atención de Consultas del Archivo Central </a:t>
            </a:r>
          </a:p>
        </c:rich>
      </c:tx>
      <c:layout>
        <c:manualLayout>
          <c:xMode val="edge"/>
          <c:yMode val="edge"/>
          <c:x val="0.1537761601455869"/>
          <c:y val="0.230879775206692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'GDOC-IND-002'!$G$32</c:f>
              <c:strCache>
                <c:ptCount val="1"/>
                <c:pt idx="0">
                  <c:v>Sumatoria tiempos de respuesta</c:v>
                </c:pt>
              </c:strCache>
            </c:strRef>
          </c:tx>
          <c:spPr>
            <a:solidFill>
              <a:schemeClr val="accent2"/>
            </a:solidFill>
            <a:ln>
              <a:noFill/>
            </a:ln>
            <a:effectLst/>
            <a:sp3d/>
          </c:spPr>
          <c:invertIfNegative val="0"/>
          <c:dLbls>
            <c:dLbl>
              <c:idx val="0"/>
              <c:layout>
                <c:manualLayout>
                  <c:x val="-0.17194604358363005"/>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26-44D2-B0AF-56060F0DA92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'GDOC-IND-002'!$G$33</c:f>
              <c:numCache>
                <c:formatCode>General</c:formatCode>
                <c:ptCount val="1"/>
                <c:pt idx="0">
                  <c:v>1058</c:v>
                </c:pt>
              </c:numCache>
            </c:numRef>
          </c:val>
          <c:extLst>
            <c:ext xmlns:c16="http://schemas.microsoft.com/office/drawing/2014/chart" uri="{C3380CC4-5D6E-409C-BE32-E72D297353CC}">
              <c16:uniqueId val="{00000001-5B26-44D2-B0AF-56060F0DA928}"/>
            </c:ext>
          </c:extLst>
        </c:ser>
        <c:ser>
          <c:idx val="1"/>
          <c:order val="1"/>
          <c:tx>
            <c:strRef>
              <c:f>'GDOC-IND-002'!$H$32</c:f>
              <c:strCache>
                <c:ptCount val="1"/>
                <c:pt idx="0">
                  <c:v>N. Solicitudes</c:v>
                </c:pt>
              </c:strCache>
            </c:strRef>
          </c:tx>
          <c:spPr>
            <a:solidFill>
              <a:schemeClr val="accent4"/>
            </a:solidFill>
            <a:ln>
              <a:noFill/>
            </a:ln>
            <a:effectLst/>
            <a:sp3d/>
          </c:spPr>
          <c:invertIfNegative val="0"/>
          <c:dLbls>
            <c:dLbl>
              <c:idx val="0"/>
              <c:layout>
                <c:manualLayout>
                  <c:x val="-0.11265430441686118"/>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26-44D2-B0AF-56060F0DA92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'GDOC-IND-002'!$H$33</c:f>
              <c:numCache>
                <c:formatCode>General</c:formatCode>
                <c:ptCount val="1"/>
                <c:pt idx="0">
                  <c:v>771</c:v>
                </c:pt>
              </c:numCache>
            </c:numRef>
          </c:val>
          <c:extLst>
            <c:ext xmlns:c16="http://schemas.microsoft.com/office/drawing/2014/chart" uri="{C3380CC4-5D6E-409C-BE32-E72D297353CC}">
              <c16:uniqueId val="{00000003-5B26-44D2-B0AF-56060F0DA928}"/>
            </c:ext>
          </c:extLst>
        </c:ser>
        <c:ser>
          <c:idx val="2"/>
          <c:order val="2"/>
          <c:tx>
            <c:strRef>
              <c:f>'GDOC-IND-002'!$I$32</c:f>
              <c:strCache>
                <c:ptCount val="1"/>
                <c:pt idx="0">
                  <c:v>RESULTADO</c:v>
                </c:pt>
              </c:strCache>
            </c:strRef>
          </c:tx>
          <c:spPr>
            <a:solidFill>
              <a:schemeClr val="accent6"/>
            </a:solidFill>
            <a:ln>
              <a:noFill/>
            </a:ln>
            <a:effectLst/>
            <a:sp3d/>
          </c:spPr>
          <c:invertIfNegative val="0"/>
          <c:dLbls>
            <c:dLbl>
              <c:idx val="0"/>
              <c:layout>
                <c:manualLayout>
                  <c:x val="5.6327152208430535E-2"/>
                  <c:y val="1.8044672112067519E-7"/>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0.10214472693352929"/>
                      <c:h val="9.8679454805494657E-2"/>
                    </c:manualLayout>
                  </c15:layout>
                </c:ext>
                <c:ext xmlns:c16="http://schemas.microsoft.com/office/drawing/2014/chart" uri="{C3380CC4-5D6E-409C-BE32-E72D297353CC}">
                  <c16:uniqueId val="{00000000-64A4-433C-ABD9-DC16674CCB6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'GDOC-IND-002'!$I$33</c:f>
              <c:numCache>
                <c:formatCode>0.00</c:formatCode>
                <c:ptCount val="1"/>
                <c:pt idx="0">
                  <c:v>1.3722438391699092</c:v>
                </c:pt>
              </c:numCache>
            </c:numRef>
          </c:val>
          <c:extLst>
            <c:ext xmlns:c16="http://schemas.microsoft.com/office/drawing/2014/chart" uri="{C3380CC4-5D6E-409C-BE32-E72D297353CC}">
              <c16:uniqueId val="{00000004-5B26-44D2-B0AF-56060F0DA928}"/>
            </c:ext>
          </c:extLst>
        </c:ser>
        <c:dLbls>
          <c:showLegendKey val="0"/>
          <c:showVal val="1"/>
          <c:showCatName val="0"/>
          <c:showSerName val="0"/>
          <c:showPercent val="0"/>
          <c:showBubbleSize val="0"/>
        </c:dLbls>
        <c:gapWidth val="75"/>
        <c:shape val="box"/>
        <c:axId val="-941125168"/>
        <c:axId val="-941127344"/>
        <c:axId val="0"/>
      </c:bar3DChart>
      <c:catAx>
        <c:axId val="-941125168"/>
        <c:scaling>
          <c:orientation val="minMax"/>
        </c:scaling>
        <c:delete val="1"/>
        <c:axPos val="l"/>
        <c:numFmt formatCode="General" sourceLinked="1"/>
        <c:majorTickMark val="none"/>
        <c:minorTickMark val="none"/>
        <c:tickLblPos val="nextTo"/>
        <c:crossAx val="-941127344"/>
        <c:crosses val="autoZero"/>
        <c:auto val="1"/>
        <c:lblAlgn val="ctr"/>
        <c:lblOffset val="100"/>
        <c:noMultiLvlLbl val="0"/>
      </c:catAx>
      <c:valAx>
        <c:axId val="-941127344"/>
        <c:scaling>
          <c:orientation val="minMax"/>
        </c:scaling>
        <c:delete val="1"/>
        <c:axPos val="b"/>
        <c:numFmt formatCode="General" sourceLinked="1"/>
        <c:majorTickMark val="none"/>
        <c:minorTickMark val="none"/>
        <c:tickLblPos val="nextTo"/>
        <c:crossAx val="-941125168"/>
        <c:crosses val="autoZero"/>
        <c:crossBetween val="between"/>
      </c:valAx>
      <c:spPr>
        <a:noFill/>
        <a:ln>
          <a:noFill/>
        </a:ln>
        <a:effectLst/>
      </c:spPr>
    </c:plotArea>
    <c:legend>
      <c:legendPos val="b"/>
      <c:layout>
        <c:manualLayout>
          <c:xMode val="edge"/>
          <c:yMode val="edge"/>
          <c:x val="3.3333333333333333E-2"/>
          <c:y val="0.7764089384660251"/>
          <c:w val="0.9"/>
          <c:h val="8.933180227471565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SENTENCIAS A FAVOR DE LA ENTIDAD </a:t>
            </a:r>
          </a:p>
        </c:rich>
      </c:tx>
      <c:layout>
        <c:manualLayout>
          <c:xMode val="edge"/>
          <c:yMode val="edge"/>
          <c:x val="0.19029155730533684"/>
          <c:y val="0.1435185185185185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'GJUR-IND-001V1'!$AD$30</c:f>
              <c:strCache>
                <c:ptCount val="1"/>
                <c:pt idx="0">
                  <c:v>Número de sentencias 
decididas a favor de la 
entidad en el periodo</c:v>
                </c:pt>
              </c:strCache>
            </c:strRef>
          </c:tx>
          <c:spPr>
            <a:solidFill>
              <a:schemeClr val="accent2"/>
            </a:solidFill>
            <a:ln>
              <a:noFill/>
            </a:ln>
            <a:effectLst/>
            <a:sp3d/>
          </c:spPr>
          <c:invertIfNegative val="0"/>
          <c:dLbls>
            <c:dLbl>
              <c:idx val="0"/>
              <c:layout>
                <c:manualLayout>
                  <c:x val="-8.333333333333344E-2"/>
                  <c:y val="-1.3362952413264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92-4FCF-9EEE-7F3AC6028B1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'GJUR-IND-001V1'!$AD$31</c:f>
              <c:numCache>
                <c:formatCode>0</c:formatCode>
                <c:ptCount val="1"/>
                <c:pt idx="0">
                  <c:v>3</c:v>
                </c:pt>
              </c:numCache>
            </c:numRef>
          </c:val>
          <c:extLst>
            <c:ext xmlns:c16="http://schemas.microsoft.com/office/drawing/2014/chart" uri="{C3380CC4-5D6E-409C-BE32-E72D297353CC}">
              <c16:uniqueId val="{00000001-AC92-4FCF-9EEE-7F3AC6028B14}"/>
            </c:ext>
          </c:extLst>
        </c:ser>
        <c:ser>
          <c:idx val="1"/>
          <c:order val="1"/>
          <c:tx>
            <c:strRef>
              <c:f>'GJUR-IND-001V1'!$AE$30</c:f>
              <c:strCache>
                <c:ptCount val="1"/>
                <c:pt idx="0">
                  <c:v>Número total de 
sentencias no favorables 
en el periodo</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'GJUR-IND-001V1'!$AE$31</c:f>
              <c:numCache>
                <c:formatCode>0</c:formatCode>
                <c:ptCount val="1"/>
                <c:pt idx="0">
                  <c:v>0</c:v>
                </c:pt>
              </c:numCache>
            </c:numRef>
          </c:val>
          <c:extLst>
            <c:ext xmlns:c16="http://schemas.microsoft.com/office/drawing/2014/chart" uri="{C3380CC4-5D6E-409C-BE32-E72D297353CC}">
              <c16:uniqueId val="{00000002-AC92-4FCF-9EEE-7F3AC6028B14}"/>
            </c:ext>
          </c:extLst>
        </c:ser>
        <c:ser>
          <c:idx val="2"/>
          <c:order val="2"/>
          <c:tx>
            <c:strRef>
              <c:f>'GJUR-IND-001V1'!$AF$30</c:f>
              <c:strCache>
                <c:ptCount val="1"/>
                <c:pt idx="0">
                  <c:v>Favorabilidad </c:v>
                </c:pt>
              </c:strCache>
            </c:strRef>
          </c:tx>
          <c:spPr>
            <a:solidFill>
              <a:schemeClr val="accent6"/>
            </a:solidFill>
            <a:ln>
              <a:noFill/>
            </a:ln>
            <a:effectLst/>
            <a:sp3d/>
          </c:spPr>
          <c:invertIfNegative val="0"/>
          <c:dLbls>
            <c:dLbl>
              <c:idx val="0"/>
              <c:layout>
                <c:manualLayout>
                  <c:x val="-0.14166666666666669"/>
                  <c:y val="-1.38888888888889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92-4FCF-9EEE-7F3AC6028B1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'GJUR-IND-001V1'!$AF$31</c:f>
              <c:numCache>
                <c:formatCode>0%</c:formatCode>
                <c:ptCount val="1"/>
                <c:pt idx="0">
                  <c:v>1</c:v>
                </c:pt>
              </c:numCache>
            </c:numRef>
          </c:val>
          <c:extLst>
            <c:ext xmlns:c16="http://schemas.microsoft.com/office/drawing/2014/chart" uri="{C3380CC4-5D6E-409C-BE32-E72D297353CC}">
              <c16:uniqueId val="{00000004-AC92-4FCF-9EEE-7F3AC6028B14}"/>
            </c:ext>
          </c:extLst>
        </c:ser>
        <c:dLbls>
          <c:showLegendKey val="0"/>
          <c:showVal val="1"/>
          <c:showCatName val="0"/>
          <c:showSerName val="0"/>
          <c:showPercent val="0"/>
          <c:showBubbleSize val="0"/>
        </c:dLbls>
        <c:gapWidth val="75"/>
        <c:shape val="box"/>
        <c:axId val="-1103324384"/>
        <c:axId val="-1103332544"/>
        <c:axId val="0"/>
      </c:bar3DChart>
      <c:catAx>
        <c:axId val="-1103324384"/>
        <c:scaling>
          <c:orientation val="minMax"/>
        </c:scaling>
        <c:delete val="1"/>
        <c:axPos val="l"/>
        <c:numFmt formatCode="General" sourceLinked="1"/>
        <c:majorTickMark val="none"/>
        <c:minorTickMark val="none"/>
        <c:tickLblPos val="nextTo"/>
        <c:crossAx val="-1103332544"/>
        <c:crosses val="autoZero"/>
        <c:auto val="1"/>
        <c:lblAlgn val="ctr"/>
        <c:lblOffset val="100"/>
        <c:noMultiLvlLbl val="0"/>
      </c:catAx>
      <c:valAx>
        <c:axId val="-1103332544"/>
        <c:scaling>
          <c:orientation val="minMax"/>
        </c:scaling>
        <c:delete val="1"/>
        <c:axPos val="b"/>
        <c:numFmt formatCode="0" sourceLinked="1"/>
        <c:majorTickMark val="none"/>
        <c:minorTickMark val="none"/>
        <c:tickLblPos val="nextTo"/>
        <c:crossAx val="-110332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EJECUCIÓN DE PLAN ANUAL DE AUDITORÍAS</a:t>
            </a:r>
          </a:p>
        </c:rich>
      </c:tx>
      <c:layout>
        <c:manualLayout>
          <c:xMode val="edge"/>
          <c:yMode val="edge"/>
          <c:x val="0.14884711286089242"/>
          <c:y val="0.1435185185185185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'CEM-IND-001V8'!$AC$34</c:f>
              <c:strCache>
                <c:ptCount val="1"/>
                <c:pt idx="0">
                  <c:v># actividades del plan 
anual de auditorías 
ejecutadas</c:v>
                </c:pt>
              </c:strCache>
            </c:strRef>
          </c:tx>
          <c:spPr>
            <a:solidFill>
              <a:schemeClr val="accent2"/>
            </a:solidFill>
            <a:ln>
              <a:noFill/>
            </a:ln>
            <a:effectLst/>
            <a:sp3d/>
          </c:spPr>
          <c:invertIfNegative val="0"/>
          <c:dLbls>
            <c:dLbl>
              <c:idx val="0"/>
              <c:layout>
                <c:manualLayout>
                  <c:x val="-9.1666666666666771E-2"/>
                  <c:y val="-4.6296296296296294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4B8-4647-8632-7AC6469358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'CEM-IND-001V8'!$AC$35</c:f>
              <c:numCache>
                <c:formatCode>0</c:formatCode>
                <c:ptCount val="1"/>
                <c:pt idx="0">
                  <c:v>27.837</c:v>
                </c:pt>
              </c:numCache>
            </c:numRef>
          </c:val>
          <c:extLst>
            <c:ext xmlns:c16="http://schemas.microsoft.com/office/drawing/2014/chart" uri="{C3380CC4-5D6E-409C-BE32-E72D297353CC}">
              <c16:uniqueId val="{00000001-64B8-4647-8632-7AC646935832}"/>
            </c:ext>
          </c:extLst>
        </c:ser>
        <c:ser>
          <c:idx val="1"/>
          <c:order val="1"/>
          <c:tx>
            <c:strRef>
              <c:f>'CEM-IND-001V8'!$AD$34</c:f>
              <c:strCache>
                <c:ptCount val="1"/>
                <c:pt idx="0">
                  <c:v># actividades del 
plan anual de 
auditorías programadas</c:v>
                </c:pt>
              </c:strCache>
            </c:strRef>
          </c:tx>
          <c:spPr>
            <a:solidFill>
              <a:schemeClr val="accent4"/>
            </a:solidFill>
            <a:ln>
              <a:noFill/>
            </a:ln>
            <a:effectLst/>
            <a:sp3d/>
          </c:spPr>
          <c:invertIfNegative val="0"/>
          <c:dLbls>
            <c:dLbl>
              <c:idx val="0"/>
              <c:layout>
                <c:manualLayout>
                  <c:x val="-7.2222222222222326E-2"/>
                  <c:y val="0"/>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4B8-4647-8632-7AC6469358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'CEM-IND-001V8'!$AD$35</c:f>
              <c:numCache>
                <c:formatCode>0</c:formatCode>
                <c:ptCount val="1"/>
                <c:pt idx="0">
                  <c:v>34</c:v>
                </c:pt>
              </c:numCache>
            </c:numRef>
          </c:val>
          <c:extLst>
            <c:ext xmlns:c16="http://schemas.microsoft.com/office/drawing/2014/chart" uri="{C3380CC4-5D6E-409C-BE32-E72D297353CC}">
              <c16:uniqueId val="{00000003-64B8-4647-8632-7AC646935832}"/>
            </c:ext>
          </c:extLst>
        </c:ser>
        <c:ser>
          <c:idx val="2"/>
          <c:order val="2"/>
          <c:tx>
            <c:strRef>
              <c:f>'CEM-IND-001V8'!$AE$34</c:f>
              <c:strCache>
                <c:ptCount val="1"/>
                <c:pt idx="0">
                  <c:v>Resultado</c:v>
                </c:pt>
              </c:strCache>
            </c:strRef>
          </c:tx>
          <c:spPr>
            <a:solidFill>
              <a:schemeClr val="accent6"/>
            </a:solidFill>
            <a:ln>
              <a:noFill/>
            </a:ln>
            <a:effectLst/>
            <a:sp3d/>
          </c:spPr>
          <c:invertIfNegative val="0"/>
          <c:dLbls>
            <c:dLbl>
              <c:idx val="0"/>
              <c:layout>
                <c:manualLayout>
                  <c:x val="2.5000000000000001E-2"/>
                  <c:y val="-9.259259259259258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52D-499D-844B-3F292FA4B26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'CEM-IND-001V8'!$AE$35</c:f>
              <c:numCache>
                <c:formatCode>0.00%</c:formatCode>
                <c:ptCount val="1"/>
                <c:pt idx="0">
                  <c:v>0.81873529411764701</c:v>
                </c:pt>
              </c:numCache>
            </c:numRef>
          </c:val>
          <c:extLst>
            <c:ext xmlns:c16="http://schemas.microsoft.com/office/drawing/2014/chart" uri="{C3380CC4-5D6E-409C-BE32-E72D297353CC}">
              <c16:uniqueId val="{00000004-64B8-4647-8632-7AC646935832}"/>
            </c:ext>
          </c:extLst>
        </c:ser>
        <c:dLbls>
          <c:showLegendKey val="0"/>
          <c:showVal val="1"/>
          <c:showCatName val="0"/>
          <c:showSerName val="0"/>
          <c:showPercent val="0"/>
          <c:showBubbleSize val="0"/>
        </c:dLbls>
        <c:gapWidth val="75"/>
        <c:shape val="box"/>
        <c:axId val="-941136592"/>
        <c:axId val="-941124624"/>
        <c:axId val="0"/>
      </c:bar3DChart>
      <c:catAx>
        <c:axId val="-941136592"/>
        <c:scaling>
          <c:orientation val="minMax"/>
        </c:scaling>
        <c:delete val="1"/>
        <c:axPos val="l"/>
        <c:numFmt formatCode="General" sourceLinked="1"/>
        <c:majorTickMark val="none"/>
        <c:minorTickMark val="none"/>
        <c:tickLblPos val="nextTo"/>
        <c:crossAx val="-941124624"/>
        <c:crosses val="autoZero"/>
        <c:auto val="1"/>
        <c:lblAlgn val="ctr"/>
        <c:lblOffset val="100"/>
        <c:noMultiLvlLbl val="0"/>
      </c:catAx>
      <c:valAx>
        <c:axId val="-941124624"/>
        <c:scaling>
          <c:orientation val="minMax"/>
        </c:scaling>
        <c:delete val="1"/>
        <c:axPos val="b"/>
        <c:numFmt formatCode="0" sourceLinked="1"/>
        <c:majorTickMark val="none"/>
        <c:minorTickMark val="none"/>
        <c:tickLblPos val="nextTo"/>
        <c:crossAx val="-941136592"/>
        <c:crosses val="autoZero"/>
        <c:crossBetween val="between"/>
      </c:valAx>
      <c:spPr>
        <a:noFill/>
        <a:ln>
          <a:noFill/>
        </a:ln>
        <a:effectLst/>
      </c:spPr>
    </c:plotArea>
    <c:legend>
      <c:legendPos val="b"/>
      <c:layout>
        <c:manualLayout>
          <c:xMode val="edge"/>
          <c:yMode val="edge"/>
          <c:x val="1.6185476815398076E-2"/>
          <c:y val="0.70543817439486733"/>
          <c:w val="0.77318460192475935"/>
          <c:h val="0.1788210848643919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Cumplimiento de los Términos Procesales</a:t>
            </a:r>
          </a:p>
        </c:rich>
      </c:tx>
      <c:layout>
        <c:manualLayout>
          <c:xMode val="edge"/>
          <c:yMode val="edge"/>
          <c:x val="0.16864566929133862"/>
          <c:y val="0.1759259259259259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4444444444444446E-2"/>
          <c:y val="0.16708333333333336"/>
          <c:w val="0.93888888888888888"/>
          <c:h val="0.59869750656167975"/>
        </c:manualLayout>
      </c:layout>
      <c:bar3DChart>
        <c:barDir val="bar"/>
        <c:grouping val="clustered"/>
        <c:varyColors val="0"/>
        <c:ser>
          <c:idx val="0"/>
          <c:order val="0"/>
          <c:tx>
            <c:strRef>
              <c:f>'CODI-IND-001V7'!$AD$33</c:f>
              <c:strCache>
                <c:ptCount val="1"/>
                <c:pt idx="0">
                  <c:v># expedientes tramitados
dentro de términos legales</c:v>
                </c:pt>
              </c:strCache>
            </c:strRef>
          </c:tx>
          <c:spPr>
            <a:solidFill>
              <a:schemeClr val="accent2"/>
            </a:solidFill>
            <a:ln>
              <a:noFill/>
            </a:ln>
            <a:effectLst/>
            <a:sp3d/>
          </c:spPr>
          <c:invertIfNegative val="0"/>
          <c:dLbls>
            <c:dLbl>
              <c:idx val="0"/>
              <c:layout>
                <c:manualLayout>
                  <c:x val="-0.11388888888888889"/>
                  <c:y val="-8.4875562720133283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A6B-438D-A0AF-189408FBAAE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'CODI-IND-001V7'!$AD$34</c:f>
              <c:numCache>
                <c:formatCode>0</c:formatCode>
                <c:ptCount val="1"/>
                <c:pt idx="0">
                  <c:v>69</c:v>
                </c:pt>
              </c:numCache>
            </c:numRef>
          </c:val>
          <c:extLst>
            <c:ext xmlns:c16="http://schemas.microsoft.com/office/drawing/2014/chart" uri="{C3380CC4-5D6E-409C-BE32-E72D297353CC}">
              <c16:uniqueId val="{00000001-9A6B-438D-A0AF-189408FBAAE9}"/>
            </c:ext>
          </c:extLst>
        </c:ser>
        <c:ser>
          <c:idx val="1"/>
          <c:order val="1"/>
          <c:tx>
            <c:strRef>
              <c:f>'CODI-IND-001V7'!$AE$33</c:f>
              <c:strCache>
                <c:ptCount val="1"/>
                <c:pt idx="0">
                  <c:v># expedientes tramitados 
en el periodo</c:v>
                </c:pt>
              </c:strCache>
            </c:strRef>
          </c:tx>
          <c:spPr>
            <a:solidFill>
              <a:schemeClr val="accent4"/>
            </a:solidFill>
            <a:ln>
              <a:noFill/>
            </a:ln>
            <a:effectLst/>
            <a:sp3d/>
          </c:spPr>
          <c:invertIfNegative val="0"/>
          <c:dLbls>
            <c:dLbl>
              <c:idx val="0"/>
              <c:layout>
                <c:manualLayout>
                  <c:x val="-0.10833333333333323"/>
                  <c:y val="-4.629629629629629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A6B-438D-A0AF-189408FBAAE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'CODI-IND-001V7'!$AE$34</c:f>
              <c:numCache>
                <c:formatCode>0</c:formatCode>
                <c:ptCount val="1"/>
                <c:pt idx="0">
                  <c:v>69</c:v>
                </c:pt>
              </c:numCache>
            </c:numRef>
          </c:val>
          <c:extLst>
            <c:ext xmlns:c16="http://schemas.microsoft.com/office/drawing/2014/chart" uri="{C3380CC4-5D6E-409C-BE32-E72D297353CC}">
              <c16:uniqueId val="{00000003-9A6B-438D-A0AF-189408FBAAE9}"/>
            </c:ext>
          </c:extLst>
        </c:ser>
        <c:ser>
          <c:idx val="2"/>
          <c:order val="2"/>
          <c:tx>
            <c:strRef>
              <c:f>'CODI-IND-001V7'!$AF$33</c:f>
              <c:strCache>
                <c:ptCount val="1"/>
                <c:pt idx="0">
                  <c:v>Resultado</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'CODI-IND-001V7'!$AF$34</c:f>
              <c:numCache>
                <c:formatCode>0%</c:formatCode>
                <c:ptCount val="1"/>
                <c:pt idx="0">
                  <c:v>1</c:v>
                </c:pt>
              </c:numCache>
            </c:numRef>
          </c:val>
          <c:extLst>
            <c:ext xmlns:c16="http://schemas.microsoft.com/office/drawing/2014/chart" uri="{C3380CC4-5D6E-409C-BE32-E72D297353CC}">
              <c16:uniqueId val="{00000004-9A6B-438D-A0AF-189408FBAAE9}"/>
            </c:ext>
          </c:extLst>
        </c:ser>
        <c:dLbls>
          <c:showLegendKey val="0"/>
          <c:showVal val="1"/>
          <c:showCatName val="0"/>
          <c:showSerName val="0"/>
          <c:showPercent val="0"/>
          <c:showBubbleSize val="0"/>
        </c:dLbls>
        <c:gapWidth val="75"/>
        <c:shape val="box"/>
        <c:axId val="-941134416"/>
        <c:axId val="-941132240"/>
        <c:axId val="0"/>
      </c:bar3DChart>
      <c:catAx>
        <c:axId val="-941134416"/>
        <c:scaling>
          <c:orientation val="minMax"/>
        </c:scaling>
        <c:delete val="1"/>
        <c:axPos val="l"/>
        <c:numFmt formatCode="General" sourceLinked="1"/>
        <c:majorTickMark val="none"/>
        <c:minorTickMark val="none"/>
        <c:tickLblPos val="nextTo"/>
        <c:crossAx val="-941132240"/>
        <c:crosses val="autoZero"/>
        <c:auto val="1"/>
        <c:lblAlgn val="ctr"/>
        <c:lblOffset val="100"/>
        <c:noMultiLvlLbl val="0"/>
      </c:catAx>
      <c:valAx>
        <c:axId val="-941132240"/>
        <c:scaling>
          <c:orientation val="minMax"/>
        </c:scaling>
        <c:delete val="1"/>
        <c:axPos val="b"/>
        <c:numFmt formatCode="0" sourceLinked="1"/>
        <c:majorTickMark val="none"/>
        <c:minorTickMark val="none"/>
        <c:tickLblPos val="nextTo"/>
        <c:crossAx val="-941134416"/>
        <c:crosses val="autoZero"/>
        <c:crossBetween val="between"/>
      </c:valAx>
      <c:spPr>
        <a:noFill/>
        <a:ln>
          <a:noFill/>
        </a:ln>
        <a:effectLst/>
      </c:spPr>
    </c:plotArea>
    <c:legend>
      <c:legendPos val="b"/>
      <c:layout>
        <c:manualLayout>
          <c:xMode val="edge"/>
          <c:yMode val="edge"/>
          <c:x val="2.2222222222222223E-2"/>
          <c:y val="0.71022528433945753"/>
          <c:w val="0.9"/>
          <c:h val="0.1508858267716535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50668631981296952"/>
          <c:y val="3.7779123018641171E-3"/>
          <c:w val="0.45944816268445388"/>
          <c:h val="0.77981880894621536"/>
        </c:manualLayout>
      </c:layout>
      <c:bar3DChart>
        <c:barDir val="bar"/>
        <c:grouping val="clustered"/>
        <c:varyColors val="0"/>
        <c:ser>
          <c:idx val="0"/>
          <c:order val="0"/>
          <c:tx>
            <c:strRef>
              <c:f>'PES-FM-001'!$AF$32</c:f>
              <c:strCache>
                <c:ptCount val="1"/>
                <c:pt idx="0">
                  <c:v>Ejecutado</c:v>
                </c:pt>
              </c:strCache>
            </c:strRef>
          </c:tx>
          <c:spPr>
            <a:solidFill>
              <a:schemeClr val="accent2"/>
            </a:solidFill>
            <a:ln>
              <a:noFill/>
            </a:ln>
            <a:effectLst/>
            <a:sp3d/>
          </c:spPr>
          <c:invertIfNegative val="0"/>
          <c:dLbls>
            <c:dLbl>
              <c:idx val="0"/>
              <c:layout>
                <c:manualLayout>
                  <c:x val="-4.1352495665099964E-2"/>
                  <c:y val="3.91588916738630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80-45C5-9567-307F078DCC17}"/>
                </c:ext>
              </c:extLst>
            </c:dLbl>
            <c:dLbl>
              <c:idx val="1"/>
              <c:layout>
                <c:manualLayout>
                  <c:x val="-5.0058284226173803E-2"/>
                  <c:y val="3.91588916738634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80-45C5-9567-307F078DCC1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'PES-FM-001'!$AE$33:$AE$34</c:f>
              <c:strCache>
                <c:ptCount val="2"/>
                <c:pt idx="0">
                  <c:v>CUMPLIMIENTO  DE LAS ACTIVIDADES  PARA FOMENTAR EL USO Y APROPIACIÓN DE LAS HERRAMIENTAS TECNOLÓGICAS DE LA ENTIDAD.</c:v>
                </c:pt>
                <c:pt idx="1">
                  <c:v>CUMPLIMIENTO DE LAS ACCIONES DEL PLAN ESTRATÉGICO DE TECNOLOGÍAS DE LA INFORMACIÓN</c:v>
                </c:pt>
              </c:strCache>
            </c:strRef>
          </c:cat>
          <c:val>
            <c:numRef>
              <c:f>'PES-FM-001'!$AF$33:$AF$34</c:f>
              <c:numCache>
                <c:formatCode>General</c:formatCode>
                <c:ptCount val="2"/>
                <c:pt idx="0">
                  <c:v>3</c:v>
                </c:pt>
                <c:pt idx="1">
                  <c:v>15</c:v>
                </c:pt>
              </c:numCache>
            </c:numRef>
          </c:val>
          <c:extLst>
            <c:ext xmlns:c16="http://schemas.microsoft.com/office/drawing/2014/chart" uri="{C3380CC4-5D6E-409C-BE32-E72D297353CC}">
              <c16:uniqueId val="{00000002-0180-45C5-9567-307F078DCC17}"/>
            </c:ext>
          </c:extLst>
        </c:ser>
        <c:ser>
          <c:idx val="1"/>
          <c:order val="1"/>
          <c:tx>
            <c:strRef>
              <c:f>'PES-FM-001'!$AG$32</c:f>
              <c:strCache>
                <c:ptCount val="1"/>
                <c:pt idx="0">
                  <c:v>Programado </c:v>
                </c:pt>
              </c:strCache>
            </c:strRef>
          </c:tx>
          <c:spPr>
            <a:solidFill>
              <a:schemeClr val="accent4"/>
            </a:solidFill>
            <a:ln>
              <a:noFill/>
            </a:ln>
            <a:effectLst/>
            <a:sp3d/>
          </c:spPr>
          <c:invertIfNegative val="0"/>
          <c:dLbls>
            <c:dLbl>
              <c:idx val="0"/>
              <c:layout>
                <c:manualLayout>
                  <c:x val="-4.3528942805368384E-2"/>
                  <c:y val="3.91588916738637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80-45C5-9567-307F078DCC17}"/>
                </c:ext>
              </c:extLst>
            </c:dLbl>
            <c:dLbl>
              <c:idx val="1"/>
              <c:layout>
                <c:manualLayout>
                  <c:x val="-7.8352097049663103E-2"/>
                  <c:y val="3.91588916738634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80-45C5-9567-307F078DCC1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'PES-FM-001'!$AE$33:$AE$34</c:f>
              <c:strCache>
                <c:ptCount val="2"/>
                <c:pt idx="0">
                  <c:v>CUMPLIMIENTO  DE LAS ACTIVIDADES  PARA FOMENTAR EL USO Y APROPIACIÓN DE LAS HERRAMIENTAS TECNOLÓGICAS DE LA ENTIDAD.</c:v>
                </c:pt>
                <c:pt idx="1">
                  <c:v>CUMPLIMIENTO DE LAS ACCIONES DEL PLAN ESTRATÉGICO DE TECNOLOGÍAS DE LA INFORMACIÓN</c:v>
                </c:pt>
              </c:strCache>
            </c:strRef>
          </c:cat>
          <c:val>
            <c:numRef>
              <c:f>'PES-FM-001'!$AG$33:$AG$34</c:f>
              <c:numCache>
                <c:formatCode>General</c:formatCode>
                <c:ptCount val="2"/>
                <c:pt idx="0">
                  <c:v>3</c:v>
                </c:pt>
                <c:pt idx="1">
                  <c:v>20</c:v>
                </c:pt>
              </c:numCache>
            </c:numRef>
          </c:val>
          <c:extLst>
            <c:ext xmlns:c16="http://schemas.microsoft.com/office/drawing/2014/chart" uri="{C3380CC4-5D6E-409C-BE32-E72D297353CC}">
              <c16:uniqueId val="{00000005-0180-45C5-9567-307F078DCC17}"/>
            </c:ext>
          </c:extLst>
        </c:ser>
        <c:ser>
          <c:idx val="2"/>
          <c:order val="2"/>
          <c:tx>
            <c:strRef>
              <c:f>'PES-FM-001'!$AH$32</c:f>
              <c:strCache>
                <c:ptCount val="1"/>
                <c:pt idx="0">
                  <c:v>Resultado </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'PES-FM-001'!$AE$33:$AE$34</c:f>
              <c:strCache>
                <c:ptCount val="2"/>
                <c:pt idx="0">
                  <c:v>CUMPLIMIENTO  DE LAS ACTIVIDADES  PARA FOMENTAR EL USO Y APROPIACIÓN DE LAS HERRAMIENTAS TECNOLÓGICAS DE LA ENTIDAD.</c:v>
                </c:pt>
                <c:pt idx="1">
                  <c:v>CUMPLIMIENTO DE LAS ACCIONES DEL PLAN ESTRATÉGICO DE TECNOLOGÍAS DE LA INFORMACIÓN</c:v>
                </c:pt>
              </c:strCache>
            </c:strRef>
          </c:cat>
          <c:val>
            <c:numRef>
              <c:f>'PES-FM-001'!$AH$33:$AH$34</c:f>
              <c:numCache>
                <c:formatCode>0%</c:formatCode>
                <c:ptCount val="2"/>
                <c:pt idx="0">
                  <c:v>1</c:v>
                </c:pt>
                <c:pt idx="1">
                  <c:v>0.75</c:v>
                </c:pt>
              </c:numCache>
            </c:numRef>
          </c:val>
          <c:extLst>
            <c:ext xmlns:c16="http://schemas.microsoft.com/office/drawing/2014/chart" uri="{C3380CC4-5D6E-409C-BE32-E72D297353CC}">
              <c16:uniqueId val="{00000006-0180-45C5-9567-307F078DCC17}"/>
            </c:ext>
          </c:extLst>
        </c:ser>
        <c:dLbls>
          <c:showLegendKey val="0"/>
          <c:showVal val="1"/>
          <c:showCatName val="0"/>
          <c:showSerName val="0"/>
          <c:showPercent val="0"/>
          <c:showBubbleSize val="0"/>
        </c:dLbls>
        <c:gapWidth val="150"/>
        <c:shape val="box"/>
        <c:axId val="-947665824"/>
        <c:axId val="-947669088"/>
        <c:axId val="0"/>
      </c:bar3DChart>
      <c:catAx>
        <c:axId val="-9476658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947669088"/>
        <c:crosses val="autoZero"/>
        <c:auto val="1"/>
        <c:lblAlgn val="ctr"/>
        <c:lblOffset val="100"/>
        <c:noMultiLvlLbl val="0"/>
      </c:catAx>
      <c:valAx>
        <c:axId val="-947669088"/>
        <c:scaling>
          <c:orientation val="minMax"/>
        </c:scaling>
        <c:delete val="1"/>
        <c:axPos val="b"/>
        <c:numFmt formatCode="General" sourceLinked="1"/>
        <c:majorTickMark val="none"/>
        <c:minorTickMark val="none"/>
        <c:tickLblPos val="nextTo"/>
        <c:crossAx val="-947665824"/>
        <c:crosses val="autoZero"/>
        <c:crossBetween val="between"/>
      </c:valAx>
      <c:spPr>
        <a:noFill/>
        <a:ln>
          <a:noFill/>
        </a:ln>
        <a:effectLst/>
      </c:spPr>
    </c:plotArea>
    <c:legend>
      <c:legendPos val="b"/>
      <c:layout>
        <c:manualLayout>
          <c:xMode val="edge"/>
          <c:yMode val="edge"/>
          <c:x val="0.1454852088995095"/>
          <c:y val="0.70891376626211733"/>
          <c:w val="0.70467668792044413"/>
          <c:h val="9.920766453595017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3756867891513562"/>
          <c:y val="4.6296296296296294E-3"/>
          <c:w val="0.53309798775153105"/>
          <c:h val="0.68542359288422283"/>
        </c:manualLayout>
      </c:layout>
      <c:bar3DChart>
        <c:barDir val="bar"/>
        <c:grouping val="clustered"/>
        <c:varyColors val="0"/>
        <c:ser>
          <c:idx val="0"/>
          <c:order val="0"/>
          <c:tx>
            <c:strRef>
              <c:f>'PES-FM-001'!$AD$32</c:f>
              <c:strCache>
                <c:ptCount val="1"/>
                <c:pt idx="0">
                  <c:v>Total de kms/carril de
 impacto priorizados</c:v>
                </c:pt>
              </c:strCache>
            </c:strRef>
          </c:tx>
          <c:spPr>
            <a:solidFill>
              <a:schemeClr val="accent2"/>
            </a:solidFill>
            <a:ln>
              <a:noFill/>
            </a:ln>
            <a:effectLst/>
            <a:sp3d/>
          </c:spPr>
          <c:invertIfNegative val="0"/>
          <c:dLbls>
            <c:dLbl>
              <c:idx val="0"/>
              <c:layout>
                <c:manualLayout>
                  <c:x val="-0.13611122047244095"/>
                  <c:y val="1.3888888888888888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0.10552777777777775"/>
                      <c:h val="0.11152777777777778"/>
                    </c:manualLayout>
                  </c15:layout>
                </c:ext>
                <c:ext xmlns:c16="http://schemas.microsoft.com/office/drawing/2014/chart" uri="{C3380CC4-5D6E-409C-BE32-E72D297353CC}">
                  <c16:uniqueId val="{00000000-E754-4E03-B5EA-6464A8D0211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'PES-FM-001'!$AC$33</c:f>
              <c:strCache>
                <c:ptCount val="1"/>
                <c:pt idx="0">
                  <c:v>INTERVENCIONES PRIORIZADAS PARA MISIONALIDAD</c:v>
                </c:pt>
              </c:strCache>
            </c:strRef>
          </c:cat>
          <c:val>
            <c:numRef>
              <c:f>'PES-FM-001'!$AD$33</c:f>
              <c:numCache>
                <c:formatCode>General</c:formatCode>
                <c:ptCount val="1"/>
                <c:pt idx="0">
                  <c:v>77.94</c:v>
                </c:pt>
              </c:numCache>
            </c:numRef>
          </c:val>
          <c:extLst>
            <c:ext xmlns:c16="http://schemas.microsoft.com/office/drawing/2014/chart" uri="{C3380CC4-5D6E-409C-BE32-E72D297353CC}">
              <c16:uniqueId val="{00000001-E754-4E03-B5EA-6464A8D02116}"/>
            </c:ext>
          </c:extLst>
        </c:ser>
        <c:ser>
          <c:idx val="1"/>
          <c:order val="1"/>
          <c:tx>
            <c:strRef>
              <c:f>'PES-FM-001'!$AE$32</c:f>
              <c:strCache>
                <c:ptCount val="1"/>
                <c:pt idx="0">
                  <c:v>Meta  programada 
anual para priorización</c:v>
                </c:pt>
              </c:strCache>
            </c:strRef>
          </c:tx>
          <c:spPr>
            <a:solidFill>
              <a:schemeClr val="accent4"/>
            </a:solidFill>
            <a:ln>
              <a:noFill/>
            </a:ln>
            <a:effectLst/>
            <a:sp3d/>
          </c:spPr>
          <c:invertIfNegative val="0"/>
          <c:dLbls>
            <c:dLbl>
              <c:idx val="0"/>
              <c:layout>
                <c:manualLayout>
                  <c:x val="-0.10833333333333323"/>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54-4E03-B5EA-6464A8D0211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'PES-FM-001'!$AC$33</c:f>
              <c:strCache>
                <c:ptCount val="1"/>
                <c:pt idx="0">
                  <c:v>INTERVENCIONES PRIORIZADAS PARA MISIONALIDAD</c:v>
                </c:pt>
              </c:strCache>
            </c:strRef>
          </c:cat>
          <c:val>
            <c:numRef>
              <c:f>'PES-FM-001'!$AE$33</c:f>
              <c:numCache>
                <c:formatCode>General</c:formatCode>
                <c:ptCount val="1"/>
                <c:pt idx="0">
                  <c:v>75</c:v>
                </c:pt>
              </c:numCache>
            </c:numRef>
          </c:val>
          <c:extLst>
            <c:ext xmlns:c16="http://schemas.microsoft.com/office/drawing/2014/chart" uri="{C3380CC4-5D6E-409C-BE32-E72D297353CC}">
              <c16:uniqueId val="{00000003-E754-4E03-B5EA-6464A8D02116}"/>
            </c:ext>
          </c:extLst>
        </c:ser>
        <c:ser>
          <c:idx val="2"/>
          <c:order val="2"/>
          <c:tx>
            <c:strRef>
              <c:f>'PES-FM-001'!$AF$32</c:f>
              <c:strCache>
                <c:ptCount val="1"/>
                <c:pt idx="0">
                  <c:v>Resultado</c:v>
                </c:pt>
              </c:strCache>
            </c:strRef>
          </c:tx>
          <c:spPr>
            <a:solidFill>
              <a:schemeClr val="accent6"/>
            </a:solidFill>
            <a:ln>
              <a:noFill/>
            </a:ln>
            <a:effectLst/>
            <a:sp3d/>
          </c:spPr>
          <c:invertIfNegative val="0"/>
          <c:dLbls>
            <c:dLbl>
              <c:idx val="0"/>
              <c:layout>
                <c:manualLayout>
                  <c:x val="2.7777777777777676E-2"/>
                  <c:y val="-1.3888888888888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96-4B60-A62B-290390CA3E6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'PES-FM-001'!$AC$33</c:f>
              <c:strCache>
                <c:ptCount val="1"/>
                <c:pt idx="0">
                  <c:v>INTERVENCIONES PRIORIZADAS PARA MISIONALIDAD</c:v>
                </c:pt>
              </c:strCache>
            </c:strRef>
          </c:cat>
          <c:val>
            <c:numRef>
              <c:f>'PES-FM-001'!$AF$33</c:f>
              <c:numCache>
                <c:formatCode>0%</c:formatCode>
                <c:ptCount val="1"/>
                <c:pt idx="0">
                  <c:v>1.0391999999999999</c:v>
                </c:pt>
              </c:numCache>
            </c:numRef>
          </c:val>
          <c:extLst>
            <c:ext xmlns:c16="http://schemas.microsoft.com/office/drawing/2014/chart" uri="{C3380CC4-5D6E-409C-BE32-E72D297353CC}">
              <c16:uniqueId val="{00000004-E754-4E03-B5EA-6464A8D02116}"/>
            </c:ext>
          </c:extLst>
        </c:ser>
        <c:dLbls>
          <c:showLegendKey val="0"/>
          <c:showVal val="1"/>
          <c:showCatName val="0"/>
          <c:showSerName val="0"/>
          <c:showPercent val="0"/>
          <c:showBubbleSize val="0"/>
        </c:dLbls>
        <c:gapWidth val="75"/>
        <c:shape val="box"/>
        <c:axId val="-947673440"/>
        <c:axId val="-947674528"/>
        <c:axId val="0"/>
      </c:bar3DChart>
      <c:catAx>
        <c:axId val="-9476734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947674528"/>
        <c:crosses val="autoZero"/>
        <c:auto val="1"/>
        <c:lblAlgn val="ctr"/>
        <c:lblOffset val="100"/>
        <c:noMultiLvlLbl val="0"/>
      </c:catAx>
      <c:valAx>
        <c:axId val="-947674528"/>
        <c:scaling>
          <c:orientation val="minMax"/>
        </c:scaling>
        <c:delete val="1"/>
        <c:axPos val="b"/>
        <c:numFmt formatCode="General" sourceLinked="1"/>
        <c:majorTickMark val="none"/>
        <c:minorTickMark val="none"/>
        <c:tickLblPos val="nextTo"/>
        <c:crossAx val="-947673440"/>
        <c:crosses val="autoZero"/>
        <c:crossBetween val="between"/>
      </c:valAx>
      <c:spPr>
        <a:noFill/>
        <a:ln>
          <a:noFill/>
        </a:ln>
        <a:effectLst/>
      </c:spPr>
    </c:plotArea>
    <c:legend>
      <c:legendPos val="b"/>
      <c:layout>
        <c:manualLayout>
          <c:xMode val="edge"/>
          <c:yMode val="edge"/>
          <c:x val="7.2222222222222215E-2"/>
          <c:y val="0.68244750656167974"/>
          <c:w val="0.9"/>
          <c:h val="0.1508858267716535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'PIV-IND-002 V4'!$AF$32</c:f>
              <c:strCache>
                <c:ptCount val="1"/>
                <c:pt idx="0">
                  <c:v>Segmentos viales con visita
 de seguimiento (CC y RH)</c:v>
                </c:pt>
              </c:strCache>
            </c:strRef>
          </c:tx>
          <c:spPr>
            <a:solidFill>
              <a:schemeClr val="accent2"/>
            </a:solidFill>
            <a:ln>
              <a:noFill/>
            </a:ln>
            <a:effectLst/>
            <a:sp3d/>
          </c:spPr>
          <c:invertIfNegative val="0"/>
          <c:dLbls>
            <c:dLbl>
              <c:idx val="0"/>
              <c:layout>
                <c:manualLayout>
                  <c:x val="-0.11388888888888898"/>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0B-4A7C-8321-2EA7D5524C3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'PIV-IND-002 V4'!$AE$33</c:f>
              <c:strCache>
                <c:ptCount val="1"/>
                <c:pt idx="0">
                  <c:v>SEGUIMIENTO A INTERVENCIONES  EJECUTADAS</c:v>
                </c:pt>
              </c:strCache>
            </c:strRef>
          </c:cat>
          <c:val>
            <c:numRef>
              <c:f>'PIV-IND-002 V4'!$AF$33</c:f>
              <c:numCache>
                <c:formatCode>0</c:formatCode>
                <c:ptCount val="1"/>
                <c:pt idx="0">
                  <c:v>372</c:v>
                </c:pt>
              </c:numCache>
            </c:numRef>
          </c:val>
          <c:extLst>
            <c:ext xmlns:c16="http://schemas.microsoft.com/office/drawing/2014/chart" uri="{C3380CC4-5D6E-409C-BE32-E72D297353CC}">
              <c16:uniqueId val="{00000001-950B-4A7C-8321-2EA7D5524C3C}"/>
            </c:ext>
          </c:extLst>
        </c:ser>
        <c:ser>
          <c:idx val="1"/>
          <c:order val="1"/>
          <c:tx>
            <c:strRef>
              <c:f>'PIV-IND-002 V4'!$AG$32</c:f>
              <c:strCache>
                <c:ptCount val="1"/>
                <c:pt idx="0">
                  <c:v>Segmentos viales programados
 para seguimiento</c:v>
                </c:pt>
              </c:strCache>
            </c:strRef>
          </c:tx>
          <c:spPr>
            <a:solidFill>
              <a:schemeClr val="accent4"/>
            </a:solidFill>
            <a:ln>
              <a:noFill/>
            </a:ln>
            <a:effectLst/>
            <a:sp3d/>
          </c:spPr>
          <c:invertIfNegative val="0"/>
          <c:dLbls>
            <c:dLbl>
              <c:idx val="0"/>
              <c:layout>
                <c:manualLayout>
                  <c:x val="-0.10833333333333343"/>
                  <c:y val="-4.62962962962967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0B-4A7C-8321-2EA7D5524C3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'PIV-IND-002 V4'!$AE$33</c:f>
              <c:strCache>
                <c:ptCount val="1"/>
                <c:pt idx="0">
                  <c:v>SEGUIMIENTO A INTERVENCIONES  EJECUTADAS</c:v>
                </c:pt>
              </c:strCache>
            </c:strRef>
          </c:cat>
          <c:val>
            <c:numRef>
              <c:f>'PIV-IND-002 V4'!$AG$33</c:f>
              <c:numCache>
                <c:formatCode>_(* #,##0_);_(* \(#,##0\);_(* "-"_);_(@_)</c:formatCode>
                <c:ptCount val="1"/>
                <c:pt idx="0">
                  <c:v>370</c:v>
                </c:pt>
              </c:numCache>
            </c:numRef>
          </c:val>
          <c:extLst>
            <c:ext xmlns:c16="http://schemas.microsoft.com/office/drawing/2014/chart" uri="{C3380CC4-5D6E-409C-BE32-E72D297353CC}">
              <c16:uniqueId val="{00000003-950B-4A7C-8321-2EA7D5524C3C}"/>
            </c:ext>
          </c:extLst>
        </c:ser>
        <c:ser>
          <c:idx val="2"/>
          <c:order val="2"/>
          <c:tx>
            <c:strRef>
              <c:f>'PIV-IND-002 V4'!$AH$32</c:f>
              <c:strCache>
                <c:ptCount val="1"/>
                <c:pt idx="0">
                  <c:v>Resultado</c:v>
                </c:pt>
              </c:strCache>
            </c:strRef>
          </c:tx>
          <c:spPr>
            <a:solidFill>
              <a:schemeClr val="accent6"/>
            </a:solidFill>
            <a:ln>
              <a:noFill/>
            </a:ln>
            <a:effectLst/>
            <a:sp3d/>
          </c:spPr>
          <c:invertIfNegative val="0"/>
          <c:dLbls>
            <c:dLbl>
              <c:idx val="0"/>
              <c:layout>
                <c:manualLayout>
                  <c:x val="4.4444444444444446E-2"/>
                  <c:y val="-4.24377813600666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71-4B46-8F8F-A3D75335BB3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'PIV-IND-002 V4'!$AE$33</c:f>
              <c:strCache>
                <c:ptCount val="1"/>
                <c:pt idx="0">
                  <c:v>SEGUIMIENTO A INTERVENCIONES  EJECUTADAS</c:v>
                </c:pt>
              </c:strCache>
            </c:strRef>
          </c:cat>
          <c:val>
            <c:numRef>
              <c:f>'PIV-IND-002 V4'!$AH$33</c:f>
              <c:numCache>
                <c:formatCode>0%</c:formatCode>
                <c:ptCount val="1"/>
                <c:pt idx="0">
                  <c:v>1.0054054054054054</c:v>
                </c:pt>
              </c:numCache>
            </c:numRef>
          </c:val>
          <c:extLst>
            <c:ext xmlns:c16="http://schemas.microsoft.com/office/drawing/2014/chart" uri="{C3380CC4-5D6E-409C-BE32-E72D297353CC}">
              <c16:uniqueId val="{00000004-950B-4A7C-8321-2EA7D5524C3C}"/>
            </c:ext>
          </c:extLst>
        </c:ser>
        <c:dLbls>
          <c:showLegendKey val="0"/>
          <c:showVal val="1"/>
          <c:showCatName val="0"/>
          <c:showSerName val="0"/>
          <c:showPercent val="0"/>
          <c:showBubbleSize val="0"/>
        </c:dLbls>
        <c:gapWidth val="75"/>
        <c:shape val="box"/>
        <c:axId val="-947668544"/>
        <c:axId val="-947673984"/>
        <c:axId val="0"/>
      </c:bar3DChart>
      <c:catAx>
        <c:axId val="-9476685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947673984"/>
        <c:crosses val="autoZero"/>
        <c:auto val="1"/>
        <c:lblAlgn val="ctr"/>
        <c:lblOffset val="100"/>
        <c:noMultiLvlLbl val="0"/>
      </c:catAx>
      <c:valAx>
        <c:axId val="-947673984"/>
        <c:scaling>
          <c:orientation val="minMax"/>
        </c:scaling>
        <c:delete val="1"/>
        <c:axPos val="b"/>
        <c:numFmt formatCode="0" sourceLinked="1"/>
        <c:majorTickMark val="none"/>
        <c:minorTickMark val="none"/>
        <c:tickLblPos val="nextTo"/>
        <c:crossAx val="-947668544"/>
        <c:crosses val="autoZero"/>
        <c:crossBetween val="between"/>
      </c:valAx>
      <c:spPr>
        <a:noFill/>
        <a:ln>
          <a:noFill/>
        </a:ln>
        <a:effectLst/>
      </c:spPr>
    </c:plotArea>
    <c:legend>
      <c:legendPos val="b"/>
      <c:layout>
        <c:manualLayout>
          <c:xMode val="edge"/>
          <c:yMode val="edge"/>
          <c:x val="0"/>
          <c:y val="0.63709718576844565"/>
          <c:w val="0.96829177602799654"/>
          <c:h val="0.2332731846019247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'[PIV-IND-003-V2_Intervenciones_priorizadas_en_la_malla_vial_rural.xlsx]PES-FM-001'!$AD$32</c:f>
              <c:strCache>
                <c:ptCount val="1"/>
                <c:pt idx="0">
                  <c:v>Total de kms/carril de
impacto priorizados</c:v>
                </c:pt>
              </c:strCache>
            </c:strRef>
          </c:tx>
          <c:spPr>
            <a:solidFill>
              <a:schemeClr val="accent2"/>
            </a:solidFill>
            <a:ln>
              <a:noFill/>
            </a:ln>
            <a:effectLst/>
            <a:sp3d/>
          </c:spPr>
          <c:invertIfNegative val="0"/>
          <c:dLbls>
            <c:dLbl>
              <c:idx val="0"/>
              <c:layout>
                <c:manualLayout>
                  <c:x val="-0.13333333333333344"/>
                  <c:y val="1.8518518518518517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0.13094444444444445"/>
                      <c:h val="0.11099555263925343"/>
                    </c:manualLayout>
                  </c15:layout>
                </c:ext>
                <c:ext xmlns:c16="http://schemas.microsoft.com/office/drawing/2014/chart" uri="{C3380CC4-5D6E-409C-BE32-E72D297353CC}">
                  <c16:uniqueId val="{00000000-8EA4-43F2-99F3-7F826396272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'[PIV-IND-003-V2_Intervenciones_priorizadas_en_la_malla_vial_rural.xlsx]PES-FM-001'!$AC$33</c:f>
              <c:strCache>
                <c:ptCount val="1"/>
                <c:pt idx="0">
                  <c:v>NTERVENCIONES PRIORIZADAS EN LA MALLA VIAL RURAL</c:v>
                </c:pt>
              </c:strCache>
            </c:strRef>
          </c:cat>
          <c:val>
            <c:numRef>
              <c:f>'[PIV-IND-003-V2_Intervenciones_priorizadas_en_la_malla_vial_rural.xlsx]PES-FM-001'!$AD$33</c:f>
              <c:numCache>
                <c:formatCode>0.00</c:formatCode>
                <c:ptCount val="1"/>
                <c:pt idx="0">
                  <c:v>13.59</c:v>
                </c:pt>
              </c:numCache>
            </c:numRef>
          </c:val>
          <c:extLst>
            <c:ext xmlns:c16="http://schemas.microsoft.com/office/drawing/2014/chart" uri="{C3380CC4-5D6E-409C-BE32-E72D297353CC}">
              <c16:uniqueId val="{00000001-8EA4-43F2-99F3-7F826396272F}"/>
            </c:ext>
          </c:extLst>
        </c:ser>
        <c:ser>
          <c:idx val="1"/>
          <c:order val="1"/>
          <c:tx>
            <c:strRef>
              <c:f>'[PIV-IND-003-V2_Intervenciones_priorizadas_en_la_malla_vial_rural.xlsx]PES-FM-001'!$AE$32</c:f>
              <c:strCache>
                <c:ptCount val="1"/>
                <c:pt idx="0">
                  <c:v>Meta  programada anual
 para priorización</c:v>
                </c:pt>
              </c:strCache>
            </c:strRef>
          </c:tx>
          <c:spPr>
            <a:solidFill>
              <a:schemeClr val="accent4"/>
            </a:solidFill>
            <a:ln>
              <a:noFill/>
            </a:ln>
            <a:effectLst/>
            <a:sp3d/>
          </c:spPr>
          <c:invertIfNegative val="0"/>
          <c:dLbls>
            <c:dLbl>
              <c:idx val="0"/>
              <c:layout>
                <c:manualLayout>
                  <c:x val="-0.15833333333333344"/>
                  <c:y val="9.25925925925921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A4-43F2-99F3-7F826396272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'[PIV-IND-003-V2_Intervenciones_priorizadas_en_la_malla_vial_rural.xlsx]PES-FM-001'!$AC$33</c:f>
              <c:strCache>
                <c:ptCount val="1"/>
                <c:pt idx="0">
                  <c:v>NTERVENCIONES PRIORIZADAS EN LA MALLA VIAL RURAL</c:v>
                </c:pt>
              </c:strCache>
            </c:strRef>
          </c:cat>
          <c:val>
            <c:numRef>
              <c:f>'[PIV-IND-003-V2_Intervenciones_priorizadas_en_la_malla_vial_rural.xlsx]PES-FM-001'!$AE$33</c:f>
              <c:numCache>
                <c:formatCode>0.00</c:formatCode>
                <c:ptCount val="1"/>
                <c:pt idx="0">
                  <c:v>11.57</c:v>
                </c:pt>
              </c:numCache>
            </c:numRef>
          </c:val>
          <c:extLst>
            <c:ext xmlns:c16="http://schemas.microsoft.com/office/drawing/2014/chart" uri="{C3380CC4-5D6E-409C-BE32-E72D297353CC}">
              <c16:uniqueId val="{00000003-8EA4-43F2-99F3-7F826396272F}"/>
            </c:ext>
          </c:extLst>
        </c:ser>
        <c:ser>
          <c:idx val="2"/>
          <c:order val="2"/>
          <c:tx>
            <c:strRef>
              <c:f>'[PIV-IND-003-V2_Intervenciones_priorizadas_en_la_malla_vial_rural.xlsx]PES-FM-001'!$AF$32</c:f>
              <c:strCache>
                <c:ptCount val="1"/>
                <c:pt idx="0">
                  <c:v>Resultado </c:v>
                </c:pt>
              </c:strCache>
            </c:strRef>
          </c:tx>
          <c:spPr>
            <a:solidFill>
              <a:schemeClr val="accent6"/>
            </a:solidFill>
            <a:ln>
              <a:noFill/>
            </a:ln>
            <a:effectLst/>
            <a:sp3d/>
          </c:spPr>
          <c:invertIfNegative val="0"/>
          <c:dLbls>
            <c:dLbl>
              <c:idx val="0"/>
              <c:layout>
                <c:manualLayout>
                  <c:x val="2.777777777777767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BC-418B-825F-430C07E0286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'[PIV-IND-003-V2_Intervenciones_priorizadas_en_la_malla_vial_rural.xlsx]PES-FM-001'!$AC$33</c:f>
              <c:strCache>
                <c:ptCount val="1"/>
                <c:pt idx="0">
                  <c:v>NTERVENCIONES PRIORIZADAS EN LA MALLA VIAL RURAL</c:v>
                </c:pt>
              </c:strCache>
            </c:strRef>
          </c:cat>
          <c:val>
            <c:numRef>
              <c:f>'[PIV-IND-003-V2_Intervenciones_priorizadas_en_la_malla_vial_rural.xlsx]PES-FM-001'!$AF$33</c:f>
              <c:numCache>
                <c:formatCode>0%</c:formatCode>
                <c:ptCount val="1"/>
                <c:pt idx="0">
                  <c:v>1.1745894554883318</c:v>
                </c:pt>
              </c:numCache>
            </c:numRef>
          </c:val>
          <c:extLst>
            <c:ext xmlns:c16="http://schemas.microsoft.com/office/drawing/2014/chart" uri="{C3380CC4-5D6E-409C-BE32-E72D297353CC}">
              <c16:uniqueId val="{00000004-8EA4-43F2-99F3-7F826396272F}"/>
            </c:ext>
          </c:extLst>
        </c:ser>
        <c:dLbls>
          <c:showLegendKey val="0"/>
          <c:showVal val="1"/>
          <c:showCatName val="0"/>
          <c:showSerName val="0"/>
          <c:showPercent val="0"/>
          <c:showBubbleSize val="0"/>
        </c:dLbls>
        <c:gapWidth val="75"/>
        <c:shape val="box"/>
        <c:axId val="-947677792"/>
        <c:axId val="-947670720"/>
        <c:axId val="0"/>
      </c:bar3DChart>
      <c:catAx>
        <c:axId val="-9476777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947670720"/>
        <c:crosses val="autoZero"/>
        <c:auto val="1"/>
        <c:lblAlgn val="ctr"/>
        <c:lblOffset val="100"/>
        <c:noMultiLvlLbl val="0"/>
      </c:catAx>
      <c:valAx>
        <c:axId val="-947670720"/>
        <c:scaling>
          <c:orientation val="minMax"/>
        </c:scaling>
        <c:delete val="1"/>
        <c:axPos val="b"/>
        <c:numFmt formatCode="0.00" sourceLinked="1"/>
        <c:majorTickMark val="none"/>
        <c:minorTickMark val="none"/>
        <c:tickLblPos val="nextTo"/>
        <c:crossAx val="-947677792"/>
        <c:crosses val="autoZero"/>
        <c:crossBetween val="between"/>
      </c:valAx>
      <c:spPr>
        <a:noFill/>
        <a:ln>
          <a:noFill/>
        </a:ln>
        <a:effectLst/>
      </c:spPr>
    </c:plotArea>
    <c:legend>
      <c:legendPos val="b"/>
      <c:layout>
        <c:manualLayout>
          <c:xMode val="edge"/>
          <c:yMode val="edge"/>
          <c:x val="0"/>
          <c:y val="0.73726742490522013"/>
          <c:w val="0.96203499562554684"/>
          <c:h val="0.1284733158355205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'PES-FM-001'!$AE$32</c:f>
              <c:strCache>
                <c:ptCount val="1"/>
                <c:pt idx="0">
                  <c:v>Total de kms/carril 
de impacto priorizados</c:v>
                </c:pt>
              </c:strCache>
            </c:strRef>
          </c:tx>
          <c:spPr>
            <a:solidFill>
              <a:schemeClr val="accent2"/>
            </a:solidFill>
            <a:ln>
              <a:noFill/>
            </a:ln>
            <a:effectLst/>
            <a:sp3d/>
          </c:spPr>
          <c:invertIfNegative val="0"/>
          <c:dLbls>
            <c:dLbl>
              <c:idx val="0"/>
              <c:layout>
                <c:manualLayout>
                  <c:x val="-0.12222222222222233"/>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B9-42E1-9143-F32E37D832F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'PES-FM-001'!$AD$33</c:f>
              <c:strCache>
                <c:ptCount val="1"/>
                <c:pt idx="0">
                  <c:v>INTERVENCIONES 
PRIORIZADAS DE CICLORUTAS</c:v>
                </c:pt>
              </c:strCache>
            </c:strRef>
          </c:cat>
          <c:val>
            <c:numRef>
              <c:f>'PES-FM-001'!$AE$33</c:f>
              <c:numCache>
                <c:formatCode>0.00</c:formatCode>
                <c:ptCount val="1"/>
                <c:pt idx="0">
                  <c:v>4.2699999999999996</c:v>
                </c:pt>
              </c:numCache>
            </c:numRef>
          </c:val>
          <c:extLst>
            <c:ext xmlns:c16="http://schemas.microsoft.com/office/drawing/2014/chart" uri="{C3380CC4-5D6E-409C-BE32-E72D297353CC}">
              <c16:uniqueId val="{00000001-E8B9-42E1-9143-F32E37D832F7}"/>
            </c:ext>
          </c:extLst>
        </c:ser>
        <c:ser>
          <c:idx val="1"/>
          <c:order val="1"/>
          <c:tx>
            <c:strRef>
              <c:f>'PES-FM-001'!$AF$32</c:f>
              <c:strCache>
                <c:ptCount val="1"/>
                <c:pt idx="0">
                  <c:v>Meta  programada
anual para priorización</c:v>
                </c:pt>
              </c:strCache>
            </c:strRef>
          </c:tx>
          <c:spPr>
            <a:solidFill>
              <a:schemeClr val="accent4"/>
            </a:solidFill>
            <a:ln>
              <a:noFill/>
            </a:ln>
            <a:effectLst/>
            <a:sp3d/>
          </c:spPr>
          <c:invertIfNegative val="0"/>
          <c:dLbls>
            <c:dLbl>
              <c:idx val="0"/>
              <c:layout>
                <c:manualLayout>
                  <c:x val="-0.12222222222222233"/>
                  <c:y val="-1.8518518518518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B9-42E1-9143-F32E37D832F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'PES-FM-001'!$AD$33</c:f>
              <c:strCache>
                <c:ptCount val="1"/>
                <c:pt idx="0">
                  <c:v>INTERVENCIONES 
PRIORIZADAS DE CICLORUTAS</c:v>
                </c:pt>
              </c:strCache>
            </c:strRef>
          </c:cat>
          <c:val>
            <c:numRef>
              <c:f>'PES-FM-001'!$AF$33</c:f>
              <c:numCache>
                <c:formatCode>0.00</c:formatCode>
                <c:ptCount val="1"/>
                <c:pt idx="0">
                  <c:v>4.2699999999999996</c:v>
                </c:pt>
              </c:numCache>
            </c:numRef>
          </c:val>
          <c:extLst>
            <c:ext xmlns:c16="http://schemas.microsoft.com/office/drawing/2014/chart" uri="{C3380CC4-5D6E-409C-BE32-E72D297353CC}">
              <c16:uniqueId val="{00000003-E8B9-42E1-9143-F32E37D832F7}"/>
            </c:ext>
          </c:extLst>
        </c:ser>
        <c:ser>
          <c:idx val="2"/>
          <c:order val="2"/>
          <c:tx>
            <c:strRef>
              <c:f>'PES-FM-001'!$AG$32</c:f>
              <c:strCache>
                <c:ptCount val="1"/>
                <c:pt idx="0">
                  <c:v>Resultado</c:v>
                </c:pt>
              </c:strCache>
            </c:strRef>
          </c:tx>
          <c:spPr>
            <a:solidFill>
              <a:schemeClr val="accent6"/>
            </a:solidFill>
            <a:ln>
              <a:noFill/>
            </a:ln>
            <a:effectLst/>
            <a:sp3d/>
          </c:spPr>
          <c:invertIfNegative val="0"/>
          <c:dLbls>
            <c:dLbl>
              <c:idx val="0"/>
              <c:layout>
                <c:manualLayout>
                  <c:x val="2.7777777777777776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B9-42E1-9143-F32E37D832F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'PES-FM-001'!$AD$33</c:f>
              <c:strCache>
                <c:ptCount val="1"/>
                <c:pt idx="0">
                  <c:v>INTERVENCIONES 
PRIORIZADAS DE CICLORUTAS</c:v>
                </c:pt>
              </c:strCache>
            </c:strRef>
          </c:cat>
          <c:val>
            <c:numRef>
              <c:f>'PES-FM-001'!$AG$33</c:f>
              <c:numCache>
                <c:formatCode>0%</c:formatCode>
                <c:ptCount val="1"/>
                <c:pt idx="0">
                  <c:v>1</c:v>
                </c:pt>
              </c:numCache>
            </c:numRef>
          </c:val>
          <c:extLst>
            <c:ext xmlns:c16="http://schemas.microsoft.com/office/drawing/2014/chart" uri="{C3380CC4-5D6E-409C-BE32-E72D297353CC}">
              <c16:uniqueId val="{00000005-E8B9-42E1-9143-F32E37D832F7}"/>
            </c:ext>
          </c:extLst>
        </c:ser>
        <c:dLbls>
          <c:showLegendKey val="0"/>
          <c:showVal val="1"/>
          <c:showCatName val="0"/>
          <c:showSerName val="0"/>
          <c:showPercent val="0"/>
          <c:showBubbleSize val="0"/>
        </c:dLbls>
        <c:gapWidth val="75"/>
        <c:shape val="box"/>
        <c:axId val="-947671264"/>
        <c:axId val="-947672896"/>
        <c:axId val="0"/>
      </c:bar3DChart>
      <c:catAx>
        <c:axId val="-9476712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947672896"/>
        <c:crosses val="autoZero"/>
        <c:auto val="1"/>
        <c:lblAlgn val="ctr"/>
        <c:lblOffset val="100"/>
        <c:noMultiLvlLbl val="0"/>
      </c:catAx>
      <c:valAx>
        <c:axId val="-947672896"/>
        <c:scaling>
          <c:orientation val="minMax"/>
        </c:scaling>
        <c:delete val="1"/>
        <c:axPos val="b"/>
        <c:numFmt formatCode="0.00" sourceLinked="1"/>
        <c:majorTickMark val="none"/>
        <c:minorTickMark val="none"/>
        <c:tickLblPos val="nextTo"/>
        <c:crossAx val="-947671264"/>
        <c:crosses val="autoZero"/>
        <c:crossBetween val="between"/>
      </c:valAx>
      <c:spPr>
        <a:noFill/>
        <a:ln>
          <a:noFill/>
        </a:ln>
        <a:effectLst/>
      </c:spPr>
    </c:plotArea>
    <c:legend>
      <c:legendPos val="b"/>
      <c:layout>
        <c:manualLayout>
          <c:xMode val="edge"/>
          <c:yMode val="edge"/>
          <c:x val="0"/>
          <c:y val="0.76504520268299792"/>
          <c:w val="0.94608530183727035"/>
          <c:h val="0.1284733158355205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53073A-A707-4992-AD62-895039EDF585}" type="datetimeFigureOut">
              <a:rPr lang="es-CO" smtClean="0"/>
              <a:t>29/04/2020</a:t>
            </a:fld>
            <a:endParaRPr lang="es-CO"/>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s-CO"/>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236B26C-C224-41A2-BCE6-B525CDDF0C53}" type="slidenum">
              <a:rPr lang="es-CO" smtClean="0"/>
              <a:t>‹Nº›</a:t>
            </a:fld>
            <a:endParaRPr lang="es-CO"/>
          </a:p>
        </p:txBody>
      </p:sp>
    </p:spTree>
    <p:extLst>
      <p:ext uri="{BB962C8B-B14F-4D97-AF65-F5344CB8AC3E}">
        <p14:creationId xmlns:p14="http://schemas.microsoft.com/office/powerpoint/2010/main" val="2858109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cs typeface="Calibri"/>
            </a:endParaRPr>
          </a:p>
        </p:txBody>
      </p:sp>
      <p:sp>
        <p:nvSpPr>
          <p:cNvPr id="4" name="Marcador de número de diapositiva 3"/>
          <p:cNvSpPr>
            <a:spLocks noGrp="1"/>
          </p:cNvSpPr>
          <p:nvPr>
            <p:ph type="sldNum" sz="quarter" idx="5"/>
          </p:nvPr>
        </p:nvSpPr>
        <p:spPr/>
        <p:txBody>
          <a:bodyPr/>
          <a:lstStyle/>
          <a:p>
            <a:fld id="{0236B26C-C224-41A2-BCE6-B525CDDF0C53}" type="slidenum">
              <a:rPr lang="es-CO" smtClean="0"/>
              <a:t>10</a:t>
            </a:fld>
            <a:endParaRPr lang="es-CO"/>
          </a:p>
        </p:txBody>
      </p:sp>
    </p:spTree>
    <p:extLst>
      <p:ext uri="{BB962C8B-B14F-4D97-AF65-F5344CB8AC3E}">
        <p14:creationId xmlns:p14="http://schemas.microsoft.com/office/powerpoint/2010/main" val="3677332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
              <a:cs typeface="Calibri"/>
            </a:endParaRPr>
          </a:p>
          <a:p>
            <a:endParaRPr lang="es-CO">
              <a:cs typeface="Calibri"/>
            </a:endParaRPr>
          </a:p>
        </p:txBody>
      </p:sp>
      <p:sp>
        <p:nvSpPr>
          <p:cNvPr id="4" name="Marcador de número de diapositiva 3"/>
          <p:cNvSpPr>
            <a:spLocks noGrp="1"/>
          </p:cNvSpPr>
          <p:nvPr>
            <p:ph type="sldNum" sz="quarter" idx="5"/>
          </p:nvPr>
        </p:nvSpPr>
        <p:spPr/>
        <p:txBody>
          <a:bodyPr/>
          <a:lstStyle/>
          <a:p>
            <a:fld id="{0236B26C-C224-41A2-BCE6-B525CDDF0C53}" type="slidenum">
              <a:rPr lang="es-CO" smtClean="0"/>
              <a:t>30</a:t>
            </a:fld>
            <a:endParaRPr lang="es-CO"/>
          </a:p>
        </p:txBody>
      </p:sp>
    </p:spTree>
    <p:extLst>
      <p:ext uri="{BB962C8B-B14F-4D97-AF65-F5344CB8AC3E}">
        <p14:creationId xmlns:p14="http://schemas.microsoft.com/office/powerpoint/2010/main" val="2252950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cs typeface="Calibri"/>
            </a:endParaRPr>
          </a:p>
        </p:txBody>
      </p:sp>
      <p:sp>
        <p:nvSpPr>
          <p:cNvPr id="4" name="Marcador de número de diapositiva 3"/>
          <p:cNvSpPr>
            <a:spLocks noGrp="1"/>
          </p:cNvSpPr>
          <p:nvPr>
            <p:ph type="sldNum" sz="quarter" idx="5"/>
          </p:nvPr>
        </p:nvSpPr>
        <p:spPr/>
        <p:txBody>
          <a:bodyPr/>
          <a:lstStyle/>
          <a:p>
            <a:fld id="{0236B26C-C224-41A2-BCE6-B525CDDF0C53}" type="slidenum">
              <a:rPr lang="es-CO" smtClean="0"/>
              <a:t>31</a:t>
            </a:fld>
            <a:endParaRPr lang="es-CO"/>
          </a:p>
        </p:txBody>
      </p:sp>
    </p:spTree>
    <p:extLst>
      <p:ext uri="{BB962C8B-B14F-4D97-AF65-F5344CB8AC3E}">
        <p14:creationId xmlns:p14="http://schemas.microsoft.com/office/powerpoint/2010/main" val="2341535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 dirty="0">
              <a:cs typeface="Calibri"/>
            </a:endParaRPr>
          </a:p>
        </p:txBody>
      </p:sp>
      <p:sp>
        <p:nvSpPr>
          <p:cNvPr id="4" name="Marcador de número de diapositiva 3"/>
          <p:cNvSpPr>
            <a:spLocks noGrp="1"/>
          </p:cNvSpPr>
          <p:nvPr>
            <p:ph type="sldNum" sz="quarter" idx="5"/>
          </p:nvPr>
        </p:nvSpPr>
        <p:spPr/>
        <p:txBody>
          <a:bodyPr/>
          <a:lstStyle/>
          <a:p>
            <a:fld id="{0236B26C-C224-41A2-BCE6-B525CDDF0C53}" type="slidenum">
              <a:rPr lang="es-CO" smtClean="0"/>
              <a:t>33</a:t>
            </a:fld>
            <a:endParaRPr lang="es-CO"/>
          </a:p>
        </p:txBody>
      </p:sp>
    </p:spTree>
    <p:extLst>
      <p:ext uri="{BB962C8B-B14F-4D97-AF65-F5344CB8AC3E}">
        <p14:creationId xmlns:p14="http://schemas.microsoft.com/office/powerpoint/2010/main" val="3264209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cs typeface="Calibri"/>
            </a:endParaRPr>
          </a:p>
        </p:txBody>
      </p:sp>
      <p:sp>
        <p:nvSpPr>
          <p:cNvPr id="4" name="Marcador de número de diapositiva 3"/>
          <p:cNvSpPr>
            <a:spLocks noGrp="1"/>
          </p:cNvSpPr>
          <p:nvPr>
            <p:ph type="sldNum" sz="quarter" idx="5"/>
          </p:nvPr>
        </p:nvSpPr>
        <p:spPr/>
        <p:txBody>
          <a:bodyPr/>
          <a:lstStyle/>
          <a:p>
            <a:fld id="{0236B26C-C224-41A2-BCE6-B525CDDF0C53}" type="slidenum">
              <a:rPr lang="es-CO" smtClean="0"/>
              <a:t>34</a:t>
            </a:fld>
            <a:endParaRPr lang="es-CO"/>
          </a:p>
        </p:txBody>
      </p:sp>
    </p:spTree>
    <p:extLst>
      <p:ext uri="{BB962C8B-B14F-4D97-AF65-F5344CB8AC3E}">
        <p14:creationId xmlns:p14="http://schemas.microsoft.com/office/powerpoint/2010/main" val="121701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cs typeface="Calibri"/>
            </a:endParaRPr>
          </a:p>
        </p:txBody>
      </p:sp>
      <p:sp>
        <p:nvSpPr>
          <p:cNvPr id="4" name="Marcador de número de diapositiva 3"/>
          <p:cNvSpPr>
            <a:spLocks noGrp="1"/>
          </p:cNvSpPr>
          <p:nvPr>
            <p:ph type="sldNum" sz="quarter" idx="5"/>
          </p:nvPr>
        </p:nvSpPr>
        <p:spPr/>
        <p:txBody>
          <a:bodyPr/>
          <a:lstStyle/>
          <a:p>
            <a:fld id="{0236B26C-C224-41A2-BCE6-B525CDDF0C53}" type="slidenum">
              <a:rPr lang="es-CO" smtClean="0"/>
              <a:t>35</a:t>
            </a:fld>
            <a:endParaRPr lang="es-CO"/>
          </a:p>
        </p:txBody>
      </p:sp>
    </p:spTree>
    <p:extLst>
      <p:ext uri="{BB962C8B-B14F-4D97-AF65-F5344CB8AC3E}">
        <p14:creationId xmlns:p14="http://schemas.microsoft.com/office/powerpoint/2010/main" val="1706258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cs typeface="Calibri"/>
            </a:endParaRPr>
          </a:p>
        </p:txBody>
      </p:sp>
      <p:sp>
        <p:nvSpPr>
          <p:cNvPr id="4" name="Marcador de número de diapositiva 3"/>
          <p:cNvSpPr>
            <a:spLocks noGrp="1"/>
          </p:cNvSpPr>
          <p:nvPr>
            <p:ph type="sldNum" sz="quarter" idx="5"/>
          </p:nvPr>
        </p:nvSpPr>
        <p:spPr/>
        <p:txBody>
          <a:bodyPr/>
          <a:lstStyle/>
          <a:p>
            <a:fld id="{0236B26C-C224-41A2-BCE6-B525CDDF0C53}" type="slidenum">
              <a:rPr lang="es-CO" smtClean="0"/>
              <a:t>36</a:t>
            </a:fld>
            <a:endParaRPr lang="es-CO"/>
          </a:p>
        </p:txBody>
      </p:sp>
    </p:spTree>
    <p:extLst>
      <p:ext uri="{BB962C8B-B14F-4D97-AF65-F5344CB8AC3E}">
        <p14:creationId xmlns:p14="http://schemas.microsoft.com/office/powerpoint/2010/main" val="1401899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
              <a:cs typeface="Calibri"/>
            </a:endParaRPr>
          </a:p>
          <a:p>
            <a:endParaRPr lang="es-CO">
              <a:cs typeface="Calibri"/>
            </a:endParaRPr>
          </a:p>
        </p:txBody>
      </p:sp>
      <p:sp>
        <p:nvSpPr>
          <p:cNvPr id="4" name="Marcador de número de diapositiva 3"/>
          <p:cNvSpPr>
            <a:spLocks noGrp="1"/>
          </p:cNvSpPr>
          <p:nvPr>
            <p:ph type="sldNum" sz="quarter" idx="5"/>
          </p:nvPr>
        </p:nvSpPr>
        <p:spPr/>
        <p:txBody>
          <a:bodyPr/>
          <a:lstStyle/>
          <a:p>
            <a:fld id="{0236B26C-C224-41A2-BCE6-B525CDDF0C53}" type="slidenum">
              <a:rPr lang="es-CO" smtClean="0"/>
              <a:t>37</a:t>
            </a:fld>
            <a:endParaRPr lang="es-CO"/>
          </a:p>
        </p:txBody>
      </p:sp>
    </p:spTree>
    <p:extLst>
      <p:ext uri="{BB962C8B-B14F-4D97-AF65-F5344CB8AC3E}">
        <p14:creationId xmlns:p14="http://schemas.microsoft.com/office/powerpoint/2010/main" val="2979204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
              <a:cs typeface="Calibri"/>
            </a:endParaRPr>
          </a:p>
          <a:p>
            <a:endParaRPr lang="es-CO">
              <a:cs typeface="Calibri"/>
            </a:endParaRPr>
          </a:p>
        </p:txBody>
      </p:sp>
      <p:sp>
        <p:nvSpPr>
          <p:cNvPr id="4" name="Marcador de número de diapositiva 3"/>
          <p:cNvSpPr>
            <a:spLocks noGrp="1"/>
          </p:cNvSpPr>
          <p:nvPr>
            <p:ph type="sldNum" sz="quarter" idx="5"/>
          </p:nvPr>
        </p:nvSpPr>
        <p:spPr/>
        <p:txBody>
          <a:bodyPr/>
          <a:lstStyle/>
          <a:p>
            <a:fld id="{0236B26C-C224-41A2-BCE6-B525CDDF0C53}" type="slidenum">
              <a:rPr lang="es-CO" smtClean="0"/>
              <a:t>38</a:t>
            </a:fld>
            <a:endParaRPr lang="es-CO"/>
          </a:p>
        </p:txBody>
      </p:sp>
    </p:spTree>
    <p:extLst>
      <p:ext uri="{BB962C8B-B14F-4D97-AF65-F5344CB8AC3E}">
        <p14:creationId xmlns:p14="http://schemas.microsoft.com/office/powerpoint/2010/main" val="1676296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cs typeface="Calibri"/>
            </a:endParaRPr>
          </a:p>
        </p:txBody>
      </p:sp>
      <p:sp>
        <p:nvSpPr>
          <p:cNvPr id="4" name="Marcador de número de diapositiva 3"/>
          <p:cNvSpPr>
            <a:spLocks noGrp="1"/>
          </p:cNvSpPr>
          <p:nvPr>
            <p:ph type="sldNum" sz="quarter" idx="5"/>
          </p:nvPr>
        </p:nvSpPr>
        <p:spPr/>
        <p:txBody>
          <a:bodyPr/>
          <a:lstStyle/>
          <a:p>
            <a:fld id="{0236B26C-C224-41A2-BCE6-B525CDDF0C53}" type="slidenum">
              <a:rPr lang="es-CO" smtClean="0"/>
              <a:t>40</a:t>
            </a:fld>
            <a:endParaRPr lang="es-CO"/>
          </a:p>
        </p:txBody>
      </p:sp>
    </p:spTree>
    <p:extLst>
      <p:ext uri="{BB962C8B-B14F-4D97-AF65-F5344CB8AC3E}">
        <p14:creationId xmlns:p14="http://schemas.microsoft.com/office/powerpoint/2010/main" val="1157074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 dirty="0">
              <a:cs typeface="Calibri"/>
            </a:endParaRPr>
          </a:p>
        </p:txBody>
      </p:sp>
      <p:sp>
        <p:nvSpPr>
          <p:cNvPr id="4" name="Marcador de número de diapositiva 3"/>
          <p:cNvSpPr>
            <a:spLocks noGrp="1"/>
          </p:cNvSpPr>
          <p:nvPr>
            <p:ph type="sldNum" sz="quarter" idx="5"/>
          </p:nvPr>
        </p:nvSpPr>
        <p:spPr/>
        <p:txBody>
          <a:bodyPr/>
          <a:lstStyle/>
          <a:p>
            <a:fld id="{0236B26C-C224-41A2-BCE6-B525CDDF0C53}" type="slidenum">
              <a:rPr lang="es-CO" smtClean="0"/>
              <a:t>41</a:t>
            </a:fld>
            <a:endParaRPr lang="es-CO"/>
          </a:p>
        </p:txBody>
      </p:sp>
    </p:spTree>
    <p:extLst>
      <p:ext uri="{BB962C8B-B14F-4D97-AF65-F5344CB8AC3E}">
        <p14:creationId xmlns:p14="http://schemas.microsoft.com/office/powerpoint/2010/main" val="3273538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
              <a:t>El plan cuenta con 285 actividades para la vigencia 2019 de los cuales 185 actividades se cumplieron al 100%, 85 actividades presentan un porcentaje de avance considerable y 15 no registran porcentaje de avance.</a:t>
            </a:r>
            <a:endParaRPr lang="es-ES"/>
          </a:p>
          <a:p>
            <a:pPr algn="just"/>
            <a:endParaRPr lang="es">
              <a:cs typeface="Calibri"/>
            </a:endParaRPr>
          </a:p>
          <a:p>
            <a:endParaRPr lang="es-CO">
              <a:cs typeface="Calibri"/>
            </a:endParaRPr>
          </a:p>
        </p:txBody>
      </p:sp>
      <p:sp>
        <p:nvSpPr>
          <p:cNvPr id="4" name="Marcador de número de diapositiva 3"/>
          <p:cNvSpPr>
            <a:spLocks noGrp="1"/>
          </p:cNvSpPr>
          <p:nvPr>
            <p:ph type="sldNum" sz="quarter" idx="5"/>
          </p:nvPr>
        </p:nvSpPr>
        <p:spPr/>
        <p:txBody>
          <a:bodyPr/>
          <a:lstStyle/>
          <a:p>
            <a:fld id="{0236B26C-C224-41A2-BCE6-B525CDDF0C53}" type="slidenum">
              <a:rPr lang="es-CO" smtClean="0"/>
              <a:t>15</a:t>
            </a:fld>
            <a:endParaRPr lang="es-CO"/>
          </a:p>
        </p:txBody>
      </p:sp>
    </p:spTree>
    <p:extLst>
      <p:ext uri="{BB962C8B-B14F-4D97-AF65-F5344CB8AC3E}">
        <p14:creationId xmlns:p14="http://schemas.microsoft.com/office/powerpoint/2010/main" val="693593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cs typeface="Calibri"/>
            </a:endParaRPr>
          </a:p>
        </p:txBody>
      </p:sp>
      <p:sp>
        <p:nvSpPr>
          <p:cNvPr id="4" name="Marcador de número de diapositiva 3"/>
          <p:cNvSpPr>
            <a:spLocks noGrp="1"/>
          </p:cNvSpPr>
          <p:nvPr>
            <p:ph type="sldNum" sz="quarter" idx="5"/>
          </p:nvPr>
        </p:nvSpPr>
        <p:spPr/>
        <p:txBody>
          <a:bodyPr/>
          <a:lstStyle/>
          <a:p>
            <a:fld id="{0236B26C-C224-41A2-BCE6-B525CDDF0C53}" type="slidenum">
              <a:rPr lang="es-CO" smtClean="0"/>
              <a:t>42</a:t>
            </a:fld>
            <a:endParaRPr lang="es-CO"/>
          </a:p>
        </p:txBody>
      </p:sp>
    </p:spTree>
    <p:extLst>
      <p:ext uri="{BB962C8B-B14F-4D97-AF65-F5344CB8AC3E}">
        <p14:creationId xmlns:p14="http://schemas.microsoft.com/office/powerpoint/2010/main" val="4283728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 dirty="0">
              <a:cs typeface="Calibri"/>
            </a:endParaRPr>
          </a:p>
        </p:txBody>
      </p:sp>
      <p:sp>
        <p:nvSpPr>
          <p:cNvPr id="4" name="Marcador de número de diapositiva 3"/>
          <p:cNvSpPr>
            <a:spLocks noGrp="1"/>
          </p:cNvSpPr>
          <p:nvPr>
            <p:ph type="sldNum" sz="quarter" idx="5"/>
          </p:nvPr>
        </p:nvSpPr>
        <p:spPr/>
        <p:txBody>
          <a:bodyPr/>
          <a:lstStyle/>
          <a:p>
            <a:fld id="{0236B26C-C224-41A2-BCE6-B525CDDF0C53}" type="slidenum">
              <a:rPr lang="es-CO" smtClean="0"/>
              <a:t>43</a:t>
            </a:fld>
            <a:endParaRPr lang="es-CO"/>
          </a:p>
        </p:txBody>
      </p:sp>
    </p:spTree>
    <p:extLst>
      <p:ext uri="{BB962C8B-B14F-4D97-AF65-F5344CB8AC3E}">
        <p14:creationId xmlns:p14="http://schemas.microsoft.com/office/powerpoint/2010/main" val="501808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cs typeface="Calibri"/>
            </a:endParaRPr>
          </a:p>
        </p:txBody>
      </p:sp>
      <p:sp>
        <p:nvSpPr>
          <p:cNvPr id="4" name="Marcador de número de diapositiva 3"/>
          <p:cNvSpPr>
            <a:spLocks noGrp="1"/>
          </p:cNvSpPr>
          <p:nvPr>
            <p:ph type="sldNum" sz="quarter" idx="5"/>
          </p:nvPr>
        </p:nvSpPr>
        <p:spPr/>
        <p:txBody>
          <a:bodyPr/>
          <a:lstStyle/>
          <a:p>
            <a:fld id="{0236B26C-C224-41A2-BCE6-B525CDDF0C53}" type="slidenum">
              <a:rPr lang="es-CO" smtClean="0"/>
              <a:t>44</a:t>
            </a:fld>
            <a:endParaRPr lang="es-CO"/>
          </a:p>
        </p:txBody>
      </p:sp>
    </p:spTree>
    <p:extLst>
      <p:ext uri="{BB962C8B-B14F-4D97-AF65-F5344CB8AC3E}">
        <p14:creationId xmlns:p14="http://schemas.microsoft.com/office/powerpoint/2010/main" val="14177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236B26C-C224-41A2-BCE6-B525CDDF0C53}" type="slidenum">
              <a:rPr lang="es-CO" smtClean="0"/>
              <a:t>21</a:t>
            </a:fld>
            <a:endParaRPr lang="es-CO"/>
          </a:p>
        </p:txBody>
      </p:sp>
    </p:spTree>
    <p:extLst>
      <p:ext uri="{BB962C8B-B14F-4D97-AF65-F5344CB8AC3E}">
        <p14:creationId xmlns:p14="http://schemas.microsoft.com/office/powerpoint/2010/main" val="7288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 dirty="0">
              <a:cs typeface="Calibri"/>
            </a:endParaRPr>
          </a:p>
          <a:p>
            <a:endParaRPr lang="es-CO" dirty="0">
              <a:cs typeface="Calibri"/>
            </a:endParaRPr>
          </a:p>
        </p:txBody>
      </p:sp>
      <p:sp>
        <p:nvSpPr>
          <p:cNvPr id="4" name="Marcador de número de diapositiva 3"/>
          <p:cNvSpPr>
            <a:spLocks noGrp="1"/>
          </p:cNvSpPr>
          <p:nvPr>
            <p:ph type="sldNum" sz="quarter" idx="5"/>
          </p:nvPr>
        </p:nvSpPr>
        <p:spPr/>
        <p:txBody>
          <a:bodyPr/>
          <a:lstStyle/>
          <a:p>
            <a:fld id="{0236B26C-C224-41A2-BCE6-B525CDDF0C53}" type="slidenum">
              <a:rPr lang="es-CO" smtClean="0"/>
              <a:t>22</a:t>
            </a:fld>
            <a:endParaRPr lang="es-CO"/>
          </a:p>
        </p:txBody>
      </p:sp>
    </p:spTree>
    <p:extLst>
      <p:ext uri="{BB962C8B-B14F-4D97-AF65-F5344CB8AC3E}">
        <p14:creationId xmlns:p14="http://schemas.microsoft.com/office/powerpoint/2010/main" val="186102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cs typeface="Calibri"/>
            </a:endParaRPr>
          </a:p>
        </p:txBody>
      </p:sp>
      <p:sp>
        <p:nvSpPr>
          <p:cNvPr id="4" name="Marcador de número de diapositiva 3"/>
          <p:cNvSpPr>
            <a:spLocks noGrp="1"/>
          </p:cNvSpPr>
          <p:nvPr>
            <p:ph type="sldNum" sz="quarter" idx="5"/>
          </p:nvPr>
        </p:nvSpPr>
        <p:spPr/>
        <p:txBody>
          <a:bodyPr/>
          <a:lstStyle/>
          <a:p>
            <a:fld id="{0236B26C-C224-41A2-BCE6-B525CDDF0C53}" type="slidenum">
              <a:rPr lang="es-CO" smtClean="0"/>
              <a:t>23</a:t>
            </a:fld>
            <a:endParaRPr lang="es-CO"/>
          </a:p>
        </p:txBody>
      </p:sp>
    </p:spTree>
    <p:extLst>
      <p:ext uri="{BB962C8B-B14F-4D97-AF65-F5344CB8AC3E}">
        <p14:creationId xmlns:p14="http://schemas.microsoft.com/office/powerpoint/2010/main" val="1298486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
              <a:cs typeface="Calibri"/>
            </a:endParaRPr>
          </a:p>
          <a:p>
            <a:endParaRPr lang="es-CO">
              <a:cs typeface="Calibri"/>
            </a:endParaRPr>
          </a:p>
        </p:txBody>
      </p:sp>
      <p:sp>
        <p:nvSpPr>
          <p:cNvPr id="4" name="Marcador de número de diapositiva 3"/>
          <p:cNvSpPr>
            <a:spLocks noGrp="1"/>
          </p:cNvSpPr>
          <p:nvPr>
            <p:ph type="sldNum" sz="quarter" idx="5"/>
          </p:nvPr>
        </p:nvSpPr>
        <p:spPr/>
        <p:txBody>
          <a:bodyPr/>
          <a:lstStyle/>
          <a:p>
            <a:fld id="{0236B26C-C224-41A2-BCE6-B525CDDF0C53}" type="slidenum">
              <a:rPr lang="es-CO" smtClean="0"/>
              <a:t>24</a:t>
            </a:fld>
            <a:endParaRPr lang="es-CO"/>
          </a:p>
        </p:txBody>
      </p:sp>
    </p:spTree>
    <p:extLst>
      <p:ext uri="{BB962C8B-B14F-4D97-AF65-F5344CB8AC3E}">
        <p14:creationId xmlns:p14="http://schemas.microsoft.com/office/powerpoint/2010/main" val="3987361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
              <a:cs typeface="Calibri"/>
            </a:endParaRPr>
          </a:p>
          <a:p>
            <a:endParaRPr lang="es-CO">
              <a:cs typeface="Calibri"/>
            </a:endParaRPr>
          </a:p>
        </p:txBody>
      </p:sp>
      <p:sp>
        <p:nvSpPr>
          <p:cNvPr id="4" name="Marcador de número de diapositiva 3"/>
          <p:cNvSpPr>
            <a:spLocks noGrp="1"/>
          </p:cNvSpPr>
          <p:nvPr>
            <p:ph type="sldNum" sz="quarter" idx="5"/>
          </p:nvPr>
        </p:nvSpPr>
        <p:spPr/>
        <p:txBody>
          <a:bodyPr/>
          <a:lstStyle/>
          <a:p>
            <a:fld id="{0236B26C-C224-41A2-BCE6-B525CDDF0C53}" type="slidenum">
              <a:rPr lang="es-CO" smtClean="0"/>
              <a:t>25</a:t>
            </a:fld>
            <a:endParaRPr lang="es-CO"/>
          </a:p>
        </p:txBody>
      </p:sp>
    </p:spTree>
    <p:extLst>
      <p:ext uri="{BB962C8B-B14F-4D97-AF65-F5344CB8AC3E}">
        <p14:creationId xmlns:p14="http://schemas.microsoft.com/office/powerpoint/2010/main" val="1129448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
              <a:cs typeface="Calibri"/>
            </a:endParaRPr>
          </a:p>
          <a:p>
            <a:endParaRPr lang="es-CO">
              <a:cs typeface="Calibri"/>
            </a:endParaRPr>
          </a:p>
        </p:txBody>
      </p:sp>
      <p:sp>
        <p:nvSpPr>
          <p:cNvPr id="4" name="Marcador de número de diapositiva 3"/>
          <p:cNvSpPr>
            <a:spLocks noGrp="1"/>
          </p:cNvSpPr>
          <p:nvPr>
            <p:ph type="sldNum" sz="quarter" idx="5"/>
          </p:nvPr>
        </p:nvSpPr>
        <p:spPr/>
        <p:txBody>
          <a:bodyPr/>
          <a:lstStyle/>
          <a:p>
            <a:fld id="{0236B26C-C224-41A2-BCE6-B525CDDF0C53}" type="slidenum">
              <a:rPr lang="es-CO" smtClean="0"/>
              <a:t>26</a:t>
            </a:fld>
            <a:endParaRPr lang="es-CO"/>
          </a:p>
        </p:txBody>
      </p:sp>
    </p:spTree>
    <p:extLst>
      <p:ext uri="{BB962C8B-B14F-4D97-AF65-F5344CB8AC3E}">
        <p14:creationId xmlns:p14="http://schemas.microsoft.com/office/powerpoint/2010/main" val="1726579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cs typeface="Calibri"/>
            </a:endParaRPr>
          </a:p>
        </p:txBody>
      </p:sp>
      <p:sp>
        <p:nvSpPr>
          <p:cNvPr id="4" name="Marcador de número de diapositiva 3"/>
          <p:cNvSpPr>
            <a:spLocks noGrp="1"/>
          </p:cNvSpPr>
          <p:nvPr>
            <p:ph type="sldNum" sz="quarter" idx="5"/>
          </p:nvPr>
        </p:nvSpPr>
        <p:spPr/>
        <p:txBody>
          <a:bodyPr/>
          <a:lstStyle/>
          <a:p>
            <a:fld id="{0236B26C-C224-41A2-BCE6-B525CDDF0C53}" type="slidenum">
              <a:rPr lang="es-CO" smtClean="0"/>
              <a:t>29</a:t>
            </a:fld>
            <a:endParaRPr lang="es-CO"/>
          </a:p>
        </p:txBody>
      </p:sp>
    </p:spTree>
    <p:extLst>
      <p:ext uri="{BB962C8B-B14F-4D97-AF65-F5344CB8AC3E}">
        <p14:creationId xmlns:p14="http://schemas.microsoft.com/office/powerpoint/2010/main" val="1630942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60A92D15-121C-4992-BAFF-ADD2C7E15E99}" type="datetimeFigureOut">
              <a:rPr lang="es-CO" smtClean="0"/>
              <a:t>29/04/2020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B440A4-3FDE-4312-A3E0-D54FF20AC425}" type="slidenum">
              <a:rPr lang="es-CO" smtClean="0"/>
              <a:t>‹Nº›</a:t>
            </a:fld>
            <a:endParaRPr lang="es-CO"/>
          </a:p>
        </p:txBody>
      </p:sp>
    </p:spTree>
    <p:extLst>
      <p:ext uri="{BB962C8B-B14F-4D97-AF65-F5344CB8AC3E}">
        <p14:creationId xmlns:p14="http://schemas.microsoft.com/office/powerpoint/2010/main" val="236991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60A92D15-121C-4992-BAFF-ADD2C7E15E99}" type="datetimeFigureOut">
              <a:rPr lang="es-CO" smtClean="0"/>
              <a:t>29/04/2020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B440A4-3FDE-4312-A3E0-D54FF20AC425}" type="slidenum">
              <a:rPr lang="es-CO" smtClean="0"/>
              <a:t>‹Nº›</a:t>
            </a:fld>
            <a:endParaRPr lang="es-CO"/>
          </a:p>
        </p:txBody>
      </p:sp>
    </p:spTree>
    <p:extLst>
      <p:ext uri="{BB962C8B-B14F-4D97-AF65-F5344CB8AC3E}">
        <p14:creationId xmlns:p14="http://schemas.microsoft.com/office/powerpoint/2010/main" val="206959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60A92D15-121C-4992-BAFF-ADD2C7E15E99}" type="datetimeFigureOut">
              <a:rPr lang="es-CO" smtClean="0"/>
              <a:t>29/04/2020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B440A4-3FDE-4312-A3E0-D54FF20AC425}" type="slidenum">
              <a:rPr lang="es-CO" smtClean="0"/>
              <a:t>‹Nº›</a:t>
            </a:fld>
            <a:endParaRPr lang="es-CO"/>
          </a:p>
        </p:txBody>
      </p:sp>
    </p:spTree>
    <p:extLst>
      <p:ext uri="{BB962C8B-B14F-4D97-AF65-F5344CB8AC3E}">
        <p14:creationId xmlns:p14="http://schemas.microsoft.com/office/powerpoint/2010/main" val="361929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60A92D15-121C-4992-BAFF-ADD2C7E15E99}" type="datetimeFigureOut">
              <a:rPr lang="es-CO" smtClean="0">
                <a:solidFill>
                  <a:prstClr val="black">
                    <a:tint val="75000"/>
                  </a:prstClr>
                </a:solidFill>
              </a:rPr>
              <a:pPr/>
              <a:t>29/04/2020</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D4B440A4-3FDE-4312-A3E0-D54FF20AC42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468034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60A92D15-121C-4992-BAFF-ADD2C7E15E99}" type="datetimeFigureOut">
              <a:rPr lang="es-CO" smtClean="0">
                <a:solidFill>
                  <a:prstClr val="black">
                    <a:tint val="75000"/>
                  </a:prstClr>
                </a:solidFill>
              </a:rPr>
              <a:pPr/>
              <a:t>29/04/2020</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D4B440A4-3FDE-4312-A3E0-D54FF20AC42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49595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0A92D15-121C-4992-BAFF-ADD2C7E15E99}" type="datetimeFigureOut">
              <a:rPr lang="es-CO" smtClean="0">
                <a:solidFill>
                  <a:prstClr val="black">
                    <a:tint val="75000"/>
                  </a:prstClr>
                </a:solidFill>
              </a:rPr>
              <a:pPr/>
              <a:t>29/04/2020</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D4B440A4-3FDE-4312-A3E0-D54FF20AC42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156972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60A92D15-121C-4992-BAFF-ADD2C7E15E99}" type="datetimeFigureOut">
              <a:rPr lang="es-CO" smtClean="0">
                <a:solidFill>
                  <a:prstClr val="black">
                    <a:tint val="75000"/>
                  </a:prstClr>
                </a:solidFill>
              </a:rPr>
              <a:pPr/>
              <a:t>29/04/2020</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D4B440A4-3FDE-4312-A3E0-D54FF20AC42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715954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60A92D15-121C-4992-BAFF-ADD2C7E15E99}" type="datetimeFigureOut">
              <a:rPr lang="es-CO" smtClean="0">
                <a:solidFill>
                  <a:prstClr val="black">
                    <a:tint val="75000"/>
                  </a:prstClr>
                </a:solidFill>
              </a:rPr>
              <a:pPr/>
              <a:t>29/04/2020</a:t>
            </a:fld>
            <a:endParaRPr lang="es-CO">
              <a:solidFill>
                <a:prstClr val="black">
                  <a:tint val="75000"/>
                </a:prstClr>
              </a:solidFill>
            </a:endParaRPr>
          </a:p>
        </p:txBody>
      </p:sp>
      <p:sp>
        <p:nvSpPr>
          <p:cNvPr id="8" name="Footer Placeholder 7"/>
          <p:cNvSpPr>
            <a:spLocks noGrp="1"/>
          </p:cNvSpPr>
          <p:nvPr>
            <p:ph type="ftr" sz="quarter" idx="11"/>
          </p:nvPr>
        </p:nvSpPr>
        <p:spPr/>
        <p:txBody>
          <a:bodyPr/>
          <a:lstStyle/>
          <a:p>
            <a:endParaRPr lang="es-CO">
              <a:solidFill>
                <a:prstClr val="black">
                  <a:tint val="75000"/>
                </a:prstClr>
              </a:solidFill>
            </a:endParaRPr>
          </a:p>
        </p:txBody>
      </p:sp>
      <p:sp>
        <p:nvSpPr>
          <p:cNvPr id="9" name="Slide Number Placeholder 8"/>
          <p:cNvSpPr>
            <a:spLocks noGrp="1"/>
          </p:cNvSpPr>
          <p:nvPr>
            <p:ph type="sldNum" sz="quarter" idx="12"/>
          </p:nvPr>
        </p:nvSpPr>
        <p:spPr/>
        <p:txBody>
          <a:bodyPr/>
          <a:lstStyle/>
          <a:p>
            <a:fld id="{D4B440A4-3FDE-4312-A3E0-D54FF20AC42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068435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60A92D15-121C-4992-BAFF-ADD2C7E15E99}" type="datetimeFigureOut">
              <a:rPr lang="es-CO" smtClean="0">
                <a:solidFill>
                  <a:prstClr val="black">
                    <a:tint val="75000"/>
                  </a:prstClr>
                </a:solidFill>
              </a:rPr>
              <a:pPr/>
              <a:t>29/04/2020</a:t>
            </a:fld>
            <a:endParaRPr lang="es-CO">
              <a:solidFill>
                <a:prstClr val="black">
                  <a:tint val="75000"/>
                </a:prstClr>
              </a:solidFill>
            </a:endParaRPr>
          </a:p>
        </p:txBody>
      </p:sp>
      <p:sp>
        <p:nvSpPr>
          <p:cNvPr id="4" name="Footer Placeholder 3"/>
          <p:cNvSpPr>
            <a:spLocks noGrp="1"/>
          </p:cNvSpPr>
          <p:nvPr>
            <p:ph type="ftr" sz="quarter" idx="11"/>
          </p:nvPr>
        </p:nvSpPr>
        <p:spPr/>
        <p:txBody>
          <a:bodyPr/>
          <a:lstStyle/>
          <a:p>
            <a:endParaRPr lang="es-CO">
              <a:solidFill>
                <a:prstClr val="black">
                  <a:tint val="75000"/>
                </a:prstClr>
              </a:solidFill>
            </a:endParaRPr>
          </a:p>
        </p:txBody>
      </p:sp>
      <p:sp>
        <p:nvSpPr>
          <p:cNvPr id="5" name="Slide Number Placeholder 4"/>
          <p:cNvSpPr>
            <a:spLocks noGrp="1"/>
          </p:cNvSpPr>
          <p:nvPr>
            <p:ph type="sldNum" sz="quarter" idx="12"/>
          </p:nvPr>
        </p:nvSpPr>
        <p:spPr/>
        <p:txBody>
          <a:bodyPr/>
          <a:lstStyle/>
          <a:p>
            <a:fld id="{D4B440A4-3FDE-4312-A3E0-D54FF20AC42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487319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92D15-121C-4992-BAFF-ADD2C7E15E99}" type="datetimeFigureOut">
              <a:rPr lang="es-CO" smtClean="0">
                <a:solidFill>
                  <a:prstClr val="black">
                    <a:tint val="75000"/>
                  </a:prstClr>
                </a:solidFill>
              </a:rPr>
              <a:pPr/>
              <a:t>29/04/2020</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fld id="{D4B440A4-3FDE-4312-A3E0-D54FF20AC42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853148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0A92D15-121C-4992-BAFF-ADD2C7E15E99}" type="datetimeFigureOut">
              <a:rPr lang="es-CO" smtClean="0">
                <a:solidFill>
                  <a:prstClr val="black">
                    <a:tint val="75000"/>
                  </a:prstClr>
                </a:solidFill>
              </a:rPr>
              <a:pPr/>
              <a:t>29/04/2020</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D4B440A4-3FDE-4312-A3E0-D54FF20AC42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65563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60A92D15-121C-4992-BAFF-ADD2C7E15E99}" type="datetimeFigureOut">
              <a:rPr lang="es-CO" smtClean="0"/>
              <a:t>29/04/2020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B440A4-3FDE-4312-A3E0-D54FF20AC425}" type="slidenum">
              <a:rPr lang="es-CO" smtClean="0"/>
              <a:t>‹Nº›</a:t>
            </a:fld>
            <a:endParaRPr lang="es-CO"/>
          </a:p>
        </p:txBody>
      </p:sp>
    </p:spTree>
    <p:extLst>
      <p:ext uri="{BB962C8B-B14F-4D97-AF65-F5344CB8AC3E}">
        <p14:creationId xmlns:p14="http://schemas.microsoft.com/office/powerpoint/2010/main" val="1714890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0A92D15-121C-4992-BAFF-ADD2C7E15E99}" type="datetimeFigureOut">
              <a:rPr lang="es-CO" smtClean="0">
                <a:solidFill>
                  <a:prstClr val="black">
                    <a:tint val="75000"/>
                  </a:prstClr>
                </a:solidFill>
              </a:rPr>
              <a:pPr/>
              <a:t>29/04/2020</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D4B440A4-3FDE-4312-A3E0-D54FF20AC42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006525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60A92D15-121C-4992-BAFF-ADD2C7E15E99}" type="datetimeFigureOut">
              <a:rPr lang="es-CO" smtClean="0">
                <a:solidFill>
                  <a:prstClr val="black">
                    <a:tint val="75000"/>
                  </a:prstClr>
                </a:solidFill>
              </a:rPr>
              <a:pPr/>
              <a:t>29/04/2020</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D4B440A4-3FDE-4312-A3E0-D54FF20AC42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179187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60A92D15-121C-4992-BAFF-ADD2C7E15E99}" type="datetimeFigureOut">
              <a:rPr lang="es-CO" smtClean="0">
                <a:solidFill>
                  <a:prstClr val="black">
                    <a:tint val="75000"/>
                  </a:prstClr>
                </a:solidFill>
              </a:rPr>
              <a:pPr/>
              <a:t>29/04/2020</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D4B440A4-3FDE-4312-A3E0-D54FF20AC42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9033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0A92D15-121C-4992-BAFF-ADD2C7E15E99}" type="datetimeFigureOut">
              <a:rPr lang="es-CO" smtClean="0"/>
              <a:t>29/04/2020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B440A4-3FDE-4312-A3E0-D54FF20AC425}" type="slidenum">
              <a:rPr lang="es-CO" smtClean="0"/>
              <a:t>‹Nº›</a:t>
            </a:fld>
            <a:endParaRPr lang="es-CO"/>
          </a:p>
        </p:txBody>
      </p:sp>
    </p:spTree>
    <p:extLst>
      <p:ext uri="{BB962C8B-B14F-4D97-AF65-F5344CB8AC3E}">
        <p14:creationId xmlns:p14="http://schemas.microsoft.com/office/powerpoint/2010/main" val="89301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60A92D15-121C-4992-BAFF-ADD2C7E15E99}" type="datetimeFigureOut">
              <a:rPr lang="es-CO" smtClean="0"/>
              <a:t>29/04/2020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4B440A4-3FDE-4312-A3E0-D54FF20AC425}" type="slidenum">
              <a:rPr lang="es-CO" smtClean="0"/>
              <a:t>‹Nº›</a:t>
            </a:fld>
            <a:endParaRPr lang="es-CO"/>
          </a:p>
        </p:txBody>
      </p:sp>
    </p:spTree>
    <p:extLst>
      <p:ext uri="{BB962C8B-B14F-4D97-AF65-F5344CB8AC3E}">
        <p14:creationId xmlns:p14="http://schemas.microsoft.com/office/powerpoint/2010/main" val="3845746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60A92D15-121C-4992-BAFF-ADD2C7E15E99}" type="datetimeFigureOut">
              <a:rPr lang="es-CO" smtClean="0"/>
              <a:t>29/04/2020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D4B440A4-3FDE-4312-A3E0-D54FF20AC425}" type="slidenum">
              <a:rPr lang="es-CO" smtClean="0"/>
              <a:t>‹Nº›</a:t>
            </a:fld>
            <a:endParaRPr lang="es-CO"/>
          </a:p>
        </p:txBody>
      </p:sp>
    </p:spTree>
    <p:extLst>
      <p:ext uri="{BB962C8B-B14F-4D97-AF65-F5344CB8AC3E}">
        <p14:creationId xmlns:p14="http://schemas.microsoft.com/office/powerpoint/2010/main" val="277395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60A92D15-121C-4992-BAFF-ADD2C7E15E99}" type="datetimeFigureOut">
              <a:rPr lang="es-CO" smtClean="0"/>
              <a:t>29/04/2020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D4B440A4-3FDE-4312-A3E0-D54FF20AC425}" type="slidenum">
              <a:rPr lang="es-CO" smtClean="0"/>
              <a:t>‹Nº›</a:t>
            </a:fld>
            <a:endParaRPr lang="es-CO"/>
          </a:p>
        </p:txBody>
      </p:sp>
    </p:spTree>
    <p:extLst>
      <p:ext uri="{BB962C8B-B14F-4D97-AF65-F5344CB8AC3E}">
        <p14:creationId xmlns:p14="http://schemas.microsoft.com/office/powerpoint/2010/main" val="426307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92D15-121C-4992-BAFF-ADD2C7E15E99}" type="datetimeFigureOut">
              <a:rPr lang="es-CO" smtClean="0"/>
              <a:t>29/04/2020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D4B440A4-3FDE-4312-A3E0-D54FF20AC425}" type="slidenum">
              <a:rPr lang="es-CO" smtClean="0"/>
              <a:t>‹Nº›</a:t>
            </a:fld>
            <a:endParaRPr lang="es-CO"/>
          </a:p>
        </p:txBody>
      </p:sp>
    </p:spTree>
    <p:extLst>
      <p:ext uri="{BB962C8B-B14F-4D97-AF65-F5344CB8AC3E}">
        <p14:creationId xmlns:p14="http://schemas.microsoft.com/office/powerpoint/2010/main" val="1637327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0A92D15-121C-4992-BAFF-ADD2C7E15E99}" type="datetimeFigureOut">
              <a:rPr lang="es-CO" smtClean="0"/>
              <a:t>29/04/2020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4B440A4-3FDE-4312-A3E0-D54FF20AC425}" type="slidenum">
              <a:rPr lang="es-CO" smtClean="0"/>
              <a:t>‹Nº›</a:t>
            </a:fld>
            <a:endParaRPr lang="es-CO"/>
          </a:p>
        </p:txBody>
      </p:sp>
    </p:spTree>
    <p:extLst>
      <p:ext uri="{BB962C8B-B14F-4D97-AF65-F5344CB8AC3E}">
        <p14:creationId xmlns:p14="http://schemas.microsoft.com/office/powerpoint/2010/main" val="36651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0A92D15-121C-4992-BAFF-ADD2C7E15E99}" type="datetimeFigureOut">
              <a:rPr lang="es-CO" smtClean="0"/>
              <a:t>29/04/2020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4B440A4-3FDE-4312-A3E0-D54FF20AC425}" type="slidenum">
              <a:rPr lang="es-CO" smtClean="0"/>
              <a:t>‹Nº›</a:t>
            </a:fld>
            <a:endParaRPr lang="es-CO"/>
          </a:p>
        </p:txBody>
      </p:sp>
    </p:spTree>
    <p:extLst>
      <p:ext uri="{BB962C8B-B14F-4D97-AF65-F5344CB8AC3E}">
        <p14:creationId xmlns:p14="http://schemas.microsoft.com/office/powerpoint/2010/main" val="244509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92D15-121C-4992-BAFF-ADD2C7E15E99}" type="datetimeFigureOut">
              <a:rPr lang="es-CO" smtClean="0"/>
              <a:t>29/04/2020</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440A4-3FDE-4312-A3E0-D54FF20AC425}" type="slidenum">
              <a:rPr lang="es-CO" smtClean="0"/>
              <a:t>‹Nº›</a:t>
            </a:fld>
            <a:endParaRPr lang="es-CO"/>
          </a:p>
        </p:txBody>
      </p:sp>
    </p:spTree>
    <p:extLst>
      <p:ext uri="{BB962C8B-B14F-4D97-AF65-F5344CB8AC3E}">
        <p14:creationId xmlns:p14="http://schemas.microsoft.com/office/powerpoint/2010/main" val="3920709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92D15-121C-4992-BAFF-ADD2C7E15E99}" type="datetimeFigureOut">
              <a:rPr lang="es-CO" smtClean="0">
                <a:solidFill>
                  <a:prstClr val="black">
                    <a:tint val="75000"/>
                  </a:prstClr>
                </a:solidFill>
              </a:rPr>
              <a:pPr/>
              <a:t>29/04/2020</a:t>
            </a:fld>
            <a:endParaRPr lang="es-CO">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440A4-3FDE-4312-A3E0-D54FF20AC425}"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144474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image" Target="../media/image16.png"/><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image" Target="../media/image21.png"/><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18.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6.png"/><Relationship Id="rId4" Type="http://schemas.openxmlformats.org/officeDocument/2006/relationships/chart" Target="../charts/char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chart" Target="../charts/chart2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chart" Target="../charts/chart23.xml"/></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8.png"/><Relationship Id="rId7" Type="http://schemas.openxmlformats.org/officeDocument/2006/relationships/chart" Target="../charts/chart2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24.xml"/><Relationship Id="rId5" Type="http://schemas.openxmlformats.org/officeDocument/2006/relationships/image" Target="../media/image28.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26.xml"/><Relationship Id="rId5" Type="http://schemas.openxmlformats.org/officeDocument/2006/relationships/image" Target="../media/image33.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29.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chart" Target="../charts/chart3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30.xml"/><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chart" Target="../charts/chart3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32.xml"/><Relationship Id="rId5" Type="http://schemas.openxmlformats.org/officeDocument/2006/relationships/image" Target="../media/image37.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chart" Target="../charts/chart3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chart" Target="../charts/chart34.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chart" Target="../charts/chart36.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chart" Target="../charts/chart38.xml"/><Relationship Id="rId4" Type="http://schemas.openxmlformats.org/officeDocument/2006/relationships/chart" Target="../charts/chart3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39.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8.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hart" Target="../charts/chart41.xml"/><Relationship Id="rId5" Type="http://schemas.openxmlformats.org/officeDocument/2006/relationships/image" Target="../media/image39.png"/><Relationship Id="rId4" Type="http://schemas.openxmlformats.org/officeDocument/2006/relationships/chart" Target="../charts/chart40.xml"/></Relationships>
</file>

<file path=ppt/slides/_rels/slide4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hart" Target="../charts/chart43.xml"/><Relationship Id="rId5" Type="http://schemas.openxmlformats.org/officeDocument/2006/relationships/image" Target="../media/image42.png"/><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hart" Target="../charts/chart4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chart" Target="../charts/chart46.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1758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C93C782D-2100-4EF6-A7E2-AF227664BE59}"/>
              </a:ext>
            </a:extLst>
          </p:cNvPr>
          <p:cNvSpPr txBox="1"/>
          <p:nvPr/>
        </p:nvSpPr>
        <p:spPr>
          <a:xfrm>
            <a:off x="694014" y="124003"/>
            <a:ext cx="7760544" cy="461665"/>
          </a:xfrm>
          <a:prstGeom prst="rect">
            <a:avLst/>
          </a:prstGeom>
          <a:solidFill>
            <a:srgbClr val="C00000"/>
          </a:solidFill>
        </p:spPr>
        <p:txBody>
          <a:bodyPr wrap="square" rtlCol="0">
            <a:spAutoFit/>
          </a:bodyPr>
          <a:lstStyle/>
          <a:p>
            <a:r>
              <a:rPr lang="es-CO" sz="2400" b="1" dirty="0">
                <a:solidFill>
                  <a:srgbClr val="FFCC00"/>
                </a:solidFill>
              </a:rPr>
              <a:t>Resultados Indicadores de Gestión </a:t>
            </a:r>
          </a:p>
        </p:txBody>
      </p:sp>
      <p:graphicFrame>
        <p:nvGraphicFramePr>
          <p:cNvPr id="5" name="Tabla 4">
            <a:extLst>
              <a:ext uri="{FF2B5EF4-FFF2-40B4-BE49-F238E27FC236}">
                <a16:creationId xmlns:a16="http://schemas.microsoft.com/office/drawing/2014/main" id="{D34236EF-F1B7-42B9-8C5E-01C8032C383B}"/>
              </a:ext>
            </a:extLst>
          </p:cNvPr>
          <p:cNvGraphicFramePr>
            <a:graphicFrameLocks noGrp="1"/>
          </p:cNvGraphicFramePr>
          <p:nvPr>
            <p:extLst>
              <p:ext uri="{D42A27DB-BD31-4B8C-83A1-F6EECF244321}">
                <p14:modId xmlns:p14="http://schemas.microsoft.com/office/powerpoint/2010/main" val="875611754"/>
              </p:ext>
            </p:extLst>
          </p:nvPr>
        </p:nvGraphicFramePr>
        <p:xfrm>
          <a:off x="428869" y="733677"/>
          <a:ext cx="8290834" cy="5462964"/>
        </p:xfrm>
        <a:graphic>
          <a:graphicData uri="http://schemas.openxmlformats.org/drawingml/2006/table">
            <a:tbl>
              <a:tblPr firstRow="1" firstCol="1" bandRow="1">
                <a:tableStyleId>{00A15C55-8517-42AA-B614-E9B94910E393}</a:tableStyleId>
              </a:tblPr>
              <a:tblGrid>
                <a:gridCol w="1176411">
                  <a:extLst>
                    <a:ext uri="{9D8B030D-6E8A-4147-A177-3AD203B41FA5}">
                      <a16:colId xmlns:a16="http://schemas.microsoft.com/office/drawing/2014/main" val="3172529646"/>
                    </a:ext>
                  </a:extLst>
                </a:gridCol>
                <a:gridCol w="2470594">
                  <a:extLst>
                    <a:ext uri="{9D8B030D-6E8A-4147-A177-3AD203B41FA5}">
                      <a16:colId xmlns:a16="http://schemas.microsoft.com/office/drawing/2014/main" val="1297002701"/>
                    </a:ext>
                  </a:extLst>
                </a:gridCol>
                <a:gridCol w="872695">
                  <a:extLst>
                    <a:ext uri="{9D8B030D-6E8A-4147-A177-3AD203B41FA5}">
                      <a16:colId xmlns:a16="http://schemas.microsoft.com/office/drawing/2014/main" val="858673143"/>
                    </a:ext>
                  </a:extLst>
                </a:gridCol>
                <a:gridCol w="1003190">
                  <a:extLst>
                    <a:ext uri="{9D8B030D-6E8A-4147-A177-3AD203B41FA5}">
                      <a16:colId xmlns:a16="http://schemas.microsoft.com/office/drawing/2014/main" val="3760584840"/>
                    </a:ext>
                  </a:extLst>
                </a:gridCol>
                <a:gridCol w="921630">
                  <a:extLst>
                    <a:ext uri="{9D8B030D-6E8A-4147-A177-3AD203B41FA5}">
                      <a16:colId xmlns:a16="http://schemas.microsoft.com/office/drawing/2014/main" val="78524585"/>
                    </a:ext>
                  </a:extLst>
                </a:gridCol>
                <a:gridCol w="840071">
                  <a:extLst>
                    <a:ext uri="{9D8B030D-6E8A-4147-A177-3AD203B41FA5}">
                      <a16:colId xmlns:a16="http://schemas.microsoft.com/office/drawing/2014/main" val="3850595859"/>
                    </a:ext>
                  </a:extLst>
                </a:gridCol>
                <a:gridCol w="1006243">
                  <a:extLst>
                    <a:ext uri="{9D8B030D-6E8A-4147-A177-3AD203B41FA5}">
                      <a16:colId xmlns:a16="http://schemas.microsoft.com/office/drawing/2014/main" val="1246569741"/>
                    </a:ext>
                  </a:extLst>
                </a:gridCol>
              </a:tblGrid>
              <a:tr h="400994">
                <a:tc gridSpan="7">
                  <a:txBody>
                    <a:bodyPr/>
                    <a:lstStyle/>
                    <a:p>
                      <a:pPr marL="0" algn="ctr" defTabSz="914400" rtl="0" eaLnBrk="1" latinLnBrk="0" hangingPunct="1">
                        <a:spcAft>
                          <a:spcPts val="0"/>
                        </a:spcAft>
                      </a:pPr>
                      <a:r>
                        <a:rPr lang="es-CO" sz="1200" b="1" kern="1200" dirty="0">
                          <a:solidFill>
                            <a:schemeClr val="lt1"/>
                          </a:solidFill>
                          <a:effectLst/>
                          <a:latin typeface="+mn-lt"/>
                          <a:ea typeface="+mn-ea"/>
                          <a:cs typeface="+mn-cs"/>
                        </a:rPr>
                        <a:t>INDICADORES DE PROCESO CON ALERTA </a:t>
                      </a:r>
                    </a:p>
                  </a:txBody>
                  <a:tcPr marL="34192" marR="34192" marT="0" marB="0" anchor="ctr">
                    <a:solidFill>
                      <a:srgbClr val="F5B02B"/>
                    </a:solidFill>
                  </a:tcPr>
                </a:tc>
                <a:tc hMerge="1">
                  <a:txBody>
                    <a:bodyPr/>
                    <a:lstStyle/>
                    <a:p>
                      <a:endParaRPr lang="es-CO"/>
                    </a:p>
                  </a:txBody>
                  <a:tcPr/>
                </a:tc>
                <a:tc hMerge="1">
                  <a:txBody>
                    <a:bodyPr/>
                    <a:lstStyle/>
                    <a:p>
                      <a:endParaRPr lang="es-ES"/>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847173524"/>
                  </a:ext>
                </a:extLst>
              </a:tr>
              <a:tr h="498107">
                <a:tc>
                  <a:txBody>
                    <a:bodyPr/>
                    <a:lstStyle/>
                    <a:p>
                      <a:pPr algn="ctr">
                        <a:spcAft>
                          <a:spcPts val="0"/>
                        </a:spcAft>
                      </a:pPr>
                      <a:r>
                        <a:rPr lang="es-CO" sz="1200">
                          <a:effectLst/>
                        </a:rPr>
                        <a:t>CÓD.</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4192" marR="34192" marT="0" marB="0" anchor="ctr">
                    <a:solidFill>
                      <a:srgbClr val="F5B02B"/>
                    </a:solidFill>
                  </a:tcPr>
                </a:tc>
                <a:tc>
                  <a:txBody>
                    <a:bodyPr/>
                    <a:lstStyle/>
                    <a:p>
                      <a:pPr algn="ctr">
                        <a:spcAft>
                          <a:spcPts val="0"/>
                        </a:spcAft>
                      </a:pPr>
                      <a:r>
                        <a:rPr lang="es-CO" sz="1200">
                          <a:effectLst/>
                        </a:rPr>
                        <a:t>INDICADOR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4192" marR="34192" marT="0" marB="0" anchor="ctr">
                    <a:solidFill>
                      <a:srgbClr val="F5B02B"/>
                    </a:solidFill>
                  </a:tcPr>
                </a:tc>
                <a:tc>
                  <a:txBody>
                    <a:bodyPr/>
                    <a:lstStyle/>
                    <a:p>
                      <a:pPr marL="0" lvl="0" algn="ctr" defTabSz="914400">
                        <a:lnSpc>
                          <a:spcPct val="114999"/>
                        </a:lnSpc>
                        <a:spcAft>
                          <a:spcPts val="0"/>
                        </a:spcAft>
                        <a:buNone/>
                      </a:pPr>
                      <a:r>
                        <a:rPr lang="es-CO" sz="1200" kern="1200">
                          <a:solidFill>
                            <a:schemeClr val="dk1"/>
                          </a:solidFill>
                          <a:effectLst/>
                          <a:latin typeface="+mn-lt"/>
                          <a:ea typeface="+mn-ea"/>
                          <a:cs typeface="+mn-cs"/>
                        </a:rPr>
                        <a:t>Meta</a:t>
                      </a:r>
                    </a:p>
                  </a:txBody>
                  <a:tcPr marL="44450" marR="44450" marT="0" marB="0" anchor="ctr">
                    <a:solidFill>
                      <a:srgbClr val="F5B02B"/>
                    </a:solidFill>
                  </a:tcPr>
                </a:tc>
                <a:tc>
                  <a:txBody>
                    <a:bodyPr/>
                    <a:lstStyle/>
                    <a:p>
                      <a:pPr marL="0" algn="ctr" defTabSz="914400" rtl="0" eaLnBrk="1" latinLnBrk="0" hangingPunct="1">
                        <a:lnSpc>
                          <a:spcPct val="115000"/>
                        </a:lnSpc>
                        <a:spcAft>
                          <a:spcPts val="0"/>
                        </a:spcAft>
                      </a:pPr>
                      <a:r>
                        <a:rPr lang="es-CO" sz="1200" kern="1200">
                          <a:solidFill>
                            <a:schemeClr val="dk1"/>
                          </a:solidFill>
                          <a:effectLst/>
                          <a:latin typeface="+mn-lt"/>
                          <a:ea typeface="+mn-ea"/>
                          <a:cs typeface="+mn-cs"/>
                        </a:rPr>
                        <a:t>VARIABLE 1</a:t>
                      </a:r>
                    </a:p>
                  </a:txBody>
                  <a:tcPr marL="44450" marR="44450" marT="0" marB="0" anchor="ctr">
                    <a:solidFill>
                      <a:srgbClr val="F5B02B"/>
                    </a:solidFill>
                  </a:tcPr>
                </a:tc>
                <a:tc>
                  <a:txBody>
                    <a:bodyPr/>
                    <a:lstStyle/>
                    <a:p>
                      <a:pPr marL="0" algn="ctr" defTabSz="914400" rtl="0" eaLnBrk="1" latinLnBrk="0" hangingPunct="1">
                        <a:lnSpc>
                          <a:spcPct val="115000"/>
                        </a:lnSpc>
                        <a:spcAft>
                          <a:spcPts val="0"/>
                        </a:spcAft>
                      </a:pPr>
                      <a:r>
                        <a:rPr lang="es-CO" sz="1200" kern="1200">
                          <a:solidFill>
                            <a:schemeClr val="dk1"/>
                          </a:solidFill>
                          <a:effectLst/>
                          <a:latin typeface="+mn-lt"/>
                          <a:ea typeface="+mn-ea"/>
                          <a:cs typeface="+mn-cs"/>
                        </a:rPr>
                        <a:t>VARIABLE 2</a:t>
                      </a:r>
                    </a:p>
                  </a:txBody>
                  <a:tcPr marL="44450" marR="44450" marT="0" marB="0" anchor="ctr">
                    <a:solidFill>
                      <a:srgbClr val="F5B02B"/>
                    </a:solidFill>
                  </a:tcPr>
                </a:tc>
                <a:tc>
                  <a:txBody>
                    <a:bodyPr/>
                    <a:lstStyle/>
                    <a:p>
                      <a:pPr marL="0" algn="ctr" defTabSz="914400" rtl="0" eaLnBrk="1" latinLnBrk="0" hangingPunct="1">
                        <a:lnSpc>
                          <a:spcPct val="115000"/>
                        </a:lnSpc>
                        <a:spcAft>
                          <a:spcPts val="0"/>
                        </a:spcAft>
                      </a:pPr>
                      <a:r>
                        <a:rPr lang="es-CO" sz="1200" kern="1200" dirty="0">
                          <a:solidFill>
                            <a:schemeClr val="dk1"/>
                          </a:solidFill>
                          <a:effectLst/>
                          <a:latin typeface="+mn-lt"/>
                          <a:ea typeface="+mn-ea"/>
                          <a:cs typeface="+mn-cs"/>
                        </a:rPr>
                        <a:t>% 1er</a:t>
                      </a:r>
                    </a:p>
                    <a:p>
                      <a:pPr marL="0" algn="ctr" defTabSz="914400" rtl="0" eaLnBrk="1" latinLnBrk="0" hangingPunct="1">
                        <a:lnSpc>
                          <a:spcPct val="115000"/>
                        </a:lnSpc>
                        <a:spcAft>
                          <a:spcPts val="0"/>
                        </a:spcAft>
                      </a:pPr>
                      <a:r>
                        <a:rPr lang="es-CO" sz="1200" kern="1200" dirty="0">
                          <a:solidFill>
                            <a:schemeClr val="dk1"/>
                          </a:solidFill>
                          <a:effectLst/>
                          <a:latin typeface="+mn-lt"/>
                          <a:ea typeface="+mn-ea"/>
                          <a:cs typeface="+mn-cs"/>
                        </a:rPr>
                        <a:t>Trimestre</a:t>
                      </a:r>
                    </a:p>
                  </a:txBody>
                  <a:tcPr marL="44450" marR="44450" marT="0" marB="0" anchor="ctr">
                    <a:solidFill>
                      <a:srgbClr val="F5B02B"/>
                    </a:solidFill>
                  </a:tcPr>
                </a:tc>
                <a:tc>
                  <a:txBody>
                    <a:bodyPr/>
                    <a:lstStyle/>
                    <a:p>
                      <a:pPr marL="0" algn="ctr" defTabSz="914400" rtl="0" eaLnBrk="1" latinLnBrk="0" hangingPunct="1">
                        <a:lnSpc>
                          <a:spcPct val="115000"/>
                        </a:lnSpc>
                        <a:spcAft>
                          <a:spcPts val="0"/>
                        </a:spcAft>
                      </a:pPr>
                      <a:r>
                        <a:rPr lang="es-CO" sz="1200" kern="1200">
                          <a:solidFill>
                            <a:schemeClr val="dk1"/>
                          </a:solidFill>
                          <a:effectLst/>
                          <a:latin typeface="+mn-lt"/>
                          <a:ea typeface="+mn-ea"/>
                          <a:cs typeface="+mn-cs"/>
                        </a:rPr>
                        <a:t>%</a:t>
                      </a:r>
                    </a:p>
                    <a:p>
                      <a:pPr marL="0" algn="ctr" defTabSz="914400" rtl="0" eaLnBrk="1" latinLnBrk="0" hangingPunct="1">
                        <a:lnSpc>
                          <a:spcPct val="115000"/>
                        </a:lnSpc>
                        <a:spcAft>
                          <a:spcPts val="0"/>
                        </a:spcAft>
                      </a:pPr>
                      <a:r>
                        <a:rPr lang="es-CO" sz="1200" kern="1200">
                          <a:solidFill>
                            <a:schemeClr val="dk1"/>
                          </a:solidFill>
                          <a:effectLst/>
                          <a:latin typeface="+mn-lt"/>
                          <a:ea typeface="+mn-ea"/>
                          <a:cs typeface="+mn-cs"/>
                        </a:rPr>
                        <a:t>Acumulado</a:t>
                      </a:r>
                    </a:p>
                  </a:txBody>
                  <a:tcPr marL="44450" marR="44450" marT="0" marB="0">
                    <a:solidFill>
                      <a:srgbClr val="F5B02B"/>
                    </a:solidFill>
                  </a:tcPr>
                </a:tc>
                <a:extLst>
                  <a:ext uri="{0D108BD9-81ED-4DB2-BD59-A6C34878D82A}">
                    <a16:rowId xmlns:a16="http://schemas.microsoft.com/office/drawing/2014/main" val="2305640077"/>
                  </a:ext>
                </a:extLst>
              </a:tr>
              <a:tr h="513135">
                <a:tc>
                  <a:txBody>
                    <a:bodyPr/>
                    <a:lstStyle/>
                    <a:p>
                      <a:pPr marL="0" algn="ctr" defTabSz="914400" rtl="0" eaLnBrk="1" fontAlgn="ctr" latinLnBrk="0" hangingPunct="1">
                        <a:lnSpc>
                          <a:spcPct val="115000"/>
                        </a:lnSpc>
                        <a:spcAft>
                          <a:spcPts val="0"/>
                        </a:spcAft>
                      </a:pPr>
                      <a:r>
                        <a:rPr lang="es-CO" sz="1200" b="1" kern="1200" dirty="0">
                          <a:solidFill>
                            <a:schemeClr val="lt1"/>
                          </a:solidFill>
                          <a:effectLst/>
                          <a:latin typeface="+mn-lt"/>
                          <a:ea typeface="+mn-ea"/>
                          <a:cs typeface="+mn-cs"/>
                        </a:rPr>
                        <a:t>APIC-IND-001</a:t>
                      </a:r>
                    </a:p>
                  </a:txBody>
                  <a:tcPr marL="44450" marR="44450" marT="0" marB="0" anchor="ctr">
                    <a:solidFill>
                      <a:srgbClr val="F5B02B"/>
                    </a:solidFill>
                  </a:tcPr>
                </a:tc>
                <a:tc>
                  <a:txBody>
                    <a:bodyPr/>
                    <a:lstStyle/>
                    <a:p>
                      <a:pPr marL="0" algn="just" defTabSz="914400" rtl="0" eaLnBrk="1" fontAlgn="ctr" latinLnBrk="0" hangingPunct="1">
                        <a:lnSpc>
                          <a:spcPct val="115000"/>
                        </a:lnSpc>
                        <a:spcAft>
                          <a:spcPts val="0"/>
                        </a:spcAft>
                      </a:pPr>
                      <a:r>
                        <a:rPr lang="es-ES" sz="1200" b="0" kern="1200" dirty="0">
                          <a:solidFill>
                            <a:schemeClr val="tx1"/>
                          </a:solidFill>
                          <a:effectLst/>
                          <a:latin typeface="+mn-lt"/>
                          <a:ea typeface="+mn-ea"/>
                          <a:cs typeface="+mn-cs"/>
                        </a:rPr>
                        <a:t>Porcentaje de respuestas a PQRSFD con términos de 10 días hábiles respondidas fuera de términos legales</a:t>
                      </a:r>
                      <a:endParaRPr lang="es-CO" sz="1200" b="0" kern="1200" dirty="0">
                        <a:solidFill>
                          <a:schemeClr val="tx1"/>
                        </a:solidFill>
                        <a:effectLst/>
                        <a:latin typeface="+mn-lt"/>
                        <a:ea typeface="+mn-ea"/>
                        <a:cs typeface="+mn-cs"/>
                      </a:endParaRPr>
                    </a:p>
                  </a:txBody>
                  <a:tcPr marL="44450" marR="44450" marT="0" marB="0" anchor="ctr"/>
                </a:tc>
                <a:tc>
                  <a:txBody>
                    <a:bodyPr/>
                    <a:lstStyle/>
                    <a:p>
                      <a:pPr marL="0" lvl="0" algn="ctr" defTabSz="914400">
                        <a:lnSpc>
                          <a:spcPct val="114999"/>
                        </a:lnSpc>
                        <a:spcAft>
                          <a:spcPts val="0"/>
                        </a:spcAft>
                        <a:buNone/>
                      </a:pPr>
                      <a:r>
                        <a:rPr lang="es-ES" sz="1200" b="0" kern="1200" dirty="0">
                          <a:solidFill>
                            <a:schemeClr val="tx1"/>
                          </a:solidFill>
                          <a:effectLst/>
                          <a:latin typeface="+mn-lt"/>
                          <a:ea typeface="+mn-ea"/>
                          <a:cs typeface="+mn-cs"/>
                        </a:rPr>
                        <a:t>0%</a:t>
                      </a:r>
                      <a:endParaRPr lang="es-CO" sz="1200" b="0" kern="1200" dirty="0">
                        <a:solidFill>
                          <a:schemeClr val="tx1"/>
                        </a:solidFill>
                        <a:effectLst/>
                        <a:latin typeface="+mn-lt"/>
                        <a:ea typeface="+mn-ea"/>
                        <a:cs typeface="+mn-cs"/>
                      </a:endParaRPr>
                    </a:p>
                  </a:txBody>
                  <a:tcPr marL="44450" marR="44450" marT="0" marB="0" anchor="ctr"/>
                </a:tc>
                <a:tc>
                  <a:txBody>
                    <a:bodyPr/>
                    <a:lstStyle/>
                    <a:p>
                      <a:pPr algn="ctr" fontAlgn="ctr"/>
                      <a:r>
                        <a:rPr lang="es-CO" sz="1100" b="0" i="0" u="none" strike="noStrike">
                          <a:solidFill>
                            <a:srgbClr val="000000"/>
                          </a:solidFill>
                          <a:effectLst/>
                          <a:latin typeface="Arial" panose="020B0604020202020204" pitchFamily="34" charset="0"/>
                        </a:rPr>
                        <a:t>39</a:t>
                      </a:r>
                    </a:p>
                  </a:txBody>
                  <a:tcPr marL="0" marR="0" marT="0" marB="0" anchor="ctr"/>
                </a:tc>
                <a:tc>
                  <a:txBody>
                    <a:bodyPr/>
                    <a:lstStyle/>
                    <a:p>
                      <a:pPr algn="ctr" fontAlgn="ctr"/>
                      <a:r>
                        <a:rPr lang="es-CO" sz="1100" b="0" i="0" u="none" strike="noStrike">
                          <a:solidFill>
                            <a:srgbClr val="000000"/>
                          </a:solidFill>
                          <a:effectLst/>
                          <a:latin typeface="Arial" panose="020B0604020202020204" pitchFamily="34" charset="0"/>
                        </a:rPr>
                        <a:t>82</a:t>
                      </a:r>
                    </a:p>
                  </a:txBody>
                  <a:tcPr marL="0" marR="0" marT="0" marB="0" anchor="ctr"/>
                </a:tc>
                <a:tc>
                  <a:txBody>
                    <a:bodyPr/>
                    <a:lstStyle/>
                    <a:p>
                      <a:pPr algn="ctr" fontAlgn="ctr"/>
                      <a:r>
                        <a:rPr lang="es-CO" sz="1100" b="0" i="0" u="none" strike="noStrike" dirty="0">
                          <a:solidFill>
                            <a:srgbClr val="000000"/>
                          </a:solidFill>
                          <a:effectLst/>
                          <a:latin typeface="Arial" panose="020B0604020202020204" pitchFamily="34" charset="0"/>
                        </a:rPr>
                        <a:t>48%</a:t>
                      </a:r>
                    </a:p>
                  </a:txBody>
                  <a:tcPr marL="0" marR="0" marT="0" marB="0" anchor="ctr"/>
                </a:tc>
                <a:tc>
                  <a:txBody>
                    <a:bodyPr/>
                    <a:lstStyle/>
                    <a:p>
                      <a:pPr marL="0" marR="0" lvl="0" indent="0" algn="ctr" defTabSz="914400" rtl="0" eaLnBrk="1" fontAlgn="ctr" latinLnBrk="0" hangingPunct="1">
                        <a:lnSpc>
                          <a:spcPct val="115000"/>
                        </a:lnSpc>
                        <a:spcBef>
                          <a:spcPts val="0"/>
                        </a:spcBef>
                        <a:spcAft>
                          <a:spcPts val="0"/>
                        </a:spcAft>
                        <a:buClrTx/>
                        <a:buSzTx/>
                        <a:buFontTx/>
                        <a:buNone/>
                        <a:tabLst/>
                        <a:defRPr/>
                      </a:pPr>
                      <a:r>
                        <a:rPr lang="es-CO" sz="1200" b="1" i="0" u="none" strike="noStrike" dirty="0">
                          <a:solidFill>
                            <a:srgbClr val="000000"/>
                          </a:solidFill>
                          <a:effectLst/>
                          <a:latin typeface="Arial" panose="020B0604020202020204" pitchFamily="34" charset="0"/>
                        </a:rPr>
                        <a:t>48%</a:t>
                      </a:r>
                    </a:p>
                  </a:txBody>
                  <a:tcPr marL="44450" marR="44450" marT="0" marB="0" anchor="ctr">
                    <a:solidFill>
                      <a:srgbClr val="FF0000"/>
                    </a:solidFill>
                  </a:tcPr>
                </a:tc>
                <a:extLst>
                  <a:ext uri="{0D108BD9-81ED-4DB2-BD59-A6C34878D82A}">
                    <a16:rowId xmlns:a16="http://schemas.microsoft.com/office/drawing/2014/main" val="46369808"/>
                  </a:ext>
                </a:extLst>
              </a:tr>
              <a:tr h="513135">
                <a:tc>
                  <a:txBody>
                    <a:bodyPr/>
                    <a:lstStyle/>
                    <a:p>
                      <a:pPr marL="0" algn="ctr" defTabSz="914400" rtl="0" eaLnBrk="1" fontAlgn="ctr" latinLnBrk="0" hangingPunct="1">
                        <a:lnSpc>
                          <a:spcPct val="115000"/>
                        </a:lnSpc>
                        <a:spcAft>
                          <a:spcPts val="0"/>
                        </a:spcAft>
                      </a:pPr>
                      <a:r>
                        <a:rPr lang="es-CO" sz="1200" b="1" kern="1200" dirty="0">
                          <a:solidFill>
                            <a:schemeClr val="lt1"/>
                          </a:solidFill>
                          <a:effectLst/>
                          <a:latin typeface="+mn-lt"/>
                          <a:ea typeface="+mn-ea"/>
                          <a:cs typeface="+mn-cs"/>
                        </a:rPr>
                        <a:t>APIC-IND-001</a:t>
                      </a:r>
                    </a:p>
                  </a:txBody>
                  <a:tcPr marL="44450" marR="44450" marT="0" marB="0" anchor="ctr">
                    <a:solidFill>
                      <a:srgbClr val="F5B02B"/>
                    </a:solidFill>
                  </a:tcPr>
                </a:tc>
                <a:tc>
                  <a:txBody>
                    <a:bodyPr/>
                    <a:lstStyle/>
                    <a:p>
                      <a:pPr marL="0" algn="just" defTabSz="914400" rtl="0" eaLnBrk="1" fontAlgn="ctr" latinLnBrk="0" hangingPunct="1">
                        <a:lnSpc>
                          <a:spcPct val="115000"/>
                        </a:lnSpc>
                        <a:spcAft>
                          <a:spcPts val="0"/>
                        </a:spcAft>
                      </a:pPr>
                      <a:r>
                        <a:rPr lang="es-ES" sz="1200" b="0" kern="1200" dirty="0">
                          <a:solidFill>
                            <a:schemeClr val="tx1"/>
                          </a:solidFill>
                          <a:effectLst/>
                          <a:latin typeface="+mn-lt"/>
                          <a:ea typeface="+mn-ea"/>
                          <a:cs typeface="+mn-cs"/>
                        </a:rPr>
                        <a:t>porcentaje de respuestas a PQRSFD con términos de 15 días hábiles respondidas fuera de términos legales</a:t>
                      </a:r>
                      <a:endParaRPr lang="es-CO" sz="1200" b="0" kern="1200" dirty="0">
                        <a:solidFill>
                          <a:schemeClr val="tx1"/>
                        </a:solidFill>
                        <a:effectLst/>
                        <a:latin typeface="+mn-lt"/>
                        <a:ea typeface="+mn-ea"/>
                        <a:cs typeface="+mn-cs"/>
                      </a:endParaRPr>
                    </a:p>
                  </a:txBody>
                  <a:tcPr marL="44450" marR="44450" marT="0" marB="0" anchor="ctr"/>
                </a:tc>
                <a:tc>
                  <a:txBody>
                    <a:bodyPr/>
                    <a:lstStyle/>
                    <a:p>
                      <a:pPr marL="0" lvl="0" algn="ctr" defTabSz="914400">
                        <a:lnSpc>
                          <a:spcPct val="114999"/>
                        </a:lnSpc>
                        <a:spcAft>
                          <a:spcPts val="0"/>
                        </a:spcAft>
                        <a:buNone/>
                      </a:pPr>
                      <a:r>
                        <a:rPr lang="es-ES" sz="1200" b="0" kern="1200" dirty="0">
                          <a:solidFill>
                            <a:schemeClr val="tx1"/>
                          </a:solidFill>
                          <a:effectLst/>
                          <a:latin typeface="+mn-lt"/>
                          <a:ea typeface="+mn-ea"/>
                          <a:cs typeface="+mn-cs"/>
                        </a:rPr>
                        <a:t>0%</a:t>
                      </a:r>
                      <a:endParaRPr lang="es-CO" sz="1200" b="0" kern="1200" dirty="0">
                        <a:solidFill>
                          <a:schemeClr val="tx1"/>
                        </a:solidFill>
                        <a:effectLst/>
                        <a:latin typeface="+mn-lt"/>
                        <a:ea typeface="+mn-ea"/>
                        <a:cs typeface="+mn-cs"/>
                      </a:endParaRPr>
                    </a:p>
                  </a:txBody>
                  <a:tcPr marL="44450" marR="44450" marT="0" marB="0" anchor="ctr"/>
                </a:tc>
                <a:tc>
                  <a:txBody>
                    <a:bodyPr/>
                    <a:lstStyle/>
                    <a:p>
                      <a:pPr algn="ctr" fontAlgn="ctr"/>
                      <a:r>
                        <a:rPr lang="es-CO" sz="1100" b="0" i="0" u="none" strike="noStrike" dirty="0">
                          <a:solidFill>
                            <a:srgbClr val="000000"/>
                          </a:solidFill>
                          <a:effectLst/>
                          <a:latin typeface="Arial" panose="020B0604020202020204" pitchFamily="34" charset="0"/>
                        </a:rPr>
                        <a:t>94</a:t>
                      </a:r>
                    </a:p>
                  </a:txBody>
                  <a:tcPr marL="0" marR="0" marT="0" marB="0" anchor="ctr"/>
                </a:tc>
                <a:tc>
                  <a:txBody>
                    <a:bodyPr/>
                    <a:lstStyle/>
                    <a:p>
                      <a:pPr algn="ctr" fontAlgn="ctr"/>
                      <a:r>
                        <a:rPr lang="es-CO" sz="1100" b="0" i="0" u="none" strike="noStrike" dirty="0">
                          <a:solidFill>
                            <a:srgbClr val="000000"/>
                          </a:solidFill>
                          <a:effectLst/>
                          <a:latin typeface="Arial" panose="020B0604020202020204" pitchFamily="34" charset="0"/>
                        </a:rPr>
                        <a:t>502</a:t>
                      </a:r>
                    </a:p>
                  </a:txBody>
                  <a:tcPr marL="0" marR="0" marT="0" marB="0" anchor="ctr"/>
                </a:tc>
                <a:tc>
                  <a:txBody>
                    <a:bodyPr/>
                    <a:lstStyle/>
                    <a:p>
                      <a:pPr algn="ctr" fontAlgn="ctr"/>
                      <a:r>
                        <a:rPr lang="es-CO" sz="1100" b="0" i="0" u="none" strike="noStrike" dirty="0">
                          <a:solidFill>
                            <a:srgbClr val="000000"/>
                          </a:solidFill>
                          <a:effectLst/>
                          <a:latin typeface="Arial" panose="020B0604020202020204" pitchFamily="34" charset="0"/>
                        </a:rPr>
                        <a:t>19%</a:t>
                      </a:r>
                    </a:p>
                  </a:txBody>
                  <a:tcPr marL="0" marR="0" marT="0" marB="0" anchor="ctr"/>
                </a:tc>
                <a:tc>
                  <a:txBody>
                    <a:bodyPr/>
                    <a:lstStyle/>
                    <a:p>
                      <a:pPr marL="0" algn="ctr" defTabSz="914400" rtl="0" eaLnBrk="1" fontAlgn="ctr" latinLnBrk="0" hangingPunct="1">
                        <a:lnSpc>
                          <a:spcPct val="115000"/>
                        </a:lnSpc>
                        <a:spcAft>
                          <a:spcPts val="0"/>
                        </a:spcAft>
                      </a:pPr>
                      <a:r>
                        <a:rPr lang="es-ES" sz="1200" b="1" kern="1200" dirty="0">
                          <a:solidFill>
                            <a:schemeClr val="tx1"/>
                          </a:solidFill>
                          <a:effectLst/>
                          <a:latin typeface="+mn-lt"/>
                          <a:ea typeface="+mn-ea"/>
                          <a:cs typeface="+mn-cs"/>
                        </a:rPr>
                        <a:t>19%</a:t>
                      </a:r>
                      <a:endParaRPr lang="es-CO" sz="1200" b="1" kern="1200" dirty="0">
                        <a:solidFill>
                          <a:schemeClr val="tx1"/>
                        </a:solidFill>
                        <a:effectLst/>
                        <a:latin typeface="+mn-lt"/>
                        <a:ea typeface="+mn-ea"/>
                        <a:cs typeface="+mn-cs"/>
                      </a:endParaRPr>
                    </a:p>
                  </a:txBody>
                  <a:tcPr marL="44450" marR="44450" marT="0" marB="0" anchor="ctr">
                    <a:solidFill>
                      <a:srgbClr val="FF0000"/>
                    </a:solidFill>
                  </a:tcPr>
                </a:tc>
                <a:extLst>
                  <a:ext uri="{0D108BD9-81ED-4DB2-BD59-A6C34878D82A}">
                    <a16:rowId xmlns:a16="http://schemas.microsoft.com/office/drawing/2014/main" val="2652432526"/>
                  </a:ext>
                </a:extLst>
              </a:tr>
              <a:tr h="513135">
                <a:tc>
                  <a:txBody>
                    <a:bodyPr/>
                    <a:lstStyle/>
                    <a:p>
                      <a:pPr marL="0" algn="ctr" defTabSz="914400" rtl="0" eaLnBrk="1" fontAlgn="ctr" latinLnBrk="0" hangingPunct="1">
                        <a:lnSpc>
                          <a:spcPct val="115000"/>
                        </a:lnSpc>
                        <a:spcAft>
                          <a:spcPts val="0"/>
                        </a:spcAft>
                      </a:pPr>
                      <a:r>
                        <a:rPr lang="es-CO" sz="1200" b="1" kern="1200" dirty="0">
                          <a:solidFill>
                            <a:schemeClr val="lt1"/>
                          </a:solidFill>
                          <a:effectLst/>
                          <a:latin typeface="+mn-lt"/>
                          <a:ea typeface="+mn-ea"/>
                          <a:cs typeface="+mn-cs"/>
                        </a:rPr>
                        <a:t>APIC-IND-002</a:t>
                      </a:r>
                    </a:p>
                  </a:txBody>
                  <a:tcPr marL="44450" marR="44450" marT="0" marB="0" anchor="ctr">
                    <a:solidFill>
                      <a:srgbClr val="F5B02B"/>
                    </a:solidFill>
                  </a:tcPr>
                </a:tc>
                <a:tc>
                  <a:txBody>
                    <a:bodyPr/>
                    <a:lstStyle/>
                    <a:p>
                      <a:pPr marL="0" algn="just" defTabSz="914400" rtl="0" eaLnBrk="1" fontAlgn="ctr" latinLnBrk="0" hangingPunct="1">
                        <a:lnSpc>
                          <a:spcPct val="115000"/>
                        </a:lnSpc>
                        <a:spcAft>
                          <a:spcPts val="0"/>
                        </a:spcAft>
                      </a:pPr>
                      <a:r>
                        <a:rPr lang="es-ES" sz="1200" b="0" kern="1200" dirty="0">
                          <a:solidFill>
                            <a:schemeClr val="tx1"/>
                          </a:solidFill>
                          <a:effectLst/>
                          <a:latin typeface="+mn-lt"/>
                          <a:ea typeface="+mn-ea"/>
                          <a:cs typeface="+mn-cs"/>
                        </a:rPr>
                        <a:t>atención a partes interesadas y comunicaciones </a:t>
                      </a:r>
                      <a:endParaRPr lang="es-CO" sz="1200" b="0" kern="1200" dirty="0">
                        <a:solidFill>
                          <a:schemeClr val="tx1"/>
                        </a:solidFill>
                        <a:effectLst/>
                        <a:latin typeface="+mn-lt"/>
                        <a:ea typeface="+mn-ea"/>
                        <a:cs typeface="+mn-cs"/>
                      </a:endParaRPr>
                    </a:p>
                  </a:txBody>
                  <a:tcPr marL="44450" marR="44450" marT="0" marB="0" anchor="ctr"/>
                </a:tc>
                <a:tc>
                  <a:txBody>
                    <a:bodyPr/>
                    <a:lstStyle/>
                    <a:p>
                      <a:pPr marL="0" lvl="0" algn="ctr" defTabSz="914400">
                        <a:lnSpc>
                          <a:spcPct val="114999"/>
                        </a:lnSpc>
                        <a:spcAft>
                          <a:spcPts val="0"/>
                        </a:spcAft>
                        <a:buNone/>
                      </a:pPr>
                      <a:r>
                        <a:rPr lang="es-ES" sz="1200" b="0" kern="1200" dirty="0">
                          <a:solidFill>
                            <a:schemeClr val="tx1"/>
                          </a:solidFill>
                          <a:effectLst/>
                          <a:latin typeface="+mn-lt"/>
                          <a:ea typeface="+mn-ea"/>
                          <a:cs typeface="+mn-cs"/>
                        </a:rPr>
                        <a:t>75%</a:t>
                      </a:r>
                      <a:endParaRPr lang="es-CO" sz="1200" b="0" kern="1200" dirty="0">
                        <a:solidFill>
                          <a:schemeClr val="tx1"/>
                        </a:solidFill>
                        <a:effectLst/>
                        <a:latin typeface="+mn-lt"/>
                        <a:ea typeface="+mn-ea"/>
                        <a:cs typeface="+mn-cs"/>
                      </a:endParaRPr>
                    </a:p>
                  </a:txBody>
                  <a:tcPr marL="44450" marR="44450" marT="0" marB="0" anchor="ctr"/>
                </a:tc>
                <a:tc>
                  <a:txBody>
                    <a:bodyPr/>
                    <a:lstStyle/>
                    <a:p>
                      <a:pPr algn="ctr" fontAlgn="ctr"/>
                      <a:r>
                        <a:rPr lang="es-CO" sz="1100" b="0" i="0" u="none" strike="noStrike" dirty="0">
                          <a:solidFill>
                            <a:srgbClr val="000000"/>
                          </a:solidFill>
                          <a:effectLst/>
                          <a:latin typeface="Arial" panose="020B0604020202020204" pitchFamily="34" charset="0"/>
                        </a:rPr>
                        <a:t>8</a:t>
                      </a:r>
                    </a:p>
                  </a:txBody>
                  <a:tcPr marL="0" marR="0" marT="0" marB="0" anchor="ctr"/>
                </a:tc>
                <a:tc>
                  <a:txBody>
                    <a:bodyPr/>
                    <a:lstStyle/>
                    <a:p>
                      <a:pPr algn="ctr" fontAlgn="ctr"/>
                      <a:r>
                        <a:rPr lang="es-CO" sz="1100" b="0" i="0" u="none" strike="noStrike">
                          <a:solidFill>
                            <a:srgbClr val="000000"/>
                          </a:solidFill>
                          <a:effectLst/>
                          <a:latin typeface="Arial" panose="020B0604020202020204" pitchFamily="34" charset="0"/>
                        </a:rPr>
                        <a:t>22</a:t>
                      </a:r>
                    </a:p>
                  </a:txBody>
                  <a:tcPr marL="0" marR="0" marT="0" marB="0" anchor="ctr"/>
                </a:tc>
                <a:tc>
                  <a:txBody>
                    <a:bodyPr/>
                    <a:lstStyle/>
                    <a:p>
                      <a:pPr algn="ctr" fontAlgn="ctr"/>
                      <a:r>
                        <a:rPr lang="es-CO" sz="1100" b="0" i="0" u="none" strike="noStrike" dirty="0">
                          <a:solidFill>
                            <a:srgbClr val="000000"/>
                          </a:solidFill>
                          <a:effectLst/>
                          <a:latin typeface="Arial" panose="020B0604020202020204" pitchFamily="34" charset="0"/>
                        </a:rPr>
                        <a:t>36%</a:t>
                      </a:r>
                    </a:p>
                  </a:txBody>
                  <a:tcPr marL="0" marR="0" marT="0" marB="0" anchor="ctr"/>
                </a:tc>
                <a:tc>
                  <a:txBody>
                    <a:bodyPr/>
                    <a:lstStyle/>
                    <a:p>
                      <a:pPr marL="0" algn="ctr" defTabSz="914400" rtl="0" eaLnBrk="1" fontAlgn="ctr" latinLnBrk="0" hangingPunct="1">
                        <a:lnSpc>
                          <a:spcPct val="115000"/>
                        </a:lnSpc>
                        <a:spcAft>
                          <a:spcPts val="0"/>
                        </a:spcAft>
                      </a:pPr>
                      <a:r>
                        <a:rPr lang="es-ES" sz="1200" b="1" kern="1200" dirty="0">
                          <a:solidFill>
                            <a:schemeClr val="tx1"/>
                          </a:solidFill>
                          <a:effectLst/>
                          <a:latin typeface="+mn-lt"/>
                          <a:ea typeface="+mn-ea"/>
                          <a:cs typeface="+mn-cs"/>
                        </a:rPr>
                        <a:t>36%</a:t>
                      </a:r>
                      <a:endParaRPr lang="es-CO" sz="1200" b="1" kern="1200" dirty="0">
                        <a:solidFill>
                          <a:schemeClr val="tx1"/>
                        </a:solidFill>
                        <a:effectLst/>
                        <a:latin typeface="+mn-lt"/>
                        <a:ea typeface="+mn-ea"/>
                        <a:cs typeface="+mn-cs"/>
                      </a:endParaRPr>
                    </a:p>
                  </a:txBody>
                  <a:tcPr marL="44450" marR="44450" marT="0" marB="0" anchor="ctr">
                    <a:solidFill>
                      <a:srgbClr val="FF0000"/>
                    </a:solidFill>
                  </a:tcPr>
                </a:tc>
                <a:extLst>
                  <a:ext uri="{0D108BD9-81ED-4DB2-BD59-A6C34878D82A}">
                    <a16:rowId xmlns:a16="http://schemas.microsoft.com/office/drawing/2014/main" val="1909676349"/>
                  </a:ext>
                </a:extLst>
              </a:tr>
              <a:tr h="513135">
                <a:tc>
                  <a:txBody>
                    <a:bodyPr/>
                    <a:lstStyle/>
                    <a:p>
                      <a:pPr marL="0" algn="ctr" defTabSz="914400" rtl="0" eaLnBrk="1" fontAlgn="ctr" latinLnBrk="0" hangingPunct="1">
                        <a:spcAft>
                          <a:spcPts val="0"/>
                        </a:spcAft>
                      </a:pPr>
                      <a:r>
                        <a:rPr lang="es-CO" sz="1200" b="1" kern="1200" dirty="0">
                          <a:solidFill>
                            <a:schemeClr val="lt1"/>
                          </a:solidFill>
                          <a:effectLst/>
                          <a:latin typeface="+mn-lt"/>
                          <a:ea typeface="+mn-ea"/>
                          <a:cs typeface="+mn-cs"/>
                        </a:rPr>
                        <a:t>PPMQ-IND-002</a:t>
                      </a:r>
                    </a:p>
                  </a:txBody>
                  <a:tcPr marL="0" marR="0" marT="0" marB="0" anchor="ctr">
                    <a:solidFill>
                      <a:srgbClr val="F5B02B"/>
                    </a:solidFill>
                  </a:tcPr>
                </a:tc>
                <a:tc>
                  <a:txBody>
                    <a:bodyPr/>
                    <a:lstStyle/>
                    <a:p>
                      <a:pPr algn="just">
                        <a:lnSpc>
                          <a:spcPct val="115000"/>
                        </a:lnSpc>
                        <a:spcAft>
                          <a:spcPts val="0"/>
                        </a:spcAft>
                      </a:pPr>
                      <a:r>
                        <a:rPr lang="es-CO" sz="1200" dirty="0">
                          <a:effectLst/>
                          <a:latin typeface="Calibri"/>
                          <a:ea typeface="Times New Roman" panose="02020603050405020304" pitchFamily="18" charset="0"/>
                          <a:cs typeface="Calibri"/>
                        </a:rPr>
                        <a:t>Porcentaje de cumplimiento de las especificaciones técnicas de la producción de mezcla asfáltica en caliente</a:t>
                      </a:r>
                      <a:endParaRPr lang="es-CO" sz="1200" dirty="0">
                        <a:effectLst/>
                        <a:latin typeface="Calibri"/>
                        <a:ea typeface="Calibri" panose="020F0502020204030204" pitchFamily="34" charset="0"/>
                        <a:cs typeface="Calibri"/>
                      </a:endParaRPr>
                    </a:p>
                  </a:txBody>
                  <a:tcPr marL="44450" marR="44450" marT="0" marB="0" anchor="ctr"/>
                </a:tc>
                <a:tc>
                  <a:txBody>
                    <a:bodyPr/>
                    <a:lstStyle/>
                    <a:p>
                      <a:pPr marL="0" lvl="0" algn="ctr" defTabSz="914400">
                        <a:lnSpc>
                          <a:spcPct val="114999"/>
                        </a:lnSpc>
                        <a:spcAft>
                          <a:spcPts val="0"/>
                        </a:spcAft>
                        <a:buNone/>
                      </a:pPr>
                      <a:r>
                        <a:rPr lang="es-ES" sz="1200" kern="1200" dirty="0">
                          <a:solidFill>
                            <a:schemeClr val="dk1"/>
                          </a:solidFill>
                          <a:effectLst/>
                          <a:latin typeface="+mn-lt"/>
                          <a:ea typeface="+mn-ea"/>
                          <a:cs typeface="+mn-cs"/>
                        </a:rPr>
                        <a:t>100%</a:t>
                      </a:r>
                      <a:endParaRPr lang="es-CO" sz="1200" kern="1200" dirty="0">
                        <a:solidFill>
                          <a:schemeClr val="dk1"/>
                        </a:solidFill>
                        <a:effectLst/>
                        <a:latin typeface="+mn-lt"/>
                        <a:ea typeface="+mn-ea"/>
                        <a:cs typeface="+mn-cs"/>
                      </a:endParaRPr>
                    </a:p>
                  </a:txBody>
                  <a:tcPr marL="44450" marR="44450" marT="0" marB="0" anchor="ctr"/>
                </a:tc>
                <a:tc>
                  <a:txBody>
                    <a:bodyPr/>
                    <a:lstStyle/>
                    <a:p>
                      <a:pPr algn="ctr" fontAlgn="ctr"/>
                      <a:r>
                        <a:rPr lang="es-CO" sz="1100" b="0" i="0" u="none" strike="noStrike" dirty="0">
                          <a:solidFill>
                            <a:srgbClr val="000000"/>
                          </a:solidFill>
                          <a:effectLst/>
                          <a:latin typeface="Arial" panose="020B0604020202020204" pitchFamily="34" charset="0"/>
                        </a:rPr>
                        <a:t>337</a:t>
                      </a:r>
                    </a:p>
                  </a:txBody>
                  <a:tcPr marL="0" marR="0" marT="0" marB="0" anchor="ctr"/>
                </a:tc>
                <a:tc>
                  <a:txBody>
                    <a:bodyPr/>
                    <a:lstStyle/>
                    <a:p>
                      <a:pPr algn="ctr" fontAlgn="ctr"/>
                      <a:r>
                        <a:rPr lang="es-CO" sz="1100" b="0" i="0" u="none" strike="noStrike" dirty="0">
                          <a:solidFill>
                            <a:srgbClr val="000000"/>
                          </a:solidFill>
                          <a:effectLst/>
                          <a:latin typeface="Arial" panose="020B0604020202020204" pitchFamily="34" charset="0"/>
                        </a:rPr>
                        <a:t>524</a:t>
                      </a:r>
                    </a:p>
                  </a:txBody>
                  <a:tcPr marL="0" marR="0" marT="0" marB="0" anchor="ctr"/>
                </a:tc>
                <a:tc>
                  <a:txBody>
                    <a:bodyPr/>
                    <a:lstStyle/>
                    <a:p>
                      <a:pPr algn="ctr" fontAlgn="ctr"/>
                      <a:r>
                        <a:rPr lang="es-CO" sz="1100" b="0" i="0" u="none" strike="noStrike" dirty="0">
                          <a:solidFill>
                            <a:srgbClr val="000000"/>
                          </a:solidFill>
                          <a:effectLst/>
                          <a:latin typeface="Arial" panose="020B0604020202020204" pitchFamily="34" charset="0"/>
                        </a:rPr>
                        <a:t>64,3%</a:t>
                      </a:r>
                    </a:p>
                  </a:txBody>
                  <a:tcPr marL="0" marR="0" marT="0" marB="0" anchor="ctr"/>
                </a:tc>
                <a:tc>
                  <a:txBody>
                    <a:bodyPr/>
                    <a:lstStyle/>
                    <a:p>
                      <a:pPr marL="0" algn="ctr" defTabSz="914400" rtl="0" eaLnBrk="1" latinLnBrk="0" hangingPunct="1">
                        <a:lnSpc>
                          <a:spcPct val="115000"/>
                        </a:lnSpc>
                        <a:spcAft>
                          <a:spcPts val="0"/>
                        </a:spcAft>
                      </a:pPr>
                      <a:r>
                        <a:rPr lang="es-CO" sz="1200" b="1" kern="1200" dirty="0">
                          <a:solidFill>
                            <a:schemeClr val="dk1"/>
                          </a:solidFill>
                          <a:effectLst/>
                          <a:latin typeface="+mn-lt"/>
                          <a:ea typeface="+mn-ea"/>
                          <a:cs typeface="+mn-cs"/>
                        </a:rPr>
                        <a:t>64,3%</a:t>
                      </a:r>
                    </a:p>
                  </a:txBody>
                  <a:tcPr marL="44450" marR="44450" marT="0" marB="0" anchor="ctr">
                    <a:solidFill>
                      <a:srgbClr val="FF0000"/>
                    </a:solidFill>
                  </a:tcPr>
                </a:tc>
                <a:extLst>
                  <a:ext uri="{0D108BD9-81ED-4DB2-BD59-A6C34878D82A}">
                    <a16:rowId xmlns:a16="http://schemas.microsoft.com/office/drawing/2014/main" val="955669542"/>
                  </a:ext>
                </a:extLst>
              </a:tr>
              <a:tr h="442997">
                <a:tc>
                  <a:txBody>
                    <a:bodyPr/>
                    <a:lstStyle/>
                    <a:p>
                      <a:pPr marL="0" algn="ctr" defTabSz="914400" rtl="0" eaLnBrk="1" fontAlgn="ctr" latinLnBrk="0" hangingPunct="1">
                        <a:lnSpc>
                          <a:spcPct val="115000"/>
                        </a:lnSpc>
                        <a:spcAft>
                          <a:spcPts val="0"/>
                        </a:spcAft>
                      </a:pPr>
                      <a:r>
                        <a:rPr lang="es-CO" sz="1200" b="1" kern="1200" dirty="0">
                          <a:solidFill>
                            <a:schemeClr val="lt1"/>
                          </a:solidFill>
                          <a:effectLst/>
                          <a:latin typeface="+mn-lt"/>
                          <a:ea typeface="+mn-ea"/>
                          <a:cs typeface="+mn-cs"/>
                        </a:rPr>
                        <a:t>GCON-IND-001</a:t>
                      </a:r>
                    </a:p>
                  </a:txBody>
                  <a:tcPr marL="44450" marR="44450" marT="0" marB="0" anchor="ctr">
                    <a:solidFill>
                      <a:srgbClr val="F5B02B"/>
                    </a:solidFill>
                  </a:tcPr>
                </a:tc>
                <a:tc>
                  <a:txBody>
                    <a:bodyPr/>
                    <a:lstStyle/>
                    <a:p>
                      <a:pPr marL="0" algn="just" defTabSz="914400" rtl="0" eaLnBrk="1" fontAlgn="ctr" latinLnBrk="0" hangingPunct="1">
                        <a:lnSpc>
                          <a:spcPct val="115000"/>
                        </a:lnSpc>
                        <a:spcAft>
                          <a:spcPts val="0"/>
                        </a:spcAft>
                      </a:pPr>
                      <a:r>
                        <a:rPr lang="es-ES" sz="1200" b="0" kern="1200" dirty="0">
                          <a:solidFill>
                            <a:schemeClr val="tx1"/>
                          </a:solidFill>
                          <a:effectLst/>
                          <a:latin typeface="+mn-lt"/>
                          <a:ea typeface="+mn-ea"/>
                          <a:cs typeface="+mn-cs"/>
                        </a:rPr>
                        <a:t>Cumplimiento de plazos para la liquidación de contratos por mutuo acuerdo</a:t>
                      </a:r>
                      <a:endParaRPr lang="es-CO" sz="1200" b="0" kern="1200" dirty="0">
                        <a:solidFill>
                          <a:schemeClr val="tx1"/>
                        </a:solidFill>
                        <a:effectLst/>
                        <a:latin typeface="+mn-lt"/>
                        <a:ea typeface="+mn-ea"/>
                        <a:cs typeface="+mn-cs"/>
                      </a:endParaRPr>
                    </a:p>
                  </a:txBody>
                  <a:tcPr marL="44450" marR="44450" marT="0" marB="0" anchor="ctr"/>
                </a:tc>
                <a:tc>
                  <a:txBody>
                    <a:bodyPr/>
                    <a:lstStyle/>
                    <a:p>
                      <a:pPr marL="0" lvl="0" algn="ctr" defTabSz="914400">
                        <a:lnSpc>
                          <a:spcPct val="114999"/>
                        </a:lnSpc>
                        <a:spcAft>
                          <a:spcPts val="0"/>
                        </a:spcAft>
                        <a:buNone/>
                      </a:pPr>
                      <a:r>
                        <a:rPr lang="es-ES" sz="1200" b="0" kern="1200" dirty="0">
                          <a:solidFill>
                            <a:schemeClr val="tx1"/>
                          </a:solidFill>
                          <a:effectLst/>
                          <a:latin typeface="+mn-lt"/>
                          <a:ea typeface="+mn-ea"/>
                          <a:cs typeface="+mn-cs"/>
                        </a:rPr>
                        <a:t>90%</a:t>
                      </a:r>
                      <a:endParaRPr lang="es-CO" sz="1200" b="0" kern="1200" dirty="0">
                        <a:solidFill>
                          <a:schemeClr val="tx1"/>
                        </a:solidFill>
                        <a:effectLst/>
                        <a:latin typeface="+mn-lt"/>
                        <a:ea typeface="+mn-ea"/>
                        <a:cs typeface="+mn-cs"/>
                      </a:endParaRPr>
                    </a:p>
                  </a:txBody>
                  <a:tcPr marL="44450" marR="44450" marT="0" marB="0" anchor="ctr"/>
                </a:tc>
                <a:tc>
                  <a:txBody>
                    <a:bodyPr/>
                    <a:lstStyle/>
                    <a:p>
                      <a:pPr algn="ctr" fontAlgn="ctr"/>
                      <a:r>
                        <a:rPr lang="es-CO" sz="1100" b="0" i="0" u="none" strike="noStrike">
                          <a:solidFill>
                            <a:srgbClr val="000000"/>
                          </a:solidFill>
                          <a:effectLst/>
                          <a:latin typeface="Arial" panose="020B0604020202020204" pitchFamily="34" charset="0"/>
                        </a:rPr>
                        <a:t>1</a:t>
                      </a:r>
                    </a:p>
                  </a:txBody>
                  <a:tcPr marL="0" marR="0" marT="0" marB="0" anchor="ctr"/>
                </a:tc>
                <a:tc>
                  <a:txBody>
                    <a:bodyPr/>
                    <a:lstStyle/>
                    <a:p>
                      <a:pPr algn="ctr" fontAlgn="ctr"/>
                      <a:r>
                        <a:rPr lang="es-CO" sz="1100" b="0" i="0" u="none" strike="noStrike">
                          <a:solidFill>
                            <a:srgbClr val="000000"/>
                          </a:solidFill>
                          <a:effectLst/>
                          <a:latin typeface="Arial" panose="020B0604020202020204" pitchFamily="34" charset="0"/>
                        </a:rPr>
                        <a:t>22</a:t>
                      </a:r>
                    </a:p>
                  </a:txBody>
                  <a:tcPr marL="0" marR="0" marT="0" marB="0" anchor="ctr"/>
                </a:tc>
                <a:tc>
                  <a:txBody>
                    <a:bodyPr/>
                    <a:lstStyle/>
                    <a:p>
                      <a:pPr algn="ctr" fontAlgn="ctr"/>
                      <a:r>
                        <a:rPr lang="es-CO" sz="1100" b="0" i="0" u="none" strike="noStrike" dirty="0">
                          <a:solidFill>
                            <a:srgbClr val="000000"/>
                          </a:solidFill>
                          <a:effectLst/>
                          <a:latin typeface="Arial" panose="020B0604020202020204" pitchFamily="34" charset="0"/>
                        </a:rPr>
                        <a:t>5%</a:t>
                      </a:r>
                    </a:p>
                  </a:txBody>
                  <a:tcPr marL="0" marR="0" marT="0" marB="0" anchor="ctr"/>
                </a:tc>
                <a:tc>
                  <a:txBody>
                    <a:bodyPr/>
                    <a:lstStyle/>
                    <a:p>
                      <a:pPr marL="0" algn="ctr" defTabSz="914400" rtl="0" eaLnBrk="1" fontAlgn="ctr" latinLnBrk="0" hangingPunct="1">
                        <a:lnSpc>
                          <a:spcPct val="115000"/>
                        </a:lnSpc>
                        <a:spcAft>
                          <a:spcPts val="0"/>
                        </a:spcAft>
                      </a:pPr>
                      <a:r>
                        <a:rPr lang="es-ES" sz="1200" b="1" kern="1200" dirty="0">
                          <a:solidFill>
                            <a:schemeClr val="tx1"/>
                          </a:solidFill>
                          <a:effectLst/>
                          <a:latin typeface="+mn-lt"/>
                          <a:ea typeface="+mn-ea"/>
                          <a:cs typeface="+mn-cs"/>
                        </a:rPr>
                        <a:t>22%</a:t>
                      </a:r>
                      <a:endParaRPr lang="es-CO" sz="1200" b="1" kern="1200" dirty="0">
                        <a:solidFill>
                          <a:schemeClr val="tx1"/>
                        </a:solidFill>
                        <a:effectLst/>
                        <a:latin typeface="+mn-lt"/>
                        <a:ea typeface="+mn-ea"/>
                        <a:cs typeface="+mn-cs"/>
                      </a:endParaRPr>
                    </a:p>
                  </a:txBody>
                  <a:tcPr marL="44450" marR="44450" marT="0" marB="0" anchor="ctr">
                    <a:solidFill>
                      <a:srgbClr val="FF0000"/>
                    </a:solidFill>
                  </a:tcPr>
                </a:tc>
                <a:extLst>
                  <a:ext uri="{0D108BD9-81ED-4DB2-BD59-A6C34878D82A}">
                    <a16:rowId xmlns:a16="http://schemas.microsoft.com/office/drawing/2014/main" val="2732673636"/>
                  </a:ext>
                </a:extLst>
              </a:tr>
              <a:tr h="442997">
                <a:tc>
                  <a:txBody>
                    <a:bodyPr/>
                    <a:lstStyle/>
                    <a:p>
                      <a:pPr marL="0" algn="ctr" defTabSz="914400" rtl="0" eaLnBrk="1" fontAlgn="ctr" latinLnBrk="0" hangingPunct="1">
                        <a:lnSpc>
                          <a:spcPct val="115000"/>
                        </a:lnSpc>
                        <a:spcAft>
                          <a:spcPts val="0"/>
                        </a:spcAft>
                      </a:pPr>
                      <a:r>
                        <a:rPr lang="es-CO" sz="1200" b="1" kern="1200" dirty="0">
                          <a:solidFill>
                            <a:schemeClr val="lt1"/>
                          </a:solidFill>
                          <a:effectLst/>
                          <a:latin typeface="+mn-lt"/>
                          <a:ea typeface="+mn-ea"/>
                          <a:cs typeface="+mn-cs"/>
                        </a:rPr>
                        <a:t>GEFI-IND-003</a:t>
                      </a:r>
                    </a:p>
                  </a:txBody>
                  <a:tcPr marL="44450" marR="44450" marT="0" marB="0" anchor="ctr">
                    <a:solidFill>
                      <a:srgbClr val="F5B02B"/>
                    </a:solidFill>
                  </a:tcPr>
                </a:tc>
                <a:tc>
                  <a:txBody>
                    <a:bodyPr/>
                    <a:lstStyle/>
                    <a:p>
                      <a:pPr marL="0" algn="just" defTabSz="914400" rtl="0" eaLnBrk="1" fontAlgn="ctr" latinLnBrk="0" hangingPunct="1">
                        <a:lnSpc>
                          <a:spcPct val="115000"/>
                        </a:lnSpc>
                        <a:spcAft>
                          <a:spcPts val="0"/>
                        </a:spcAft>
                      </a:pPr>
                      <a:r>
                        <a:rPr lang="es-ES" sz="1200" b="0" kern="1200" dirty="0">
                          <a:solidFill>
                            <a:schemeClr val="tx1"/>
                          </a:solidFill>
                          <a:effectLst/>
                          <a:latin typeface="+mn-lt"/>
                          <a:ea typeface="+mn-ea"/>
                          <a:cs typeface="+mn-cs"/>
                        </a:rPr>
                        <a:t>Ejecución Del </a:t>
                      </a:r>
                      <a:r>
                        <a:rPr lang="es-ES" sz="1200" b="0" kern="1200" dirty="0" err="1">
                          <a:solidFill>
                            <a:schemeClr val="tx1"/>
                          </a:solidFill>
                          <a:effectLst/>
                          <a:latin typeface="+mn-lt"/>
                          <a:ea typeface="+mn-ea"/>
                          <a:cs typeface="+mn-cs"/>
                        </a:rPr>
                        <a:t>Pac</a:t>
                      </a:r>
                      <a:r>
                        <a:rPr lang="es-ES" sz="1200" b="0" kern="1200" dirty="0">
                          <a:solidFill>
                            <a:schemeClr val="tx1"/>
                          </a:solidFill>
                          <a:effectLst/>
                          <a:latin typeface="+mn-lt"/>
                          <a:ea typeface="+mn-ea"/>
                          <a:cs typeface="+mn-cs"/>
                        </a:rPr>
                        <a:t> (Plan Anualizado De Caja)</a:t>
                      </a:r>
                      <a:endParaRPr lang="es-CO" sz="1200" b="0" kern="1200" dirty="0">
                        <a:solidFill>
                          <a:schemeClr val="tx1"/>
                        </a:solidFill>
                        <a:effectLst/>
                        <a:latin typeface="+mn-lt"/>
                        <a:ea typeface="+mn-ea"/>
                        <a:cs typeface="+mn-cs"/>
                      </a:endParaRPr>
                    </a:p>
                  </a:txBody>
                  <a:tcPr marL="44450" marR="44450" marT="0" marB="0" anchor="ctr"/>
                </a:tc>
                <a:tc>
                  <a:txBody>
                    <a:bodyPr/>
                    <a:lstStyle/>
                    <a:p>
                      <a:pPr marL="0" lvl="0" algn="ctr" defTabSz="914400">
                        <a:lnSpc>
                          <a:spcPct val="114999"/>
                        </a:lnSpc>
                        <a:spcAft>
                          <a:spcPts val="0"/>
                        </a:spcAft>
                        <a:buNone/>
                      </a:pPr>
                      <a:endParaRPr lang="es-CO" sz="1200" b="0" kern="1200" dirty="0">
                        <a:solidFill>
                          <a:schemeClr val="tx1"/>
                        </a:solidFill>
                        <a:effectLst/>
                        <a:latin typeface="+mn-lt"/>
                        <a:ea typeface="+mn-ea"/>
                        <a:cs typeface="+mn-cs"/>
                      </a:endParaRPr>
                    </a:p>
                  </a:txBody>
                  <a:tcPr marL="44450" marR="44450" marT="0" marB="0" anchor="ctr"/>
                </a:tc>
                <a:tc>
                  <a:txBody>
                    <a:bodyPr/>
                    <a:lstStyle/>
                    <a:p>
                      <a:pPr marL="0" algn="ctr" defTabSz="914400" rtl="0" eaLnBrk="1" fontAlgn="ctr" latinLnBrk="0" hangingPunct="1"/>
                      <a:r>
                        <a:rPr lang="es-CO" sz="1100" b="0" i="0" u="none" strike="noStrike" kern="1200" dirty="0">
                          <a:solidFill>
                            <a:srgbClr val="000000"/>
                          </a:solidFill>
                          <a:effectLst/>
                          <a:latin typeface="Arial" panose="020B0604020202020204" pitchFamily="34" charset="0"/>
                          <a:ea typeface="+mn-ea"/>
                          <a:cs typeface="+mn-cs"/>
                        </a:rPr>
                        <a:t>$ 19.460</a:t>
                      </a:r>
                    </a:p>
                  </a:txBody>
                  <a:tcPr marL="0" marR="0" marT="0" marB="0" anchor="ctr"/>
                </a:tc>
                <a:tc>
                  <a:txBody>
                    <a:bodyPr/>
                    <a:lstStyle/>
                    <a:p>
                      <a:pPr marL="0" algn="ctr" defTabSz="914400" rtl="0" eaLnBrk="1" fontAlgn="ctr" latinLnBrk="0" hangingPunct="1"/>
                      <a:r>
                        <a:rPr lang="es-CO" sz="1100" b="0" i="0" u="none" strike="noStrike" kern="1200" dirty="0">
                          <a:solidFill>
                            <a:srgbClr val="000000"/>
                          </a:solidFill>
                          <a:effectLst/>
                          <a:latin typeface="Arial" panose="020B0604020202020204" pitchFamily="34" charset="0"/>
                          <a:ea typeface="+mn-ea"/>
                          <a:cs typeface="+mn-cs"/>
                        </a:rPr>
                        <a:t>$ 27.520 </a:t>
                      </a:r>
                    </a:p>
                  </a:txBody>
                  <a:tcPr marL="0" marR="0" marT="0" marB="0" anchor="ctr"/>
                </a:tc>
                <a:tc>
                  <a:txBody>
                    <a:bodyPr/>
                    <a:lstStyle/>
                    <a:p>
                      <a:pPr algn="ctr" fontAlgn="ctr"/>
                      <a:r>
                        <a:rPr lang="es-CO" sz="1100" b="0" i="0" u="none" strike="noStrike" dirty="0">
                          <a:solidFill>
                            <a:srgbClr val="000000"/>
                          </a:solidFill>
                          <a:effectLst/>
                          <a:latin typeface="Arial" panose="020B0604020202020204" pitchFamily="34" charset="0"/>
                        </a:rPr>
                        <a:t>70,71%</a:t>
                      </a:r>
                    </a:p>
                  </a:txBody>
                  <a:tcPr marL="0" marR="0" marT="0" marB="0" anchor="ctr"/>
                </a:tc>
                <a:tc>
                  <a:txBody>
                    <a:bodyPr/>
                    <a:lstStyle/>
                    <a:p>
                      <a:pPr marL="0" algn="ctr" defTabSz="914400" rtl="0" eaLnBrk="1" fontAlgn="ctr" latinLnBrk="0" hangingPunct="1">
                        <a:lnSpc>
                          <a:spcPct val="115000"/>
                        </a:lnSpc>
                        <a:spcAft>
                          <a:spcPts val="0"/>
                        </a:spcAft>
                      </a:pPr>
                      <a:r>
                        <a:rPr lang="es-ES" sz="1200" b="1" kern="1200" dirty="0">
                          <a:solidFill>
                            <a:schemeClr val="tx1"/>
                          </a:solidFill>
                          <a:effectLst/>
                          <a:latin typeface="+mn-lt"/>
                          <a:ea typeface="+mn-ea"/>
                          <a:cs typeface="+mn-cs"/>
                        </a:rPr>
                        <a:t>70.01%</a:t>
                      </a:r>
                      <a:endParaRPr lang="es-CO" sz="1200" b="1" kern="1200" dirty="0">
                        <a:solidFill>
                          <a:schemeClr val="tx1"/>
                        </a:solidFill>
                        <a:effectLst/>
                        <a:latin typeface="+mn-lt"/>
                        <a:ea typeface="+mn-ea"/>
                        <a:cs typeface="+mn-cs"/>
                      </a:endParaRPr>
                    </a:p>
                  </a:txBody>
                  <a:tcPr marL="44450" marR="44450" marT="0" marB="0" anchor="ctr">
                    <a:solidFill>
                      <a:srgbClr val="FF0000"/>
                    </a:solidFill>
                  </a:tcPr>
                </a:tc>
                <a:extLst>
                  <a:ext uri="{0D108BD9-81ED-4DB2-BD59-A6C34878D82A}">
                    <a16:rowId xmlns:a16="http://schemas.microsoft.com/office/drawing/2014/main" val="10007"/>
                  </a:ext>
                </a:extLst>
              </a:tr>
              <a:tr h="442997">
                <a:tc>
                  <a:txBody>
                    <a:bodyPr/>
                    <a:lstStyle/>
                    <a:p>
                      <a:pPr marL="0" algn="ctr" defTabSz="914400" rtl="0" eaLnBrk="1" fontAlgn="ctr" latinLnBrk="0" hangingPunct="1">
                        <a:lnSpc>
                          <a:spcPct val="115000"/>
                        </a:lnSpc>
                        <a:spcAft>
                          <a:spcPts val="0"/>
                        </a:spcAft>
                      </a:pPr>
                      <a:r>
                        <a:rPr lang="es-CO" sz="1200" b="1" kern="1200" dirty="0">
                          <a:solidFill>
                            <a:schemeClr val="lt1"/>
                          </a:solidFill>
                          <a:effectLst/>
                          <a:latin typeface="+mn-lt"/>
                          <a:ea typeface="+mn-ea"/>
                          <a:cs typeface="+mn-cs"/>
                        </a:rPr>
                        <a:t>GEFI-IND-004</a:t>
                      </a:r>
                    </a:p>
                  </a:txBody>
                  <a:tcPr marL="44450" marR="44450" marT="0" marB="0" anchor="ctr">
                    <a:solidFill>
                      <a:srgbClr val="F5B02B"/>
                    </a:solidFill>
                  </a:tcPr>
                </a:tc>
                <a:tc>
                  <a:txBody>
                    <a:bodyPr/>
                    <a:lstStyle/>
                    <a:p>
                      <a:pPr marL="0" algn="just" defTabSz="914400" rtl="0" eaLnBrk="1" fontAlgn="ctr" latinLnBrk="0" hangingPunct="1">
                        <a:lnSpc>
                          <a:spcPct val="115000"/>
                        </a:lnSpc>
                        <a:spcAft>
                          <a:spcPts val="0"/>
                        </a:spcAft>
                      </a:pPr>
                      <a:r>
                        <a:rPr lang="es-CO" sz="1200" b="0" kern="1200" dirty="0">
                          <a:solidFill>
                            <a:schemeClr val="tx1"/>
                          </a:solidFill>
                          <a:effectLst/>
                          <a:latin typeface="+mn-lt"/>
                          <a:ea typeface="+mn-ea"/>
                          <a:cs typeface="+mn-cs"/>
                        </a:rPr>
                        <a:t>Ejecución presupuestal pasivos exigibles</a:t>
                      </a:r>
                    </a:p>
                  </a:txBody>
                  <a:tcPr marL="44450" marR="44450" marT="0" marB="0" anchor="ctr"/>
                </a:tc>
                <a:tc>
                  <a:txBody>
                    <a:bodyPr/>
                    <a:lstStyle/>
                    <a:p>
                      <a:pPr marL="0" lvl="0" algn="ctr" defTabSz="914400">
                        <a:lnSpc>
                          <a:spcPct val="114999"/>
                        </a:lnSpc>
                        <a:spcAft>
                          <a:spcPts val="0"/>
                        </a:spcAft>
                        <a:buNone/>
                      </a:pPr>
                      <a:r>
                        <a:rPr lang="es-ES" sz="1200" b="0" kern="1200" dirty="0">
                          <a:solidFill>
                            <a:schemeClr val="tx1"/>
                          </a:solidFill>
                          <a:effectLst/>
                          <a:latin typeface="+mn-lt"/>
                          <a:ea typeface="+mn-ea"/>
                          <a:cs typeface="+mn-cs"/>
                        </a:rPr>
                        <a:t>55%</a:t>
                      </a:r>
                      <a:endParaRPr lang="es-CO" sz="1200" b="0" kern="1200" dirty="0">
                        <a:solidFill>
                          <a:schemeClr val="tx1"/>
                        </a:solidFill>
                        <a:effectLst/>
                        <a:latin typeface="+mn-lt"/>
                        <a:ea typeface="+mn-ea"/>
                        <a:cs typeface="+mn-cs"/>
                      </a:endParaRPr>
                    </a:p>
                  </a:txBody>
                  <a:tcPr marL="44450" marR="44450" marT="0" marB="0" anchor="ctr"/>
                </a:tc>
                <a:tc>
                  <a:txBody>
                    <a:bodyPr/>
                    <a:lstStyle/>
                    <a:p>
                      <a:pPr algn="ctr" fontAlgn="ctr"/>
                      <a:r>
                        <a:rPr lang="es-CO" sz="1100" b="0" i="0" u="none" strike="noStrike" dirty="0">
                          <a:solidFill>
                            <a:srgbClr val="000000"/>
                          </a:solidFill>
                          <a:effectLst/>
                          <a:latin typeface="Arial" panose="020B0604020202020204" pitchFamily="34" charset="0"/>
                        </a:rPr>
                        <a:t>131</a:t>
                      </a:r>
                    </a:p>
                  </a:txBody>
                  <a:tcPr marL="0" marR="0" marT="0" marB="0" anchor="ctr"/>
                </a:tc>
                <a:tc>
                  <a:txBody>
                    <a:bodyPr/>
                    <a:lstStyle/>
                    <a:p>
                      <a:pPr algn="ctr" fontAlgn="ctr"/>
                      <a:r>
                        <a:rPr lang="es-CO" sz="1100" b="0" i="0" u="none" strike="noStrike" dirty="0">
                          <a:solidFill>
                            <a:srgbClr val="000000"/>
                          </a:solidFill>
                          <a:effectLst/>
                          <a:latin typeface="Arial" panose="020B0604020202020204" pitchFamily="34" charset="0"/>
                        </a:rPr>
                        <a:t>7.330</a:t>
                      </a:r>
                    </a:p>
                  </a:txBody>
                  <a:tcPr marL="0" marR="0" marT="0" marB="0" anchor="ctr"/>
                </a:tc>
                <a:tc>
                  <a:txBody>
                    <a:bodyPr/>
                    <a:lstStyle/>
                    <a:p>
                      <a:pPr algn="ctr" fontAlgn="ctr"/>
                      <a:r>
                        <a:rPr lang="es-CO" sz="1100" b="0" i="0" u="none" strike="noStrike" dirty="0">
                          <a:solidFill>
                            <a:srgbClr val="000000"/>
                          </a:solidFill>
                          <a:effectLst/>
                          <a:latin typeface="Arial" panose="020B0604020202020204" pitchFamily="34" charset="0"/>
                        </a:rPr>
                        <a:t>1,80%</a:t>
                      </a:r>
                    </a:p>
                  </a:txBody>
                  <a:tcPr marL="0" marR="0" marT="0" marB="0" anchor="ctr"/>
                </a:tc>
                <a:tc>
                  <a:txBody>
                    <a:bodyPr/>
                    <a:lstStyle/>
                    <a:p>
                      <a:pPr marL="0" algn="ctr" defTabSz="914400" rtl="0" eaLnBrk="1" fontAlgn="ctr" latinLnBrk="0" hangingPunct="1">
                        <a:lnSpc>
                          <a:spcPct val="115000"/>
                        </a:lnSpc>
                        <a:spcAft>
                          <a:spcPts val="0"/>
                        </a:spcAft>
                      </a:pPr>
                      <a:r>
                        <a:rPr lang="es-ES" sz="1200" b="1" kern="1200" dirty="0">
                          <a:solidFill>
                            <a:schemeClr val="tx1"/>
                          </a:solidFill>
                          <a:effectLst/>
                          <a:latin typeface="+mn-lt"/>
                          <a:ea typeface="+mn-ea"/>
                          <a:cs typeface="+mn-cs"/>
                        </a:rPr>
                        <a:t>1,8%</a:t>
                      </a:r>
                      <a:endParaRPr lang="es-CO" sz="1200" b="1" kern="1200" dirty="0">
                        <a:solidFill>
                          <a:schemeClr val="tx1"/>
                        </a:solidFill>
                        <a:effectLst/>
                        <a:latin typeface="+mn-lt"/>
                        <a:ea typeface="+mn-ea"/>
                        <a:cs typeface="+mn-cs"/>
                      </a:endParaRPr>
                    </a:p>
                  </a:txBody>
                  <a:tcPr marL="44450" marR="44450" marT="0" marB="0" anchor="ctr">
                    <a:solidFill>
                      <a:srgbClr val="FF0000"/>
                    </a:solidFill>
                  </a:tcPr>
                </a:tc>
                <a:extLst>
                  <a:ext uri="{0D108BD9-81ED-4DB2-BD59-A6C34878D82A}">
                    <a16:rowId xmlns:a16="http://schemas.microsoft.com/office/drawing/2014/main" val="10008"/>
                  </a:ext>
                </a:extLst>
              </a:tr>
              <a:tr h="442997">
                <a:tc>
                  <a:txBody>
                    <a:bodyPr/>
                    <a:lstStyle/>
                    <a:p>
                      <a:pPr marL="0" algn="ctr" defTabSz="914400" rtl="0" eaLnBrk="1" fontAlgn="ctr" latinLnBrk="0" hangingPunct="1">
                        <a:lnSpc>
                          <a:spcPct val="115000"/>
                        </a:lnSpc>
                        <a:spcAft>
                          <a:spcPts val="0"/>
                        </a:spcAft>
                      </a:pPr>
                      <a:r>
                        <a:rPr lang="es-CO" sz="1200" b="1" kern="1200" dirty="0">
                          <a:solidFill>
                            <a:schemeClr val="lt1"/>
                          </a:solidFill>
                          <a:effectLst/>
                          <a:latin typeface="+mn-lt"/>
                          <a:ea typeface="+mn-ea"/>
                          <a:cs typeface="+mn-cs"/>
                        </a:rPr>
                        <a:t>GTHU-IND-003</a:t>
                      </a:r>
                    </a:p>
                  </a:txBody>
                  <a:tcPr marL="44450" marR="44450" marT="0" marB="0" anchor="ctr">
                    <a:solidFill>
                      <a:srgbClr val="F5B02B"/>
                    </a:solidFill>
                  </a:tcPr>
                </a:tc>
                <a:tc>
                  <a:txBody>
                    <a:bodyPr/>
                    <a:lstStyle/>
                    <a:p>
                      <a:pPr marL="0" algn="just" defTabSz="914400" rtl="0" eaLnBrk="1" fontAlgn="ctr" latinLnBrk="0" hangingPunct="1">
                        <a:lnSpc>
                          <a:spcPct val="115000"/>
                        </a:lnSpc>
                        <a:spcAft>
                          <a:spcPts val="0"/>
                        </a:spcAft>
                      </a:pPr>
                      <a:r>
                        <a:rPr lang="es-ES" sz="1200" b="0" kern="1200" dirty="0">
                          <a:solidFill>
                            <a:schemeClr val="tx1"/>
                          </a:solidFill>
                          <a:effectLst/>
                          <a:latin typeface="+mn-lt"/>
                          <a:ea typeface="+mn-ea"/>
                          <a:cs typeface="+mn-cs"/>
                        </a:rPr>
                        <a:t>Cumplimiento del plan institucional de formación y capacitación - PIFC.</a:t>
                      </a:r>
                      <a:endParaRPr lang="es-CO" sz="1200" b="0" kern="1200" dirty="0">
                        <a:solidFill>
                          <a:schemeClr val="tx1"/>
                        </a:solidFill>
                        <a:effectLst/>
                        <a:latin typeface="+mn-lt"/>
                        <a:ea typeface="+mn-ea"/>
                        <a:cs typeface="+mn-cs"/>
                      </a:endParaRPr>
                    </a:p>
                  </a:txBody>
                  <a:tcPr marL="44450" marR="44450" marT="0" marB="0" anchor="ctr"/>
                </a:tc>
                <a:tc>
                  <a:txBody>
                    <a:bodyPr/>
                    <a:lstStyle/>
                    <a:p>
                      <a:pPr marL="0" lvl="0" algn="ctr" defTabSz="914400">
                        <a:lnSpc>
                          <a:spcPct val="114999"/>
                        </a:lnSpc>
                        <a:spcAft>
                          <a:spcPts val="0"/>
                        </a:spcAft>
                        <a:buNone/>
                      </a:pPr>
                      <a:r>
                        <a:rPr lang="es-ES" sz="1200" b="0" kern="1200" dirty="0">
                          <a:solidFill>
                            <a:schemeClr val="tx1"/>
                          </a:solidFill>
                          <a:effectLst/>
                          <a:latin typeface="+mn-lt"/>
                          <a:ea typeface="+mn-ea"/>
                          <a:cs typeface="+mn-cs"/>
                        </a:rPr>
                        <a:t>100%</a:t>
                      </a:r>
                      <a:endParaRPr lang="es-CO" sz="1200" b="0" kern="1200" dirty="0">
                        <a:solidFill>
                          <a:schemeClr val="tx1"/>
                        </a:solidFill>
                        <a:effectLst/>
                        <a:latin typeface="+mn-lt"/>
                        <a:ea typeface="+mn-ea"/>
                        <a:cs typeface="+mn-cs"/>
                      </a:endParaRPr>
                    </a:p>
                  </a:txBody>
                  <a:tcPr marL="44450" marR="44450" marT="0" marB="0" anchor="ctr"/>
                </a:tc>
                <a:tc>
                  <a:txBody>
                    <a:bodyPr/>
                    <a:lstStyle/>
                    <a:p>
                      <a:pPr algn="ctr" fontAlgn="ctr"/>
                      <a:r>
                        <a:rPr lang="es-CO" sz="1100" b="0" i="0" u="none" strike="noStrike" dirty="0">
                          <a:solidFill>
                            <a:srgbClr val="000000"/>
                          </a:solidFill>
                          <a:effectLst/>
                          <a:latin typeface="Arial" panose="020B0604020202020204" pitchFamily="34" charset="0"/>
                        </a:rPr>
                        <a:t>2</a:t>
                      </a:r>
                    </a:p>
                  </a:txBody>
                  <a:tcPr marL="0" marR="0" marT="0" marB="0" anchor="ctr"/>
                </a:tc>
                <a:tc>
                  <a:txBody>
                    <a:bodyPr/>
                    <a:lstStyle/>
                    <a:p>
                      <a:pPr algn="ctr" fontAlgn="ctr"/>
                      <a:r>
                        <a:rPr lang="es-CO" sz="1100" b="0" i="0" u="none" strike="noStrike">
                          <a:solidFill>
                            <a:srgbClr val="000000"/>
                          </a:solidFill>
                          <a:effectLst/>
                          <a:latin typeface="Arial" panose="020B0604020202020204" pitchFamily="34" charset="0"/>
                        </a:rPr>
                        <a:t>4</a:t>
                      </a:r>
                    </a:p>
                  </a:txBody>
                  <a:tcPr marL="0" marR="0" marT="0" marB="0" anchor="ctr"/>
                </a:tc>
                <a:tc>
                  <a:txBody>
                    <a:bodyPr/>
                    <a:lstStyle/>
                    <a:p>
                      <a:pPr algn="ctr" fontAlgn="ctr"/>
                      <a:r>
                        <a:rPr lang="es-CO" sz="1100" b="0" i="0" u="none" strike="noStrike" dirty="0">
                          <a:solidFill>
                            <a:srgbClr val="000000"/>
                          </a:solidFill>
                          <a:effectLst/>
                          <a:latin typeface="Arial" panose="020B0604020202020204" pitchFamily="34" charset="0"/>
                        </a:rPr>
                        <a:t>50%</a:t>
                      </a:r>
                    </a:p>
                  </a:txBody>
                  <a:tcPr marL="0" marR="0" marT="0" marB="0" anchor="ctr"/>
                </a:tc>
                <a:tc>
                  <a:txBody>
                    <a:bodyPr/>
                    <a:lstStyle/>
                    <a:p>
                      <a:pPr marL="0" algn="ctr" defTabSz="914400" rtl="0" eaLnBrk="1" fontAlgn="ctr" latinLnBrk="0" hangingPunct="1">
                        <a:lnSpc>
                          <a:spcPct val="115000"/>
                        </a:lnSpc>
                        <a:spcAft>
                          <a:spcPts val="0"/>
                        </a:spcAft>
                      </a:pPr>
                      <a:r>
                        <a:rPr lang="es-ES" sz="1200" b="1" kern="1200" dirty="0">
                          <a:solidFill>
                            <a:schemeClr val="tx1"/>
                          </a:solidFill>
                          <a:effectLst/>
                          <a:latin typeface="+mn-lt"/>
                          <a:ea typeface="+mn-ea"/>
                          <a:cs typeface="+mn-cs"/>
                        </a:rPr>
                        <a:t>59%</a:t>
                      </a:r>
                      <a:endParaRPr lang="es-CO" sz="1200" b="1" kern="1200" dirty="0">
                        <a:solidFill>
                          <a:schemeClr val="tx1"/>
                        </a:solidFill>
                        <a:effectLst/>
                        <a:latin typeface="+mn-lt"/>
                        <a:ea typeface="+mn-ea"/>
                        <a:cs typeface="+mn-cs"/>
                      </a:endParaRPr>
                    </a:p>
                  </a:txBody>
                  <a:tcPr marL="44450" marR="44450" marT="0" marB="0" anchor="ctr">
                    <a:solidFill>
                      <a:srgbClr val="FF000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16435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redondeado 2"/>
          <p:cNvSpPr/>
          <p:nvPr/>
        </p:nvSpPr>
        <p:spPr>
          <a:xfrm>
            <a:off x="1428748" y="1971675"/>
            <a:ext cx="6243639" cy="27574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4400" b="1" dirty="0">
                <a:ln/>
                <a:solidFill>
                  <a:srgbClr val="FFCC00"/>
                </a:solidFill>
              </a:rPr>
              <a:t>Reporte de Indicadores y Plan de Acción </a:t>
            </a:r>
          </a:p>
          <a:p>
            <a:pPr algn="ctr"/>
            <a:r>
              <a:rPr lang="es-ES" sz="4400" b="1" dirty="0">
                <a:ln/>
                <a:solidFill>
                  <a:srgbClr val="FFCC00"/>
                </a:solidFill>
              </a:rPr>
              <a:t>por Procesos </a:t>
            </a:r>
          </a:p>
          <a:p>
            <a:pPr algn="ctr"/>
            <a:r>
              <a:rPr lang="es-ES" sz="4400" b="1" dirty="0">
                <a:ln/>
                <a:solidFill>
                  <a:srgbClr val="FFCC00"/>
                </a:solidFill>
              </a:rPr>
              <a:t>1er Trimestre</a:t>
            </a:r>
            <a:r>
              <a:rPr lang="es-ES" sz="4400" b="1" dirty="0">
                <a:ln/>
                <a:solidFill>
                  <a:schemeClr val="accent4"/>
                </a:solidFill>
              </a:rPr>
              <a:t> </a:t>
            </a:r>
            <a:endParaRPr lang="es-CO" sz="4400" b="1" dirty="0">
              <a:ln/>
              <a:solidFill>
                <a:schemeClr val="accent4"/>
              </a:solidFill>
            </a:endParaRPr>
          </a:p>
        </p:txBody>
      </p:sp>
    </p:spTree>
    <p:extLst>
      <p:ext uri="{BB962C8B-B14F-4D97-AF65-F5344CB8AC3E}">
        <p14:creationId xmlns:p14="http://schemas.microsoft.com/office/powerpoint/2010/main" val="2428520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28688" y="2643187"/>
            <a:ext cx="6958011" cy="101566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ES" sz="6000" b="1" dirty="0">
                <a:ln/>
                <a:solidFill>
                  <a:srgbClr val="FFCC00"/>
                </a:solidFill>
              </a:rPr>
              <a:t>Procesos Estratégicos </a:t>
            </a:r>
            <a:endParaRPr lang="es-CO" sz="6000" b="1" dirty="0">
              <a:ln/>
              <a:solidFill>
                <a:srgbClr val="FFCC00"/>
              </a:solidFill>
            </a:endParaRPr>
          </a:p>
        </p:txBody>
      </p:sp>
    </p:spTree>
    <p:extLst>
      <p:ext uri="{BB962C8B-B14F-4D97-AF65-F5344CB8AC3E}">
        <p14:creationId xmlns:p14="http://schemas.microsoft.com/office/powerpoint/2010/main" val="1164628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a:blip r:embed="rId2"/>
          <a:stretch>
            <a:fillRect/>
          </a:stretch>
        </p:blipFill>
        <p:spPr>
          <a:xfrm>
            <a:off x="7803127" y="19332"/>
            <a:ext cx="1303483" cy="676878"/>
          </a:xfrm>
          <a:prstGeom prst="rect">
            <a:avLst/>
          </a:prstGeom>
        </p:spPr>
      </p:pic>
      <p:sp>
        <p:nvSpPr>
          <p:cNvPr id="11" name="CuadroTexto 10">
            <a:extLst>
              <a:ext uri="{FF2B5EF4-FFF2-40B4-BE49-F238E27FC236}">
                <a16:creationId xmlns:a16="http://schemas.microsoft.com/office/drawing/2014/main" id="{B76BE0B8-33F9-41BA-9048-856015437137}"/>
              </a:ext>
            </a:extLst>
          </p:cNvPr>
          <p:cNvSpPr txBox="1"/>
          <p:nvPr/>
        </p:nvSpPr>
        <p:spPr>
          <a:xfrm>
            <a:off x="189789" y="234545"/>
            <a:ext cx="7454024" cy="461665"/>
          </a:xfrm>
          <a:prstGeom prst="rect">
            <a:avLst/>
          </a:prstGeom>
          <a:solidFill>
            <a:srgbClr val="DA0F2B"/>
          </a:solidFill>
        </p:spPr>
        <p:txBody>
          <a:bodyPr wrap="square" rtlCol="0">
            <a:spAutoFit/>
          </a:bodyPr>
          <a:lstStyle/>
          <a:p>
            <a:r>
              <a:rPr lang="es-CO" sz="2400" b="1" dirty="0">
                <a:solidFill>
                  <a:srgbClr val="FFCC00"/>
                </a:solidFill>
              </a:rPr>
              <a:t>Direccionamiento Estratégico e Innovación</a:t>
            </a:r>
          </a:p>
        </p:txBody>
      </p:sp>
      <p:graphicFrame>
        <p:nvGraphicFramePr>
          <p:cNvPr id="21" name="Tabla 20"/>
          <p:cNvGraphicFramePr>
            <a:graphicFrameLocks noGrp="1"/>
          </p:cNvGraphicFramePr>
          <p:nvPr>
            <p:extLst>
              <p:ext uri="{D42A27DB-BD31-4B8C-83A1-F6EECF244321}">
                <p14:modId xmlns:p14="http://schemas.microsoft.com/office/powerpoint/2010/main" val="1032163133"/>
              </p:ext>
            </p:extLst>
          </p:nvPr>
        </p:nvGraphicFramePr>
        <p:xfrm>
          <a:off x="1083889" y="809230"/>
          <a:ext cx="6559924" cy="67056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1665027">
                  <a:extLst>
                    <a:ext uri="{9D8B030D-6E8A-4147-A177-3AD203B41FA5}">
                      <a16:colId xmlns:a16="http://schemas.microsoft.com/office/drawing/2014/main" val="20001"/>
                    </a:ext>
                  </a:extLst>
                </a:gridCol>
                <a:gridCol w="1255594">
                  <a:extLst>
                    <a:ext uri="{9D8B030D-6E8A-4147-A177-3AD203B41FA5}">
                      <a16:colId xmlns:a16="http://schemas.microsoft.com/office/drawing/2014/main" val="20002"/>
                    </a:ext>
                  </a:extLst>
                </a:gridCol>
                <a:gridCol w="896103">
                  <a:extLst>
                    <a:ext uri="{9D8B030D-6E8A-4147-A177-3AD203B41FA5}">
                      <a16:colId xmlns:a16="http://schemas.microsoft.com/office/drawing/2014/main" val="20003"/>
                    </a:ext>
                  </a:extLst>
                </a:gridCol>
              </a:tblGrid>
              <a:tr h="258928">
                <a:tc rowSpan="2">
                  <a:txBody>
                    <a:bodyPr/>
                    <a:lstStyle/>
                    <a:p>
                      <a:r>
                        <a:rPr lang="es-ES" sz="1600" b="1" dirty="0">
                          <a:latin typeface="Century Gothic" panose="020B0502020202020204" pitchFamily="34" charset="0"/>
                        </a:rPr>
                        <a:t>Plan de Acción </a:t>
                      </a:r>
                      <a:endParaRPr lang="es-CO" sz="1600" b="1" dirty="0">
                        <a:latin typeface="Century Gothic" panose="020B0502020202020204" pitchFamily="34" charset="0"/>
                      </a:endParaRPr>
                    </a:p>
                  </a:txBody>
                  <a:tcPr anchor="ctr"/>
                </a:tc>
                <a:tc>
                  <a:txBody>
                    <a:bodyPr/>
                    <a:lstStyle/>
                    <a:p>
                      <a:r>
                        <a:rPr lang="es-ES" sz="1600" b="1">
                          <a:latin typeface="Century Gothic" panose="020B0502020202020204" pitchFamily="34" charset="0"/>
                        </a:rPr>
                        <a:t>Programado</a:t>
                      </a:r>
                      <a:r>
                        <a:rPr lang="es-ES" sz="1600" b="1" baseline="0">
                          <a:latin typeface="Century Gothic" panose="020B0502020202020204" pitchFamily="34" charset="0"/>
                        </a:rPr>
                        <a:t> </a:t>
                      </a:r>
                      <a:endParaRPr lang="es-CO" sz="1600" b="1">
                        <a:latin typeface="Century Gothic" panose="020B0502020202020204" pitchFamily="34" charset="0"/>
                      </a:endParaRPr>
                    </a:p>
                  </a:txBody>
                  <a:tcPr/>
                </a:tc>
                <a:tc>
                  <a:txBody>
                    <a:bodyPr/>
                    <a:lstStyle/>
                    <a:p>
                      <a:r>
                        <a:rPr lang="es-ES" sz="1600" b="1">
                          <a:latin typeface="Century Gothic" panose="020B0502020202020204" pitchFamily="34" charset="0"/>
                        </a:rPr>
                        <a:t>Ejecutado </a:t>
                      </a:r>
                      <a:endParaRPr lang="es-CO" sz="1600" b="1">
                        <a:latin typeface="Century Gothic" panose="020B0502020202020204" pitchFamily="34" charset="0"/>
                      </a:endParaRPr>
                    </a:p>
                  </a:txBody>
                  <a:tcPr/>
                </a:tc>
                <a:tc rowSpan="2">
                  <a:txBody>
                    <a:bodyPr/>
                    <a:lstStyle/>
                    <a:p>
                      <a:endParaRPr lang="es-CO" dirty="0"/>
                    </a:p>
                  </a:txBody>
                  <a:tcPr/>
                </a:tc>
                <a:extLst>
                  <a:ext uri="{0D108BD9-81ED-4DB2-BD59-A6C34878D82A}">
                    <a16:rowId xmlns:a16="http://schemas.microsoft.com/office/drawing/2014/main" val="10000"/>
                  </a:ext>
                </a:extLst>
              </a:tr>
              <a:tr h="234362">
                <a:tc vMerge="1">
                  <a:txBody>
                    <a:bodyPr/>
                    <a:lstStyle/>
                    <a:p>
                      <a:endParaRPr lang="es-CO"/>
                    </a:p>
                  </a:txBody>
                  <a:tcPr/>
                </a:tc>
                <a:tc>
                  <a:txBody>
                    <a:bodyPr/>
                    <a:lstStyle/>
                    <a:p>
                      <a:pPr algn="ctr"/>
                      <a:r>
                        <a:rPr lang="es-CO" sz="1600" dirty="0">
                          <a:latin typeface="Century Gothic" panose="020B0502020202020204" pitchFamily="34" charset="0"/>
                        </a:rPr>
                        <a:t>16,25%	</a:t>
                      </a:r>
                    </a:p>
                  </a:txBody>
                  <a:tcPr/>
                </a:tc>
                <a:tc>
                  <a:txBody>
                    <a:bodyPr/>
                    <a:lstStyle/>
                    <a:p>
                      <a:pPr algn="ctr"/>
                      <a:r>
                        <a:rPr lang="es-CO" sz="1600" dirty="0">
                          <a:latin typeface="Century Gothic" panose="020B0502020202020204" pitchFamily="34" charset="0"/>
                        </a:rPr>
                        <a:t>18,75%</a:t>
                      </a:r>
                    </a:p>
                  </a:txBody>
                  <a:tcPr/>
                </a:tc>
                <a:tc vMerge="1">
                  <a:txBody>
                    <a:bodyPr/>
                    <a:lstStyle/>
                    <a:p>
                      <a:endParaRPr lang="es-CO"/>
                    </a:p>
                  </a:txBody>
                  <a:tcPr/>
                </a:tc>
                <a:extLst>
                  <a:ext uri="{0D108BD9-81ED-4DB2-BD59-A6C34878D82A}">
                    <a16:rowId xmlns:a16="http://schemas.microsoft.com/office/drawing/2014/main" val="10001"/>
                  </a:ext>
                </a:extLst>
              </a:tr>
            </a:tbl>
          </a:graphicData>
        </a:graphic>
      </p:graphicFrame>
      <p:pic>
        <p:nvPicPr>
          <p:cNvPr id="22" name="Imagen 21"/>
          <p:cNvPicPr>
            <a:picLocks noChangeAspect="1"/>
          </p:cNvPicPr>
          <p:nvPr/>
        </p:nvPicPr>
        <p:blipFill>
          <a:blip r:embed="rId3"/>
          <a:stretch>
            <a:fillRect/>
          </a:stretch>
        </p:blipFill>
        <p:spPr>
          <a:xfrm>
            <a:off x="6828363" y="809230"/>
            <a:ext cx="695960" cy="731520"/>
          </a:xfrm>
          <a:prstGeom prst="rect">
            <a:avLst/>
          </a:prstGeom>
        </p:spPr>
      </p:pic>
      <p:sp>
        <p:nvSpPr>
          <p:cNvPr id="2" name="CuadroTexto 1"/>
          <p:cNvSpPr txBox="1"/>
          <p:nvPr/>
        </p:nvSpPr>
        <p:spPr>
          <a:xfrm>
            <a:off x="339170" y="1534640"/>
            <a:ext cx="3686175" cy="338554"/>
          </a:xfrm>
          <a:prstGeom prst="rect">
            <a:avLst/>
          </a:prstGeom>
          <a:noFill/>
        </p:spPr>
        <p:txBody>
          <a:bodyPr wrap="square" rtlCol="0">
            <a:spAutoFit/>
          </a:bodyPr>
          <a:lstStyle/>
          <a:p>
            <a:r>
              <a:rPr lang="es-ES" sz="1600" b="1" dirty="0">
                <a:latin typeface="Century Gothic" panose="020B0502020202020204" pitchFamily="34" charset="0"/>
              </a:rPr>
              <a:t>Indicadores de gestión </a:t>
            </a:r>
            <a:endParaRPr lang="es-CO" sz="1600" b="1" dirty="0">
              <a:latin typeface="Century Gothic" panose="020B0502020202020204" pitchFamily="34" charset="0"/>
            </a:endParaRPr>
          </a:p>
        </p:txBody>
      </p:sp>
      <p:pic>
        <p:nvPicPr>
          <p:cNvPr id="23" name="Imagen 22"/>
          <p:cNvPicPr>
            <a:picLocks noChangeAspect="1"/>
          </p:cNvPicPr>
          <p:nvPr/>
        </p:nvPicPr>
        <p:blipFill>
          <a:blip r:embed="rId4"/>
          <a:stretch>
            <a:fillRect/>
          </a:stretch>
        </p:blipFill>
        <p:spPr>
          <a:xfrm>
            <a:off x="189789" y="1928044"/>
            <a:ext cx="4718713" cy="2388238"/>
          </a:xfrm>
          <a:prstGeom prst="rect">
            <a:avLst/>
          </a:prstGeom>
        </p:spPr>
      </p:pic>
      <p:sp>
        <p:nvSpPr>
          <p:cNvPr id="24" name="CuadroTexto 23"/>
          <p:cNvSpPr txBox="1"/>
          <p:nvPr/>
        </p:nvSpPr>
        <p:spPr>
          <a:xfrm>
            <a:off x="5071137" y="1479790"/>
            <a:ext cx="4035473" cy="2862322"/>
          </a:xfrm>
          <a:prstGeom prst="rect">
            <a:avLst/>
          </a:prstGeom>
          <a:noFill/>
        </p:spPr>
        <p:txBody>
          <a:bodyPr wrap="square" rtlCol="0">
            <a:spAutoFit/>
          </a:bodyPr>
          <a:lstStyle/>
          <a:p>
            <a:pPr algn="just"/>
            <a:r>
              <a:rPr lang="es-ES" sz="1600" b="1" dirty="0">
                <a:latin typeface="Century Gothic" panose="020B0502020202020204" pitchFamily="34" charset="0"/>
              </a:rPr>
              <a:t>Evaluación Cualitativa </a:t>
            </a:r>
          </a:p>
          <a:p>
            <a:pPr algn="just"/>
            <a:endParaRPr lang="es-ES" sz="1000" dirty="0">
              <a:latin typeface="Century Gothic" panose="020B0502020202020204" pitchFamily="34" charset="0"/>
            </a:endParaRPr>
          </a:p>
          <a:p>
            <a:pPr algn="just"/>
            <a:r>
              <a:rPr lang="es-ES" sz="1600" b="1" dirty="0">
                <a:latin typeface="Century Gothic" panose="020B0502020202020204" pitchFamily="34" charset="0"/>
              </a:rPr>
              <a:t>DESI-IND-001.</a:t>
            </a:r>
            <a:r>
              <a:rPr lang="es-ES" sz="1600" dirty="0">
                <a:latin typeface="Century Gothic" panose="020B0502020202020204" pitchFamily="34" charset="0"/>
              </a:rPr>
              <a:t> Teniendo en cuenta los productos concertados con la Jefe de la Oficina Asesora de Planeación, para el primer trimestre se tenían 12 productos por reportar, de los cuales se realizaron 12. </a:t>
            </a:r>
          </a:p>
          <a:p>
            <a:pPr algn="just"/>
            <a:endParaRPr lang="es-ES" sz="1000" dirty="0">
              <a:latin typeface="Century Gothic" panose="020B0502020202020204" pitchFamily="34" charset="0"/>
            </a:endParaRPr>
          </a:p>
          <a:p>
            <a:pPr algn="just"/>
            <a:r>
              <a:rPr lang="es-ES" sz="1600" dirty="0">
                <a:latin typeface="Century Gothic" panose="020B0502020202020204" pitchFamily="34" charset="0"/>
              </a:rPr>
              <a:t>Como anexo se encuentran los productos concertados con la Jefe OAP el día 08 de abril del 2020, </a:t>
            </a:r>
            <a:endParaRPr lang="es-CO" sz="1600" dirty="0">
              <a:latin typeface="Century Gothic" panose="020B0502020202020204" pitchFamily="34" charset="0"/>
            </a:endParaRPr>
          </a:p>
        </p:txBody>
      </p:sp>
      <p:sp>
        <p:nvSpPr>
          <p:cNvPr id="25" name="CuadroTexto 24"/>
          <p:cNvSpPr txBox="1"/>
          <p:nvPr/>
        </p:nvSpPr>
        <p:spPr>
          <a:xfrm>
            <a:off x="98051" y="4342112"/>
            <a:ext cx="9008559" cy="2616101"/>
          </a:xfrm>
          <a:prstGeom prst="rect">
            <a:avLst/>
          </a:prstGeom>
          <a:noFill/>
        </p:spPr>
        <p:txBody>
          <a:bodyPr wrap="square" rtlCol="0">
            <a:spAutoFit/>
          </a:bodyPr>
          <a:lstStyle/>
          <a:p>
            <a:r>
              <a:rPr lang="es-ES" sz="1600" b="1" dirty="0">
                <a:latin typeface="Century Gothic" panose="020B0502020202020204" pitchFamily="34" charset="0"/>
              </a:rPr>
              <a:t>Observación.</a:t>
            </a:r>
          </a:p>
          <a:p>
            <a:endParaRPr lang="es-ES" sz="1000" b="1" dirty="0">
              <a:latin typeface="Century Gothic" panose="020B0502020202020204" pitchFamily="34" charset="0"/>
            </a:endParaRPr>
          </a:p>
          <a:p>
            <a:r>
              <a:rPr lang="es-ES" sz="1600" dirty="0">
                <a:solidFill>
                  <a:srgbClr val="000000"/>
                </a:solidFill>
                <a:latin typeface="Century Gothic" panose="020B0502020202020204" pitchFamily="34" charset="0"/>
              </a:rPr>
              <a:t>La ejecución del plan de acción presenta correspondencia entre la programación y la ejecución</a:t>
            </a:r>
          </a:p>
          <a:p>
            <a:endParaRPr lang="es-ES" sz="1000" dirty="0">
              <a:latin typeface="Century Gothic" panose="020B0502020202020204" pitchFamily="34" charset="0"/>
            </a:endParaRPr>
          </a:p>
          <a:p>
            <a:pPr algn="just"/>
            <a:r>
              <a:rPr lang="es-ES" sz="1600" dirty="0">
                <a:latin typeface="Century Gothic" panose="020B0502020202020204" pitchFamily="34" charset="0"/>
              </a:rPr>
              <a:t>Al realizar la revisión del documento anexo del indicador “DESI-IND-001” se observa que la forma en que está formuladas las fechas de reporte de los productos se pueden prestar para confusiones.</a:t>
            </a:r>
          </a:p>
          <a:p>
            <a:pPr algn="just"/>
            <a:endParaRPr lang="es-ES" sz="1000" dirty="0">
              <a:latin typeface="Century Gothic" panose="020B0502020202020204" pitchFamily="34" charset="0"/>
            </a:endParaRPr>
          </a:p>
          <a:p>
            <a:pPr algn="just"/>
            <a:r>
              <a:rPr lang="es-ES" sz="1600" dirty="0">
                <a:latin typeface="Century Gothic" panose="020B0502020202020204" pitchFamily="34" charset="0"/>
              </a:rPr>
              <a:t>Dado lo anterior se sugiere revisar el documento y realizar las modificaciones correspondientes.</a:t>
            </a:r>
          </a:p>
        </p:txBody>
      </p:sp>
    </p:spTree>
    <p:extLst>
      <p:ext uri="{BB962C8B-B14F-4D97-AF65-F5344CB8AC3E}">
        <p14:creationId xmlns:p14="http://schemas.microsoft.com/office/powerpoint/2010/main" val="2071380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5D4EDB12-12BF-4769-9CF9-10125A53A53A}"/>
              </a:ext>
            </a:extLst>
          </p:cNvPr>
          <p:cNvSpPr txBox="1"/>
          <p:nvPr/>
        </p:nvSpPr>
        <p:spPr>
          <a:xfrm>
            <a:off x="68239" y="136178"/>
            <a:ext cx="7734888" cy="461665"/>
          </a:xfrm>
          <a:prstGeom prst="rect">
            <a:avLst/>
          </a:prstGeom>
          <a:solidFill>
            <a:srgbClr val="DA0F2B"/>
          </a:solidFill>
        </p:spPr>
        <p:txBody>
          <a:bodyPr wrap="square" rtlCol="0">
            <a:spAutoFit/>
          </a:bodyPr>
          <a:lstStyle/>
          <a:p>
            <a:r>
              <a:rPr lang="es-ES" sz="2400" b="1" dirty="0">
                <a:solidFill>
                  <a:srgbClr val="FFCC00"/>
                </a:solidFill>
              </a:rPr>
              <a:t>ATENCIÓN A PARTES INTERESADAS Y COMUNICACIONES </a:t>
            </a:r>
            <a:endParaRPr lang="es-CO" sz="2400" b="1" dirty="0">
              <a:solidFill>
                <a:srgbClr val="FFCC00"/>
              </a:solidFill>
            </a:endParaRPr>
          </a:p>
        </p:txBody>
      </p:sp>
      <p:graphicFrame>
        <p:nvGraphicFramePr>
          <p:cNvPr id="13" name="Tabla 12"/>
          <p:cNvGraphicFramePr>
            <a:graphicFrameLocks noGrp="1"/>
          </p:cNvGraphicFramePr>
          <p:nvPr>
            <p:extLst>
              <p:ext uri="{D42A27DB-BD31-4B8C-83A1-F6EECF244321}">
                <p14:modId xmlns:p14="http://schemas.microsoft.com/office/powerpoint/2010/main" val="3031045225"/>
              </p:ext>
            </p:extLst>
          </p:nvPr>
        </p:nvGraphicFramePr>
        <p:xfrm>
          <a:off x="1095841" y="696210"/>
          <a:ext cx="6559924" cy="58785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1665027">
                  <a:extLst>
                    <a:ext uri="{9D8B030D-6E8A-4147-A177-3AD203B41FA5}">
                      <a16:colId xmlns:a16="http://schemas.microsoft.com/office/drawing/2014/main" val="20001"/>
                    </a:ext>
                  </a:extLst>
                </a:gridCol>
                <a:gridCol w="1255594">
                  <a:extLst>
                    <a:ext uri="{9D8B030D-6E8A-4147-A177-3AD203B41FA5}">
                      <a16:colId xmlns:a16="http://schemas.microsoft.com/office/drawing/2014/main" val="20002"/>
                    </a:ext>
                  </a:extLst>
                </a:gridCol>
                <a:gridCol w="896103">
                  <a:extLst>
                    <a:ext uri="{9D8B030D-6E8A-4147-A177-3AD203B41FA5}">
                      <a16:colId xmlns:a16="http://schemas.microsoft.com/office/drawing/2014/main" val="20003"/>
                    </a:ext>
                  </a:extLst>
                </a:gridCol>
              </a:tblGrid>
              <a:tr h="258928">
                <a:tc rowSpan="2">
                  <a:txBody>
                    <a:bodyPr/>
                    <a:lstStyle/>
                    <a:p>
                      <a:r>
                        <a:rPr lang="es-ES" sz="1600" b="1" dirty="0">
                          <a:latin typeface="Century Gothic" panose="020B0502020202020204" pitchFamily="34" charset="0"/>
                        </a:rPr>
                        <a:t>Plan de Acción </a:t>
                      </a:r>
                      <a:endParaRPr lang="es-CO" sz="1600" b="1" dirty="0">
                        <a:latin typeface="Century Gothic" panose="020B0502020202020204" pitchFamily="34" charset="0"/>
                      </a:endParaRPr>
                    </a:p>
                  </a:txBody>
                  <a:tcPr anchor="ctr"/>
                </a:tc>
                <a:tc>
                  <a:txBody>
                    <a:bodyPr/>
                    <a:lstStyle/>
                    <a:p>
                      <a:r>
                        <a:rPr lang="es-ES" sz="1600" b="1">
                          <a:latin typeface="Century Gothic" panose="020B0502020202020204" pitchFamily="34" charset="0"/>
                        </a:rPr>
                        <a:t>Programado</a:t>
                      </a:r>
                      <a:r>
                        <a:rPr lang="es-ES" sz="1600" b="1" baseline="0">
                          <a:latin typeface="Century Gothic" panose="020B0502020202020204" pitchFamily="34" charset="0"/>
                        </a:rPr>
                        <a:t> </a:t>
                      </a:r>
                      <a:endParaRPr lang="es-CO" sz="1600" b="1">
                        <a:latin typeface="Century Gothic" panose="020B0502020202020204" pitchFamily="34" charset="0"/>
                      </a:endParaRPr>
                    </a:p>
                  </a:txBody>
                  <a:tcPr/>
                </a:tc>
                <a:tc>
                  <a:txBody>
                    <a:bodyPr/>
                    <a:lstStyle/>
                    <a:p>
                      <a:r>
                        <a:rPr lang="es-ES" sz="1600" b="1" dirty="0">
                          <a:latin typeface="Century Gothic" panose="020B0502020202020204" pitchFamily="34" charset="0"/>
                        </a:rPr>
                        <a:t>Ejecutado </a:t>
                      </a:r>
                      <a:endParaRPr lang="es-CO" sz="1600" b="1" dirty="0">
                        <a:latin typeface="Century Gothic" panose="020B0502020202020204" pitchFamily="34" charset="0"/>
                      </a:endParaRPr>
                    </a:p>
                  </a:txBody>
                  <a:tcPr/>
                </a:tc>
                <a:tc rowSpan="2">
                  <a:txBody>
                    <a:bodyPr/>
                    <a:lstStyle/>
                    <a:p>
                      <a:endParaRPr lang="es-CO" dirty="0"/>
                    </a:p>
                  </a:txBody>
                  <a:tcPr/>
                </a:tc>
                <a:extLst>
                  <a:ext uri="{0D108BD9-81ED-4DB2-BD59-A6C34878D82A}">
                    <a16:rowId xmlns:a16="http://schemas.microsoft.com/office/drawing/2014/main" val="10000"/>
                  </a:ext>
                </a:extLst>
              </a:tr>
              <a:tr h="234362">
                <a:tc vMerge="1">
                  <a:txBody>
                    <a:bodyPr/>
                    <a:lstStyle/>
                    <a:p>
                      <a:endParaRPr lang="es-CO"/>
                    </a:p>
                  </a:txBody>
                  <a:tcPr/>
                </a:tc>
                <a:tc>
                  <a:txBody>
                    <a:bodyPr/>
                    <a:lstStyle/>
                    <a:p>
                      <a:pPr algn="ctr" fontAlgn="ctr"/>
                      <a:r>
                        <a:rPr lang="es-CO" sz="1600" u="none" strike="noStrike" dirty="0">
                          <a:effectLst/>
                          <a:latin typeface="Century Gothic" panose="020B0502020202020204" pitchFamily="34" charset="0"/>
                        </a:rPr>
                        <a:t>19,80%</a:t>
                      </a:r>
                      <a:endParaRPr lang="es-CO" sz="1600" b="0" i="0" u="none" strike="noStrike" dirty="0">
                        <a:solidFill>
                          <a:srgbClr val="000000"/>
                        </a:solidFill>
                        <a:effectLst/>
                        <a:latin typeface="Century Gothic" panose="020B0502020202020204" pitchFamily="34" charset="0"/>
                      </a:endParaRPr>
                    </a:p>
                  </a:txBody>
                  <a:tcPr marL="8738" marR="8738" marT="8738" marB="0" anchor="ctr"/>
                </a:tc>
                <a:tc>
                  <a:txBody>
                    <a:bodyPr/>
                    <a:lstStyle/>
                    <a:p>
                      <a:pPr algn="ctr" fontAlgn="ctr"/>
                      <a:r>
                        <a:rPr lang="es-CO" sz="1600" u="none" strike="noStrike" dirty="0">
                          <a:effectLst/>
                          <a:latin typeface="Century Gothic" panose="020B0502020202020204" pitchFamily="34" charset="0"/>
                        </a:rPr>
                        <a:t>24,80%</a:t>
                      </a:r>
                      <a:endParaRPr lang="es-CO" sz="1600" b="0" i="0" u="none" strike="noStrike" dirty="0">
                        <a:solidFill>
                          <a:srgbClr val="000000"/>
                        </a:solidFill>
                        <a:effectLst/>
                        <a:latin typeface="Century Gothic" panose="020B0502020202020204" pitchFamily="34" charset="0"/>
                      </a:endParaRPr>
                    </a:p>
                  </a:txBody>
                  <a:tcPr marL="8738" marR="8738" marT="8738" marB="0" anchor="ctr"/>
                </a:tc>
                <a:tc vMerge="1">
                  <a:txBody>
                    <a:bodyPr/>
                    <a:lstStyle/>
                    <a:p>
                      <a:endParaRPr lang="es-CO"/>
                    </a:p>
                  </a:txBody>
                  <a:tcPr/>
                </a:tc>
                <a:extLst>
                  <a:ext uri="{0D108BD9-81ED-4DB2-BD59-A6C34878D82A}">
                    <a16:rowId xmlns:a16="http://schemas.microsoft.com/office/drawing/2014/main" val="10001"/>
                  </a:ext>
                </a:extLst>
              </a:tr>
            </a:tbl>
          </a:graphicData>
        </a:graphic>
      </p:graphicFrame>
      <p:pic>
        <p:nvPicPr>
          <p:cNvPr id="14" name="Imagen 13"/>
          <p:cNvPicPr>
            <a:picLocks noChangeAspect="1"/>
          </p:cNvPicPr>
          <p:nvPr/>
        </p:nvPicPr>
        <p:blipFill>
          <a:blip r:embed="rId2"/>
          <a:stretch>
            <a:fillRect/>
          </a:stretch>
        </p:blipFill>
        <p:spPr>
          <a:xfrm>
            <a:off x="6943725" y="696211"/>
            <a:ext cx="609794" cy="641888"/>
          </a:xfrm>
          <a:prstGeom prst="rect">
            <a:avLst/>
          </a:prstGeom>
        </p:spPr>
      </p:pic>
      <p:pic>
        <p:nvPicPr>
          <p:cNvPr id="15" name="Imagen 14"/>
          <p:cNvPicPr>
            <a:picLocks noChangeAspect="1"/>
          </p:cNvPicPr>
          <p:nvPr/>
        </p:nvPicPr>
        <p:blipFill>
          <a:blip r:embed="rId3"/>
          <a:stretch>
            <a:fillRect/>
          </a:stretch>
        </p:blipFill>
        <p:spPr>
          <a:xfrm>
            <a:off x="925902" y="1848908"/>
            <a:ext cx="588274" cy="613851"/>
          </a:xfrm>
          <a:prstGeom prst="rect">
            <a:avLst/>
          </a:prstGeom>
        </p:spPr>
      </p:pic>
      <p:pic>
        <p:nvPicPr>
          <p:cNvPr id="16" name="Imagen 15"/>
          <p:cNvPicPr>
            <a:picLocks noChangeAspect="1"/>
          </p:cNvPicPr>
          <p:nvPr/>
        </p:nvPicPr>
        <p:blipFill>
          <a:blip r:embed="rId3"/>
          <a:stretch>
            <a:fillRect/>
          </a:stretch>
        </p:blipFill>
        <p:spPr>
          <a:xfrm>
            <a:off x="925902" y="2556588"/>
            <a:ext cx="588274" cy="613851"/>
          </a:xfrm>
          <a:prstGeom prst="rect">
            <a:avLst/>
          </a:prstGeom>
        </p:spPr>
      </p:pic>
      <p:pic>
        <p:nvPicPr>
          <p:cNvPr id="17" name="Imagen 16"/>
          <p:cNvPicPr>
            <a:picLocks noChangeAspect="1"/>
          </p:cNvPicPr>
          <p:nvPr/>
        </p:nvPicPr>
        <p:blipFill>
          <a:blip r:embed="rId4"/>
          <a:stretch>
            <a:fillRect/>
          </a:stretch>
        </p:blipFill>
        <p:spPr>
          <a:xfrm>
            <a:off x="931132" y="3271220"/>
            <a:ext cx="588274" cy="618332"/>
          </a:xfrm>
          <a:prstGeom prst="rect">
            <a:avLst/>
          </a:prstGeom>
        </p:spPr>
      </p:pic>
      <p:sp>
        <p:nvSpPr>
          <p:cNvPr id="18" name="CuadroTexto 17"/>
          <p:cNvSpPr txBox="1"/>
          <p:nvPr/>
        </p:nvSpPr>
        <p:spPr>
          <a:xfrm>
            <a:off x="0" y="3990333"/>
            <a:ext cx="9106610" cy="2893100"/>
          </a:xfrm>
          <a:prstGeom prst="rect">
            <a:avLst/>
          </a:prstGeom>
          <a:noFill/>
        </p:spPr>
        <p:txBody>
          <a:bodyPr wrap="square" rtlCol="0">
            <a:spAutoFit/>
          </a:bodyPr>
          <a:lstStyle/>
          <a:p>
            <a:pPr algn="just"/>
            <a:r>
              <a:rPr lang="es-ES" sz="1400" b="1" dirty="0">
                <a:latin typeface="Century Gothic" panose="020B0502020202020204" pitchFamily="34" charset="0"/>
              </a:rPr>
              <a:t>Evaluación Cualitativa </a:t>
            </a:r>
          </a:p>
          <a:p>
            <a:pPr algn="just"/>
            <a:endParaRPr lang="es-ES" sz="1400" dirty="0">
              <a:latin typeface="Century Gothic" panose="020B0502020202020204" pitchFamily="34" charset="0"/>
            </a:endParaRPr>
          </a:p>
          <a:p>
            <a:pPr algn="just"/>
            <a:r>
              <a:rPr lang="es-ES" sz="1400" dirty="0">
                <a:solidFill>
                  <a:srgbClr val="000000"/>
                </a:solidFill>
                <a:latin typeface="Century Gothic" panose="020B0502020202020204" pitchFamily="34" charset="0"/>
              </a:rPr>
              <a:t>La ejecución del plan de acción presenta correspondencia entre la programación y la ejecución</a:t>
            </a:r>
          </a:p>
          <a:p>
            <a:pPr algn="just"/>
            <a:endParaRPr lang="es-ES" sz="1400" dirty="0">
              <a:latin typeface="Century Gothic" panose="020B0502020202020204" pitchFamily="34" charset="0"/>
            </a:endParaRPr>
          </a:p>
          <a:p>
            <a:pPr algn="just"/>
            <a:r>
              <a:rPr lang="es-ES" sz="1400" dirty="0">
                <a:latin typeface="Century Gothic" panose="020B0502020202020204" pitchFamily="34" charset="0"/>
              </a:rPr>
              <a:t>De las 82 peticiones recibidas con vencimiento de 10 días, 39 peticiones, es decir el 48% no evidencia respuesta notificada al peticionario(a) dentro de los tiempos establecidos</a:t>
            </a:r>
          </a:p>
          <a:p>
            <a:pPr algn="just"/>
            <a:endParaRPr lang="es-ES" sz="1400" dirty="0">
              <a:latin typeface="Century Gothic" panose="020B0502020202020204" pitchFamily="34" charset="0"/>
            </a:endParaRPr>
          </a:p>
          <a:p>
            <a:pPr algn="just"/>
            <a:r>
              <a:rPr lang="es-ES" sz="1400" dirty="0">
                <a:latin typeface="Century Gothic" panose="020B0502020202020204" pitchFamily="34" charset="0"/>
              </a:rPr>
              <a:t>De las 502 peticiones recibidas con vencimiento de 15 días, 94 peticiones, es decir el 19% no evidencia respuesta notificada al peticionario(a) dentro de los tiempos establecidos; durante el periodo no se presentaron peticiones a 30 días </a:t>
            </a:r>
          </a:p>
          <a:p>
            <a:pPr algn="just"/>
            <a:endParaRPr lang="es-ES" sz="1400" dirty="0">
              <a:latin typeface="Century Gothic" panose="020B0502020202020204" pitchFamily="34" charset="0"/>
            </a:endParaRPr>
          </a:p>
          <a:p>
            <a:pPr algn="just"/>
            <a:r>
              <a:rPr lang="es-ES" sz="1400" b="1" dirty="0">
                <a:latin typeface="Century Gothic" panose="020B0502020202020204" pitchFamily="34" charset="0"/>
              </a:rPr>
              <a:t>Observación:</a:t>
            </a:r>
            <a:r>
              <a:rPr lang="es-ES" sz="1400" dirty="0">
                <a:latin typeface="Century Gothic" panose="020B0502020202020204" pitchFamily="34" charset="0"/>
              </a:rPr>
              <a:t> Dado lo anterior se sugiere adelantar actividades que permitan identificar los aspectos que impiden atender la totalidad de las solicitudes de manera oportuna.</a:t>
            </a:r>
            <a:endParaRPr lang="es-CO" sz="1400" dirty="0">
              <a:latin typeface="Century Gothic" panose="020B0502020202020204" pitchFamily="34" charset="0"/>
            </a:endParaRPr>
          </a:p>
        </p:txBody>
      </p:sp>
      <p:graphicFrame>
        <p:nvGraphicFramePr>
          <p:cNvPr id="19" name="Gráfico 18"/>
          <p:cNvGraphicFramePr>
            <a:graphicFrameLocks/>
          </p:cNvGraphicFramePr>
          <p:nvPr>
            <p:extLst>
              <p:ext uri="{D42A27DB-BD31-4B8C-83A1-F6EECF244321}">
                <p14:modId xmlns:p14="http://schemas.microsoft.com/office/powerpoint/2010/main" val="2927031187"/>
              </p:ext>
            </p:extLst>
          </p:nvPr>
        </p:nvGraphicFramePr>
        <p:xfrm>
          <a:off x="1566918" y="1191374"/>
          <a:ext cx="6438902" cy="3128963"/>
        </p:xfrm>
        <a:graphic>
          <a:graphicData uri="http://schemas.openxmlformats.org/drawingml/2006/chart">
            <c:chart xmlns:c="http://schemas.openxmlformats.org/drawingml/2006/chart" xmlns:r="http://schemas.openxmlformats.org/officeDocument/2006/relationships" r:id="rId5"/>
          </a:graphicData>
        </a:graphic>
      </p:graphicFrame>
      <p:pic>
        <p:nvPicPr>
          <p:cNvPr id="20" name="Imagen 19"/>
          <p:cNvPicPr>
            <a:picLocks noChangeAspect="1"/>
          </p:cNvPicPr>
          <p:nvPr/>
        </p:nvPicPr>
        <p:blipFill>
          <a:blip r:embed="rId6"/>
          <a:stretch>
            <a:fillRect/>
          </a:stretch>
        </p:blipFill>
        <p:spPr>
          <a:xfrm>
            <a:off x="7803127" y="19332"/>
            <a:ext cx="1303483" cy="676878"/>
          </a:xfrm>
          <a:prstGeom prst="rect">
            <a:avLst/>
          </a:prstGeom>
        </p:spPr>
      </p:pic>
      <p:sp>
        <p:nvSpPr>
          <p:cNvPr id="11" name="CuadroTexto 10"/>
          <p:cNvSpPr txBox="1"/>
          <p:nvPr/>
        </p:nvSpPr>
        <p:spPr>
          <a:xfrm>
            <a:off x="68239" y="1326320"/>
            <a:ext cx="3686175" cy="338554"/>
          </a:xfrm>
          <a:prstGeom prst="rect">
            <a:avLst/>
          </a:prstGeom>
          <a:noFill/>
        </p:spPr>
        <p:txBody>
          <a:bodyPr wrap="square" rtlCol="0">
            <a:spAutoFit/>
          </a:bodyPr>
          <a:lstStyle/>
          <a:p>
            <a:r>
              <a:rPr lang="es-ES" sz="1600" b="1" dirty="0">
                <a:latin typeface="Century Gothic" panose="020B0502020202020204" pitchFamily="34" charset="0"/>
              </a:rPr>
              <a:t>Indicadores de gestión </a:t>
            </a:r>
            <a:endParaRPr lang="es-CO" sz="1600" b="1" dirty="0">
              <a:latin typeface="Century Gothic" panose="020B0502020202020204" pitchFamily="34" charset="0"/>
            </a:endParaRPr>
          </a:p>
        </p:txBody>
      </p:sp>
    </p:spTree>
    <p:extLst>
      <p:ext uri="{BB962C8B-B14F-4D97-AF65-F5344CB8AC3E}">
        <p14:creationId xmlns:p14="http://schemas.microsoft.com/office/powerpoint/2010/main" val="2959333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5D4EDB12-12BF-4769-9CF9-10125A53A53A}"/>
              </a:ext>
            </a:extLst>
          </p:cNvPr>
          <p:cNvSpPr txBox="1"/>
          <p:nvPr/>
        </p:nvSpPr>
        <p:spPr>
          <a:xfrm>
            <a:off x="870819" y="122529"/>
            <a:ext cx="7734888" cy="461665"/>
          </a:xfrm>
          <a:prstGeom prst="rect">
            <a:avLst/>
          </a:prstGeom>
          <a:solidFill>
            <a:srgbClr val="DA0F2B"/>
          </a:solidFill>
        </p:spPr>
        <p:txBody>
          <a:bodyPr wrap="square" rtlCol="0">
            <a:spAutoFit/>
          </a:bodyPr>
          <a:lstStyle/>
          <a:p>
            <a:r>
              <a:rPr lang="es-ES" sz="2400" b="1" dirty="0">
                <a:solidFill>
                  <a:srgbClr val="FFCC00"/>
                </a:solidFill>
              </a:rPr>
              <a:t>Atención a Partes Interesadas y Comunicaciones </a:t>
            </a:r>
            <a:endParaRPr lang="es-CO" sz="2400" b="1" dirty="0">
              <a:solidFill>
                <a:srgbClr val="FFCC00"/>
              </a:solidFill>
            </a:endParaRPr>
          </a:p>
        </p:txBody>
      </p:sp>
      <p:pic>
        <p:nvPicPr>
          <p:cNvPr id="4" name="Imagen 3"/>
          <p:cNvPicPr>
            <a:picLocks noChangeAspect="1"/>
          </p:cNvPicPr>
          <p:nvPr/>
        </p:nvPicPr>
        <p:blipFill>
          <a:blip r:embed="rId4"/>
          <a:stretch>
            <a:fillRect/>
          </a:stretch>
        </p:blipFill>
        <p:spPr>
          <a:xfrm>
            <a:off x="116799" y="1511244"/>
            <a:ext cx="585267" cy="609653"/>
          </a:xfrm>
          <a:prstGeom prst="rect">
            <a:avLst/>
          </a:prstGeom>
        </p:spPr>
      </p:pic>
      <p:graphicFrame>
        <p:nvGraphicFramePr>
          <p:cNvPr id="12" name="Gráfico 11"/>
          <p:cNvGraphicFramePr>
            <a:graphicFrameLocks/>
          </p:cNvGraphicFramePr>
          <p:nvPr>
            <p:extLst>
              <p:ext uri="{D42A27DB-BD31-4B8C-83A1-F6EECF244321}">
                <p14:modId xmlns:p14="http://schemas.microsoft.com/office/powerpoint/2010/main" val="817744484"/>
              </p:ext>
            </p:extLst>
          </p:nvPr>
        </p:nvGraphicFramePr>
        <p:xfrm>
          <a:off x="702065" y="353362"/>
          <a:ext cx="5193768" cy="3304238"/>
        </p:xfrm>
        <a:graphic>
          <a:graphicData uri="http://schemas.openxmlformats.org/drawingml/2006/chart">
            <c:chart xmlns:c="http://schemas.openxmlformats.org/drawingml/2006/chart" xmlns:r="http://schemas.openxmlformats.org/officeDocument/2006/relationships" r:id="rId5"/>
          </a:graphicData>
        </a:graphic>
      </p:graphicFrame>
      <p:sp>
        <p:nvSpPr>
          <p:cNvPr id="6" name="CuadroTexto 5"/>
          <p:cNvSpPr txBox="1"/>
          <p:nvPr/>
        </p:nvSpPr>
        <p:spPr>
          <a:xfrm>
            <a:off x="5895833" y="1115309"/>
            <a:ext cx="3070746" cy="2308324"/>
          </a:xfrm>
          <a:prstGeom prst="rect">
            <a:avLst/>
          </a:prstGeom>
          <a:noFill/>
        </p:spPr>
        <p:txBody>
          <a:bodyPr wrap="square" rtlCol="0">
            <a:spAutoFit/>
          </a:bodyPr>
          <a:lstStyle/>
          <a:p>
            <a:pPr algn="just"/>
            <a:r>
              <a:rPr lang="es-ES" b="1" dirty="0">
                <a:latin typeface="Century Gothic" panose="020B0502020202020204" pitchFamily="34" charset="0"/>
              </a:rPr>
              <a:t>Evaluación Cualitativa </a:t>
            </a:r>
          </a:p>
          <a:p>
            <a:pPr algn="just"/>
            <a:endParaRPr lang="es-CO" b="1" dirty="0">
              <a:latin typeface="Century Gothic" panose="020B0502020202020204" pitchFamily="34" charset="0"/>
            </a:endParaRPr>
          </a:p>
          <a:p>
            <a:pPr algn="just"/>
            <a:r>
              <a:rPr lang="es-CO" b="1" dirty="0">
                <a:latin typeface="Century Gothic" panose="020B0502020202020204" pitchFamily="34" charset="0"/>
              </a:rPr>
              <a:t>APIC-IND-002. </a:t>
            </a:r>
            <a:r>
              <a:rPr lang="es-ES" dirty="0">
                <a:latin typeface="Century Gothic" panose="020B0502020202020204" pitchFamily="34" charset="0"/>
              </a:rPr>
              <a:t>De las 22 encuestas aplicadas en el periodo, el 36% calificaron la satisfacción ciudadana entre bueno y excelente.</a:t>
            </a:r>
            <a:r>
              <a:rPr lang="es-CO" dirty="0">
                <a:latin typeface="Century Gothic" panose="020B0502020202020204" pitchFamily="34" charset="0"/>
              </a:rPr>
              <a:t> </a:t>
            </a:r>
          </a:p>
        </p:txBody>
      </p:sp>
      <p:sp>
        <p:nvSpPr>
          <p:cNvPr id="13" name="CuadroTexto 12"/>
          <p:cNvSpPr txBox="1"/>
          <p:nvPr/>
        </p:nvSpPr>
        <p:spPr>
          <a:xfrm>
            <a:off x="116799" y="3657600"/>
            <a:ext cx="8488908" cy="2862322"/>
          </a:xfrm>
          <a:prstGeom prst="rect">
            <a:avLst/>
          </a:prstGeom>
          <a:noFill/>
        </p:spPr>
        <p:txBody>
          <a:bodyPr wrap="square" rtlCol="0">
            <a:spAutoFit/>
          </a:bodyPr>
          <a:lstStyle/>
          <a:p>
            <a:pPr algn="just"/>
            <a:r>
              <a:rPr lang="es-ES" b="1" dirty="0">
                <a:latin typeface="Century Gothic" panose="020B0502020202020204" pitchFamily="34" charset="0"/>
              </a:rPr>
              <a:t>Observaciones.</a:t>
            </a:r>
            <a:r>
              <a:rPr lang="es-ES" dirty="0">
                <a:latin typeface="Century Gothic" panose="020B0502020202020204" pitchFamily="34" charset="0"/>
              </a:rPr>
              <a:t> El indicador mide el nivel de satisfacción de las partes interesada, en tal sentido se sugiere cambiar el nombre del indicador orientándolo a la satisfacción al ciudadano y demás partes interesadas. </a:t>
            </a:r>
          </a:p>
          <a:p>
            <a:pPr algn="just"/>
            <a:endParaRPr lang="es-ES" dirty="0">
              <a:latin typeface="Century Gothic" panose="020B0502020202020204" pitchFamily="34" charset="0"/>
            </a:endParaRPr>
          </a:p>
          <a:p>
            <a:pPr algn="just"/>
            <a:r>
              <a:rPr lang="es-ES" dirty="0">
                <a:latin typeface="Century Gothic" panose="020B0502020202020204" pitchFamily="34" charset="0"/>
              </a:rPr>
              <a:t>El resultado denota una baja satisfacción de las partes interesadas, por lo tanto, resulta imperativo implementar acciones o estrategias que permitan elevar el nivel de satisfacción de las partes interesadas.</a:t>
            </a:r>
          </a:p>
          <a:p>
            <a:pPr algn="just"/>
            <a:endParaRPr lang="es-ES" dirty="0">
              <a:latin typeface="Century Gothic" panose="020B0502020202020204" pitchFamily="34" charset="0"/>
            </a:endParaRPr>
          </a:p>
          <a:p>
            <a:pPr algn="just"/>
            <a:r>
              <a:rPr lang="es-ES" dirty="0">
                <a:latin typeface="Century Gothic" panose="020B0502020202020204" pitchFamily="34" charset="0"/>
              </a:rPr>
              <a:t>Se sugiere llevara a cabo un ejercicio que permita identificar los aspectos que impactan o afectan la medición.</a:t>
            </a:r>
            <a:endParaRPr lang="es-CO" dirty="0">
              <a:latin typeface="Century Gothic" panose="020B0502020202020204" pitchFamily="34" charset="0"/>
            </a:endParaRPr>
          </a:p>
        </p:txBody>
      </p:sp>
    </p:spTree>
    <p:extLst>
      <p:ext uri="{BB962C8B-B14F-4D97-AF65-F5344CB8AC3E}">
        <p14:creationId xmlns:p14="http://schemas.microsoft.com/office/powerpoint/2010/main" val="3951202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7839343" y="19678"/>
            <a:ext cx="1304657" cy="676715"/>
          </a:xfrm>
          <a:prstGeom prst="rect">
            <a:avLst/>
          </a:prstGeom>
        </p:spPr>
      </p:pic>
      <p:graphicFrame>
        <p:nvGraphicFramePr>
          <p:cNvPr id="9" name="Gráfico 8"/>
          <p:cNvGraphicFramePr>
            <a:graphicFrameLocks/>
          </p:cNvGraphicFramePr>
          <p:nvPr>
            <p:extLst>
              <p:ext uri="{D42A27DB-BD31-4B8C-83A1-F6EECF244321}">
                <p14:modId xmlns:p14="http://schemas.microsoft.com/office/powerpoint/2010/main" val="2066174562"/>
              </p:ext>
            </p:extLst>
          </p:nvPr>
        </p:nvGraphicFramePr>
        <p:xfrm>
          <a:off x="923988" y="2345193"/>
          <a:ext cx="4401404"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Imagen 9"/>
          <p:cNvPicPr>
            <a:picLocks noChangeAspect="1"/>
          </p:cNvPicPr>
          <p:nvPr/>
        </p:nvPicPr>
        <p:blipFill>
          <a:blip r:embed="rId4"/>
          <a:stretch>
            <a:fillRect/>
          </a:stretch>
        </p:blipFill>
        <p:spPr>
          <a:xfrm>
            <a:off x="88764" y="3146146"/>
            <a:ext cx="835224" cy="877900"/>
          </a:xfrm>
          <a:prstGeom prst="rect">
            <a:avLst/>
          </a:prstGeom>
        </p:spPr>
      </p:pic>
      <p:graphicFrame>
        <p:nvGraphicFramePr>
          <p:cNvPr id="12" name="Gráfico 11"/>
          <p:cNvGraphicFramePr>
            <a:graphicFrameLocks/>
          </p:cNvGraphicFramePr>
          <p:nvPr>
            <p:extLst>
              <p:ext uri="{D42A27DB-BD31-4B8C-83A1-F6EECF244321}">
                <p14:modId xmlns:p14="http://schemas.microsoft.com/office/powerpoint/2010/main" val="1715052562"/>
              </p:ext>
            </p:extLst>
          </p:nvPr>
        </p:nvGraphicFramePr>
        <p:xfrm>
          <a:off x="816499" y="261645"/>
          <a:ext cx="45720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3" name="Imagen 12"/>
          <p:cNvPicPr>
            <a:picLocks noChangeAspect="1"/>
          </p:cNvPicPr>
          <p:nvPr/>
        </p:nvPicPr>
        <p:blipFill>
          <a:blip r:embed="rId4"/>
          <a:stretch>
            <a:fillRect/>
          </a:stretch>
        </p:blipFill>
        <p:spPr>
          <a:xfrm>
            <a:off x="44382" y="970618"/>
            <a:ext cx="835224" cy="877900"/>
          </a:xfrm>
          <a:prstGeom prst="rect">
            <a:avLst/>
          </a:prstGeom>
        </p:spPr>
      </p:pic>
      <p:sp>
        <p:nvSpPr>
          <p:cNvPr id="15" name="CuadroTexto 14"/>
          <p:cNvSpPr txBox="1"/>
          <p:nvPr/>
        </p:nvSpPr>
        <p:spPr>
          <a:xfrm>
            <a:off x="5388499" y="727085"/>
            <a:ext cx="3612626" cy="3970318"/>
          </a:xfrm>
          <a:prstGeom prst="rect">
            <a:avLst/>
          </a:prstGeom>
          <a:noFill/>
        </p:spPr>
        <p:txBody>
          <a:bodyPr wrap="square" rtlCol="0">
            <a:spAutoFit/>
          </a:bodyPr>
          <a:lstStyle/>
          <a:p>
            <a:pPr algn="just"/>
            <a:r>
              <a:rPr lang="es-ES" sz="1400" b="1" dirty="0">
                <a:latin typeface="Century Gothic" panose="020B0502020202020204" pitchFamily="34" charset="0"/>
              </a:rPr>
              <a:t>Evaluación Cualitativa </a:t>
            </a:r>
          </a:p>
          <a:p>
            <a:pPr algn="just"/>
            <a:endParaRPr lang="es-CO" sz="1400" b="1" dirty="0">
              <a:latin typeface="Century Gothic" panose="020B0502020202020204" pitchFamily="34" charset="0"/>
            </a:endParaRPr>
          </a:p>
          <a:p>
            <a:pPr algn="just"/>
            <a:r>
              <a:rPr lang="es-CO" sz="1400" b="1" dirty="0">
                <a:latin typeface="Century Gothic" panose="020B0502020202020204" pitchFamily="34" charset="0"/>
              </a:rPr>
              <a:t>APIC-IND-003.</a:t>
            </a:r>
            <a:r>
              <a:rPr lang="es-CO" sz="1400" dirty="0">
                <a:latin typeface="Century Gothic" panose="020B0502020202020204" pitchFamily="34" charset="0"/>
              </a:rPr>
              <a:t> Se realizó el total da las actividades involucrados en plan de acción de responsabilidad social.</a:t>
            </a:r>
          </a:p>
          <a:p>
            <a:pPr algn="just"/>
            <a:endParaRPr lang="es-ES" sz="1400" b="1" dirty="0">
              <a:latin typeface="Century Gothic" panose="020B0502020202020204" pitchFamily="34" charset="0"/>
            </a:endParaRPr>
          </a:p>
          <a:p>
            <a:pPr algn="just"/>
            <a:endParaRPr lang="es-ES" sz="1400" b="1" dirty="0">
              <a:latin typeface="Century Gothic" panose="020B0502020202020204" pitchFamily="34" charset="0"/>
            </a:endParaRPr>
          </a:p>
          <a:p>
            <a:pPr algn="just"/>
            <a:endParaRPr lang="es-CO" sz="1400" b="1" dirty="0">
              <a:latin typeface="Century Gothic" panose="020B0502020202020204" pitchFamily="34" charset="0"/>
            </a:endParaRPr>
          </a:p>
          <a:p>
            <a:pPr algn="just"/>
            <a:r>
              <a:rPr lang="es-CO" sz="1400" b="1" dirty="0">
                <a:latin typeface="Century Gothic" panose="020B0502020202020204" pitchFamily="34" charset="0"/>
              </a:rPr>
              <a:t>APIC-IND-005.</a:t>
            </a:r>
            <a:r>
              <a:rPr lang="es-CO" sz="1400" dirty="0">
                <a:latin typeface="Century Gothic" panose="020B0502020202020204" pitchFamily="34" charset="0"/>
              </a:rPr>
              <a:t> </a:t>
            </a:r>
            <a:r>
              <a:rPr lang="es-ES" sz="1400" dirty="0">
                <a:latin typeface="Century Gothic" panose="020B0502020202020204" pitchFamily="34" charset="0"/>
              </a:rPr>
              <a:t>Para el trimestre se hace referencia a dos espacios: El primero involucra una terna de colaboradores para realización </a:t>
            </a:r>
            <a:r>
              <a:rPr lang="es-ES" sz="1400" dirty="0" err="1">
                <a:latin typeface="Century Gothic" panose="020B0502020202020204" pitchFamily="34" charset="0"/>
              </a:rPr>
              <a:t>publireportaje</a:t>
            </a:r>
            <a:r>
              <a:rPr lang="es-ES" sz="1400" dirty="0">
                <a:latin typeface="Century Gothic" panose="020B0502020202020204" pitchFamily="34" charset="0"/>
              </a:rPr>
              <a:t> con énfasis en inclusión. Para el segundo espacio, se involucra a los colaboradores que se convocaron a participar de las mesas de construcción de la política en DDHH de la entidad.</a:t>
            </a:r>
            <a:endParaRPr lang="es-CO" sz="1400" dirty="0">
              <a:latin typeface="Century Gothic" panose="020B0502020202020204" pitchFamily="34" charset="0"/>
            </a:endParaRPr>
          </a:p>
        </p:txBody>
      </p:sp>
      <p:sp>
        <p:nvSpPr>
          <p:cNvPr id="16" name="CuadroTexto 15"/>
          <p:cNvSpPr txBox="1"/>
          <p:nvPr/>
        </p:nvSpPr>
        <p:spPr>
          <a:xfrm>
            <a:off x="211594" y="5062982"/>
            <a:ext cx="8932406" cy="1569660"/>
          </a:xfrm>
          <a:prstGeom prst="rect">
            <a:avLst/>
          </a:prstGeom>
          <a:noFill/>
        </p:spPr>
        <p:txBody>
          <a:bodyPr wrap="square" rtlCol="0">
            <a:spAutoFit/>
          </a:bodyPr>
          <a:lstStyle/>
          <a:p>
            <a:pPr algn="just"/>
            <a:r>
              <a:rPr lang="es-CO" sz="1600" b="1" dirty="0">
                <a:latin typeface="Century Gothic" panose="020B0502020202020204" pitchFamily="34" charset="0"/>
              </a:rPr>
              <a:t>APIC-IND-006.  	</a:t>
            </a:r>
            <a:r>
              <a:rPr lang="es-CO" sz="1600" dirty="0">
                <a:latin typeface="Century Gothic" panose="020B0502020202020204" pitchFamily="34" charset="0"/>
              </a:rPr>
              <a:t>no presenta resultados por cuanto </a:t>
            </a:r>
            <a:r>
              <a:rPr lang="es-ES" sz="1600" dirty="0">
                <a:latin typeface="Century Gothic" panose="020B0502020202020204" pitchFamily="34" charset="0"/>
              </a:rPr>
              <a:t>para el trimestre1 no se tiene programadas actividades que  requieran aplicación de talleres.</a:t>
            </a:r>
            <a:r>
              <a:rPr lang="es-CO" sz="1600" dirty="0">
                <a:latin typeface="Century Gothic" panose="020B0502020202020204" pitchFamily="34" charset="0"/>
              </a:rPr>
              <a:t> </a:t>
            </a:r>
          </a:p>
          <a:p>
            <a:pPr algn="just"/>
            <a:endParaRPr lang="es-CO" sz="1600" dirty="0">
              <a:latin typeface="Century Gothic" panose="020B0502020202020204" pitchFamily="34" charset="0"/>
              <a:ea typeface="+mn-lt"/>
              <a:cs typeface="+mn-lt"/>
            </a:endParaRPr>
          </a:p>
          <a:p>
            <a:pPr algn="just"/>
            <a:r>
              <a:rPr lang="es-ES" sz="1600" b="1" dirty="0">
                <a:latin typeface="Century Gothic" panose="020B0502020202020204" pitchFamily="34" charset="0"/>
                <a:ea typeface="+mn-lt"/>
                <a:cs typeface="+mn-lt"/>
              </a:rPr>
              <a:t>Observación.</a:t>
            </a:r>
            <a:r>
              <a:rPr lang="es-ES" sz="1600" dirty="0">
                <a:latin typeface="Century Gothic" panose="020B0502020202020204" pitchFamily="34" charset="0"/>
                <a:ea typeface="+mn-lt"/>
                <a:cs typeface="+mn-lt"/>
              </a:rPr>
              <a:t> Es necesario revisar el reporte de la información para el indicador “</a:t>
            </a:r>
            <a:r>
              <a:rPr lang="es-CO" sz="1600" i="1" dirty="0">
                <a:latin typeface="Century Gothic" panose="020B0502020202020204" pitchFamily="34" charset="0"/>
                <a:ea typeface="+mn-lt"/>
                <a:cs typeface="+mn-lt"/>
              </a:rPr>
              <a:t>APIC-IND-005</a:t>
            </a:r>
            <a:r>
              <a:rPr lang="es-ES" sz="1600" dirty="0">
                <a:latin typeface="Century Gothic" panose="020B0502020202020204" pitchFamily="34" charset="0"/>
                <a:ea typeface="+mn-lt"/>
                <a:cs typeface="+mn-lt"/>
              </a:rPr>
              <a:t>”, toda vez que parece no haber concordancia entre el reporte, la meta del indicador y el sentido del mismo.</a:t>
            </a:r>
            <a:endParaRPr lang="es-ES" sz="1600" dirty="0">
              <a:latin typeface="Century Gothic" panose="020B0502020202020204" pitchFamily="34" charset="0"/>
            </a:endParaRPr>
          </a:p>
        </p:txBody>
      </p:sp>
      <p:sp>
        <p:nvSpPr>
          <p:cNvPr id="11" name="CuadroTexto 10">
            <a:extLst>
              <a:ext uri="{FF2B5EF4-FFF2-40B4-BE49-F238E27FC236}">
                <a16:creationId xmlns:a16="http://schemas.microsoft.com/office/drawing/2014/main" id="{5D4EDB12-12BF-4769-9CF9-10125A53A53A}"/>
              </a:ext>
            </a:extLst>
          </p:cNvPr>
          <p:cNvSpPr txBox="1"/>
          <p:nvPr/>
        </p:nvSpPr>
        <p:spPr>
          <a:xfrm>
            <a:off x="104455" y="114026"/>
            <a:ext cx="7734888" cy="461665"/>
          </a:xfrm>
          <a:prstGeom prst="rect">
            <a:avLst/>
          </a:prstGeom>
          <a:solidFill>
            <a:srgbClr val="DA0F2B"/>
          </a:solidFill>
        </p:spPr>
        <p:txBody>
          <a:bodyPr wrap="square" rtlCol="0">
            <a:spAutoFit/>
          </a:bodyPr>
          <a:lstStyle/>
          <a:p>
            <a:r>
              <a:rPr lang="es-ES" sz="2400" b="1" dirty="0">
                <a:solidFill>
                  <a:srgbClr val="FFCC00"/>
                </a:solidFill>
              </a:rPr>
              <a:t>Atención a Partes Interesadas y Comunicaciones </a:t>
            </a:r>
            <a:endParaRPr lang="es-CO" sz="2400" b="1" dirty="0">
              <a:solidFill>
                <a:srgbClr val="FFCC00"/>
              </a:solidFill>
            </a:endParaRPr>
          </a:p>
        </p:txBody>
      </p:sp>
    </p:spTree>
    <p:extLst>
      <p:ext uri="{BB962C8B-B14F-4D97-AF65-F5344CB8AC3E}">
        <p14:creationId xmlns:p14="http://schemas.microsoft.com/office/powerpoint/2010/main" val="3034214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7839343" y="19678"/>
            <a:ext cx="1304657" cy="676715"/>
          </a:xfrm>
          <a:prstGeom prst="rect">
            <a:avLst/>
          </a:prstGeom>
        </p:spPr>
      </p:pic>
      <p:sp>
        <p:nvSpPr>
          <p:cNvPr id="11" name="CuadroTexto 10">
            <a:extLst>
              <a:ext uri="{FF2B5EF4-FFF2-40B4-BE49-F238E27FC236}">
                <a16:creationId xmlns:a16="http://schemas.microsoft.com/office/drawing/2014/main" id="{5D4EDB12-12BF-4769-9CF9-10125A53A53A}"/>
              </a:ext>
            </a:extLst>
          </p:cNvPr>
          <p:cNvSpPr txBox="1"/>
          <p:nvPr/>
        </p:nvSpPr>
        <p:spPr>
          <a:xfrm>
            <a:off x="109182" y="118955"/>
            <a:ext cx="7730161" cy="461665"/>
          </a:xfrm>
          <a:prstGeom prst="rect">
            <a:avLst/>
          </a:prstGeom>
          <a:solidFill>
            <a:srgbClr val="DA0F2B"/>
          </a:solidFill>
        </p:spPr>
        <p:txBody>
          <a:bodyPr wrap="square" rtlCol="0">
            <a:spAutoFit/>
          </a:bodyPr>
          <a:lstStyle/>
          <a:p>
            <a:r>
              <a:rPr lang="es-ES" sz="2400" b="1" dirty="0">
                <a:solidFill>
                  <a:srgbClr val="FFCC00"/>
                </a:solidFill>
              </a:rPr>
              <a:t>Estrategia de Gobierno De Tecnologías de la Información </a:t>
            </a:r>
            <a:endParaRPr lang="es-CO" sz="2400" b="1" dirty="0">
              <a:solidFill>
                <a:srgbClr val="FFCC00"/>
              </a:solidFill>
            </a:endParaRPr>
          </a:p>
        </p:txBody>
      </p:sp>
      <p:graphicFrame>
        <p:nvGraphicFramePr>
          <p:cNvPr id="14" name="Tabla 13"/>
          <p:cNvGraphicFramePr>
            <a:graphicFrameLocks noGrp="1"/>
          </p:cNvGraphicFramePr>
          <p:nvPr>
            <p:extLst>
              <p:ext uri="{D42A27DB-BD31-4B8C-83A1-F6EECF244321}">
                <p14:modId xmlns:p14="http://schemas.microsoft.com/office/powerpoint/2010/main" val="3601282054"/>
              </p:ext>
            </p:extLst>
          </p:nvPr>
        </p:nvGraphicFramePr>
        <p:xfrm>
          <a:off x="1095841" y="696210"/>
          <a:ext cx="6559924" cy="58785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1665027">
                  <a:extLst>
                    <a:ext uri="{9D8B030D-6E8A-4147-A177-3AD203B41FA5}">
                      <a16:colId xmlns:a16="http://schemas.microsoft.com/office/drawing/2014/main" val="20001"/>
                    </a:ext>
                  </a:extLst>
                </a:gridCol>
                <a:gridCol w="1255594">
                  <a:extLst>
                    <a:ext uri="{9D8B030D-6E8A-4147-A177-3AD203B41FA5}">
                      <a16:colId xmlns:a16="http://schemas.microsoft.com/office/drawing/2014/main" val="20002"/>
                    </a:ext>
                  </a:extLst>
                </a:gridCol>
                <a:gridCol w="896103">
                  <a:extLst>
                    <a:ext uri="{9D8B030D-6E8A-4147-A177-3AD203B41FA5}">
                      <a16:colId xmlns:a16="http://schemas.microsoft.com/office/drawing/2014/main" val="20003"/>
                    </a:ext>
                  </a:extLst>
                </a:gridCol>
              </a:tblGrid>
              <a:tr h="258928">
                <a:tc rowSpan="2">
                  <a:txBody>
                    <a:bodyPr/>
                    <a:lstStyle/>
                    <a:p>
                      <a:r>
                        <a:rPr lang="es-ES" sz="1600" b="1" dirty="0">
                          <a:latin typeface="Century Gothic" panose="020B0502020202020204" pitchFamily="34" charset="0"/>
                        </a:rPr>
                        <a:t>Plan de Acción </a:t>
                      </a:r>
                      <a:endParaRPr lang="es-CO" sz="1600" b="1" dirty="0">
                        <a:latin typeface="Century Gothic" panose="020B0502020202020204" pitchFamily="34" charset="0"/>
                      </a:endParaRPr>
                    </a:p>
                  </a:txBody>
                  <a:tcPr anchor="ctr"/>
                </a:tc>
                <a:tc>
                  <a:txBody>
                    <a:bodyPr/>
                    <a:lstStyle/>
                    <a:p>
                      <a:r>
                        <a:rPr lang="es-ES" sz="1600" b="1" dirty="0">
                          <a:latin typeface="Century Gothic" panose="020B0502020202020204" pitchFamily="34" charset="0"/>
                        </a:rPr>
                        <a:t>Programado</a:t>
                      </a:r>
                      <a:r>
                        <a:rPr lang="es-ES" sz="1600" b="1" baseline="0" dirty="0">
                          <a:latin typeface="Century Gothic" panose="020B0502020202020204" pitchFamily="34" charset="0"/>
                        </a:rPr>
                        <a:t> </a:t>
                      </a:r>
                      <a:endParaRPr lang="es-CO" sz="1600" b="1" dirty="0">
                        <a:latin typeface="Century Gothic" panose="020B0502020202020204" pitchFamily="34" charset="0"/>
                      </a:endParaRPr>
                    </a:p>
                  </a:txBody>
                  <a:tcPr/>
                </a:tc>
                <a:tc>
                  <a:txBody>
                    <a:bodyPr/>
                    <a:lstStyle/>
                    <a:p>
                      <a:r>
                        <a:rPr lang="es-ES" sz="1600" b="1" dirty="0">
                          <a:latin typeface="Century Gothic" panose="020B0502020202020204" pitchFamily="34" charset="0"/>
                        </a:rPr>
                        <a:t>Ejecutado </a:t>
                      </a:r>
                      <a:endParaRPr lang="es-CO" sz="1600" b="1" dirty="0">
                        <a:latin typeface="Century Gothic" panose="020B0502020202020204" pitchFamily="34" charset="0"/>
                      </a:endParaRPr>
                    </a:p>
                  </a:txBody>
                  <a:tcPr/>
                </a:tc>
                <a:tc rowSpan="2">
                  <a:txBody>
                    <a:bodyPr/>
                    <a:lstStyle/>
                    <a:p>
                      <a:endParaRPr lang="es-CO" dirty="0"/>
                    </a:p>
                  </a:txBody>
                  <a:tcPr/>
                </a:tc>
                <a:extLst>
                  <a:ext uri="{0D108BD9-81ED-4DB2-BD59-A6C34878D82A}">
                    <a16:rowId xmlns:a16="http://schemas.microsoft.com/office/drawing/2014/main" val="10000"/>
                  </a:ext>
                </a:extLst>
              </a:tr>
              <a:tr h="234362">
                <a:tc vMerge="1">
                  <a:txBody>
                    <a:bodyPr/>
                    <a:lstStyle/>
                    <a:p>
                      <a:endParaRPr lang="es-CO"/>
                    </a:p>
                  </a:txBody>
                  <a:tcPr/>
                </a:tc>
                <a:tc>
                  <a:txBody>
                    <a:bodyPr/>
                    <a:lstStyle/>
                    <a:p>
                      <a:pPr algn="ctr" fontAlgn="ctr"/>
                      <a:r>
                        <a:rPr lang="es-CO" sz="1600" u="none" strike="noStrike">
                          <a:effectLst/>
                          <a:latin typeface="Century Gothic" panose="020B0502020202020204" pitchFamily="34" charset="0"/>
                        </a:rPr>
                        <a:t>30,00%</a:t>
                      </a:r>
                      <a:endParaRPr lang="es-CO" sz="1600" b="0" i="0" u="none" strike="noStrike">
                        <a:solidFill>
                          <a:srgbClr val="000000"/>
                        </a:solidFill>
                        <a:effectLst/>
                        <a:latin typeface="Century Gothic" panose="020B0502020202020204" pitchFamily="34" charset="0"/>
                      </a:endParaRPr>
                    </a:p>
                  </a:txBody>
                  <a:tcPr marL="8738" marR="8738" marT="8738" marB="0" anchor="ctr"/>
                </a:tc>
                <a:tc>
                  <a:txBody>
                    <a:bodyPr/>
                    <a:lstStyle/>
                    <a:p>
                      <a:pPr algn="ctr" fontAlgn="ctr"/>
                      <a:r>
                        <a:rPr lang="es-CO" sz="1600" u="none" strike="noStrike" dirty="0">
                          <a:effectLst/>
                          <a:latin typeface="Century Gothic" panose="020B0502020202020204" pitchFamily="34" charset="0"/>
                        </a:rPr>
                        <a:t>30,00%</a:t>
                      </a:r>
                      <a:endParaRPr lang="es-CO" sz="1600" b="0" i="0" u="none" strike="noStrike" dirty="0">
                        <a:solidFill>
                          <a:srgbClr val="000000"/>
                        </a:solidFill>
                        <a:effectLst/>
                        <a:latin typeface="Century Gothic" panose="020B0502020202020204" pitchFamily="34" charset="0"/>
                      </a:endParaRPr>
                    </a:p>
                  </a:txBody>
                  <a:tcPr marL="8738" marR="8738" marT="8738" marB="0" anchor="ctr"/>
                </a:tc>
                <a:tc vMerge="1">
                  <a:txBody>
                    <a:bodyPr/>
                    <a:lstStyle/>
                    <a:p>
                      <a:endParaRPr lang="es-CO"/>
                    </a:p>
                  </a:txBody>
                  <a:tcPr/>
                </a:tc>
                <a:extLst>
                  <a:ext uri="{0D108BD9-81ED-4DB2-BD59-A6C34878D82A}">
                    <a16:rowId xmlns:a16="http://schemas.microsoft.com/office/drawing/2014/main" val="10001"/>
                  </a:ext>
                </a:extLst>
              </a:tr>
            </a:tbl>
          </a:graphicData>
        </a:graphic>
      </p:graphicFrame>
      <p:pic>
        <p:nvPicPr>
          <p:cNvPr id="2" name="Imagen 1"/>
          <p:cNvPicPr>
            <a:picLocks noChangeAspect="1"/>
          </p:cNvPicPr>
          <p:nvPr/>
        </p:nvPicPr>
        <p:blipFill>
          <a:blip r:embed="rId3"/>
          <a:stretch>
            <a:fillRect/>
          </a:stretch>
        </p:blipFill>
        <p:spPr>
          <a:xfrm>
            <a:off x="6912455" y="696210"/>
            <a:ext cx="634039" cy="670618"/>
          </a:xfrm>
          <a:prstGeom prst="rect">
            <a:avLst/>
          </a:prstGeom>
        </p:spPr>
      </p:pic>
      <p:sp>
        <p:nvSpPr>
          <p:cNvPr id="17" name="CuadroTexto 16"/>
          <p:cNvSpPr txBox="1"/>
          <p:nvPr/>
        </p:nvSpPr>
        <p:spPr>
          <a:xfrm>
            <a:off x="6196325" y="1292695"/>
            <a:ext cx="2700337" cy="5509200"/>
          </a:xfrm>
          <a:prstGeom prst="rect">
            <a:avLst/>
          </a:prstGeom>
          <a:noFill/>
        </p:spPr>
        <p:txBody>
          <a:bodyPr wrap="square" rtlCol="0">
            <a:spAutoFit/>
          </a:bodyPr>
          <a:lstStyle/>
          <a:p>
            <a:pPr algn="just"/>
            <a:r>
              <a:rPr lang="es-ES" sz="1600" b="1" dirty="0">
                <a:latin typeface="Century Gothic" panose="020B0502020202020204" pitchFamily="34" charset="0"/>
              </a:rPr>
              <a:t>Evaluación Cualitativa </a:t>
            </a:r>
          </a:p>
          <a:p>
            <a:pPr algn="just"/>
            <a:endParaRPr lang="es-CO" sz="1600" b="1" dirty="0">
              <a:latin typeface="Century Gothic" panose="020B0502020202020204" pitchFamily="34" charset="0"/>
            </a:endParaRPr>
          </a:p>
          <a:p>
            <a:pPr algn="just"/>
            <a:r>
              <a:rPr lang="es-CO" sz="1600" b="1" dirty="0">
                <a:latin typeface="Century Gothic" panose="020B0502020202020204" pitchFamily="34" charset="0"/>
              </a:rPr>
              <a:t>EGTI-IND-001. </a:t>
            </a:r>
            <a:r>
              <a:rPr lang="es-CO" sz="1600" dirty="0">
                <a:latin typeface="Century Gothic" panose="020B0502020202020204" pitchFamily="34" charset="0"/>
              </a:rPr>
              <a:t>El indicador tiene por meta el cumplimiento del 80% </a:t>
            </a:r>
            <a:r>
              <a:rPr lang="es-ES" sz="1600" dirty="0">
                <a:latin typeface="Century Gothic" panose="020B0502020202020204" pitchFamily="34" charset="0"/>
              </a:rPr>
              <a:t>de las actividades propuestas en el Plan Estratégico de Tecnologías de la Información – PETI, en tal sentido EL Proceso solo logró el cumplimiento del 75% de lo programado. Se sugiere reprogramar las actividades faltantes pera el segundo trimestre de la vigencia.</a:t>
            </a:r>
          </a:p>
          <a:p>
            <a:pPr algn="just"/>
            <a:endParaRPr lang="es-ES" sz="1600" dirty="0">
              <a:latin typeface="Century Gothic" panose="020B0502020202020204" pitchFamily="34" charset="0"/>
            </a:endParaRPr>
          </a:p>
          <a:p>
            <a:pPr algn="just"/>
            <a:r>
              <a:rPr lang="es-ES" sz="1600" b="1" dirty="0">
                <a:latin typeface="Century Gothic" panose="020B0502020202020204" pitchFamily="34" charset="0"/>
              </a:rPr>
              <a:t>EGTI-IND-002. </a:t>
            </a:r>
            <a:r>
              <a:rPr lang="es-ES" sz="1600" dirty="0">
                <a:latin typeface="Century Gothic" panose="020B0502020202020204" pitchFamily="34" charset="0"/>
              </a:rPr>
              <a:t>El indicador cumplió con la meta establecida en la Hoja de Vida del mismo.</a:t>
            </a:r>
            <a:endParaRPr lang="es-CO" sz="1600" dirty="0">
              <a:latin typeface="Century Gothic" panose="020B0502020202020204" pitchFamily="34" charset="0"/>
            </a:endParaRPr>
          </a:p>
        </p:txBody>
      </p:sp>
      <p:pic>
        <p:nvPicPr>
          <p:cNvPr id="18" name="Imagen 17"/>
          <p:cNvPicPr>
            <a:picLocks noChangeAspect="1"/>
          </p:cNvPicPr>
          <p:nvPr/>
        </p:nvPicPr>
        <p:blipFill>
          <a:blip r:embed="rId3"/>
          <a:stretch>
            <a:fillRect/>
          </a:stretch>
        </p:blipFill>
        <p:spPr>
          <a:xfrm>
            <a:off x="98972" y="3081296"/>
            <a:ext cx="634039" cy="670618"/>
          </a:xfrm>
          <a:prstGeom prst="rect">
            <a:avLst/>
          </a:prstGeom>
        </p:spPr>
      </p:pic>
      <p:pic>
        <p:nvPicPr>
          <p:cNvPr id="19" name="Imagen 18"/>
          <p:cNvPicPr>
            <a:picLocks noChangeAspect="1"/>
          </p:cNvPicPr>
          <p:nvPr/>
        </p:nvPicPr>
        <p:blipFill>
          <a:blip r:embed="rId4"/>
          <a:stretch>
            <a:fillRect/>
          </a:stretch>
        </p:blipFill>
        <p:spPr>
          <a:xfrm>
            <a:off x="94216" y="1930630"/>
            <a:ext cx="634038" cy="666111"/>
          </a:xfrm>
          <a:prstGeom prst="rect">
            <a:avLst/>
          </a:prstGeom>
        </p:spPr>
      </p:pic>
      <p:graphicFrame>
        <p:nvGraphicFramePr>
          <p:cNvPr id="20" name="Gráfico 19"/>
          <p:cNvGraphicFramePr>
            <a:graphicFrameLocks/>
          </p:cNvGraphicFramePr>
          <p:nvPr>
            <p:extLst>
              <p:ext uri="{D42A27DB-BD31-4B8C-83A1-F6EECF244321}">
                <p14:modId xmlns:p14="http://schemas.microsoft.com/office/powerpoint/2010/main" val="1157408129"/>
              </p:ext>
            </p:extLst>
          </p:nvPr>
        </p:nvGraphicFramePr>
        <p:xfrm>
          <a:off x="715518" y="1538482"/>
          <a:ext cx="5835198" cy="3243197"/>
        </p:xfrm>
        <a:graphic>
          <a:graphicData uri="http://schemas.openxmlformats.org/drawingml/2006/chart">
            <c:chart xmlns:c="http://schemas.openxmlformats.org/drawingml/2006/chart" xmlns:r="http://schemas.openxmlformats.org/officeDocument/2006/relationships" r:id="rId5"/>
          </a:graphicData>
        </a:graphic>
      </p:graphicFrame>
      <p:sp>
        <p:nvSpPr>
          <p:cNvPr id="21" name="CuadroTexto 20"/>
          <p:cNvSpPr txBox="1"/>
          <p:nvPr/>
        </p:nvSpPr>
        <p:spPr>
          <a:xfrm>
            <a:off x="68239" y="1383604"/>
            <a:ext cx="3686175" cy="371475"/>
          </a:xfrm>
          <a:prstGeom prst="rect">
            <a:avLst/>
          </a:prstGeom>
          <a:noFill/>
        </p:spPr>
        <p:txBody>
          <a:bodyPr wrap="square" rtlCol="0">
            <a:spAutoFit/>
          </a:bodyPr>
          <a:lstStyle/>
          <a:p>
            <a:r>
              <a:rPr lang="es-ES" b="1" dirty="0">
                <a:latin typeface="Century Gothic" panose="020B0502020202020204" pitchFamily="34" charset="0"/>
              </a:rPr>
              <a:t>Indicadores de gestión </a:t>
            </a:r>
            <a:endParaRPr lang="es-CO" b="1" dirty="0">
              <a:latin typeface="Century Gothic" panose="020B0502020202020204" pitchFamily="34" charset="0"/>
            </a:endParaRPr>
          </a:p>
        </p:txBody>
      </p:sp>
      <p:sp>
        <p:nvSpPr>
          <p:cNvPr id="3" name="CuadroTexto 2"/>
          <p:cNvSpPr txBox="1"/>
          <p:nvPr/>
        </p:nvSpPr>
        <p:spPr>
          <a:xfrm>
            <a:off x="39255" y="4057233"/>
            <a:ext cx="6185104" cy="2800767"/>
          </a:xfrm>
          <a:prstGeom prst="rect">
            <a:avLst/>
          </a:prstGeom>
          <a:noFill/>
        </p:spPr>
        <p:txBody>
          <a:bodyPr wrap="square" rtlCol="0">
            <a:spAutoFit/>
          </a:bodyPr>
          <a:lstStyle/>
          <a:p>
            <a:pPr algn="just"/>
            <a:r>
              <a:rPr lang="es-ES" sz="1600" b="1" dirty="0">
                <a:latin typeface="Century Gothic" panose="020B0502020202020204" pitchFamily="34" charset="0"/>
              </a:rPr>
              <a:t>Observación </a:t>
            </a:r>
          </a:p>
          <a:p>
            <a:pPr algn="just"/>
            <a:r>
              <a:rPr lang="es-ES" sz="1600" dirty="0">
                <a:latin typeface="Century Gothic" panose="020B0502020202020204" pitchFamily="34" charset="0"/>
              </a:rPr>
              <a:t>La ejecución del plan de acción presenta correspondencia entre la programación y la ejecución</a:t>
            </a:r>
          </a:p>
          <a:p>
            <a:pPr algn="just"/>
            <a:endParaRPr lang="es-ES" sz="1000" dirty="0">
              <a:latin typeface="Century Gothic" panose="020B0502020202020204" pitchFamily="34" charset="0"/>
            </a:endParaRPr>
          </a:p>
          <a:p>
            <a:pPr algn="just"/>
            <a:r>
              <a:rPr lang="es-CO" sz="1600" dirty="0">
                <a:latin typeface="Century Gothic"/>
              </a:rPr>
              <a:t>El indicador </a:t>
            </a:r>
            <a:r>
              <a:rPr lang="es-CO" sz="1600" i="1" dirty="0">
                <a:latin typeface="Century Gothic"/>
              </a:rPr>
              <a:t>EGTI-IND-001 </a:t>
            </a:r>
            <a:r>
              <a:rPr lang="es-CO" sz="1600" dirty="0">
                <a:latin typeface="Century Gothic"/>
              </a:rPr>
              <a:t>tiene por meta </a:t>
            </a:r>
            <a:r>
              <a:rPr lang="es-ES" sz="1600" dirty="0">
                <a:latin typeface="Century Gothic"/>
              </a:rPr>
              <a:t>cumplir con el 80% de las actividades propuestas en el  PETI,</a:t>
            </a:r>
            <a:r>
              <a:rPr lang="es-ES" sz="1600" dirty="0">
                <a:latin typeface="Century Gothic" panose="020B0502020202020204" pitchFamily="34" charset="0"/>
              </a:rPr>
              <a:t> </a:t>
            </a:r>
            <a:r>
              <a:rPr lang="es-ES" sz="1600" dirty="0">
                <a:latin typeface="Century Gothic"/>
              </a:rPr>
              <a:t>en tal sentido se evidencia que solo se cumplió el 75% de los establecido en plan estratégico, por tanto , se deberá identificar los aspectos que conllevaron al incumplimiento de la meta  y reprogramar en la medida de lo posible las actividades que no se cumplieron.</a:t>
            </a:r>
            <a:r>
              <a:rPr lang="es-CO" sz="1600" i="1" dirty="0">
                <a:latin typeface="Century Gothic"/>
              </a:rPr>
              <a:t> </a:t>
            </a:r>
            <a:endParaRPr lang="es-CO" sz="1600" i="1" dirty="0">
              <a:latin typeface="Century Gothic" panose="020B0502020202020204" pitchFamily="34" charset="0"/>
            </a:endParaRPr>
          </a:p>
        </p:txBody>
      </p:sp>
    </p:spTree>
    <p:extLst>
      <p:ext uri="{BB962C8B-B14F-4D97-AF65-F5344CB8AC3E}">
        <p14:creationId xmlns:p14="http://schemas.microsoft.com/office/powerpoint/2010/main" val="3877545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28688" y="2643187"/>
            <a:ext cx="6958011" cy="101566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ES" sz="6000" b="1" dirty="0">
                <a:ln/>
                <a:solidFill>
                  <a:schemeClr val="accent4"/>
                </a:solidFill>
              </a:rPr>
              <a:t>Procesos Misionales</a:t>
            </a:r>
            <a:endParaRPr lang="es-CO" sz="6000" b="1" dirty="0">
              <a:ln/>
              <a:solidFill>
                <a:schemeClr val="accent4"/>
              </a:solidFill>
            </a:endParaRPr>
          </a:p>
        </p:txBody>
      </p:sp>
    </p:spTree>
    <p:extLst>
      <p:ext uri="{BB962C8B-B14F-4D97-AF65-F5344CB8AC3E}">
        <p14:creationId xmlns:p14="http://schemas.microsoft.com/office/powerpoint/2010/main" val="1600758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89C61BD-7042-43C4-915B-B8DFA1163A90}"/>
              </a:ext>
            </a:extLst>
          </p:cNvPr>
          <p:cNvSpPr txBox="1"/>
          <p:nvPr/>
        </p:nvSpPr>
        <p:spPr>
          <a:xfrm>
            <a:off x="516822" y="156298"/>
            <a:ext cx="6015886" cy="461665"/>
          </a:xfrm>
          <a:prstGeom prst="rect">
            <a:avLst/>
          </a:prstGeom>
          <a:solidFill>
            <a:srgbClr val="DA0F2B"/>
          </a:solidFill>
        </p:spPr>
        <p:txBody>
          <a:bodyPr wrap="square" rtlCol="0" anchor="t">
            <a:spAutoFit/>
          </a:bodyPr>
          <a:lstStyle/>
          <a:p>
            <a:pPr algn="ctr"/>
            <a:r>
              <a:rPr lang="es-ES" sz="2400" b="1">
                <a:solidFill>
                  <a:srgbClr val="FFC000"/>
                </a:solidFill>
              </a:rPr>
              <a:t>Planificación de la Intervención </a:t>
            </a:r>
            <a:endParaRPr lang="es-CO" sz="2400" b="1">
              <a:solidFill>
                <a:srgbClr val="FFC000"/>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3531761223"/>
              </p:ext>
            </p:extLst>
          </p:nvPr>
        </p:nvGraphicFramePr>
        <p:xfrm>
          <a:off x="345214" y="736980"/>
          <a:ext cx="6559924" cy="618512"/>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1665027">
                  <a:extLst>
                    <a:ext uri="{9D8B030D-6E8A-4147-A177-3AD203B41FA5}">
                      <a16:colId xmlns:a16="http://schemas.microsoft.com/office/drawing/2014/main" val="20001"/>
                    </a:ext>
                  </a:extLst>
                </a:gridCol>
                <a:gridCol w="1255594">
                  <a:extLst>
                    <a:ext uri="{9D8B030D-6E8A-4147-A177-3AD203B41FA5}">
                      <a16:colId xmlns:a16="http://schemas.microsoft.com/office/drawing/2014/main" val="20002"/>
                    </a:ext>
                  </a:extLst>
                </a:gridCol>
                <a:gridCol w="896103">
                  <a:extLst>
                    <a:ext uri="{9D8B030D-6E8A-4147-A177-3AD203B41FA5}">
                      <a16:colId xmlns:a16="http://schemas.microsoft.com/office/drawing/2014/main" val="20003"/>
                    </a:ext>
                  </a:extLst>
                </a:gridCol>
              </a:tblGrid>
              <a:tr h="365934">
                <a:tc rowSpan="2">
                  <a:txBody>
                    <a:bodyPr/>
                    <a:lstStyle/>
                    <a:p>
                      <a:r>
                        <a:rPr lang="es-ES" sz="1600" b="1" dirty="0">
                          <a:latin typeface="Century Gothic" panose="020B0502020202020204" pitchFamily="34" charset="0"/>
                        </a:rPr>
                        <a:t>Plan de Acción </a:t>
                      </a:r>
                      <a:endParaRPr lang="es-CO" sz="1600" b="1" dirty="0">
                        <a:latin typeface="Century Gothic" panose="020B0502020202020204" pitchFamily="34" charset="0"/>
                      </a:endParaRPr>
                    </a:p>
                  </a:txBody>
                  <a:tcPr anchor="ctr"/>
                </a:tc>
                <a:tc>
                  <a:txBody>
                    <a:bodyPr/>
                    <a:lstStyle/>
                    <a:p>
                      <a:r>
                        <a:rPr lang="es-ES" sz="1600" b="1" dirty="0">
                          <a:latin typeface="Century Gothic" panose="020B0502020202020204" pitchFamily="34" charset="0"/>
                        </a:rPr>
                        <a:t>Programado</a:t>
                      </a:r>
                      <a:r>
                        <a:rPr lang="es-ES" sz="1600" b="1" baseline="0" dirty="0">
                          <a:latin typeface="Century Gothic" panose="020B0502020202020204" pitchFamily="34" charset="0"/>
                        </a:rPr>
                        <a:t> </a:t>
                      </a:r>
                      <a:endParaRPr lang="es-CO" sz="1600" b="1" dirty="0">
                        <a:latin typeface="Century Gothic" panose="020B0502020202020204" pitchFamily="34" charset="0"/>
                      </a:endParaRPr>
                    </a:p>
                  </a:txBody>
                  <a:tcPr/>
                </a:tc>
                <a:tc>
                  <a:txBody>
                    <a:bodyPr/>
                    <a:lstStyle/>
                    <a:p>
                      <a:r>
                        <a:rPr lang="es-ES" sz="1600" b="1">
                          <a:latin typeface="Century Gothic" panose="020B0502020202020204" pitchFamily="34" charset="0"/>
                        </a:rPr>
                        <a:t>Ejecutado </a:t>
                      </a:r>
                      <a:endParaRPr lang="es-CO" sz="1600" b="1">
                        <a:latin typeface="Century Gothic" panose="020B0502020202020204" pitchFamily="34" charset="0"/>
                      </a:endParaRPr>
                    </a:p>
                  </a:txBody>
                  <a:tcPr/>
                </a:tc>
                <a:tc rowSpan="2">
                  <a:txBody>
                    <a:bodyPr/>
                    <a:lstStyle/>
                    <a:p>
                      <a:endParaRPr lang="es-CO"/>
                    </a:p>
                  </a:txBody>
                  <a:tcPr/>
                </a:tc>
                <a:extLst>
                  <a:ext uri="{0D108BD9-81ED-4DB2-BD59-A6C34878D82A}">
                    <a16:rowId xmlns:a16="http://schemas.microsoft.com/office/drawing/2014/main" val="10000"/>
                  </a:ext>
                </a:extLst>
              </a:tr>
              <a:tr h="234362">
                <a:tc vMerge="1">
                  <a:txBody>
                    <a:bodyPr/>
                    <a:lstStyle/>
                    <a:p>
                      <a:endParaRPr lang="es-CO"/>
                    </a:p>
                  </a:txBody>
                  <a:tcPr/>
                </a:tc>
                <a:tc>
                  <a:txBody>
                    <a:bodyPr/>
                    <a:lstStyle/>
                    <a:p>
                      <a:pPr algn="ctr" fontAlgn="ctr"/>
                      <a:r>
                        <a:rPr lang="es-CO" sz="1600" u="none" strike="noStrike" dirty="0">
                          <a:effectLst/>
                          <a:latin typeface="Century Gothic" panose="020B0502020202020204" pitchFamily="34" charset="0"/>
                        </a:rPr>
                        <a:t>46,56%</a:t>
                      </a:r>
                      <a:endParaRPr lang="es-CO" sz="1600" b="0" i="0" u="none" strike="noStrike" dirty="0">
                        <a:solidFill>
                          <a:srgbClr val="000000"/>
                        </a:solidFill>
                        <a:effectLst/>
                        <a:latin typeface="Century Gothic" panose="020B0502020202020204" pitchFamily="34" charset="0"/>
                      </a:endParaRPr>
                    </a:p>
                  </a:txBody>
                  <a:tcPr marL="8738" marR="8738" marT="8738" marB="0" anchor="ctr"/>
                </a:tc>
                <a:tc>
                  <a:txBody>
                    <a:bodyPr/>
                    <a:lstStyle/>
                    <a:p>
                      <a:pPr algn="ctr" fontAlgn="ctr"/>
                      <a:r>
                        <a:rPr lang="es-CO" sz="1600" u="none" strike="noStrike" dirty="0">
                          <a:effectLst/>
                          <a:latin typeface="Century Gothic" panose="020B0502020202020204" pitchFamily="34" charset="0"/>
                        </a:rPr>
                        <a:t>46,56%</a:t>
                      </a:r>
                      <a:endParaRPr lang="es-CO" sz="1600" b="0" i="0" u="none" strike="noStrike" dirty="0">
                        <a:solidFill>
                          <a:srgbClr val="000000"/>
                        </a:solidFill>
                        <a:effectLst/>
                        <a:latin typeface="Century Gothic" panose="020B0502020202020204" pitchFamily="34" charset="0"/>
                      </a:endParaRPr>
                    </a:p>
                  </a:txBody>
                  <a:tcPr marL="8738" marR="8738" marT="8738" marB="0" anchor="ctr"/>
                </a:tc>
                <a:tc vMerge="1">
                  <a:txBody>
                    <a:bodyPr/>
                    <a:lstStyle/>
                    <a:p>
                      <a:endParaRPr lang="es-CO"/>
                    </a:p>
                  </a:txBody>
                  <a:tcPr/>
                </a:tc>
                <a:extLst>
                  <a:ext uri="{0D108BD9-81ED-4DB2-BD59-A6C34878D82A}">
                    <a16:rowId xmlns:a16="http://schemas.microsoft.com/office/drawing/2014/main" val="10001"/>
                  </a:ext>
                </a:extLst>
              </a:tr>
            </a:tbl>
          </a:graphicData>
        </a:graphic>
      </p:graphicFrame>
      <p:pic>
        <p:nvPicPr>
          <p:cNvPr id="2" name="Imagen 1"/>
          <p:cNvPicPr>
            <a:picLocks noChangeAspect="1"/>
          </p:cNvPicPr>
          <p:nvPr/>
        </p:nvPicPr>
        <p:blipFill>
          <a:blip r:embed="rId3"/>
          <a:stretch>
            <a:fillRect/>
          </a:stretch>
        </p:blipFill>
        <p:spPr>
          <a:xfrm>
            <a:off x="6111076" y="736980"/>
            <a:ext cx="634039" cy="670618"/>
          </a:xfrm>
          <a:prstGeom prst="rect">
            <a:avLst/>
          </a:prstGeom>
        </p:spPr>
      </p:pic>
      <p:graphicFrame>
        <p:nvGraphicFramePr>
          <p:cNvPr id="5" name="Gráfico 4"/>
          <p:cNvGraphicFramePr>
            <a:graphicFrameLocks/>
          </p:cNvGraphicFramePr>
          <p:nvPr>
            <p:extLst>
              <p:ext uri="{D42A27DB-BD31-4B8C-83A1-F6EECF244321}">
                <p14:modId xmlns:p14="http://schemas.microsoft.com/office/powerpoint/2010/main" val="622215784"/>
              </p:ext>
            </p:extLst>
          </p:nvPr>
        </p:nvGraphicFramePr>
        <p:xfrm>
          <a:off x="615395" y="1547520"/>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Imagen 5"/>
          <p:cNvPicPr>
            <a:picLocks noChangeAspect="1"/>
          </p:cNvPicPr>
          <p:nvPr/>
        </p:nvPicPr>
        <p:blipFill>
          <a:blip r:embed="rId5"/>
          <a:stretch>
            <a:fillRect/>
          </a:stretch>
        </p:blipFill>
        <p:spPr>
          <a:xfrm>
            <a:off x="0" y="2234440"/>
            <a:ext cx="634039" cy="670618"/>
          </a:xfrm>
          <a:prstGeom prst="rect">
            <a:avLst/>
          </a:prstGeom>
        </p:spPr>
      </p:pic>
      <p:sp>
        <p:nvSpPr>
          <p:cNvPr id="7" name="CuadroTexto 6"/>
          <p:cNvSpPr txBox="1"/>
          <p:nvPr/>
        </p:nvSpPr>
        <p:spPr>
          <a:xfrm>
            <a:off x="5234233" y="1455731"/>
            <a:ext cx="3713717" cy="4185761"/>
          </a:xfrm>
          <a:prstGeom prst="rect">
            <a:avLst/>
          </a:prstGeom>
          <a:noFill/>
        </p:spPr>
        <p:txBody>
          <a:bodyPr wrap="square" rtlCol="0">
            <a:spAutoFit/>
          </a:bodyPr>
          <a:lstStyle/>
          <a:p>
            <a:pPr algn="just"/>
            <a:r>
              <a:rPr lang="es-ES" sz="1400" b="1" dirty="0">
                <a:latin typeface="Century Gothic" panose="020B0502020202020204" pitchFamily="34" charset="0"/>
              </a:rPr>
              <a:t>Evaluación Cualitativa </a:t>
            </a:r>
          </a:p>
          <a:p>
            <a:pPr algn="just"/>
            <a:endParaRPr lang="es-ES" sz="1400" b="1" dirty="0">
              <a:latin typeface="Century Gothic" panose="020B0502020202020204" pitchFamily="34" charset="0"/>
            </a:endParaRPr>
          </a:p>
          <a:p>
            <a:pPr algn="just"/>
            <a:r>
              <a:rPr lang="es-ES" sz="1400" b="1" dirty="0">
                <a:latin typeface="Century Gothic" panose="020B0502020202020204" pitchFamily="34" charset="0"/>
              </a:rPr>
              <a:t>PIV-IND-001.</a:t>
            </a:r>
            <a:r>
              <a:rPr lang="es-ES" sz="1400" dirty="0">
                <a:latin typeface="Century Gothic" panose="020B0502020202020204" pitchFamily="34" charset="0"/>
              </a:rPr>
              <a:t> Se priorizaron 236 PK en 232 CIV Correspondientes a 39,85 Kilómetros Carril, Adicionalmente la Gerencia de intervención incluyó por el Procedimiento 003 y de los segmentos de seguimiento 38,09 Kilómetros carril, para un total de 77,94 Kilómetros carril.</a:t>
            </a:r>
          </a:p>
          <a:p>
            <a:pPr algn="just"/>
            <a:endParaRPr lang="es-ES" sz="1400" dirty="0">
              <a:latin typeface="Century Gothic" panose="020B0502020202020204" pitchFamily="34" charset="0"/>
            </a:endParaRPr>
          </a:p>
          <a:p>
            <a:pPr algn="just"/>
            <a:endParaRPr lang="es-ES" sz="1400" dirty="0">
              <a:latin typeface="Century Gothic" panose="020B0502020202020204" pitchFamily="34" charset="0"/>
            </a:endParaRPr>
          </a:p>
          <a:p>
            <a:pPr algn="just"/>
            <a:endParaRPr lang="es-ES" sz="1400" dirty="0">
              <a:latin typeface="Century Gothic" panose="020B0502020202020204" pitchFamily="34" charset="0"/>
            </a:endParaRPr>
          </a:p>
          <a:p>
            <a:pPr algn="just"/>
            <a:r>
              <a:rPr lang="es-ES" sz="1400" b="1" dirty="0">
                <a:latin typeface="Century Gothic" panose="020B0502020202020204" pitchFamily="34" charset="0"/>
              </a:rPr>
              <a:t>PIV-IND-002. </a:t>
            </a:r>
            <a:r>
              <a:rPr lang="es-ES" sz="1400" dirty="0">
                <a:latin typeface="Century Gothic" panose="020B0502020202020204" pitchFamily="34" charset="0"/>
              </a:rPr>
              <a:t>Las visitas de seguimiento se programan y se ejecutan teniendo en cuenta la fecha de ejecución de los segmentos. Para este periodo se realizó el 100% de las visitas de seguimiento programadas.</a:t>
            </a:r>
            <a:endParaRPr lang="es-CO" sz="1400" dirty="0">
              <a:latin typeface="Century Gothic" panose="020B0502020202020204" pitchFamily="34" charset="0"/>
            </a:endParaRPr>
          </a:p>
          <a:p>
            <a:pPr algn="just"/>
            <a:r>
              <a:rPr lang="es-ES" sz="1400" dirty="0">
                <a:latin typeface="Century Gothic" panose="020B0502020202020204" pitchFamily="34" charset="0"/>
              </a:rPr>
              <a:t> </a:t>
            </a:r>
            <a:endParaRPr lang="es-CO" sz="1400" dirty="0">
              <a:latin typeface="Century Gothic" panose="020B050202020202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445631755"/>
              </p:ext>
            </p:extLst>
          </p:nvPr>
        </p:nvGraphicFramePr>
        <p:xfrm>
          <a:off x="662233" y="3728036"/>
          <a:ext cx="4572000" cy="2743200"/>
        </p:xfrm>
        <a:graphic>
          <a:graphicData uri="http://schemas.openxmlformats.org/drawingml/2006/chart">
            <c:chart xmlns:c="http://schemas.openxmlformats.org/drawingml/2006/chart" xmlns:r="http://schemas.openxmlformats.org/officeDocument/2006/relationships" r:id="rId6"/>
          </a:graphicData>
        </a:graphic>
      </p:graphicFrame>
      <p:pic>
        <p:nvPicPr>
          <p:cNvPr id="9" name="Imagen 8"/>
          <p:cNvPicPr>
            <a:picLocks noChangeAspect="1"/>
          </p:cNvPicPr>
          <p:nvPr/>
        </p:nvPicPr>
        <p:blipFill>
          <a:blip r:embed="rId7"/>
          <a:stretch>
            <a:fillRect/>
          </a:stretch>
        </p:blipFill>
        <p:spPr>
          <a:xfrm>
            <a:off x="76663" y="4352838"/>
            <a:ext cx="634039" cy="670618"/>
          </a:xfrm>
          <a:prstGeom prst="rect">
            <a:avLst/>
          </a:prstGeom>
        </p:spPr>
      </p:pic>
      <p:sp>
        <p:nvSpPr>
          <p:cNvPr id="12" name="CuadroTexto 20"/>
          <p:cNvSpPr txBox="1"/>
          <p:nvPr/>
        </p:nvSpPr>
        <p:spPr>
          <a:xfrm>
            <a:off x="345213" y="1486177"/>
            <a:ext cx="368617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600" b="1" dirty="0">
                <a:latin typeface="Century Gothic" panose="020B0502020202020204" pitchFamily="34" charset="0"/>
              </a:rPr>
              <a:t>Indicadores de gestión </a:t>
            </a:r>
            <a:endParaRPr lang="es-CO" sz="1600" b="1" dirty="0">
              <a:latin typeface="Century Gothic" panose="020B0502020202020204" pitchFamily="34" charset="0"/>
            </a:endParaRPr>
          </a:p>
        </p:txBody>
      </p:sp>
    </p:spTree>
    <p:extLst>
      <p:ext uri="{BB962C8B-B14F-4D97-AF65-F5344CB8AC3E}">
        <p14:creationId xmlns:p14="http://schemas.microsoft.com/office/powerpoint/2010/main" val="3155016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a:blip r:embed="rId2"/>
          <a:stretch>
            <a:fillRect/>
          </a:stretch>
        </p:blipFill>
        <p:spPr>
          <a:xfrm>
            <a:off x="7803127" y="19332"/>
            <a:ext cx="1303483" cy="676878"/>
          </a:xfrm>
          <a:prstGeom prst="rect">
            <a:avLst/>
          </a:prstGeom>
        </p:spPr>
      </p:pic>
      <p:sp>
        <p:nvSpPr>
          <p:cNvPr id="11" name="CuadroTexto 10">
            <a:extLst>
              <a:ext uri="{FF2B5EF4-FFF2-40B4-BE49-F238E27FC236}">
                <a16:creationId xmlns:a16="http://schemas.microsoft.com/office/drawing/2014/main" id="{B76BE0B8-33F9-41BA-9048-856015437137}"/>
              </a:ext>
            </a:extLst>
          </p:cNvPr>
          <p:cNvSpPr txBox="1"/>
          <p:nvPr/>
        </p:nvSpPr>
        <p:spPr>
          <a:xfrm>
            <a:off x="189789" y="234545"/>
            <a:ext cx="7454024" cy="461665"/>
          </a:xfrm>
          <a:prstGeom prst="rect">
            <a:avLst/>
          </a:prstGeom>
          <a:solidFill>
            <a:srgbClr val="DA0F2B"/>
          </a:solidFill>
        </p:spPr>
        <p:txBody>
          <a:bodyPr wrap="square" rtlCol="0">
            <a:spAutoFit/>
          </a:bodyPr>
          <a:lstStyle/>
          <a:p>
            <a:r>
              <a:rPr lang="es-CO" sz="2400" b="1" dirty="0">
                <a:solidFill>
                  <a:srgbClr val="FFCC00"/>
                </a:solidFill>
              </a:rPr>
              <a:t>Introducción </a:t>
            </a:r>
          </a:p>
        </p:txBody>
      </p:sp>
      <p:sp>
        <p:nvSpPr>
          <p:cNvPr id="3" name="Rectángulo 2"/>
          <p:cNvSpPr/>
          <p:nvPr/>
        </p:nvSpPr>
        <p:spPr>
          <a:xfrm>
            <a:off x="189789" y="973695"/>
            <a:ext cx="8529638" cy="2031325"/>
          </a:xfrm>
          <a:prstGeom prst="rect">
            <a:avLst/>
          </a:prstGeom>
        </p:spPr>
        <p:txBody>
          <a:bodyPr wrap="square">
            <a:spAutoFit/>
          </a:bodyPr>
          <a:lstStyle/>
          <a:p>
            <a:pPr algn="just"/>
            <a:r>
              <a:rPr lang="es-ES" dirty="0">
                <a:solidFill>
                  <a:srgbClr val="000000"/>
                </a:solidFill>
                <a:latin typeface="Century Gothic" panose="020B0502020202020204" pitchFamily="34" charset="0"/>
              </a:rPr>
              <a:t>En este informe se muestra el estado de los indicadores y los planes de acción de la Unidad Administrativa Especial de Rehabilitación y Mantenimiento Vial  durante el primer trimestre de 2020. </a:t>
            </a:r>
          </a:p>
          <a:p>
            <a:pPr algn="just"/>
            <a:endParaRPr lang="es-ES" dirty="0">
              <a:solidFill>
                <a:srgbClr val="000000"/>
              </a:solidFill>
              <a:latin typeface="Century Gothic" panose="020B0502020202020204" pitchFamily="34" charset="0"/>
            </a:endParaRPr>
          </a:p>
          <a:p>
            <a:pPr algn="just"/>
            <a:r>
              <a:rPr lang="es-ES" dirty="0">
                <a:solidFill>
                  <a:srgbClr val="000000"/>
                </a:solidFill>
                <a:latin typeface="Century Gothic" panose="020B0502020202020204" pitchFamily="34" charset="0"/>
              </a:rPr>
              <a:t>La batería de indicadores de la UAERMV consta de 61 indicadores de los cuales se reportan 51 para el primer trimestre de 2020 dado que estos tienen periodicidad de reporte trimestral.</a:t>
            </a:r>
          </a:p>
        </p:txBody>
      </p:sp>
      <p:sp>
        <p:nvSpPr>
          <p:cNvPr id="12" name="CuadroTexto 11">
            <a:extLst>
              <a:ext uri="{FF2B5EF4-FFF2-40B4-BE49-F238E27FC236}">
                <a16:creationId xmlns:a16="http://schemas.microsoft.com/office/drawing/2014/main" id="{B76BE0B8-33F9-41BA-9048-856015437137}"/>
              </a:ext>
            </a:extLst>
          </p:cNvPr>
          <p:cNvSpPr txBox="1"/>
          <p:nvPr/>
        </p:nvSpPr>
        <p:spPr>
          <a:xfrm>
            <a:off x="189789" y="3282506"/>
            <a:ext cx="7454024" cy="461665"/>
          </a:xfrm>
          <a:prstGeom prst="rect">
            <a:avLst/>
          </a:prstGeom>
          <a:solidFill>
            <a:srgbClr val="DA0F2B"/>
          </a:solidFill>
        </p:spPr>
        <p:txBody>
          <a:bodyPr wrap="square" rtlCol="0">
            <a:spAutoFit/>
          </a:bodyPr>
          <a:lstStyle/>
          <a:p>
            <a:r>
              <a:rPr lang="es-CO" sz="2400" b="1" dirty="0">
                <a:solidFill>
                  <a:srgbClr val="FFCC00"/>
                </a:solidFill>
              </a:rPr>
              <a:t>Objetivo de la evaluación </a:t>
            </a:r>
          </a:p>
        </p:txBody>
      </p:sp>
      <p:sp>
        <p:nvSpPr>
          <p:cNvPr id="4" name="CuadroTexto 3"/>
          <p:cNvSpPr txBox="1"/>
          <p:nvPr/>
        </p:nvSpPr>
        <p:spPr>
          <a:xfrm>
            <a:off x="189789" y="4137108"/>
            <a:ext cx="8529638" cy="2308324"/>
          </a:xfrm>
          <a:prstGeom prst="rect">
            <a:avLst/>
          </a:prstGeom>
          <a:noFill/>
        </p:spPr>
        <p:txBody>
          <a:bodyPr wrap="square" rtlCol="0">
            <a:spAutoFit/>
          </a:bodyPr>
          <a:lstStyle/>
          <a:p>
            <a:pPr algn="just"/>
            <a:r>
              <a:rPr lang="es-ES" dirty="0">
                <a:solidFill>
                  <a:srgbClr val="000000"/>
                </a:solidFill>
                <a:latin typeface="Century Gothic" panose="020B0502020202020204" pitchFamily="34" charset="0"/>
              </a:rPr>
              <a:t>Determinar los avances en el desarrollo de la gestión a de los resultados presentado mediante los indicadores y la relación el entre lo programado y lo ejecutado en los planes de acción.</a:t>
            </a:r>
          </a:p>
          <a:p>
            <a:pPr algn="just"/>
            <a:endParaRPr lang="es-ES" dirty="0">
              <a:solidFill>
                <a:srgbClr val="000000"/>
              </a:solidFill>
              <a:latin typeface="Century Gothic" panose="020B0502020202020204" pitchFamily="34" charset="0"/>
            </a:endParaRPr>
          </a:p>
          <a:p>
            <a:pPr algn="just"/>
            <a:r>
              <a:rPr lang="es-ES" dirty="0">
                <a:solidFill>
                  <a:srgbClr val="000000"/>
                </a:solidFill>
                <a:latin typeface="Century Gothic" panose="020B0502020202020204" pitchFamily="34" charset="0"/>
              </a:rPr>
              <a:t>A partir de lo anterior se debe establecer las causas o impedimentos en el cumplimiento de las metas establecidas, con el fin de adelantar acciones correctivas, preventivas y de mejora que permitan alcanzar los resultados planificados. </a:t>
            </a:r>
            <a:endParaRPr lang="es-CO"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2838699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7731817" y="-15242"/>
            <a:ext cx="1304657" cy="676715"/>
          </a:xfrm>
          <a:prstGeom prst="rect">
            <a:avLst/>
          </a:prstGeom>
        </p:spPr>
      </p:pic>
      <p:graphicFrame>
        <p:nvGraphicFramePr>
          <p:cNvPr id="6" name="Gráfico 5"/>
          <p:cNvGraphicFramePr>
            <a:graphicFrameLocks/>
          </p:cNvGraphicFramePr>
          <p:nvPr>
            <p:extLst>
              <p:ext uri="{D42A27DB-BD31-4B8C-83A1-F6EECF244321}">
                <p14:modId xmlns:p14="http://schemas.microsoft.com/office/powerpoint/2010/main" val="2484708111"/>
              </p:ext>
            </p:extLst>
          </p:nvPr>
        </p:nvGraphicFramePr>
        <p:xfrm>
          <a:off x="634037" y="290019"/>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n 6"/>
          <p:cNvPicPr>
            <a:picLocks noChangeAspect="1"/>
          </p:cNvPicPr>
          <p:nvPr/>
        </p:nvPicPr>
        <p:blipFill>
          <a:blip r:embed="rId4"/>
          <a:stretch>
            <a:fillRect/>
          </a:stretch>
        </p:blipFill>
        <p:spPr>
          <a:xfrm>
            <a:off x="0" y="1117755"/>
            <a:ext cx="634039" cy="670618"/>
          </a:xfrm>
          <a:prstGeom prst="rect">
            <a:avLst/>
          </a:prstGeom>
        </p:spPr>
      </p:pic>
      <p:sp>
        <p:nvSpPr>
          <p:cNvPr id="8" name="Rectángulo 7"/>
          <p:cNvSpPr/>
          <p:nvPr/>
        </p:nvSpPr>
        <p:spPr>
          <a:xfrm>
            <a:off x="4966257" y="608167"/>
            <a:ext cx="4070217" cy="6340197"/>
          </a:xfrm>
          <a:prstGeom prst="rect">
            <a:avLst/>
          </a:prstGeom>
        </p:spPr>
        <p:txBody>
          <a:bodyPr wrap="square">
            <a:spAutoFit/>
          </a:bodyPr>
          <a:lstStyle/>
          <a:p>
            <a:pPr algn="just"/>
            <a:r>
              <a:rPr lang="es-ES" sz="1400" b="1" dirty="0">
                <a:latin typeface="Century Gothic"/>
              </a:rPr>
              <a:t>PIV-IND-003.</a:t>
            </a:r>
            <a:r>
              <a:rPr lang="es-ES" sz="1400" dirty="0">
                <a:latin typeface="Century Gothic"/>
              </a:rPr>
              <a:t> Para la vigencia 2020 </a:t>
            </a:r>
            <a:r>
              <a:rPr lang="es-ES" sz="1400">
                <a:latin typeface="Century Gothic"/>
              </a:rPr>
              <a:t>se fijó meta </a:t>
            </a:r>
            <a:r>
              <a:rPr lang="es-ES" sz="1400" dirty="0">
                <a:latin typeface="Century Gothic"/>
              </a:rPr>
              <a:t>para ruralidad de 15 Kilómetros carril, sin embargo,  la Gerencia de intervención tuvo un rezago de segmentos sin ejecutar en 2019 de 11,57 Kilómetros-Carril los cuales se dejaron como meta de priorización del 1er trimestre, sin embargo,  se priorizaron 2,02 Kilómetros carril adicionales por solicitud de la Subdirección de producción e intervención para la vereda la </a:t>
            </a:r>
            <a:r>
              <a:rPr lang="es-ES" sz="1400" dirty="0" err="1">
                <a:latin typeface="Century Gothic"/>
              </a:rPr>
              <a:t>Requilina</a:t>
            </a:r>
            <a:r>
              <a:rPr lang="es-ES" sz="1400" dirty="0">
                <a:latin typeface="Century Gothic"/>
              </a:rPr>
              <a:t>, para un total de 13,59 Kilómetros Carril.</a:t>
            </a:r>
            <a:endParaRPr lang="es-ES" sz="1400" dirty="0">
              <a:latin typeface="Century Gothic" panose="020B0502020202020204" pitchFamily="34" charset="0"/>
            </a:endParaRPr>
          </a:p>
          <a:p>
            <a:pPr algn="just"/>
            <a:endParaRPr lang="es-ES" sz="1400" dirty="0">
              <a:latin typeface="Century Gothic" panose="020B0502020202020204" pitchFamily="34" charset="0"/>
            </a:endParaRPr>
          </a:p>
          <a:p>
            <a:pPr algn="just"/>
            <a:r>
              <a:rPr lang="es-ES" sz="1400" b="1" dirty="0">
                <a:latin typeface="Century Gothic" panose="020B0502020202020204" pitchFamily="34" charset="0"/>
              </a:rPr>
              <a:t>PIV-IND-004. </a:t>
            </a:r>
            <a:r>
              <a:rPr lang="es-ES" sz="1400" dirty="0">
                <a:latin typeface="Century Gothic" panose="020B0502020202020204" pitchFamily="34" charset="0"/>
              </a:rPr>
              <a:t>Se priorizaron 34 PK en 32 CIV Correspondientes a 4,27 Kilómetros Carril por solicitud del Instituto de Desarrollo Urbano., Cabe resaltar que se tenía un rezago sin ejecutar de 2019 de 1,57 Kilómetros carril.</a:t>
            </a:r>
          </a:p>
          <a:p>
            <a:pPr algn="just"/>
            <a:endParaRPr lang="es-ES" sz="1400" dirty="0">
              <a:latin typeface="Century Gothic" panose="020B0502020202020204" pitchFamily="34" charset="0"/>
            </a:endParaRPr>
          </a:p>
          <a:p>
            <a:pPr algn="just"/>
            <a:r>
              <a:rPr lang="es-ES" sz="1400" b="1" dirty="0">
                <a:latin typeface="Century Gothic" panose="020B0502020202020204" pitchFamily="34" charset="0"/>
              </a:rPr>
              <a:t>PIV-IND-005</a:t>
            </a:r>
            <a:r>
              <a:rPr lang="es-ES" sz="1400" dirty="0">
                <a:latin typeface="Century Gothic" panose="020B0502020202020204" pitchFamily="34" charset="0"/>
              </a:rPr>
              <a:t>. Se realizó las reuniones de asistencia técnica a localidades que se tenían programadas, con las alcaldías locales, sin embargo, dado que dichas entidades solicitaron reuniones adicionales, la meta se superó aun cuando no se terminaron las reuniones solicitadas debido a la emergencia del país a causa del COVID 19. </a:t>
            </a:r>
            <a:endParaRPr lang="es-CO" sz="1400" dirty="0">
              <a:latin typeface="Century Gothic" panose="020B0502020202020204" pitchFamily="34" charset="0"/>
            </a:endParaRPr>
          </a:p>
          <a:p>
            <a:pPr algn="just"/>
            <a:endParaRPr lang="es-CO" sz="1400" dirty="0">
              <a:latin typeface="Century Gothic" panose="020B0502020202020204" pitchFamily="34" charset="0"/>
            </a:endParaRPr>
          </a:p>
        </p:txBody>
      </p:sp>
      <p:pic>
        <p:nvPicPr>
          <p:cNvPr id="16" name="Imagen 15"/>
          <p:cNvPicPr>
            <a:picLocks noChangeAspect="1"/>
          </p:cNvPicPr>
          <p:nvPr/>
        </p:nvPicPr>
        <p:blipFill>
          <a:blip r:embed="rId4"/>
          <a:stretch>
            <a:fillRect/>
          </a:stretch>
        </p:blipFill>
        <p:spPr>
          <a:xfrm>
            <a:off x="-2" y="5106458"/>
            <a:ext cx="634039" cy="670618"/>
          </a:xfrm>
          <a:prstGeom prst="rect">
            <a:avLst/>
          </a:prstGeom>
        </p:spPr>
      </p:pic>
      <p:pic>
        <p:nvPicPr>
          <p:cNvPr id="17" name="Imagen 16"/>
          <p:cNvPicPr>
            <a:picLocks noChangeAspect="1"/>
          </p:cNvPicPr>
          <p:nvPr/>
        </p:nvPicPr>
        <p:blipFill>
          <a:blip r:embed="rId4"/>
          <a:stretch>
            <a:fillRect/>
          </a:stretch>
        </p:blipFill>
        <p:spPr>
          <a:xfrm>
            <a:off x="-1" y="3327212"/>
            <a:ext cx="634039" cy="670618"/>
          </a:xfrm>
          <a:prstGeom prst="rect">
            <a:avLst/>
          </a:prstGeom>
        </p:spPr>
      </p:pic>
      <p:graphicFrame>
        <p:nvGraphicFramePr>
          <p:cNvPr id="15" name="Gráfico 14"/>
          <p:cNvGraphicFramePr>
            <a:graphicFrameLocks/>
          </p:cNvGraphicFramePr>
          <p:nvPr>
            <p:extLst>
              <p:ext uri="{D42A27DB-BD31-4B8C-83A1-F6EECF244321}">
                <p14:modId xmlns:p14="http://schemas.microsoft.com/office/powerpoint/2010/main" val="3614673059"/>
              </p:ext>
            </p:extLst>
          </p:nvPr>
        </p:nvGraphicFramePr>
        <p:xfrm>
          <a:off x="634037" y="224347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Gráfico 17"/>
          <p:cNvGraphicFramePr>
            <a:graphicFrameLocks/>
          </p:cNvGraphicFramePr>
          <p:nvPr>
            <p:extLst>
              <p:ext uri="{D42A27DB-BD31-4B8C-83A1-F6EECF244321}">
                <p14:modId xmlns:p14="http://schemas.microsoft.com/office/powerpoint/2010/main" val="715413108"/>
              </p:ext>
            </p:extLst>
          </p:nvPr>
        </p:nvGraphicFramePr>
        <p:xfrm>
          <a:off x="514147" y="4259446"/>
          <a:ext cx="4572000" cy="2598554"/>
        </p:xfrm>
        <a:graphic>
          <a:graphicData uri="http://schemas.openxmlformats.org/drawingml/2006/chart">
            <c:chart xmlns:c="http://schemas.openxmlformats.org/drawingml/2006/chart" xmlns:r="http://schemas.openxmlformats.org/officeDocument/2006/relationships" r:id="rId6"/>
          </a:graphicData>
        </a:graphic>
      </p:graphicFrame>
      <p:sp>
        <p:nvSpPr>
          <p:cNvPr id="19" name="CuadroTexto 18">
            <a:extLst>
              <a:ext uri="{FF2B5EF4-FFF2-40B4-BE49-F238E27FC236}">
                <a16:creationId xmlns:a16="http://schemas.microsoft.com/office/drawing/2014/main" id="{D89C61BD-7042-43C4-915B-B8DFA1163A90}"/>
              </a:ext>
            </a:extLst>
          </p:cNvPr>
          <p:cNvSpPr txBox="1"/>
          <p:nvPr/>
        </p:nvSpPr>
        <p:spPr>
          <a:xfrm>
            <a:off x="453041" y="86020"/>
            <a:ext cx="7278776" cy="461665"/>
          </a:xfrm>
          <a:prstGeom prst="rect">
            <a:avLst/>
          </a:prstGeom>
          <a:solidFill>
            <a:srgbClr val="DA0F2B"/>
          </a:solidFill>
        </p:spPr>
        <p:txBody>
          <a:bodyPr wrap="square" rtlCol="0" anchor="t">
            <a:spAutoFit/>
          </a:bodyPr>
          <a:lstStyle/>
          <a:p>
            <a:pPr algn="ctr"/>
            <a:r>
              <a:rPr lang="es-ES" sz="2400" b="1">
                <a:solidFill>
                  <a:srgbClr val="FFC000"/>
                </a:solidFill>
              </a:rPr>
              <a:t>Planificación de la Intervención </a:t>
            </a:r>
            <a:endParaRPr lang="es-CO" sz="2400" b="1">
              <a:solidFill>
                <a:srgbClr val="FFC000"/>
              </a:solidFill>
            </a:endParaRPr>
          </a:p>
        </p:txBody>
      </p:sp>
    </p:spTree>
    <p:extLst>
      <p:ext uri="{BB962C8B-B14F-4D97-AF65-F5344CB8AC3E}">
        <p14:creationId xmlns:p14="http://schemas.microsoft.com/office/powerpoint/2010/main" val="205000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7734298" y="-36579"/>
            <a:ext cx="1304657" cy="682811"/>
          </a:xfrm>
          <a:prstGeom prst="rect">
            <a:avLst/>
          </a:prstGeom>
        </p:spPr>
      </p:pic>
      <p:sp>
        <p:nvSpPr>
          <p:cNvPr id="9" name="Rectángulo 8"/>
          <p:cNvSpPr/>
          <p:nvPr/>
        </p:nvSpPr>
        <p:spPr>
          <a:xfrm>
            <a:off x="5404607" y="592682"/>
            <a:ext cx="3549550" cy="3539430"/>
          </a:xfrm>
          <a:prstGeom prst="rect">
            <a:avLst/>
          </a:prstGeom>
        </p:spPr>
        <p:txBody>
          <a:bodyPr wrap="square">
            <a:spAutoFit/>
          </a:bodyPr>
          <a:lstStyle/>
          <a:p>
            <a:pPr algn="just"/>
            <a:r>
              <a:rPr lang="es-ES" sz="1600" b="1" dirty="0">
                <a:latin typeface="Century Gothic" panose="020B0502020202020204" pitchFamily="34" charset="0"/>
                <a:cs typeface="Arial" panose="020B0604020202020204" pitchFamily="34" charset="0"/>
              </a:rPr>
              <a:t>PIV-IND-006</a:t>
            </a:r>
            <a:r>
              <a:rPr lang="es-ES" sz="1600" dirty="0">
                <a:latin typeface="Century Gothic" panose="020B0502020202020204" pitchFamily="34" charset="0"/>
                <a:cs typeface="Arial" panose="020B0604020202020204" pitchFamily="34" charset="0"/>
              </a:rPr>
              <a:t>. Se realizó propuestas de proyecto para realizar el diagnóstico en el 100% de la Malla Vial Local, con el uso de inteligencia artificial o con convenio con pasantes del SENA. La propuesta fue enviada a la Dirección de la UMV mediante correo electrónico.	</a:t>
            </a:r>
          </a:p>
          <a:p>
            <a:pPr algn="just"/>
            <a:endParaRPr lang="es-ES" sz="1600" dirty="0">
              <a:latin typeface="Century Gothic" panose="020B0502020202020204" pitchFamily="34" charset="0"/>
              <a:cs typeface="Arial" panose="020B0604020202020204" pitchFamily="34" charset="0"/>
            </a:endParaRPr>
          </a:p>
          <a:p>
            <a:pPr algn="just"/>
            <a:r>
              <a:rPr lang="es-CO" sz="1600" b="1" dirty="0">
                <a:solidFill>
                  <a:srgbClr val="000000"/>
                </a:solidFill>
                <a:latin typeface="Century Gothic" panose="020B0502020202020204" pitchFamily="34" charset="0"/>
                <a:cs typeface="Arial" panose="020B0604020202020204" pitchFamily="34" charset="0"/>
              </a:rPr>
              <a:t>PIV-IND-007.</a:t>
            </a:r>
            <a:r>
              <a:rPr lang="es-CO" sz="1600" dirty="0">
                <a:solidFill>
                  <a:srgbClr val="000000"/>
                </a:solidFill>
                <a:latin typeface="Century Gothic" panose="020B0502020202020204" pitchFamily="34" charset="0"/>
                <a:cs typeface="Arial" panose="020B0604020202020204" pitchFamily="34" charset="0"/>
              </a:rPr>
              <a:t> Se realizó visitas de diagnóstico a </a:t>
            </a:r>
            <a:r>
              <a:rPr lang="es-CO" sz="1600" b="1" dirty="0">
                <a:solidFill>
                  <a:srgbClr val="000000"/>
                </a:solidFill>
                <a:latin typeface="Century Gothic" panose="020B0502020202020204" pitchFamily="34" charset="0"/>
                <a:cs typeface="Arial" panose="020B0604020202020204" pitchFamily="34" charset="0"/>
              </a:rPr>
              <a:t>3863 PK </a:t>
            </a:r>
            <a:r>
              <a:rPr lang="es-CO" sz="1600" dirty="0">
                <a:solidFill>
                  <a:srgbClr val="000000"/>
                </a:solidFill>
                <a:latin typeface="Century Gothic" panose="020B0502020202020204" pitchFamily="34" charset="0"/>
                <a:cs typeface="Arial" panose="020B0604020202020204" pitchFamily="34" charset="0"/>
              </a:rPr>
              <a:t>en </a:t>
            </a:r>
            <a:r>
              <a:rPr lang="es-CO" sz="1600" b="1" dirty="0">
                <a:solidFill>
                  <a:srgbClr val="000000"/>
                </a:solidFill>
                <a:latin typeface="Century Gothic" panose="020B0502020202020204" pitchFamily="34" charset="0"/>
                <a:cs typeface="Arial" panose="020B0604020202020204" pitchFamily="34" charset="0"/>
              </a:rPr>
              <a:t>3795 CIV</a:t>
            </a:r>
            <a:r>
              <a:rPr lang="es-CO" sz="1600" dirty="0">
                <a:solidFill>
                  <a:srgbClr val="000000"/>
                </a:solidFill>
                <a:latin typeface="Century Gothic" panose="020B0502020202020204" pitchFamily="34" charset="0"/>
                <a:cs typeface="Arial" panose="020B0604020202020204" pitchFamily="34" charset="0"/>
              </a:rPr>
              <a:t> equivalentes a </a:t>
            </a:r>
            <a:r>
              <a:rPr lang="es-CO" sz="1600" b="1" dirty="0">
                <a:solidFill>
                  <a:srgbClr val="000000"/>
                </a:solidFill>
                <a:latin typeface="Century Gothic" panose="020B0502020202020204" pitchFamily="34" charset="0"/>
                <a:cs typeface="Arial" panose="020B0604020202020204" pitchFamily="34" charset="0"/>
              </a:rPr>
              <a:t>449,72 Kilómetros carril.</a:t>
            </a:r>
            <a:r>
              <a:rPr lang="es-CO" sz="1600" dirty="0">
                <a:latin typeface="Century Gothic" panose="020B0502020202020204" pitchFamily="34" charset="0"/>
                <a:cs typeface="Arial" panose="020B0604020202020204" pitchFamily="34" charset="0"/>
              </a:rPr>
              <a:t> </a:t>
            </a:r>
          </a:p>
        </p:txBody>
      </p:sp>
      <p:pic>
        <p:nvPicPr>
          <p:cNvPr id="10" name="Imagen 9"/>
          <p:cNvPicPr>
            <a:picLocks noChangeAspect="1"/>
          </p:cNvPicPr>
          <p:nvPr/>
        </p:nvPicPr>
        <p:blipFill>
          <a:blip r:embed="rId4"/>
          <a:stretch>
            <a:fillRect/>
          </a:stretch>
        </p:blipFill>
        <p:spPr>
          <a:xfrm>
            <a:off x="232335" y="1080314"/>
            <a:ext cx="634039" cy="670618"/>
          </a:xfrm>
          <a:prstGeom prst="rect">
            <a:avLst/>
          </a:prstGeom>
        </p:spPr>
      </p:pic>
      <p:graphicFrame>
        <p:nvGraphicFramePr>
          <p:cNvPr id="14" name="Gráfico 13"/>
          <p:cNvGraphicFramePr>
            <a:graphicFrameLocks/>
          </p:cNvGraphicFramePr>
          <p:nvPr>
            <p:extLst>
              <p:ext uri="{D42A27DB-BD31-4B8C-83A1-F6EECF244321}">
                <p14:modId xmlns:p14="http://schemas.microsoft.com/office/powerpoint/2010/main" val="763388034"/>
              </p:ext>
            </p:extLst>
          </p:nvPr>
        </p:nvGraphicFramePr>
        <p:xfrm>
          <a:off x="762729" y="387130"/>
          <a:ext cx="4572000" cy="227300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áfico 14"/>
          <p:cNvGraphicFramePr>
            <a:graphicFrameLocks/>
          </p:cNvGraphicFramePr>
          <p:nvPr>
            <p:extLst>
              <p:ext uri="{D42A27DB-BD31-4B8C-83A1-F6EECF244321}">
                <p14:modId xmlns:p14="http://schemas.microsoft.com/office/powerpoint/2010/main" val="1113596440"/>
              </p:ext>
            </p:extLst>
          </p:nvPr>
        </p:nvGraphicFramePr>
        <p:xfrm>
          <a:off x="336065" y="2182963"/>
          <a:ext cx="4928786" cy="1863748"/>
        </p:xfrm>
        <a:graphic>
          <a:graphicData uri="http://schemas.openxmlformats.org/drawingml/2006/chart">
            <c:chart xmlns:c="http://schemas.openxmlformats.org/drawingml/2006/chart" xmlns:r="http://schemas.openxmlformats.org/officeDocument/2006/relationships" r:id="rId6"/>
          </a:graphicData>
        </a:graphic>
      </p:graphicFrame>
      <p:pic>
        <p:nvPicPr>
          <p:cNvPr id="17" name="Imagen 16"/>
          <p:cNvPicPr>
            <a:picLocks noChangeAspect="1"/>
          </p:cNvPicPr>
          <p:nvPr/>
        </p:nvPicPr>
        <p:blipFill>
          <a:blip r:embed="rId4"/>
          <a:stretch>
            <a:fillRect/>
          </a:stretch>
        </p:blipFill>
        <p:spPr>
          <a:xfrm>
            <a:off x="232336" y="2677037"/>
            <a:ext cx="634039" cy="670618"/>
          </a:xfrm>
          <a:prstGeom prst="rect">
            <a:avLst/>
          </a:prstGeom>
        </p:spPr>
      </p:pic>
      <p:sp>
        <p:nvSpPr>
          <p:cNvPr id="18" name="CuadroTexto 17"/>
          <p:cNvSpPr txBox="1"/>
          <p:nvPr/>
        </p:nvSpPr>
        <p:spPr>
          <a:xfrm>
            <a:off x="171450" y="3841729"/>
            <a:ext cx="8867505" cy="3046988"/>
          </a:xfrm>
          <a:prstGeom prst="rect">
            <a:avLst/>
          </a:prstGeom>
          <a:noFill/>
        </p:spPr>
        <p:txBody>
          <a:bodyPr wrap="square" rtlCol="0">
            <a:spAutoFit/>
          </a:bodyPr>
          <a:lstStyle/>
          <a:p>
            <a:pPr algn="just"/>
            <a:r>
              <a:rPr lang="es-ES" sz="1600" b="1" dirty="0">
                <a:latin typeface="Century Gothic" panose="020B0502020202020204" pitchFamily="34" charset="0"/>
              </a:rPr>
              <a:t>Observaciones.</a:t>
            </a:r>
            <a:r>
              <a:rPr lang="es-ES" sz="1600" dirty="0">
                <a:latin typeface="Century Gothic" panose="020B0502020202020204" pitchFamily="34" charset="0"/>
              </a:rPr>
              <a:t> </a:t>
            </a:r>
          </a:p>
          <a:p>
            <a:pPr algn="just"/>
            <a:endParaRPr lang="es-ES" sz="1600" dirty="0">
              <a:latin typeface="Century Gothic" panose="020B0502020202020204" pitchFamily="34" charset="0"/>
            </a:endParaRPr>
          </a:p>
          <a:p>
            <a:pPr algn="just"/>
            <a:r>
              <a:rPr lang="es-ES" sz="1600" dirty="0">
                <a:latin typeface="Century Gothic" panose="020B0502020202020204" pitchFamily="34" charset="0"/>
              </a:rPr>
              <a:t>En términos generales el proceso alcanzó las metas establecidas tanto para sus indicadores como para su Plan de Acción.</a:t>
            </a:r>
          </a:p>
          <a:p>
            <a:pPr algn="just"/>
            <a:endParaRPr lang="es-ES" sz="1600" dirty="0">
              <a:latin typeface="Century Gothic" panose="020B0502020202020204" pitchFamily="34" charset="0"/>
            </a:endParaRPr>
          </a:p>
          <a:p>
            <a:pPr algn="just"/>
            <a:r>
              <a:rPr lang="es-ES" sz="1600" dirty="0">
                <a:latin typeface="Century Gothic"/>
              </a:rPr>
              <a:t>Al igual que en vigencias anteriores se </a:t>
            </a:r>
            <a:r>
              <a:rPr lang="es-ES" sz="1600" dirty="0" err="1">
                <a:latin typeface="Century Gothic"/>
              </a:rPr>
              <a:t>sobrejecutan</a:t>
            </a:r>
            <a:r>
              <a:rPr lang="es-ES" sz="1600" dirty="0">
                <a:latin typeface="Century Gothic"/>
              </a:rPr>
              <a:t> las metas establecidas para los indicadores, se sugiere revisar la línea  base que se utilizan como insumo para establecer las metas.</a:t>
            </a:r>
            <a:endParaRPr lang="es-ES" sz="1600" dirty="0">
              <a:latin typeface="Century Gothic" panose="020B0502020202020204" pitchFamily="34" charset="0"/>
            </a:endParaRPr>
          </a:p>
          <a:p>
            <a:pPr algn="just"/>
            <a:endParaRPr lang="es-ES" sz="1600" dirty="0">
              <a:latin typeface="Century Gothic" panose="020B0502020202020204" pitchFamily="34" charset="0"/>
            </a:endParaRPr>
          </a:p>
          <a:p>
            <a:pPr algn="just"/>
            <a:r>
              <a:rPr lang="es-ES" sz="1600" dirty="0">
                <a:latin typeface="Century Gothic" panose="020B0502020202020204" pitchFamily="34" charset="0"/>
              </a:rPr>
              <a:t>El sentido de los indicadores </a:t>
            </a:r>
            <a:r>
              <a:rPr lang="es-CO" sz="1600" b="1" dirty="0">
                <a:latin typeface="Century Gothic" panose="020B0502020202020204" pitchFamily="34" charset="0"/>
              </a:rPr>
              <a:t>PIV-IND-005,006 y 007 </a:t>
            </a:r>
            <a:r>
              <a:rPr lang="es-CO" sz="1600" dirty="0">
                <a:latin typeface="Century Gothic" panose="020B0502020202020204" pitchFamily="34" charset="0"/>
              </a:rPr>
              <a:t>es acumulativo, pero esto no queda claro en la fórmula de medición, dado esto se hace indispensable realizar una revisión y modificación de la formula en el caso que sea necesario. </a:t>
            </a:r>
            <a:endParaRPr lang="es-ES" sz="1600" dirty="0">
              <a:latin typeface="Century Gothic" panose="020B0502020202020204" pitchFamily="34" charset="0"/>
            </a:endParaRPr>
          </a:p>
        </p:txBody>
      </p:sp>
      <p:sp>
        <p:nvSpPr>
          <p:cNvPr id="11" name="CuadroTexto 10">
            <a:extLst>
              <a:ext uri="{FF2B5EF4-FFF2-40B4-BE49-F238E27FC236}">
                <a16:creationId xmlns:a16="http://schemas.microsoft.com/office/drawing/2014/main" id="{D89C61BD-7042-43C4-915B-B8DFA1163A90}"/>
              </a:ext>
            </a:extLst>
          </p:cNvPr>
          <p:cNvSpPr txBox="1"/>
          <p:nvPr/>
        </p:nvSpPr>
        <p:spPr>
          <a:xfrm>
            <a:off x="171450" y="156298"/>
            <a:ext cx="7562848" cy="461665"/>
          </a:xfrm>
          <a:prstGeom prst="rect">
            <a:avLst/>
          </a:prstGeom>
          <a:solidFill>
            <a:srgbClr val="DA0F2B"/>
          </a:solidFill>
        </p:spPr>
        <p:txBody>
          <a:bodyPr wrap="square" rtlCol="0" anchor="t">
            <a:spAutoFit/>
          </a:bodyPr>
          <a:lstStyle/>
          <a:p>
            <a:pPr algn="ctr"/>
            <a:r>
              <a:rPr lang="es-ES" sz="2400" b="1">
                <a:solidFill>
                  <a:srgbClr val="FFC000"/>
                </a:solidFill>
              </a:rPr>
              <a:t>Planificación de la Intervención </a:t>
            </a:r>
            <a:endParaRPr lang="es-CO" sz="2400" b="1">
              <a:solidFill>
                <a:srgbClr val="FFC000"/>
              </a:solidFill>
            </a:endParaRPr>
          </a:p>
        </p:txBody>
      </p:sp>
    </p:spTree>
    <p:extLst>
      <p:ext uri="{BB962C8B-B14F-4D97-AF65-F5344CB8AC3E}">
        <p14:creationId xmlns:p14="http://schemas.microsoft.com/office/powerpoint/2010/main" val="841450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D89C61BD-7042-43C4-915B-B8DFA1163A90}"/>
              </a:ext>
            </a:extLst>
          </p:cNvPr>
          <p:cNvSpPr txBox="1"/>
          <p:nvPr/>
        </p:nvSpPr>
        <p:spPr>
          <a:xfrm>
            <a:off x="128790" y="166485"/>
            <a:ext cx="7772561" cy="461665"/>
          </a:xfrm>
          <a:prstGeom prst="rect">
            <a:avLst/>
          </a:prstGeom>
          <a:solidFill>
            <a:srgbClr val="DA0F2B"/>
          </a:solidFill>
        </p:spPr>
        <p:txBody>
          <a:bodyPr wrap="square" rtlCol="0">
            <a:spAutoFit/>
          </a:bodyPr>
          <a:lstStyle/>
          <a:p>
            <a:r>
              <a:rPr lang="es-ES" sz="2400" b="1" dirty="0">
                <a:solidFill>
                  <a:srgbClr val="FFCC00"/>
                </a:solidFill>
              </a:rPr>
              <a:t>Producción de Mezcla y Provisión de Maquinaria y Equipos</a:t>
            </a:r>
            <a:endParaRPr lang="es-CO" sz="2400" b="1" dirty="0">
              <a:solidFill>
                <a:srgbClr val="FFCC00"/>
              </a:solidFill>
            </a:endParaRPr>
          </a:p>
        </p:txBody>
      </p:sp>
      <p:graphicFrame>
        <p:nvGraphicFramePr>
          <p:cNvPr id="10" name="Tabla 9"/>
          <p:cNvGraphicFramePr>
            <a:graphicFrameLocks noGrp="1"/>
          </p:cNvGraphicFramePr>
          <p:nvPr>
            <p:extLst>
              <p:ext uri="{D42A27DB-BD31-4B8C-83A1-F6EECF244321}">
                <p14:modId xmlns:p14="http://schemas.microsoft.com/office/powerpoint/2010/main" val="3418159367"/>
              </p:ext>
            </p:extLst>
          </p:nvPr>
        </p:nvGraphicFramePr>
        <p:xfrm>
          <a:off x="387503" y="747725"/>
          <a:ext cx="6559924" cy="58785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1665027">
                  <a:extLst>
                    <a:ext uri="{9D8B030D-6E8A-4147-A177-3AD203B41FA5}">
                      <a16:colId xmlns:a16="http://schemas.microsoft.com/office/drawing/2014/main" val="20001"/>
                    </a:ext>
                  </a:extLst>
                </a:gridCol>
                <a:gridCol w="1255594">
                  <a:extLst>
                    <a:ext uri="{9D8B030D-6E8A-4147-A177-3AD203B41FA5}">
                      <a16:colId xmlns:a16="http://schemas.microsoft.com/office/drawing/2014/main" val="20002"/>
                    </a:ext>
                  </a:extLst>
                </a:gridCol>
                <a:gridCol w="896103">
                  <a:extLst>
                    <a:ext uri="{9D8B030D-6E8A-4147-A177-3AD203B41FA5}">
                      <a16:colId xmlns:a16="http://schemas.microsoft.com/office/drawing/2014/main" val="20003"/>
                    </a:ext>
                  </a:extLst>
                </a:gridCol>
              </a:tblGrid>
              <a:tr h="258928">
                <a:tc rowSpan="2">
                  <a:txBody>
                    <a:bodyPr/>
                    <a:lstStyle/>
                    <a:p>
                      <a:r>
                        <a:rPr lang="es-ES" sz="1600" b="1" dirty="0">
                          <a:latin typeface="Century Gothic" panose="020B0502020202020204" pitchFamily="34" charset="0"/>
                        </a:rPr>
                        <a:t>Plan de Acción </a:t>
                      </a:r>
                      <a:endParaRPr lang="es-CO" sz="1600" b="1" dirty="0">
                        <a:latin typeface="Century Gothic" panose="020B0502020202020204" pitchFamily="34" charset="0"/>
                      </a:endParaRPr>
                    </a:p>
                  </a:txBody>
                  <a:tcPr anchor="ctr"/>
                </a:tc>
                <a:tc>
                  <a:txBody>
                    <a:bodyPr/>
                    <a:lstStyle/>
                    <a:p>
                      <a:r>
                        <a:rPr lang="es-ES" sz="1600" b="1">
                          <a:latin typeface="Century Gothic" panose="020B0502020202020204" pitchFamily="34" charset="0"/>
                        </a:rPr>
                        <a:t>Programado</a:t>
                      </a:r>
                      <a:r>
                        <a:rPr lang="es-ES" sz="1600" b="1" baseline="0">
                          <a:latin typeface="Century Gothic" panose="020B0502020202020204" pitchFamily="34" charset="0"/>
                        </a:rPr>
                        <a:t> </a:t>
                      </a:r>
                      <a:endParaRPr lang="es-CO" sz="1600" b="1">
                        <a:latin typeface="Century Gothic" panose="020B0502020202020204" pitchFamily="34" charset="0"/>
                      </a:endParaRPr>
                    </a:p>
                  </a:txBody>
                  <a:tcPr/>
                </a:tc>
                <a:tc>
                  <a:txBody>
                    <a:bodyPr/>
                    <a:lstStyle/>
                    <a:p>
                      <a:r>
                        <a:rPr lang="es-ES" sz="1600" b="1">
                          <a:latin typeface="Century Gothic" panose="020B0502020202020204" pitchFamily="34" charset="0"/>
                        </a:rPr>
                        <a:t>Ejecutado </a:t>
                      </a:r>
                      <a:endParaRPr lang="es-CO" sz="1600" b="1">
                        <a:latin typeface="Century Gothic" panose="020B0502020202020204" pitchFamily="34" charset="0"/>
                      </a:endParaRPr>
                    </a:p>
                  </a:txBody>
                  <a:tcPr/>
                </a:tc>
                <a:tc rowSpan="2">
                  <a:txBody>
                    <a:bodyPr/>
                    <a:lstStyle/>
                    <a:p>
                      <a:endParaRPr lang="es-CO"/>
                    </a:p>
                  </a:txBody>
                  <a:tcPr/>
                </a:tc>
                <a:extLst>
                  <a:ext uri="{0D108BD9-81ED-4DB2-BD59-A6C34878D82A}">
                    <a16:rowId xmlns:a16="http://schemas.microsoft.com/office/drawing/2014/main" val="10000"/>
                  </a:ext>
                </a:extLst>
              </a:tr>
              <a:tr h="234362">
                <a:tc vMerge="1">
                  <a:txBody>
                    <a:bodyPr/>
                    <a:lstStyle/>
                    <a:p>
                      <a:endParaRPr lang="es-CO"/>
                    </a:p>
                  </a:txBody>
                  <a:tcPr/>
                </a:tc>
                <a:tc>
                  <a:txBody>
                    <a:bodyPr/>
                    <a:lstStyle/>
                    <a:p>
                      <a:pPr algn="ctr" fontAlgn="ctr"/>
                      <a:r>
                        <a:rPr lang="es-CO" sz="1600" u="none" strike="noStrike" dirty="0">
                          <a:effectLst/>
                          <a:latin typeface="Century Gothic" panose="020B0502020202020204" pitchFamily="34" charset="0"/>
                        </a:rPr>
                        <a:t>00,00%</a:t>
                      </a:r>
                      <a:endParaRPr lang="es-CO" sz="1600" b="0" i="0" u="none" strike="noStrike" dirty="0">
                        <a:solidFill>
                          <a:srgbClr val="000000"/>
                        </a:solidFill>
                        <a:effectLst/>
                        <a:latin typeface="Century Gothic" panose="020B0502020202020204" pitchFamily="34" charset="0"/>
                      </a:endParaRPr>
                    </a:p>
                  </a:txBody>
                  <a:tcPr marL="8738" marR="8738" marT="8738" marB="0" anchor="ctr"/>
                </a:tc>
                <a:tc>
                  <a:txBody>
                    <a:bodyPr/>
                    <a:lstStyle/>
                    <a:p>
                      <a:pPr algn="ctr" fontAlgn="ctr"/>
                      <a:r>
                        <a:rPr lang="es-CO" sz="1600" u="none" strike="noStrike" dirty="0">
                          <a:effectLst/>
                          <a:latin typeface="Century Gothic" panose="020B0502020202020204" pitchFamily="34" charset="0"/>
                        </a:rPr>
                        <a:t>00,00%</a:t>
                      </a:r>
                      <a:endParaRPr lang="es-CO" sz="1600" b="0" i="0" u="none" strike="noStrike" dirty="0">
                        <a:solidFill>
                          <a:srgbClr val="000000"/>
                        </a:solidFill>
                        <a:effectLst/>
                        <a:latin typeface="Century Gothic" panose="020B0502020202020204" pitchFamily="34" charset="0"/>
                      </a:endParaRPr>
                    </a:p>
                  </a:txBody>
                  <a:tcPr marL="8738" marR="8738" marT="8738" marB="0" anchor="ctr"/>
                </a:tc>
                <a:tc vMerge="1">
                  <a:txBody>
                    <a:bodyPr/>
                    <a:lstStyle/>
                    <a:p>
                      <a:endParaRPr lang="es-CO"/>
                    </a:p>
                  </a:txBody>
                  <a:tcPr/>
                </a:tc>
                <a:extLst>
                  <a:ext uri="{0D108BD9-81ED-4DB2-BD59-A6C34878D82A}">
                    <a16:rowId xmlns:a16="http://schemas.microsoft.com/office/drawing/2014/main" val="10001"/>
                  </a:ext>
                </a:extLst>
              </a:tr>
            </a:tbl>
          </a:graphicData>
        </a:graphic>
      </p:graphicFrame>
      <p:pic>
        <p:nvPicPr>
          <p:cNvPr id="11" name="Imagen 10"/>
          <p:cNvPicPr>
            <a:picLocks noChangeAspect="1"/>
          </p:cNvPicPr>
          <p:nvPr/>
        </p:nvPicPr>
        <p:blipFill>
          <a:blip r:embed="rId3"/>
          <a:stretch>
            <a:fillRect/>
          </a:stretch>
        </p:blipFill>
        <p:spPr>
          <a:xfrm>
            <a:off x="6169284" y="774069"/>
            <a:ext cx="657056" cy="622474"/>
          </a:xfrm>
          <a:prstGeom prst="rect">
            <a:avLst/>
          </a:prstGeom>
        </p:spPr>
      </p:pic>
      <p:graphicFrame>
        <p:nvGraphicFramePr>
          <p:cNvPr id="12" name="Gráfico 11"/>
          <p:cNvGraphicFramePr>
            <a:graphicFrameLocks/>
          </p:cNvGraphicFramePr>
          <p:nvPr>
            <p:extLst>
              <p:ext uri="{D42A27DB-BD31-4B8C-83A1-F6EECF244321}">
                <p14:modId xmlns:p14="http://schemas.microsoft.com/office/powerpoint/2010/main" val="3548250064"/>
              </p:ext>
            </p:extLst>
          </p:nvPr>
        </p:nvGraphicFramePr>
        <p:xfrm>
          <a:off x="431288" y="1381361"/>
          <a:ext cx="5476506" cy="2423114"/>
        </p:xfrm>
        <a:graphic>
          <a:graphicData uri="http://schemas.openxmlformats.org/drawingml/2006/chart">
            <c:chart xmlns:c="http://schemas.openxmlformats.org/drawingml/2006/chart" xmlns:r="http://schemas.openxmlformats.org/officeDocument/2006/relationships" r:id="rId4"/>
          </a:graphicData>
        </a:graphic>
      </p:graphicFrame>
      <p:pic>
        <p:nvPicPr>
          <p:cNvPr id="13" name="Imagen 12"/>
          <p:cNvPicPr>
            <a:picLocks noChangeAspect="1"/>
          </p:cNvPicPr>
          <p:nvPr/>
        </p:nvPicPr>
        <p:blipFill>
          <a:blip r:embed="rId5"/>
          <a:stretch>
            <a:fillRect/>
          </a:stretch>
        </p:blipFill>
        <p:spPr>
          <a:xfrm>
            <a:off x="54700" y="2198054"/>
            <a:ext cx="634039" cy="670618"/>
          </a:xfrm>
          <a:prstGeom prst="rect">
            <a:avLst/>
          </a:prstGeom>
        </p:spPr>
      </p:pic>
      <p:sp>
        <p:nvSpPr>
          <p:cNvPr id="14" name="Rectángulo 13"/>
          <p:cNvSpPr/>
          <p:nvPr/>
        </p:nvSpPr>
        <p:spPr>
          <a:xfrm>
            <a:off x="5335043" y="1415445"/>
            <a:ext cx="3654683" cy="5093702"/>
          </a:xfrm>
          <a:prstGeom prst="rect">
            <a:avLst/>
          </a:prstGeom>
        </p:spPr>
        <p:txBody>
          <a:bodyPr wrap="square">
            <a:spAutoFit/>
          </a:bodyPr>
          <a:lstStyle/>
          <a:p>
            <a:pPr algn="just"/>
            <a:r>
              <a:rPr lang="es-ES" sz="1600" b="1" dirty="0">
                <a:latin typeface="Century Gothic" panose="020B0502020202020204" pitchFamily="34" charset="0"/>
              </a:rPr>
              <a:t>Evaluación Cualitativa </a:t>
            </a:r>
          </a:p>
          <a:p>
            <a:pPr algn="just"/>
            <a:endParaRPr lang="es-ES" sz="1300" b="1" dirty="0">
              <a:solidFill>
                <a:srgbClr val="000000"/>
              </a:solidFill>
              <a:latin typeface="Century Gothic" panose="020B0502020202020204" pitchFamily="34" charset="0"/>
              <a:cs typeface="Arial"/>
            </a:endParaRPr>
          </a:p>
          <a:p>
            <a:pPr algn="just"/>
            <a:r>
              <a:rPr lang="es-ES" sz="1300" b="1" dirty="0">
                <a:solidFill>
                  <a:srgbClr val="000000"/>
                </a:solidFill>
                <a:latin typeface="Century Gothic"/>
                <a:cs typeface="Arial"/>
              </a:rPr>
              <a:t>PPMQ-IND-001.</a:t>
            </a:r>
            <a:r>
              <a:rPr lang="es-ES" sz="1300" dirty="0">
                <a:solidFill>
                  <a:srgbClr val="000000"/>
                </a:solidFill>
                <a:latin typeface="Century Gothic"/>
                <a:cs typeface="Arial"/>
              </a:rPr>
              <a:t> Este indicador corresponde a mezcla asfáltica en caliente, MD10, MD12, MGCR19. se realizaron actividades de mantenimiento </a:t>
            </a:r>
            <a:r>
              <a:rPr lang="es-ES" sz="1300">
                <a:solidFill>
                  <a:srgbClr val="000000"/>
                </a:solidFill>
                <a:latin typeface="Century Gothic"/>
                <a:cs typeface="Arial"/>
              </a:rPr>
              <a:t>a las plantas</a:t>
            </a:r>
            <a:r>
              <a:rPr lang="es-ES" sz="1300">
                <a:solidFill>
                  <a:srgbClr val="000000"/>
                </a:solidFill>
                <a:latin typeface="Century Gothic" panose="020B0502020202020204" pitchFamily="34" charset="0"/>
                <a:cs typeface="Arial"/>
              </a:rPr>
              <a:t>  </a:t>
            </a:r>
            <a:r>
              <a:rPr lang="es-ES" sz="1300">
                <a:solidFill>
                  <a:srgbClr val="000000"/>
                </a:solidFill>
                <a:latin typeface="Century Gothic"/>
                <a:cs typeface="Arial"/>
              </a:rPr>
              <a:t>de </a:t>
            </a:r>
            <a:r>
              <a:rPr lang="es-ES" sz="1300" dirty="0">
                <a:solidFill>
                  <a:srgbClr val="000000"/>
                </a:solidFill>
                <a:latin typeface="Century Gothic"/>
                <a:cs typeface="Arial"/>
              </a:rPr>
              <a:t>producción en el mes de enero y para el mes de febrero se contó con mayor capacidad de producción al igual que en el mes de marzo</a:t>
            </a:r>
            <a:r>
              <a:rPr lang="es-ES" sz="1300" dirty="0">
                <a:solidFill>
                  <a:srgbClr val="000000"/>
                </a:solidFill>
                <a:latin typeface="Century Gothic"/>
              </a:rPr>
              <a:t> </a:t>
            </a:r>
            <a:r>
              <a:rPr lang="es-ES" sz="1300" dirty="0">
                <a:solidFill>
                  <a:srgbClr val="000000"/>
                </a:solidFill>
                <a:latin typeface="Century Gothic"/>
                <a:cs typeface="Arial"/>
              </a:rPr>
              <a:t>donde se dio mayor cobertura a los requerimientos de mezcla.</a:t>
            </a:r>
            <a:endParaRPr lang="es-ES" sz="1300" dirty="0">
              <a:solidFill>
                <a:srgbClr val="000000"/>
              </a:solidFill>
              <a:latin typeface="Century Gothic" panose="020B0502020202020204" pitchFamily="34" charset="0"/>
              <a:cs typeface="Arial"/>
            </a:endParaRPr>
          </a:p>
          <a:p>
            <a:pPr algn="just"/>
            <a:endParaRPr lang="es-ES" sz="1300" dirty="0">
              <a:solidFill>
                <a:srgbClr val="000000"/>
              </a:solidFill>
              <a:latin typeface="Century Gothic" panose="020B0502020202020204" pitchFamily="34" charset="0"/>
              <a:cs typeface="Arial"/>
            </a:endParaRPr>
          </a:p>
          <a:p>
            <a:pPr algn="just"/>
            <a:r>
              <a:rPr lang="es-ES" sz="1300" b="1" dirty="0">
                <a:solidFill>
                  <a:srgbClr val="000000"/>
                </a:solidFill>
                <a:latin typeface="Century Gothic" panose="020B0502020202020204" pitchFamily="34" charset="0"/>
                <a:cs typeface="Arial" panose="020B0604020202020204" pitchFamily="34" charset="0"/>
              </a:rPr>
              <a:t>PPMQ-IND-002. </a:t>
            </a:r>
            <a:r>
              <a:rPr lang="es-ES" sz="1300" dirty="0">
                <a:latin typeface="Century Gothic" panose="020B0502020202020204" pitchFamily="34" charset="0"/>
                <a:cs typeface="Arial" panose="020B0604020202020204" pitchFamily="34" charset="0"/>
              </a:rPr>
              <a:t>Se tomaron un total de 131 muestras de mezcla asfáltica,  a las cuales se le verificaron 4 parámetros para efectos de la medición de la calidad, con 524 ensayos (correspondientes a 4 parámetros por muestra) de los cuales cumplen 337 y No conformes 187 parámetros, dando como resultado Deficiente con un valor del 64,3% menor al 70%. se requiere hacer énfasis en el seguimiento a vacíos con aire en producción y priorizar los ajustes a los equipos derivados del mantenimiento realizado.</a:t>
            </a:r>
            <a:endParaRPr lang="es-CO" sz="1300" dirty="0">
              <a:latin typeface="Century Gothic" panose="020B0502020202020204" pitchFamily="34" charset="0"/>
              <a:cs typeface="Arial" panose="020B0604020202020204" pitchFamily="34" charset="0"/>
            </a:endParaRPr>
          </a:p>
        </p:txBody>
      </p:sp>
      <p:graphicFrame>
        <p:nvGraphicFramePr>
          <p:cNvPr id="15" name="Gráfico 14"/>
          <p:cNvGraphicFramePr>
            <a:graphicFrameLocks/>
          </p:cNvGraphicFramePr>
          <p:nvPr>
            <p:extLst>
              <p:ext uri="{D42A27DB-BD31-4B8C-83A1-F6EECF244321}">
                <p14:modId xmlns:p14="http://schemas.microsoft.com/office/powerpoint/2010/main" val="3415801600"/>
              </p:ext>
            </p:extLst>
          </p:nvPr>
        </p:nvGraphicFramePr>
        <p:xfrm>
          <a:off x="736955" y="4027365"/>
          <a:ext cx="4572000" cy="2743200"/>
        </p:xfrm>
        <a:graphic>
          <a:graphicData uri="http://schemas.openxmlformats.org/drawingml/2006/chart">
            <c:chart xmlns:c="http://schemas.openxmlformats.org/drawingml/2006/chart" xmlns:r="http://schemas.openxmlformats.org/officeDocument/2006/relationships" r:id="rId6"/>
          </a:graphicData>
        </a:graphic>
      </p:graphicFrame>
      <p:pic>
        <p:nvPicPr>
          <p:cNvPr id="16" name="Imagen 15"/>
          <p:cNvPicPr>
            <a:picLocks noChangeAspect="1"/>
          </p:cNvPicPr>
          <p:nvPr/>
        </p:nvPicPr>
        <p:blipFill>
          <a:blip r:embed="rId7"/>
          <a:stretch>
            <a:fillRect/>
          </a:stretch>
        </p:blipFill>
        <p:spPr>
          <a:xfrm>
            <a:off x="54700" y="4743450"/>
            <a:ext cx="656167" cy="630930"/>
          </a:xfrm>
          <a:prstGeom prst="rect">
            <a:avLst/>
          </a:prstGeom>
        </p:spPr>
      </p:pic>
      <p:pic>
        <p:nvPicPr>
          <p:cNvPr id="3" name="Imagen 2"/>
          <p:cNvPicPr>
            <a:picLocks noChangeAspect="1"/>
          </p:cNvPicPr>
          <p:nvPr/>
        </p:nvPicPr>
        <p:blipFill>
          <a:blip r:embed="rId8"/>
          <a:stretch>
            <a:fillRect/>
          </a:stretch>
        </p:blipFill>
        <p:spPr>
          <a:xfrm>
            <a:off x="7839343" y="0"/>
            <a:ext cx="1304657" cy="682811"/>
          </a:xfrm>
          <a:prstGeom prst="rect">
            <a:avLst/>
          </a:prstGeom>
        </p:spPr>
      </p:pic>
      <p:sp>
        <p:nvSpPr>
          <p:cNvPr id="18" name="CuadroTexto 20"/>
          <p:cNvSpPr txBox="1"/>
          <p:nvPr/>
        </p:nvSpPr>
        <p:spPr>
          <a:xfrm>
            <a:off x="371719" y="1389196"/>
            <a:ext cx="368617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600" b="1" dirty="0">
                <a:latin typeface="Century Gothic" panose="020B0502020202020204" pitchFamily="34" charset="0"/>
              </a:rPr>
              <a:t>Indicadores de gestión </a:t>
            </a:r>
            <a:endParaRPr lang="es-CO" sz="1600" b="1" dirty="0">
              <a:latin typeface="Century Gothic" panose="020B0502020202020204" pitchFamily="34" charset="0"/>
            </a:endParaRPr>
          </a:p>
        </p:txBody>
      </p:sp>
    </p:spTree>
    <p:extLst>
      <p:ext uri="{BB962C8B-B14F-4D97-AF65-F5344CB8AC3E}">
        <p14:creationId xmlns:p14="http://schemas.microsoft.com/office/powerpoint/2010/main" val="2446095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D89C61BD-7042-43C4-915B-B8DFA1163A90}"/>
              </a:ext>
            </a:extLst>
          </p:cNvPr>
          <p:cNvSpPr txBox="1"/>
          <p:nvPr/>
        </p:nvSpPr>
        <p:spPr>
          <a:xfrm>
            <a:off x="128790" y="166485"/>
            <a:ext cx="7585656" cy="461665"/>
          </a:xfrm>
          <a:prstGeom prst="rect">
            <a:avLst/>
          </a:prstGeom>
          <a:solidFill>
            <a:srgbClr val="DA0F2B"/>
          </a:solidFill>
        </p:spPr>
        <p:txBody>
          <a:bodyPr wrap="square" rtlCol="0">
            <a:spAutoFit/>
          </a:bodyPr>
          <a:lstStyle/>
          <a:p>
            <a:r>
              <a:rPr lang="es-ES" sz="2400" b="1" dirty="0">
                <a:solidFill>
                  <a:srgbClr val="FFCC00"/>
                </a:solidFill>
              </a:rPr>
              <a:t>Producción de Mezcla y Provisión de Maquinaria y Equipo</a:t>
            </a:r>
            <a:r>
              <a:rPr lang="es-ES" sz="2400" b="1" dirty="0">
                <a:solidFill>
                  <a:schemeClr val="accent4"/>
                </a:solidFill>
              </a:rPr>
              <a:t>s</a:t>
            </a:r>
            <a:endParaRPr lang="es-CO" sz="2400" b="1" dirty="0">
              <a:solidFill>
                <a:schemeClr val="accent4"/>
              </a:solidFill>
            </a:endParaRPr>
          </a:p>
        </p:txBody>
      </p:sp>
      <p:pic>
        <p:nvPicPr>
          <p:cNvPr id="3" name="Imagen 2"/>
          <p:cNvPicPr>
            <a:picLocks noChangeAspect="1"/>
          </p:cNvPicPr>
          <p:nvPr/>
        </p:nvPicPr>
        <p:blipFill>
          <a:blip r:embed="rId3"/>
          <a:stretch>
            <a:fillRect/>
          </a:stretch>
        </p:blipFill>
        <p:spPr>
          <a:xfrm>
            <a:off x="7839343" y="0"/>
            <a:ext cx="1304657" cy="682811"/>
          </a:xfrm>
          <a:prstGeom prst="rect">
            <a:avLst/>
          </a:prstGeom>
        </p:spPr>
      </p:pic>
      <p:pic>
        <p:nvPicPr>
          <p:cNvPr id="2" name="Imagen 1"/>
          <p:cNvPicPr>
            <a:picLocks noChangeAspect="1"/>
          </p:cNvPicPr>
          <p:nvPr/>
        </p:nvPicPr>
        <p:blipFill>
          <a:blip r:embed="rId4"/>
          <a:stretch>
            <a:fillRect/>
          </a:stretch>
        </p:blipFill>
        <p:spPr>
          <a:xfrm>
            <a:off x="128790" y="1213715"/>
            <a:ext cx="634039" cy="670618"/>
          </a:xfrm>
          <a:prstGeom prst="rect">
            <a:avLst/>
          </a:prstGeom>
        </p:spPr>
      </p:pic>
      <p:sp>
        <p:nvSpPr>
          <p:cNvPr id="4" name="Rectángulo 3"/>
          <p:cNvSpPr/>
          <p:nvPr/>
        </p:nvSpPr>
        <p:spPr>
          <a:xfrm>
            <a:off x="5080715" y="858982"/>
            <a:ext cx="3947375" cy="5893921"/>
          </a:xfrm>
          <a:prstGeom prst="rect">
            <a:avLst/>
          </a:prstGeom>
        </p:spPr>
        <p:txBody>
          <a:bodyPr wrap="square">
            <a:spAutoFit/>
          </a:bodyPr>
          <a:lstStyle/>
          <a:p>
            <a:pPr algn="just"/>
            <a:r>
              <a:rPr lang="es-ES" sz="1300" b="1" dirty="0">
                <a:solidFill>
                  <a:srgbClr val="000000"/>
                </a:solidFill>
                <a:latin typeface="Century Gothic" panose="020B0502020202020204" pitchFamily="34" charset="0"/>
                <a:cs typeface="Arial" panose="020B0604020202020204" pitchFamily="34" charset="0"/>
              </a:rPr>
              <a:t>PPMQ-IND-003.</a:t>
            </a:r>
            <a:r>
              <a:rPr lang="es-ES" sz="1300" dirty="0">
                <a:solidFill>
                  <a:srgbClr val="000000"/>
                </a:solidFill>
                <a:latin typeface="Century Gothic" panose="020B0502020202020204" pitchFamily="34" charset="0"/>
                <a:cs typeface="Arial" panose="020B0604020202020204" pitchFamily="34" charset="0"/>
              </a:rPr>
              <a:t> Para el primer trimestre del 2020 se cumplió con la meta establecida del 80% de disponibilidad de la flota de vehículos livianos y vehículos pesados, se intervino en las modalidades de mantenimiento preventivo, correctivo programado y correctivo emergente. Se intensificaran las actividades de mantenimiento preventivo para mejorar la disponibilidad y confiabilidad</a:t>
            </a:r>
            <a:r>
              <a:rPr lang="es-ES" sz="1300" dirty="0">
                <a:latin typeface="Century Gothic" panose="020B0502020202020204" pitchFamily="34" charset="0"/>
                <a:cs typeface="Arial" panose="020B0604020202020204" pitchFamily="34" charset="0"/>
              </a:rPr>
              <a:t> </a:t>
            </a:r>
          </a:p>
          <a:p>
            <a:pPr algn="just"/>
            <a:endParaRPr lang="es-ES" sz="1300" dirty="0">
              <a:latin typeface="Century Gothic" panose="020B0502020202020204" pitchFamily="34" charset="0"/>
              <a:cs typeface="Arial" panose="020B0604020202020204" pitchFamily="34" charset="0"/>
            </a:endParaRPr>
          </a:p>
          <a:p>
            <a:pPr algn="just"/>
            <a:r>
              <a:rPr lang="es-ES" sz="1300" b="1" dirty="0">
                <a:solidFill>
                  <a:srgbClr val="000000"/>
                </a:solidFill>
                <a:latin typeface="Century Gothic" panose="020B0502020202020204" pitchFamily="34" charset="0"/>
                <a:cs typeface="Arial" panose="020B0604020202020204" pitchFamily="34" charset="0"/>
              </a:rPr>
              <a:t>PPMQ-IND-004. </a:t>
            </a:r>
            <a:r>
              <a:rPr lang="es-ES" sz="1300" dirty="0">
                <a:solidFill>
                  <a:srgbClr val="000000"/>
                </a:solidFill>
                <a:latin typeface="Century Gothic" panose="020B0502020202020204" pitchFamily="34" charset="0"/>
                <a:cs typeface="Arial" panose="020B0604020202020204" pitchFamily="34" charset="0"/>
              </a:rPr>
              <a:t>Para el primer trimestre del 2020 se cumplió con la meta establecida del 75% de disponibilidad de maquinaria, se intervino en las modalidades de mantenimiento preventivo, correctivo programado y correctivo emergente. Se intensificaran las actividades de mantenimiento preventivo para mejorar la disponibilidad y confiabilidad</a:t>
            </a:r>
            <a:r>
              <a:rPr lang="es-ES" sz="1300" dirty="0">
                <a:latin typeface="Century Gothic" panose="020B0502020202020204" pitchFamily="34" charset="0"/>
                <a:cs typeface="Arial" panose="020B0604020202020204" pitchFamily="34" charset="0"/>
              </a:rPr>
              <a:t> </a:t>
            </a:r>
          </a:p>
          <a:p>
            <a:pPr algn="just"/>
            <a:endParaRPr lang="es-ES" sz="1300" dirty="0">
              <a:latin typeface="Century Gothic" panose="020B0502020202020204" pitchFamily="34" charset="0"/>
              <a:cs typeface="Arial" panose="020B0604020202020204" pitchFamily="34" charset="0"/>
            </a:endParaRPr>
          </a:p>
          <a:p>
            <a:pPr algn="just"/>
            <a:r>
              <a:rPr lang="es-ES" sz="1300" b="1" dirty="0">
                <a:solidFill>
                  <a:srgbClr val="000000"/>
                </a:solidFill>
                <a:latin typeface="Century Gothic" panose="020B0502020202020204" pitchFamily="34" charset="0"/>
                <a:cs typeface="Arial" panose="020B0604020202020204" pitchFamily="34" charset="0"/>
              </a:rPr>
              <a:t>PPMQ-IND-005. </a:t>
            </a:r>
            <a:r>
              <a:rPr lang="es-ES" sz="1300" dirty="0">
                <a:solidFill>
                  <a:srgbClr val="000000"/>
                </a:solidFill>
                <a:latin typeface="Century Gothic" panose="020B0502020202020204" pitchFamily="34" charset="0"/>
                <a:cs typeface="Arial" panose="020B0604020202020204" pitchFamily="34" charset="0"/>
              </a:rPr>
              <a:t>Para el primer trimestre del 2020 se cumplió con la meta establecida del 80% de disponibilidad de equipos menores,  se intervino en las modalidades de mantenimiento preventivo, correctivo programado y correctivo emergente. Se intensificaran las actividades de mantenimiento preventivo para mejorar la disponibilidad y confiabilidad</a:t>
            </a:r>
            <a:r>
              <a:rPr lang="es-ES" sz="1300" dirty="0">
                <a:latin typeface="Century Gothic" panose="020B0502020202020204" pitchFamily="34" charset="0"/>
                <a:cs typeface="Arial" panose="020B0604020202020204" pitchFamily="34" charset="0"/>
              </a:rPr>
              <a:t> </a:t>
            </a:r>
            <a:endParaRPr lang="es-CO" sz="1300" dirty="0">
              <a:latin typeface="Century Gothic" panose="020B0502020202020204" pitchFamily="34" charset="0"/>
              <a:cs typeface="Arial" panose="020B0604020202020204" pitchFamily="34" charset="0"/>
            </a:endParaRPr>
          </a:p>
        </p:txBody>
      </p:sp>
      <p:graphicFrame>
        <p:nvGraphicFramePr>
          <p:cNvPr id="21" name="Gráfico 20"/>
          <p:cNvGraphicFramePr>
            <a:graphicFrameLocks/>
          </p:cNvGraphicFramePr>
          <p:nvPr>
            <p:extLst>
              <p:ext uri="{D42A27DB-BD31-4B8C-83A1-F6EECF244321}">
                <p14:modId xmlns:p14="http://schemas.microsoft.com/office/powerpoint/2010/main" val="2791291665"/>
              </p:ext>
            </p:extLst>
          </p:nvPr>
        </p:nvGraphicFramePr>
        <p:xfrm>
          <a:off x="563451" y="2910352"/>
          <a:ext cx="4572000" cy="19605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Gráfico 22"/>
          <p:cNvGraphicFramePr>
            <a:graphicFrameLocks/>
          </p:cNvGraphicFramePr>
          <p:nvPr>
            <p:extLst>
              <p:ext uri="{D42A27DB-BD31-4B8C-83A1-F6EECF244321}">
                <p14:modId xmlns:p14="http://schemas.microsoft.com/office/powerpoint/2010/main" val="4208432105"/>
              </p:ext>
            </p:extLst>
          </p:nvPr>
        </p:nvGraphicFramePr>
        <p:xfrm>
          <a:off x="637505" y="4836009"/>
          <a:ext cx="4572000" cy="1948643"/>
        </p:xfrm>
        <a:graphic>
          <a:graphicData uri="http://schemas.openxmlformats.org/drawingml/2006/chart">
            <c:chart xmlns:c="http://schemas.openxmlformats.org/drawingml/2006/chart" xmlns:r="http://schemas.openxmlformats.org/officeDocument/2006/relationships" r:id="rId6"/>
          </a:graphicData>
        </a:graphic>
      </p:graphicFrame>
      <p:pic>
        <p:nvPicPr>
          <p:cNvPr id="9" name="Imagen 8"/>
          <p:cNvPicPr>
            <a:picLocks noChangeAspect="1"/>
          </p:cNvPicPr>
          <p:nvPr/>
        </p:nvPicPr>
        <p:blipFill>
          <a:blip r:embed="rId7"/>
          <a:stretch>
            <a:fillRect/>
          </a:stretch>
        </p:blipFill>
        <p:spPr>
          <a:xfrm>
            <a:off x="128790" y="3322114"/>
            <a:ext cx="634039" cy="670618"/>
          </a:xfrm>
          <a:prstGeom prst="rect">
            <a:avLst/>
          </a:prstGeom>
        </p:spPr>
      </p:pic>
      <p:pic>
        <p:nvPicPr>
          <p:cNvPr id="24" name="Imagen 23"/>
          <p:cNvPicPr>
            <a:picLocks noChangeAspect="1"/>
          </p:cNvPicPr>
          <p:nvPr/>
        </p:nvPicPr>
        <p:blipFill>
          <a:blip r:embed="rId7"/>
          <a:stretch>
            <a:fillRect/>
          </a:stretch>
        </p:blipFill>
        <p:spPr>
          <a:xfrm>
            <a:off x="128790" y="5214327"/>
            <a:ext cx="634039" cy="670618"/>
          </a:xfrm>
          <a:prstGeom prst="rect">
            <a:avLst/>
          </a:prstGeom>
        </p:spPr>
      </p:pic>
      <p:graphicFrame>
        <p:nvGraphicFramePr>
          <p:cNvPr id="13" name="Gráfico 12"/>
          <p:cNvGraphicFramePr>
            <a:graphicFrameLocks/>
          </p:cNvGraphicFramePr>
          <p:nvPr>
            <p:extLst>
              <p:ext uri="{D42A27DB-BD31-4B8C-83A1-F6EECF244321}">
                <p14:modId xmlns:p14="http://schemas.microsoft.com/office/powerpoint/2010/main" val="4137182223"/>
              </p:ext>
            </p:extLst>
          </p:nvPr>
        </p:nvGraphicFramePr>
        <p:xfrm>
          <a:off x="616453" y="398606"/>
          <a:ext cx="4572000" cy="2743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787093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a:stretch>
            <a:fillRect/>
          </a:stretch>
        </p:blipFill>
        <p:spPr>
          <a:xfrm>
            <a:off x="711221" y="0"/>
            <a:ext cx="7773074" cy="646232"/>
          </a:xfrm>
          <a:prstGeom prst="rect">
            <a:avLst/>
          </a:prstGeom>
        </p:spPr>
      </p:pic>
      <p:pic>
        <p:nvPicPr>
          <p:cNvPr id="12" name="Imagen 11"/>
          <p:cNvPicPr>
            <a:picLocks noChangeAspect="1"/>
          </p:cNvPicPr>
          <p:nvPr/>
        </p:nvPicPr>
        <p:blipFill>
          <a:blip r:embed="rId5"/>
          <a:stretch>
            <a:fillRect/>
          </a:stretch>
        </p:blipFill>
        <p:spPr>
          <a:xfrm>
            <a:off x="0" y="1057128"/>
            <a:ext cx="634039" cy="689306"/>
          </a:xfrm>
          <a:prstGeom prst="rect">
            <a:avLst/>
          </a:prstGeom>
        </p:spPr>
      </p:pic>
      <p:sp>
        <p:nvSpPr>
          <p:cNvPr id="14" name="Rectángulo 13"/>
          <p:cNvSpPr/>
          <p:nvPr/>
        </p:nvSpPr>
        <p:spPr>
          <a:xfrm>
            <a:off x="5042079" y="825716"/>
            <a:ext cx="3882980" cy="1815882"/>
          </a:xfrm>
          <a:prstGeom prst="rect">
            <a:avLst/>
          </a:prstGeom>
        </p:spPr>
        <p:txBody>
          <a:bodyPr wrap="square">
            <a:spAutoFit/>
          </a:bodyPr>
          <a:lstStyle/>
          <a:p>
            <a:pPr algn="just"/>
            <a:r>
              <a:rPr lang="es-ES" sz="1400" b="1" dirty="0">
                <a:solidFill>
                  <a:srgbClr val="000000"/>
                </a:solidFill>
                <a:latin typeface="Century Gothic" panose="020B0502020202020204" pitchFamily="34" charset="0"/>
                <a:cs typeface="Arial" panose="020B0604020202020204" pitchFamily="34" charset="0"/>
              </a:rPr>
              <a:t>PPMQ-IND-006. </a:t>
            </a:r>
            <a:r>
              <a:rPr lang="es-ES" sz="1400" dirty="0">
                <a:latin typeface="Century Gothic" panose="020B0502020202020204" pitchFamily="34" charset="0"/>
                <a:cs typeface="Arial" panose="020B0604020202020204" pitchFamily="34" charset="0"/>
              </a:rPr>
              <a:t>Teniendo en cuenta la capacidad operativa de las plantas de producción de mezcla asfáltica en caliente así: 5520m3/mes. Así mismo la programación de la Gerencia de Intervención se determinó la disponibilidad de las plantas; el resultado obtenido corresponde al 75%.</a:t>
            </a:r>
          </a:p>
        </p:txBody>
      </p:sp>
      <p:graphicFrame>
        <p:nvGraphicFramePr>
          <p:cNvPr id="15" name="Gráfico 14"/>
          <p:cNvGraphicFramePr>
            <a:graphicFrameLocks/>
          </p:cNvGraphicFramePr>
          <p:nvPr>
            <p:extLst>
              <p:ext uri="{D42A27DB-BD31-4B8C-83A1-F6EECF244321}">
                <p14:modId xmlns:p14="http://schemas.microsoft.com/office/powerpoint/2010/main" val="3342828933"/>
              </p:ext>
            </p:extLst>
          </p:nvPr>
        </p:nvGraphicFramePr>
        <p:xfrm>
          <a:off x="634039" y="143422"/>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6" name="CuadroTexto 15"/>
          <p:cNvSpPr txBox="1"/>
          <p:nvPr/>
        </p:nvSpPr>
        <p:spPr>
          <a:xfrm>
            <a:off x="141668" y="2751781"/>
            <a:ext cx="8783391" cy="3323987"/>
          </a:xfrm>
          <a:prstGeom prst="rect">
            <a:avLst/>
          </a:prstGeom>
          <a:noFill/>
        </p:spPr>
        <p:txBody>
          <a:bodyPr wrap="square" rtlCol="0">
            <a:spAutoFit/>
          </a:bodyPr>
          <a:lstStyle/>
          <a:p>
            <a:pPr algn="just"/>
            <a:r>
              <a:rPr lang="es-ES" sz="1400" b="1" dirty="0">
                <a:latin typeface="Century Gothic" panose="020B0502020202020204" pitchFamily="34" charset="0"/>
              </a:rPr>
              <a:t>Observación </a:t>
            </a:r>
          </a:p>
          <a:p>
            <a:pPr algn="just"/>
            <a:endParaRPr lang="es-ES" sz="1400" dirty="0">
              <a:latin typeface="Century Gothic" panose="020B0502020202020204" pitchFamily="34" charset="0"/>
            </a:endParaRPr>
          </a:p>
          <a:p>
            <a:pPr algn="just"/>
            <a:r>
              <a:rPr lang="es-ES" sz="1400" dirty="0">
                <a:latin typeface="Century Gothic" panose="020B0502020202020204" pitchFamily="34" charset="0"/>
              </a:rPr>
              <a:t>El proceso PPMQ no programó actividades para el primer trimestre de la vigencia 2020 por tal razón presenta un estado de avance del 0% en el estado de avance del Plan de acción.</a:t>
            </a:r>
          </a:p>
          <a:p>
            <a:pPr algn="just"/>
            <a:endParaRPr lang="es-ES" sz="1400" dirty="0">
              <a:latin typeface="Century Gothic" panose="020B0502020202020204" pitchFamily="34" charset="0"/>
            </a:endParaRPr>
          </a:p>
          <a:p>
            <a:pPr algn="just"/>
            <a:r>
              <a:rPr lang="es-ES" sz="1400" dirty="0">
                <a:latin typeface="Century Gothic" panose="020B0502020202020204" pitchFamily="34" charset="0"/>
              </a:rPr>
              <a:t>Se debe modificar el nombre del proceso en las Hojas de Vida de los indicadores por cuanto se encuentra mal redactado.</a:t>
            </a:r>
          </a:p>
          <a:p>
            <a:pPr algn="just"/>
            <a:endParaRPr lang="es-ES" sz="1400" dirty="0">
              <a:latin typeface="Century Gothic" panose="020B0502020202020204" pitchFamily="34" charset="0"/>
            </a:endParaRPr>
          </a:p>
          <a:p>
            <a:pPr algn="just"/>
            <a:r>
              <a:rPr lang="es-ES" sz="1400" dirty="0">
                <a:latin typeface="Century Gothic" panose="020B0502020202020204" pitchFamily="34" charset="0"/>
              </a:rPr>
              <a:t>El indicador </a:t>
            </a:r>
            <a:r>
              <a:rPr lang="es-ES" sz="1400" b="1" dirty="0">
                <a:latin typeface="Century Gothic" panose="020B0502020202020204" pitchFamily="34" charset="0"/>
              </a:rPr>
              <a:t>PPMQ-IND-002 </a:t>
            </a:r>
            <a:r>
              <a:rPr lang="es-ES" sz="1400" dirty="0">
                <a:latin typeface="Century Gothic" panose="020B0502020202020204" pitchFamily="34" charset="0"/>
              </a:rPr>
              <a:t>presentó un cumplimiento de las especificaciones técnicas de 64% incumpliendo la meta establecida (75%), el proceso deberá identificar los aspectos críticos que impiden el alcance de la meta e implementar acciones de mejora.</a:t>
            </a:r>
          </a:p>
          <a:p>
            <a:pPr algn="just"/>
            <a:endParaRPr lang="es-ES" sz="1400" dirty="0">
              <a:latin typeface="Century Gothic" panose="020B0502020202020204" pitchFamily="34" charset="0"/>
            </a:endParaRPr>
          </a:p>
          <a:p>
            <a:pPr algn="just"/>
            <a:r>
              <a:rPr lang="es-ES" sz="1400" dirty="0">
                <a:latin typeface="Century Gothic" panose="020B0502020202020204" pitchFamily="34" charset="0"/>
              </a:rPr>
              <a:t>En términos generales el proceso presenta un adecuado comportamiento en el resto de sus indicadores lo que denota una gestión adecuada del proceso en lo que respecta a las metas planteadas.  </a:t>
            </a:r>
            <a:endParaRPr lang="es-ES" sz="1600" dirty="0">
              <a:latin typeface="Century Gothic" panose="020B0502020202020204" pitchFamily="34" charset="0"/>
            </a:endParaRPr>
          </a:p>
        </p:txBody>
      </p:sp>
    </p:spTree>
    <p:extLst>
      <p:ext uri="{BB962C8B-B14F-4D97-AF65-F5344CB8AC3E}">
        <p14:creationId xmlns:p14="http://schemas.microsoft.com/office/powerpoint/2010/main" val="555100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7839343" y="0"/>
            <a:ext cx="1304657" cy="682811"/>
          </a:xfrm>
          <a:prstGeom prst="rect">
            <a:avLst/>
          </a:prstGeom>
        </p:spPr>
      </p:pic>
      <p:graphicFrame>
        <p:nvGraphicFramePr>
          <p:cNvPr id="14" name="Tabla 13"/>
          <p:cNvGraphicFramePr>
            <a:graphicFrameLocks noGrp="1"/>
          </p:cNvGraphicFramePr>
          <p:nvPr>
            <p:extLst>
              <p:ext uri="{D42A27DB-BD31-4B8C-83A1-F6EECF244321}">
                <p14:modId xmlns:p14="http://schemas.microsoft.com/office/powerpoint/2010/main" val="3902067513"/>
              </p:ext>
            </p:extLst>
          </p:nvPr>
        </p:nvGraphicFramePr>
        <p:xfrm>
          <a:off x="1224629" y="747725"/>
          <a:ext cx="6559924" cy="58785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1665027">
                  <a:extLst>
                    <a:ext uri="{9D8B030D-6E8A-4147-A177-3AD203B41FA5}">
                      <a16:colId xmlns:a16="http://schemas.microsoft.com/office/drawing/2014/main" val="20001"/>
                    </a:ext>
                  </a:extLst>
                </a:gridCol>
                <a:gridCol w="1255594">
                  <a:extLst>
                    <a:ext uri="{9D8B030D-6E8A-4147-A177-3AD203B41FA5}">
                      <a16:colId xmlns:a16="http://schemas.microsoft.com/office/drawing/2014/main" val="20002"/>
                    </a:ext>
                  </a:extLst>
                </a:gridCol>
                <a:gridCol w="896103">
                  <a:extLst>
                    <a:ext uri="{9D8B030D-6E8A-4147-A177-3AD203B41FA5}">
                      <a16:colId xmlns:a16="http://schemas.microsoft.com/office/drawing/2014/main" val="20003"/>
                    </a:ext>
                  </a:extLst>
                </a:gridCol>
              </a:tblGrid>
              <a:tr h="258928">
                <a:tc rowSpan="2">
                  <a:txBody>
                    <a:bodyPr/>
                    <a:lstStyle/>
                    <a:p>
                      <a:pPr algn="l"/>
                      <a:r>
                        <a:rPr lang="es-ES" sz="1600" b="1" dirty="0">
                          <a:latin typeface="Century Gothic" panose="020B0502020202020204" pitchFamily="34" charset="0"/>
                        </a:rPr>
                        <a:t>Plan de Acción </a:t>
                      </a:r>
                      <a:endParaRPr lang="es-CO" sz="1600" b="1" dirty="0">
                        <a:latin typeface="Century Gothic" panose="020B0502020202020204" pitchFamily="34" charset="0"/>
                      </a:endParaRPr>
                    </a:p>
                  </a:txBody>
                  <a:tcPr anchor="ctr"/>
                </a:tc>
                <a:tc>
                  <a:txBody>
                    <a:bodyPr/>
                    <a:lstStyle/>
                    <a:p>
                      <a:pPr algn="ctr"/>
                      <a:r>
                        <a:rPr lang="es-ES" sz="1600" b="1" dirty="0">
                          <a:latin typeface="Century Gothic" panose="020B0502020202020204" pitchFamily="34" charset="0"/>
                        </a:rPr>
                        <a:t>Programado</a:t>
                      </a:r>
                      <a:r>
                        <a:rPr lang="es-ES" sz="1600" b="1" baseline="0" dirty="0">
                          <a:latin typeface="Century Gothic" panose="020B0502020202020204" pitchFamily="34" charset="0"/>
                        </a:rPr>
                        <a:t> </a:t>
                      </a:r>
                      <a:endParaRPr lang="es-CO" sz="1600" b="1" dirty="0">
                        <a:latin typeface="Century Gothic" panose="020B0502020202020204" pitchFamily="34" charset="0"/>
                      </a:endParaRPr>
                    </a:p>
                  </a:txBody>
                  <a:tcPr/>
                </a:tc>
                <a:tc>
                  <a:txBody>
                    <a:bodyPr/>
                    <a:lstStyle/>
                    <a:p>
                      <a:pPr algn="ctr"/>
                      <a:r>
                        <a:rPr lang="es-ES" sz="1600" b="1" dirty="0">
                          <a:latin typeface="Century Gothic" panose="020B0502020202020204" pitchFamily="34" charset="0"/>
                        </a:rPr>
                        <a:t>Ejecutado </a:t>
                      </a:r>
                      <a:endParaRPr lang="es-CO" sz="1600" b="1" dirty="0">
                        <a:latin typeface="Century Gothic" panose="020B0502020202020204" pitchFamily="34" charset="0"/>
                      </a:endParaRPr>
                    </a:p>
                  </a:txBody>
                  <a:tcPr/>
                </a:tc>
                <a:tc rowSpan="2">
                  <a:txBody>
                    <a:bodyPr/>
                    <a:lstStyle/>
                    <a:p>
                      <a:pPr algn="ctr"/>
                      <a:endParaRPr lang="es-CO"/>
                    </a:p>
                  </a:txBody>
                  <a:tcPr/>
                </a:tc>
                <a:extLst>
                  <a:ext uri="{0D108BD9-81ED-4DB2-BD59-A6C34878D82A}">
                    <a16:rowId xmlns:a16="http://schemas.microsoft.com/office/drawing/2014/main" val="10000"/>
                  </a:ext>
                </a:extLst>
              </a:tr>
              <a:tr h="234362">
                <a:tc vMerge="1">
                  <a:txBody>
                    <a:bodyPr/>
                    <a:lstStyle/>
                    <a:p>
                      <a:endParaRPr lang="es-CO"/>
                    </a:p>
                  </a:txBody>
                  <a:tcPr/>
                </a:tc>
                <a:tc>
                  <a:txBody>
                    <a:bodyPr/>
                    <a:lstStyle/>
                    <a:p>
                      <a:pPr algn="ctr" fontAlgn="ctr"/>
                      <a:r>
                        <a:rPr lang="es-CO" sz="1600" u="none" strike="noStrike">
                          <a:effectLst/>
                          <a:latin typeface="Century Gothic" panose="020B0502020202020204" pitchFamily="34" charset="0"/>
                        </a:rPr>
                        <a:t>45,86%</a:t>
                      </a:r>
                      <a:endParaRPr lang="es-CO" sz="1600" b="0" i="0" u="none" strike="noStrike">
                        <a:solidFill>
                          <a:srgbClr val="000000"/>
                        </a:solidFill>
                        <a:effectLst/>
                        <a:latin typeface="Century Gothic" panose="020B0502020202020204" pitchFamily="34" charset="0"/>
                      </a:endParaRPr>
                    </a:p>
                  </a:txBody>
                  <a:tcPr marL="8738" marR="8738" marT="8738" marB="0" anchor="ctr">
                    <a:solidFill>
                      <a:schemeClr val="bg1"/>
                    </a:solidFill>
                  </a:tcPr>
                </a:tc>
                <a:tc>
                  <a:txBody>
                    <a:bodyPr/>
                    <a:lstStyle/>
                    <a:p>
                      <a:pPr algn="ctr" fontAlgn="ctr"/>
                      <a:r>
                        <a:rPr lang="es-CO" sz="1600" u="none" strike="noStrike" dirty="0">
                          <a:effectLst/>
                          <a:latin typeface="Century Gothic" panose="020B0502020202020204" pitchFamily="34" charset="0"/>
                        </a:rPr>
                        <a:t>45,86%</a:t>
                      </a:r>
                      <a:endParaRPr lang="es-CO" sz="1600" b="0" i="0" u="none" strike="noStrike" dirty="0">
                        <a:solidFill>
                          <a:srgbClr val="000000"/>
                        </a:solidFill>
                        <a:effectLst/>
                        <a:latin typeface="Century Gothic" panose="020B0502020202020204" pitchFamily="34" charset="0"/>
                      </a:endParaRPr>
                    </a:p>
                  </a:txBody>
                  <a:tcPr marL="8738" marR="8738" marT="8738" marB="0" anchor="ctr">
                    <a:solidFill>
                      <a:schemeClr val="bg1"/>
                    </a:solidFill>
                  </a:tcPr>
                </a:tc>
                <a:tc vMerge="1">
                  <a:txBody>
                    <a:bodyPr/>
                    <a:lstStyle/>
                    <a:p>
                      <a:endParaRPr lang="es-CO"/>
                    </a:p>
                  </a:txBody>
                  <a:tcPr/>
                </a:tc>
                <a:extLst>
                  <a:ext uri="{0D108BD9-81ED-4DB2-BD59-A6C34878D82A}">
                    <a16:rowId xmlns:a16="http://schemas.microsoft.com/office/drawing/2014/main" val="10001"/>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511100952"/>
              </p:ext>
            </p:extLst>
          </p:nvPr>
        </p:nvGraphicFramePr>
        <p:xfrm>
          <a:off x="45849" y="4747579"/>
          <a:ext cx="4329952" cy="1502169"/>
        </p:xfrm>
        <a:graphic>
          <a:graphicData uri="http://schemas.openxmlformats.org/drawingml/2006/table">
            <a:tbl>
              <a:tblPr>
                <a:tableStyleId>{775DCB02-9BB8-47FD-8907-85C794F793BA}</a:tableStyleId>
              </a:tblPr>
              <a:tblGrid>
                <a:gridCol w="632848">
                  <a:extLst>
                    <a:ext uri="{9D8B030D-6E8A-4147-A177-3AD203B41FA5}">
                      <a16:colId xmlns:a16="http://schemas.microsoft.com/office/drawing/2014/main" val="20000"/>
                    </a:ext>
                  </a:extLst>
                </a:gridCol>
                <a:gridCol w="774915">
                  <a:extLst>
                    <a:ext uri="{9D8B030D-6E8A-4147-A177-3AD203B41FA5}">
                      <a16:colId xmlns:a16="http://schemas.microsoft.com/office/drawing/2014/main" val="20001"/>
                    </a:ext>
                  </a:extLst>
                </a:gridCol>
                <a:gridCol w="837895">
                  <a:extLst>
                    <a:ext uri="{9D8B030D-6E8A-4147-A177-3AD203B41FA5}">
                      <a16:colId xmlns:a16="http://schemas.microsoft.com/office/drawing/2014/main" val="20002"/>
                    </a:ext>
                  </a:extLst>
                </a:gridCol>
                <a:gridCol w="931494">
                  <a:extLst>
                    <a:ext uri="{9D8B030D-6E8A-4147-A177-3AD203B41FA5}">
                      <a16:colId xmlns:a16="http://schemas.microsoft.com/office/drawing/2014/main" val="20003"/>
                    </a:ext>
                  </a:extLst>
                </a:gridCol>
                <a:gridCol w="1152800">
                  <a:extLst>
                    <a:ext uri="{9D8B030D-6E8A-4147-A177-3AD203B41FA5}">
                      <a16:colId xmlns:a16="http://schemas.microsoft.com/office/drawing/2014/main" val="20004"/>
                    </a:ext>
                  </a:extLst>
                </a:gridCol>
              </a:tblGrid>
              <a:tr h="866775">
                <a:tc>
                  <a:txBody>
                    <a:bodyPr/>
                    <a:lstStyle/>
                    <a:p>
                      <a:pPr algn="ctr" fontAlgn="ctr"/>
                      <a:r>
                        <a:rPr lang="es-CO" sz="1100" b="1" u="none" strike="noStrike">
                          <a:effectLst/>
                        </a:rPr>
                        <a:t>PERIODO DE MEDICIÓN</a:t>
                      </a:r>
                      <a:endParaRPr lang="es-CO" sz="1100" b="1" i="0" u="none" strike="noStrike">
                        <a:solidFill>
                          <a:srgbClr val="000000"/>
                        </a:solidFill>
                        <a:effectLst/>
                        <a:latin typeface="Arial" panose="020B0604020202020204" pitchFamily="34" charset="0"/>
                      </a:endParaRPr>
                    </a:p>
                  </a:txBody>
                  <a:tcPr marL="0" marR="0" marT="0" marB="0" anchor="ctr">
                    <a:solidFill>
                      <a:schemeClr val="accent4"/>
                    </a:solidFill>
                  </a:tcPr>
                </a:tc>
                <a:tc>
                  <a:txBody>
                    <a:bodyPr/>
                    <a:lstStyle/>
                    <a:p>
                      <a:pPr algn="ctr" fontAlgn="ctr"/>
                      <a:r>
                        <a:rPr lang="es-CO" sz="1100" b="1" u="none" strike="noStrike">
                          <a:effectLst/>
                        </a:rPr>
                        <a:t># Km Carril de </a:t>
                      </a:r>
                      <a:br>
                        <a:rPr lang="es-CO" sz="1100" b="1" u="none" strike="noStrike">
                          <a:effectLst/>
                        </a:rPr>
                      </a:br>
                      <a:r>
                        <a:rPr lang="es-CO" sz="1100" b="1" u="none" strike="noStrike">
                          <a:effectLst/>
                        </a:rPr>
                        <a:t>Impacto Intervenido</a:t>
                      </a:r>
                      <a:endParaRPr lang="es-CO" sz="1100" b="1" i="0" u="none" strike="noStrike">
                        <a:solidFill>
                          <a:srgbClr val="000000"/>
                        </a:solidFill>
                        <a:effectLst/>
                        <a:latin typeface="Arial" panose="020B0604020202020204" pitchFamily="34" charset="0"/>
                      </a:endParaRPr>
                    </a:p>
                  </a:txBody>
                  <a:tcPr marL="0" marR="0" marT="0" marB="0" anchor="ctr">
                    <a:solidFill>
                      <a:schemeClr val="accent4"/>
                    </a:solidFill>
                  </a:tcPr>
                </a:tc>
                <a:tc>
                  <a:txBody>
                    <a:bodyPr/>
                    <a:lstStyle/>
                    <a:p>
                      <a:pPr algn="ctr" fontAlgn="ctr"/>
                      <a:r>
                        <a:rPr lang="pt-BR" sz="1100" b="1" u="none" strike="noStrike">
                          <a:effectLst/>
                        </a:rPr>
                        <a:t># Km Carril de </a:t>
                      </a:r>
                      <a:br>
                        <a:rPr lang="pt-BR" sz="1100" b="1" u="none" strike="noStrike">
                          <a:effectLst/>
                        </a:rPr>
                      </a:br>
                      <a:r>
                        <a:rPr lang="pt-BR" sz="1100" b="1" u="none" strike="noStrike">
                          <a:effectLst/>
                        </a:rPr>
                        <a:t>Impacto Programados</a:t>
                      </a:r>
                      <a:endParaRPr lang="pt-BR" sz="1100" b="1" i="0" u="none" strike="noStrike">
                        <a:solidFill>
                          <a:srgbClr val="000000"/>
                        </a:solidFill>
                        <a:effectLst/>
                        <a:latin typeface="Arial" panose="020B0604020202020204" pitchFamily="34" charset="0"/>
                      </a:endParaRPr>
                    </a:p>
                  </a:txBody>
                  <a:tcPr marL="0" marR="0" marT="0" marB="0" anchor="ctr">
                    <a:solidFill>
                      <a:schemeClr val="accent4"/>
                    </a:solidFill>
                  </a:tcPr>
                </a:tc>
                <a:tc>
                  <a:txBody>
                    <a:bodyPr/>
                    <a:lstStyle/>
                    <a:p>
                      <a:pPr algn="ctr" fontAlgn="ctr"/>
                      <a:r>
                        <a:rPr lang="es-ES" sz="1100" b="1" u="none" strike="noStrike">
                          <a:effectLst/>
                        </a:rPr>
                        <a:t>% de Intervención Mensual </a:t>
                      </a:r>
                      <a:br>
                        <a:rPr lang="es-ES" sz="1100" b="1" u="none" strike="noStrike">
                          <a:effectLst/>
                        </a:rPr>
                      </a:br>
                      <a:r>
                        <a:rPr lang="es-ES" sz="1100" b="1" u="none" strike="noStrike">
                          <a:effectLst/>
                        </a:rPr>
                        <a:t>para el Cumplimiento</a:t>
                      </a:r>
                      <a:endParaRPr lang="es-ES" sz="1100" b="1" i="0" u="none" strike="noStrike">
                        <a:solidFill>
                          <a:srgbClr val="000000"/>
                        </a:solidFill>
                        <a:effectLst/>
                        <a:latin typeface="Arial" panose="020B0604020202020204" pitchFamily="34" charset="0"/>
                      </a:endParaRPr>
                    </a:p>
                  </a:txBody>
                  <a:tcPr marL="0" marR="0" marT="0" marB="0" anchor="ctr">
                    <a:solidFill>
                      <a:schemeClr val="accent4"/>
                    </a:solidFill>
                  </a:tcPr>
                </a:tc>
                <a:tc>
                  <a:txBody>
                    <a:bodyPr/>
                    <a:lstStyle/>
                    <a:p>
                      <a:pPr algn="ctr" fontAlgn="ctr"/>
                      <a:r>
                        <a:rPr lang="es-ES" sz="1100" b="1" u="none" strike="noStrike">
                          <a:effectLst/>
                        </a:rPr>
                        <a:t>% de Intervención Acumulado </a:t>
                      </a:r>
                      <a:br>
                        <a:rPr lang="es-ES" sz="1100" b="1" u="none" strike="noStrike">
                          <a:effectLst/>
                        </a:rPr>
                      </a:br>
                      <a:r>
                        <a:rPr lang="es-ES" sz="1100" b="1" u="none" strike="noStrike">
                          <a:effectLst/>
                        </a:rPr>
                        <a:t>para el Cumplimiento</a:t>
                      </a:r>
                      <a:endParaRPr lang="es-ES" sz="1100" b="1" i="0" u="none" strike="noStrike">
                        <a:solidFill>
                          <a:srgbClr val="000000"/>
                        </a:solidFill>
                        <a:effectLst/>
                        <a:latin typeface="Arial" panose="020B0604020202020204" pitchFamily="34" charset="0"/>
                      </a:endParaRPr>
                    </a:p>
                  </a:txBody>
                  <a:tcPr marL="0" marR="0" marT="0" marB="0" anchor="ctr">
                    <a:solidFill>
                      <a:schemeClr val="accent4"/>
                    </a:solidFill>
                  </a:tcPr>
                </a:tc>
                <a:extLst>
                  <a:ext uri="{0D108BD9-81ED-4DB2-BD59-A6C34878D82A}">
                    <a16:rowId xmlns:a16="http://schemas.microsoft.com/office/drawing/2014/main" val="10000"/>
                  </a:ext>
                </a:extLst>
              </a:tr>
              <a:tr h="218535">
                <a:tc>
                  <a:txBody>
                    <a:bodyPr/>
                    <a:lstStyle/>
                    <a:p>
                      <a:pPr algn="ctr" fontAlgn="ctr"/>
                      <a:r>
                        <a:rPr lang="es-CO" sz="1100" u="none" strike="noStrike">
                          <a:effectLst/>
                        </a:rPr>
                        <a:t>Enero</a:t>
                      </a:r>
                      <a:endParaRPr lang="es-CO"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100" u="none" strike="noStrike">
                          <a:effectLst/>
                        </a:rPr>
                        <a:t>26,87</a:t>
                      </a:r>
                      <a:endParaRPr lang="es-CO"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100" u="none" strike="noStrike">
                          <a:effectLst/>
                        </a:rPr>
                        <a:t>26,55</a:t>
                      </a:r>
                      <a:endParaRPr lang="es-CO"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100" u="none" strike="noStrike">
                          <a:effectLst/>
                        </a:rPr>
                        <a:t>101%</a:t>
                      </a:r>
                      <a:endParaRPr lang="es-CO"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100" b="1" u="none" strike="noStrike">
                          <a:effectLst/>
                        </a:rPr>
                        <a:t>8,96%</a:t>
                      </a:r>
                      <a:endParaRPr lang="es-CO" sz="11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1"/>
                  </a:ext>
                </a:extLst>
              </a:tr>
              <a:tr h="228600">
                <a:tc>
                  <a:txBody>
                    <a:bodyPr/>
                    <a:lstStyle/>
                    <a:p>
                      <a:pPr algn="ctr" fontAlgn="ctr"/>
                      <a:r>
                        <a:rPr lang="es-CO" sz="1100" u="none" strike="noStrike">
                          <a:effectLst/>
                        </a:rPr>
                        <a:t>Febrero</a:t>
                      </a:r>
                      <a:endParaRPr lang="es-CO"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100" u="none" strike="noStrike">
                          <a:effectLst/>
                        </a:rPr>
                        <a:t>26,15</a:t>
                      </a:r>
                      <a:endParaRPr lang="es-CO"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100" u="none" strike="noStrike">
                          <a:effectLst/>
                        </a:rPr>
                        <a:t>24,43</a:t>
                      </a:r>
                      <a:endParaRPr lang="es-CO"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100" u="none" strike="noStrike">
                          <a:effectLst/>
                        </a:rPr>
                        <a:t>107%</a:t>
                      </a:r>
                      <a:endParaRPr lang="es-CO"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100" b="1" u="none" strike="noStrike">
                          <a:effectLst/>
                        </a:rPr>
                        <a:t>17,67%</a:t>
                      </a:r>
                      <a:endParaRPr lang="es-CO" sz="11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2"/>
                  </a:ext>
                </a:extLst>
              </a:tr>
              <a:tr h="188259">
                <a:tc>
                  <a:txBody>
                    <a:bodyPr/>
                    <a:lstStyle/>
                    <a:p>
                      <a:pPr algn="ctr" fontAlgn="ctr"/>
                      <a:r>
                        <a:rPr lang="es-CO" sz="1100" u="none" strike="noStrike">
                          <a:effectLst/>
                        </a:rPr>
                        <a:t>Marzo</a:t>
                      </a:r>
                      <a:endParaRPr lang="es-CO"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100" u="none" strike="noStrike">
                          <a:effectLst/>
                        </a:rPr>
                        <a:t>8,58</a:t>
                      </a:r>
                      <a:endParaRPr lang="es-CO"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100" u="none" strike="noStrike">
                          <a:effectLst/>
                        </a:rPr>
                        <a:t>16,53</a:t>
                      </a:r>
                      <a:endParaRPr lang="es-CO"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100" u="none" strike="noStrike">
                          <a:effectLst/>
                        </a:rPr>
                        <a:t>52%</a:t>
                      </a:r>
                      <a:endParaRPr lang="es-CO"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100" b="1" u="none" strike="noStrike">
                          <a:effectLst/>
                        </a:rPr>
                        <a:t>20,53%</a:t>
                      </a:r>
                      <a:endParaRPr lang="es-CO" sz="11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3"/>
                  </a:ext>
                </a:extLst>
              </a:tr>
            </a:tbl>
          </a:graphicData>
        </a:graphic>
      </p:graphicFrame>
      <p:sp>
        <p:nvSpPr>
          <p:cNvPr id="12" name="Rectángulo 11"/>
          <p:cNvSpPr/>
          <p:nvPr/>
        </p:nvSpPr>
        <p:spPr>
          <a:xfrm>
            <a:off x="45849" y="6350169"/>
            <a:ext cx="4375801" cy="338554"/>
          </a:xfrm>
          <a:prstGeom prst="rect">
            <a:avLst/>
          </a:prstGeom>
          <a:solidFill>
            <a:srgbClr val="FF0000"/>
          </a:solidFill>
        </p:spPr>
        <p:txBody>
          <a:bodyPr wrap="square">
            <a:spAutoFit/>
          </a:bodyPr>
          <a:lstStyle/>
          <a:p>
            <a:r>
              <a:rPr lang="es-ES" sz="1600" b="1">
                <a:solidFill>
                  <a:srgbClr val="FFC000"/>
                </a:solidFill>
                <a:latin typeface="Arial" panose="020B0604020202020204" pitchFamily="34" charset="0"/>
              </a:rPr>
              <a:t>Meta Misional de la Entidad</a:t>
            </a:r>
            <a:r>
              <a:rPr lang="es-ES" sz="1600">
                <a:solidFill>
                  <a:srgbClr val="FFC000"/>
                </a:solidFill>
              </a:rPr>
              <a:t> </a:t>
            </a:r>
            <a:r>
              <a:rPr lang="es-ES" sz="1600">
                <a:solidFill>
                  <a:srgbClr val="FFC000"/>
                </a:solidFill>
                <a:latin typeface="Arial" panose="020B0604020202020204" pitchFamily="34" charset="0"/>
              </a:rPr>
              <a:t>          </a:t>
            </a:r>
            <a:r>
              <a:rPr lang="es-ES" sz="1600" b="1">
                <a:solidFill>
                  <a:srgbClr val="FFC000"/>
                </a:solidFill>
                <a:latin typeface="Arial" panose="020B0604020202020204" pitchFamily="34" charset="0"/>
              </a:rPr>
              <a:t>300,05 </a:t>
            </a:r>
            <a:endParaRPr lang="es-CO" sz="1600" b="1">
              <a:solidFill>
                <a:srgbClr val="FFC000"/>
              </a:solidFill>
            </a:endParaRPr>
          </a:p>
        </p:txBody>
      </p:sp>
      <p:graphicFrame>
        <p:nvGraphicFramePr>
          <p:cNvPr id="15" name="Gráfico 14"/>
          <p:cNvGraphicFramePr>
            <a:graphicFrameLocks/>
          </p:cNvGraphicFramePr>
          <p:nvPr>
            <p:extLst>
              <p:ext uri="{D42A27DB-BD31-4B8C-83A1-F6EECF244321}">
                <p14:modId xmlns:p14="http://schemas.microsoft.com/office/powerpoint/2010/main" val="3607283566"/>
              </p:ext>
            </p:extLst>
          </p:nvPr>
        </p:nvGraphicFramePr>
        <p:xfrm>
          <a:off x="-75175" y="1741516"/>
          <a:ext cx="4572000" cy="3081338"/>
        </p:xfrm>
        <a:graphic>
          <a:graphicData uri="http://schemas.openxmlformats.org/drawingml/2006/chart">
            <c:chart xmlns:c="http://schemas.openxmlformats.org/drawingml/2006/chart" xmlns:r="http://schemas.openxmlformats.org/officeDocument/2006/relationships" r:id="rId4"/>
          </a:graphicData>
        </a:graphic>
      </p:graphicFrame>
      <p:sp>
        <p:nvSpPr>
          <p:cNvPr id="16" name="CuadroTexto 15"/>
          <p:cNvSpPr txBox="1"/>
          <p:nvPr/>
        </p:nvSpPr>
        <p:spPr>
          <a:xfrm>
            <a:off x="4504591" y="1779678"/>
            <a:ext cx="4569663" cy="4662815"/>
          </a:xfrm>
          <a:prstGeom prst="rect">
            <a:avLst/>
          </a:prstGeom>
          <a:noFill/>
        </p:spPr>
        <p:txBody>
          <a:bodyPr wrap="square" rtlCol="0">
            <a:spAutoFit/>
          </a:bodyPr>
          <a:lstStyle/>
          <a:p>
            <a:pPr algn="just"/>
            <a:r>
              <a:rPr lang="es-ES" sz="1100" b="1" dirty="0">
                <a:latin typeface="Century Gothic"/>
                <a:cs typeface="Arial"/>
              </a:rPr>
              <a:t>IMVI-IND-001.</a:t>
            </a:r>
            <a:r>
              <a:rPr lang="es-ES" sz="1100" dirty="0">
                <a:latin typeface="Century Gothic"/>
                <a:cs typeface="Arial"/>
              </a:rPr>
              <a:t> El avance de ejecución en el primer trimestre con corte a 15 de </a:t>
            </a:r>
            <a:r>
              <a:rPr lang="es-ES" sz="1100">
                <a:latin typeface="Century Gothic"/>
                <a:cs typeface="Arial"/>
              </a:rPr>
              <a:t>marzo de 2020 , </a:t>
            </a:r>
            <a:r>
              <a:rPr lang="es-ES" sz="1100" dirty="0">
                <a:latin typeface="Century Gothic"/>
                <a:cs typeface="Arial"/>
              </a:rPr>
              <a:t>fue de 61,60 </a:t>
            </a:r>
            <a:r>
              <a:rPr lang="es-ES" sz="1100">
                <a:latin typeface="Century Gothic"/>
                <a:cs typeface="Arial"/>
              </a:rPr>
              <a:t>Km-carril de</a:t>
            </a:r>
            <a:r>
              <a:rPr lang="es-ES" sz="1100" dirty="0">
                <a:latin typeface="Century Gothic"/>
                <a:cs typeface="Arial"/>
              </a:rPr>
              <a:t> </a:t>
            </a:r>
            <a:r>
              <a:rPr lang="es-ES" sz="1100">
                <a:latin typeface="Century Gothic"/>
                <a:cs typeface="Arial"/>
              </a:rPr>
              <a:t> los</a:t>
            </a:r>
            <a:r>
              <a:rPr lang="es-ES" sz="1100" dirty="0">
                <a:latin typeface="Century Gothic"/>
                <a:cs typeface="Arial"/>
              </a:rPr>
              <a:t> </a:t>
            </a:r>
            <a:r>
              <a:rPr lang="es-ES" sz="1100">
                <a:latin typeface="Century Gothic"/>
                <a:cs typeface="Arial"/>
              </a:rPr>
              <a:t> 67,51</a:t>
            </a:r>
            <a:r>
              <a:rPr lang="es-ES" sz="1100" dirty="0">
                <a:latin typeface="Century Gothic"/>
                <a:cs typeface="Arial"/>
              </a:rPr>
              <a:t> </a:t>
            </a:r>
            <a:r>
              <a:rPr lang="es-ES" sz="1100">
                <a:latin typeface="Century Gothic"/>
                <a:cs typeface="Arial"/>
              </a:rPr>
              <a:t> programados </a:t>
            </a:r>
            <a:r>
              <a:rPr lang="es-ES" sz="1100" dirty="0">
                <a:latin typeface="Century Gothic"/>
                <a:cs typeface="Arial"/>
              </a:rPr>
              <a:t>( 91% de </a:t>
            </a:r>
            <a:r>
              <a:rPr lang="es-ES" sz="1100">
                <a:latin typeface="Century Gothic"/>
                <a:cs typeface="Arial"/>
              </a:rPr>
              <a:t>lo proyectado), que </a:t>
            </a:r>
            <a:r>
              <a:rPr lang="es-ES" sz="1100" dirty="0">
                <a:latin typeface="Century Gothic"/>
                <a:cs typeface="Arial"/>
              </a:rPr>
              <a:t>corresponde a un 20,53% de </a:t>
            </a:r>
            <a:r>
              <a:rPr lang="es-ES" sz="1100">
                <a:latin typeface="Century Gothic"/>
                <a:cs typeface="Arial"/>
              </a:rPr>
              <a:t>los 300,05 </a:t>
            </a:r>
            <a:r>
              <a:rPr lang="es-ES" sz="1100">
                <a:latin typeface="Century Gothic" panose="020B0502020202020204" pitchFamily="34" charset="0"/>
                <a:cs typeface="Arial" panose="020B0604020202020204" pitchFamily="34" charset="0"/>
              </a:rPr>
              <a:t> </a:t>
            </a:r>
            <a:r>
              <a:rPr lang="es-ES" sz="1100" dirty="0">
                <a:latin typeface="Century Gothic"/>
                <a:cs typeface="Arial"/>
              </a:rPr>
              <a:t>km-carril de la meta misional de la Entidad para el año 2020.</a:t>
            </a:r>
            <a:endParaRPr lang="es-ES" sz="1100" dirty="0">
              <a:latin typeface="Century Gothic" panose="020B0502020202020204" pitchFamily="34" charset="0"/>
              <a:cs typeface="Arial" panose="020B0604020202020204" pitchFamily="34" charset="0"/>
            </a:endParaRPr>
          </a:p>
          <a:p>
            <a:pPr algn="just"/>
            <a:endParaRPr lang="es-ES" sz="1100" dirty="0">
              <a:latin typeface="Century Gothic" panose="020B0502020202020204" pitchFamily="34" charset="0"/>
              <a:cs typeface="Arial" panose="020B0604020202020204" pitchFamily="34" charset="0"/>
            </a:endParaRPr>
          </a:p>
          <a:p>
            <a:pPr algn="just"/>
            <a:r>
              <a:rPr lang="es-ES" sz="1100" dirty="0">
                <a:latin typeface="Century Gothic" panose="020B0502020202020204" pitchFamily="34" charset="0"/>
                <a:cs typeface="Arial" panose="020B0604020202020204" pitchFamily="34" charset="0"/>
              </a:rPr>
              <a:t>Con respecto a la ejecución de meta por tipo de intervención, se tiene el siguiente avance:</a:t>
            </a:r>
          </a:p>
          <a:p>
            <a:pPr algn="just"/>
            <a:endParaRPr lang="es-ES" sz="1100" dirty="0">
              <a:latin typeface="Century Gothic" panose="020B0502020202020204" pitchFamily="34" charset="0"/>
              <a:cs typeface="Arial" panose="020B0604020202020204" pitchFamily="34" charset="0"/>
            </a:endParaRPr>
          </a:p>
          <a:p>
            <a:pPr algn="just"/>
            <a:r>
              <a:rPr lang="es-ES" sz="1100" dirty="0">
                <a:latin typeface="Century Gothic" panose="020B0502020202020204" pitchFamily="34" charset="0"/>
                <a:cs typeface="Arial" panose="020B0604020202020204" pitchFamily="34" charset="0"/>
              </a:rPr>
              <a:t>• Km/carril ejecutado PA: 27,29 de 31,50 87% de lo proyectado</a:t>
            </a:r>
          </a:p>
          <a:p>
            <a:pPr algn="just"/>
            <a:r>
              <a:rPr lang="es-ES" sz="1100" dirty="0">
                <a:latin typeface="Century Gothic" panose="020B0502020202020204" pitchFamily="34" charset="0"/>
                <a:cs typeface="Arial" panose="020B0604020202020204" pitchFamily="34" charset="0"/>
              </a:rPr>
              <a:t>• Km/carril ejecutado CC: 11,69 de 12,00 97% de lo proyectado</a:t>
            </a:r>
          </a:p>
          <a:p>
            <a:pPr algn="just"/>
            <a:r>
              <a:rPr lang="es-ES" sz="1100" dirty="0">
                <a:latin typeface="Century Gothic" panose="020B0502020202020204" pitchFamily="34" charset="0"/>
                <a:cs typeface="Arial" panose="020B0604020202020204" pitchFamily="34" charset="0"/>
              </a:rPr>
              <a:t>• Km/carril ejecutado SF: 18,16 de 18,00 101% de lo proyectado</a:t>
            </a:r>
          </a:p>
          <a:p>
            <a:pPr algn="just"/>
            <a:r>
              <a:rPr lang="es-ES" sz="1100" dirty="0">
                <a:latin typeface="Century Gothic" panose="020B0502020202020204" pitchFamily="34" charset="0"/>
                <a:cs typeface="Arial" panose="020B0604020202020204" pitchFamily="34" charset="0"/>
              </a:rPr>
              <a:t>• Km/carril ejecutado RH: 1,06 de 2,05     52% de lo proyectado</a:t>
            </a:r>
          </a:p>
          <a:p>
            <a:pPr algn="just"/>
            <a:r>
              <a:rPr lang="es-ES" sz="1100" dirty="0">
                <a:latin typeface="Century Gothic" panose="020B0502020202020204" pitchFamily="34" charset="0"/>
                <a:cs typeface="Arial" panose="020B0604020202020204" pitchFamily="34" charset="0"/>
              </a:rPr>
              <a:t>• Km/carril ejecutado CL: 3,10 de 3,11     100% de lo proyectado</a:t>
            </a:r>
          </a:p>
          <a:p>
            <a:pPr algn="just"/>
            <a:r>
              <a:rPr lang="es-ES" sz="1100" dirty="0">
                <a:latin typeface="Century Gothic" panose="020B0502020202020204" pitchFamily="34" charset="0"/>
                <a:cs typeface="Arial" panose="020B0604020202020204" pitchFamily="34" charset="0"/>
              </a:rPr>
              <a:t>• Km/carril ejecutado RH R: 0,30 de 0,85  35% de lo proyectado</a:t>
            </a:r>
          </a:p>
          <a:p>
            <a:pPr algn="just"/>
            <a:r>
              <a:rPr lang="es-ES" sz="1100" dirty="0">
                <a:latin typeface="Century Gothic" panose="020B0502020202020204" pitchFamily="34" charset="0"/>
                <a:cs typeface="Arial" panose="020B0604020202020204" pitchFamily="34" charset="0"/>
              </a:rPr>
              <a:t>• Total Km/carril ejecutado: 61,60 de 67,51 91% de lo proyectado</a:t>
            </a:r>
          </a:p>
          <a:p>
            <a:pPr algn="just"/>
            <a:r>
              <a:rPr lang="es-ES" sz="1100" dirty="0">
                <a:latin typeface="Century Gothic"/>
                <a:cs typeface="Arial"/>
              </a:rPr>
              <a:t> </a:t>
            </a:r>
            <a:r>
              <a:rPr lang="es-ES" sz="1100">
                <a:latin typeface="Century Gothic"/>
                <a:cs typeface="Arial"/>
              </a:rPr>
              <a:t> </a:t>
            </a:r>
            <a:r>
              <a:rPr lang="es-ES" sz="1100">
                <a:latin typeface="Century Gothic" panose="020B0502020202020204" pitchFamily="34" charset="0"/>
                <a:cs typeface="Arial" panose="020B0604020202020204" pitchFamily="34" charset="0"/>
              </a:rPr>
              <a:t> </a:t>
            </a:r>
            <a:r>
              <a:rPr lang="es-ES" sz="1100">
                <a:latin typeface="Century Gothic"/>
                <a:cs typeface="Arial"/>
              </a:rPr>
              <a:t>Total Km/carril </a:t>
            </a:r>
            <a:r>
              <a:rPr lang="es-ES" sz="1100">
                <a:latin typeface="Century Gothic" panose="020B0502020202020204" pitchFamily="34" charset="0"/>
                <a:cs typeface="Arial" panose="020B0604020202020204" pitchFamily="34" charset="0"/>
              </a:rPr>
              <a:t> </a:t>
            </a:r>
            <a:r>
              <a:rPr lang="es-ES" sz="1100" dirty="0">
                <a:latin typeface="Century Gothic"/>
                <a:cs typeface="Arial"/>
              </a:rPr>
              <a:t>en </a:t>
            </a:r>
            <a:r>
              <a:rPr lang="es-ES" sz="1100">
                <a:latin typeface="Century Gothic"/>
                <a:cs typeface="Arial"/>
              </a:rPr>
              <a:t>ejecución:</a:t>
            </a:r>
            <a:r>
              <a:rPr lang="es-ES" sz="1100" dirty="0">
                <a:latin typeface="Century Gothic"/>
                <a:cs typeface="Arial"/>
              </a:rPr>
              <a:t> </a:t>
            </a:r>
            <a:r>
              <a:rPr lang="es-ES" sz="1100">
                <a:latin typeface="Century Gothic"/>
                <a:cs typeface="Arial"/>
              </a:rPr>
              <a:t> 8.18</a:t>
            </a:r>
            <a:endParaRPr lang="es-ES" sz="1100" dirty="0">
              <a:latin typeface="Century Gothic" panose="020B0502020202020204" pitchFamily="34" charset="0"/>
              <a:cs typeface="Arial" panose="020B0604020202020204" pitchFamily="34" charset="0"/>
            </a:endParaRPr>
          </a:p>
          <a:p>
            <a:pPr algn="just"/>
            <a:endParaRPr lang="es-ES" sz="1100" dirty="0">
              <a:latin typeface="Century Gothic" panose="020B0502020202020204" pitchFamily="34" charset="0"/>
              <a:cs typeface="Arial" panose="020B0604020202020204" pitchFamily="34" charset="0"/>
            </a:endParaRPr>
          </a:p>
          <a:p>
            <a:pPr algn="just"/>
            <a:r>
              <a:rPr lang="es-ES" sz="1100" dirty="0">
                <a:latin typeface="Century Gothic"/>
                <a:cs typeface="Arial"/>
              </a:rPr>
              <a:t>Durante los meses de Enero y Febrero se evidencia un cumplimiento en las metas en cuanto a las intervenciones de PA - CC - SF -CL - RH. En el de Marzo </a:t>
            </a:r>
            <a:r>
              <a:rPr lang="es-ES" sz="1100">
                <a:latin typeface="Century Gothic"/>
                <a:cs typeface="Arial"/>
              </a:rPr>
              <a:t>se llegó a </a:t>
            </a:r>
            <a:r>
              <a:rPr lang="es-ES" sz="1100" dirty="0">
                <a:latin typeface="Century Gothic"/>
                <a:cs typeface="Arial"/>
              </a:rPr>
              <a:t>un 52% de ejecución, aun con la emergencia sanitaria que se presenta a nivel nacional (COVID - 19) y todas las restricciones que esta con lleva para la ejecución de todo tipo de actividades, </a:t>
            </a:r>
            <a:r>
              <a:rPr lang="es-ES" sz="1100">
                <a:latin typeface="Century Gothic"/>
                <a:cs typeface="Arial"/>
              </a:rPr>
              <a:t>se dejaron de </a:t>
            </a:r>
            <a:r>
              <a:rPr lang="es-ES" sz="1100" dirty="0">
                <a:latin typeface="Century Gothic"/>
                <a:cs typeface="Arial"/>
              </a:rPr>
              <a:t>trabajar siete días hábiles lo que representó también dejar varios segmentos en ejecución</a:t>
            </a:r>
            <a:endParaRPr lang="es-CO" sz="1100" dirty="0">
              <a:latin typeface="Century Gothic" panose="020B0502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D89C61BD-7042-43C4-915B-B8DFA1163A90}"/>
              </a:ext>
            </a:extLst>
          </p:cNvPr>
          <p:cNvSpPr txBox="1"/>
          <p:nvPr/>
        </p:nvSpPr>
        <p:spPr>
          <a:xfrm>
            <a:off x="253687" y="151211"/>
            <a:ext cx="7585656" cy="461665"/>
          </a:xfrm>
          <a:prstGeom prst="rect">
            <a:avLst/>
          </a:prstGeom>
          <a:solidFill>
            <a:srgbClr val="DA0F2B"/>
          </a:solidFill>
        </p:spPr>
        <p:txBody>
          <a:bodyPr wrap="square" rtlCol="0">
            <a:spAutoFit/>
          </a:bodyPr>
          <a:lstStyle/>
          <a:p>
            <a:pPr algn="ctr"/>
            <a:r>
              <a:rPr lang="es-ES" sz="2400" b="1" dirty="0">
                <a:solidFill>
                  <a:srgbClr val="FFCC00"/>
                </a:solidFill>
              </a:rPr>
              <a:t>Intervención de la Malla Vial</a:t>
            </a:r>
            <a:endParaRPr lang="es-CO" sz="2400" b="1" dirty="0">
              <a:solidFill>
                <a:srgbClr val="FFCC00"/>
              </a:solidFill>
            </a:endParaRPr>
          </a:p>
        </p:txBody>
      </p:sp>
      <p:pic>
        <p:nvPicPr>
          <p:cNvPr id="4" name="Imagen 3"/>
          <p:cNvPicPr>
            <a:picLocks noChangeAspect="1"/>
          </p:cNvPicPr>
          <p:nvPr/>
        </p:nvPicPr>
        <p:blipFill>
          <a:blip r:embed="rId5"/>
          <a:stretch>
            <a:fillRect/>
          </a:stretch>
        </p:blipFill>
        <p:spPr>
          <a:xfrm>
            <a:off x="7105343" y="764087"/>
            <a:ext cx="540324" cy="571496"/>
          </a:xfrm>
          <a:prstGeom prst="rect">
            <a:avLst/>
          </a:prstGeom>
        </p:spPr>
      </p:pic>
      <p:pic>
        <p:nvPicPr>
          <p:cNvPr id="2" name="Imagen 1"/>
          <p:cNvPicPr>
            <a:picLocks noChangeAspect="1"/>
          </p:cNvPicPr>
          <p:nvPr/>
        </p:nvPicPr>
        <p:blipFill>
          <a:blip r:embed="rId6"/>
          <a:stretch>
            <a:fillRect/>
          </a:stretch>
        </p:blipFill>
        <p:spPr>
          <a:xfrm>
            <a:off x="19969" y="1866296"/>
            <a:ext cx="551394" cy="577904"/>
          </a:xfrm>
          <a:prstGeom prst="rect">
            <a:avLst/>
          </a:prstGeom>
        </p:spPr>
      </p:pic>
      <p:sp>
        <p:nvSpPr>
          <p:cNvPr id="5" name="CuadroTexto 4"/>
          <p:cNvSpPr txBox="1"/>
          <p:nvPr/>
        </p:nvSpPr>
        <p:spPr>
          <a:xfrm>
            <a:off x="207440" y="1396543"/>
            <a:ext cx="2592910" cy="338554"/>
          </a:xfrm>
          <a:prstGeom prst="rect">
            <a:avLst/>
          </a:prstGeom>
          <a:noFill/>
        </p:spPr>
        <p:txBody>
          <a:bodyPr wrap="square" rtlCol="0">
            <a:spAutoFit/>
          </a:bodyPr>
          <a:lstStyle/>
          <a:p>
            <a:r>
              <a:rPr lang="es-ES" sz="1600" b="1" dirty="0">
                <a:latin typeface="Century Gothic" panose="020B0502020202020204" pitchFamily="34" charset="0"/>
              </a:rPr>
              <a:t>Indicadores de gestión </a:t>
            </a:r>
            <a:endParaRPr lang="es-CO" sz="1600" b="1" dirty="0">
              <a:latin typeface="Century Gothic" panose="020B0502020202020204" pitchFamily="34" charset="0"/>
            </a:endParaRPr>
          </a:p>
        </p:txBody>
      </p:sp>
      <p:sp>
        <p:nvSpPr>
          <p:cNvPr id="13" name="CuadroTexto 12"/>
          <p:cNvSpPr txBox="1"/>
          <p:nvPr/>
        </p:nvSpPr>
        <p:spPr>
          <a:xfrm>
            <a:off x="4517520" y="1348915"/>
            <a:ext cx="2592910" cy="338554"/>
          </a:xfrm>
          <a:prstGeom prst="rect">
            <a:avLst/>
          </a:prstGeom>
          <a:noFill/>
        </p:spPr>
        <p:txBody>
          <a:bodyPr wrap="square" rtlCol="0">
            <a:spAutoFit/>
          </a:bodyPr>
          <a:lstStyle/>
          <a:p>
            <a:r>
              <a:rPr lang="es-ES" sz="1600" b="1" dirty="0">
                <a:latin typeface="Century Gothic" panose="020B0502020202020204" pitchFamily="34" charset="0"/>
              </a:rPr>
              <a:t>Evaluación Cualitativa  </a:t>
            </a:r>
            <a:endParaRPr lang="es-CO" sz="1600" b="1" dirty="0">
              <a:latin typeface="Century Gothic" panose="020B0502020202020204" pitchFamily="34" charset="0"/>
            </a:endParaRPr>
          </a:p>
        </p:txBody>
      </p:sp>
    </p:spTree>
    <p:extLst>
      <p:ext uri="{BB962C8B-B14F-4D97-AF65-F5344CB8AC3E}">
        <p14:creationId xmlns:p14="http://schemas.microsoft.com/office/powerpoint/2010/main" val="1377953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7839343" y="0"/>
            <a:ext cx="1304657" cy="682811"/>
          </a:xfrm>
          <a:prstGeom prst="rect">
            <a:avLst/>
          </a:prstGeom>
        </p:spPr>
      </p:pic>
      <p:sp>
        <p:nvSpPr>
          <p:cNvPr id="17" name="CuadroTexto 16">
            <a:extLst>
              <a:ext uri="{FF2B5EF4-FFF2-40B4-BE49-F238E27FC236}">
                <a16:creationId xmlns:a16="http://schemas.microsoft.com/office/drawing/2014/main" id="{D89C61BD-7042-43C4-915B-B8DFA1163A90}"/>
              </a:ext>
            </a:extLst>
          </p:cNvPr>
          <p:cNvSpPr txBox="1"/>
          <p:nvPr/>
        </p:nvSpPr>
        <p:spPr>
          <a:xfrm>
            <a:off x="253687" y="151211"/>
            <a:ext cx="7585656" cy="461665"/>
          </a:xfrm>
          <a:prstGeom prst="rect">
            <a:avLst/>
          </a:prstGeom>
          <a:solidFill>
            <a:srgbClr val="DA0F2B"/>
          </a:solidFill>
        </p:spPr>
        <p:txBody>
          <a:bodyPr wrap="square" rtlCol="0">
            <a:spAutoFit/>
          </a:bodyPr>
          <a:lstStyle/>
          <a:p>
            <a:pPr algn="ctr"/>
            <a:r>
              <a:rPr lang="es-ES" sz="2400" b="1" dirty="0">
                <a:solidFill>
                  <a:srgbClr val="FFCC00"/>
                </a:solidFill>
              </a:rPr>
              <a:t>Intervención de la Malla Vial</a:t>
            </a:r>
            <a:endParaRPr lang="es-CO" sz="2400" b="1" dirty="0">
              <a:solidFill>
                <a:srgbClr val="FFCC00"/>
              </a:solidFill>
            </a:endParaRPr>
          </a:p>
        </p:txBody>
      </p:sp>
      <p:pic>
        <p:nvPicPr>
          <p:cNvPr id="2" name="Imagen 1"/>
          <p:cNvPicPr>
            <a:picLocks noChangeAspect="1"/>
          </p:cNvPicPr>
          <p:nvPr/>
        </p:nvPicPr>
        <p:blipFill>
          <a:blip r:embed="rId4"/>
          <a:stretch>
            <a:fillRect/>
          </a:stretch>
        </p:blipFill>
        <p:spPr>
          <a:xfrm>
            <a:off x="336396" y="682811"/>
            <a:ext cx="634039" cy="670618"/>
          </a:xfrm>
          <a:prstGeom prst="rect">
            <a:avLst/>
          </a:prstGeom>
        </p:spPr>
      </p:pic>
      <p:sp>
        <p:nvSpPr>
          <p:cNvPr id="5" name="Rectángulo 4"/>
          <p:cNvSpPr/>
          <p:nvPr/>
        </p:nvSpPr>
        <p:spPr>
          <a:xfrm>
            <a:off x="49071" y="3084605"/>
            <a:ext cx="4294329" cy="3416320"/>
          </a:xfrm>
          <a:prstGeom prst="rect">
            <a:avLst/>
          </a:prstGeom>
        </p:spPr>
        <p:txBody>
          <a:bodyPr wrap="square">
            <a:spAutoFit/>
          </a:bodyPr>
          <a:lstStyle/>
          <a:p>
            <a:pPr algn="just"/>
            <a:r>
              <a:rPr lang="es-ES" sz="1200" b="1" dirty="0">
                <a:solidFill>
                  <a:srgbClr val="000000"/>
                </a:solidFill>
                <a:latin typeface="Century Gothic" panose="020B0502020202020204" pitchFamily="34" charset="0"/>
              </a:rPr>
              <a:t>IMVI-IND-002. </a:t>
            </a:r>
            <a:r>
              <a:rPr lang="es-ES" sz="1200" dirty="0">
                <a:solidFill>
                  <a:srgbClr val="000000"/>
                </a:solidFill>
                <a:latin typeface="Century Gothic" panose="020B0502020202020204" pitchFamily="34" charset="0"/>
              </a:rPr>
              <a:t>En el primer trimestre del año 2020; se encuestaron en campo </a:t>
            </a:r>
            <a:r>
              <a:rPr lang="es-ES" sz="1200" b="1" dirty="0">
                <a:solidFill>
                  <a:srgbClr val="000000"/>
                </a:solidFill>
                <a:latin typeface="Century Gothic" panose="020B0502020202020204" pitchFamily="34" charset="0"/>
              </a:rPr>
              <a:t>975</a:t>
            </a:r>
            <a:r>
              <a:rPr lang="es-ES" sz="1200" dirty="0">
                <a:solidFill>
                  <a:srgbClr val="000000"/>
                </a:solidFill>
                <a:latin typeface="Century Gothic" panose="020B0502020202020204" pitchFamily="34" charset="0"/>
              </a:rPr>
              <a:t> ciudadanos usuarios/beneficiarios directos de las obras a través del formato IMVI-FM-018 "Formato de encuesta de satisfacción de partes interesadas" de los cuales:  </a:t>
            </a:r>
            <a:br>
              <a:rPr lang="es-ES" sz="1200" dirty="0">
                <a:solidFill>
                  <a:srgbClr val="000000"/>
                </a:solidFill>
                <a:latin typeface="Century Gothic" panose="020B0502020202020204" pitchFamily="34" charset="0"/>
              </a:rPr>
            </a:br>
            <a:r>
              <a:rPr lang="es-ES" sz="1200" dirty="0">
                <a:solidFill>
                  <a:srgbClr val="000000"/>
                </a:solidFill>
                <a:latin typeface="Century Gothic" panose="020B0502020202020204" pitchFamily="34" charset="0"/>
              </a:rPr>
              <a:t>                                                                                                                                                                                                                                                                                          * 816 ciudadanos (84%) se encuentran satisfechos con las intervenciones.                                                                                                                                                                                                                                           *18 ciudadanos(2%) se encuentran insatisfechos con las intervenciones.                                                                                                                                                                                                                                                 *141 ciudadanos (14%) no contestaron a la pregunta. </a:t>
            </a:r>
            <a:br>
              <a:rPr lang="es-ES" sz="1200" dirty="0">
                <a:solidFill>
                  <a:srgbClr val="000000"/>
                </a:solidFill>
                <a:latin typeface="Century Gothic" panose="020B0502020202020204" pitchFamily="34" charset="0"/>
              </a:rPr>
            </a:br>
            <a:r>
              <a:rPr lang="es-ES" sz="1200" dirty="0">
                <a:solidFill>
                  <a:srgbClr val="000000"/>
                </a:solidFill>
                <a:latin typeface="Century Gothic" panose="020B0502020202020204" pitchFamily="34" charset="0"/>
              </a:rPr>
              <a:t>                                                                                                                                                                                                                                                                                                                                                                          El nivel de satisfacción ciudadano para el primer trimestre del año es del  84% frente a las intervenciones desarrolladas por la Entidad, lo que nos afirma que el nivel de satisfacción se mantiene en el mismo rango; y que las intervenciones en su mayoría tienen buena aceptación dentro de la ciudadanía. </a:t>
            </a:r>
            <a:endParaRPr lang="es-CO" sz="1200" dirty="0">
              <a:latin typeface="Century Gothic" panose="020B0502020202020204" pitchFamily="34" charset="0"/>
            </a:endParaRPr>
          </a:p>
        </p:txBody>
      </p:sp>
      <p:graphicFrame>
        <p:nvGraphicFramePr>
          <p:cNvPr id="18" name="Gráfico 17"/>
          <p:cNvGraphicFramePr>
            <a:graphicFrameLocks/>
          </p:cNvGraphicFramePr>
          <p:nvPr>
            <p:extLst>
              <p:ext uri="{D42A27DB-BD31-4B8C-83A1-F6EECF244321}">
                <p14:modId xmlns:p14="http://schemas.microsoft.com/office/powerpoint/2010/main" val="61116904"/>
              </p:ext>
            </p:extLst>
          </p:nvPr>
        </p:nvGraphicFramePr>
        <p:xfrm>
          <a:off x="126843" y="341405"/>
          <a:ext cx="4377922"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Gráfico 18"/>
          <p:cNvGraphicFramePr>
            <a:graphicFrameLocks/>
          </p:cNvGraphicFramePr>
          <p:nvPr>
            <p:extLst>
              <p:ext uri="{D42A27DB-BD31-4B8C-83A1-F6EECF244321}">
                <p14:modId xmlns:p14="http://schemas.microsoft.com/office/powerpoint/2010/main" val="2351383328"/>
              </p:ext>
            </p:extLst>
          </p:nvPr>
        </p:nvGraphicFramePr>
        <p:xfrm>
          <a:off x="4504765" y="83976"/>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7" name="Rectángulo 6"/>
          <p:cNvSpPr/>
          <p:nvPr/>
        </p:nvSpPr>
        <p:spPr>
          <a:xfrm>
            <a:off x="4504765" y="2887682"/>
            <a:ext cx="4572000" cy="3600986"/>
          </a:xfrm>
          <a:prstGeom prst="rect">
            <a:avLst/>
          </a:prstGeom>
        </p:spPr>
        <p:txBody>
          <a:bodyPr>
            <a:spAutoFit/>
          </a:bodyPr>
          <a:lstStyle/>
          <a:p>
            <a:pPr algn="just"/>
            <a:r>
              <a:rPr lang="es-ES" sz="1200" dirty="0">
                <a:solidFill>
                  <a:srgbClr val="000000"/>
                </a:solidFill>
                <a:latin typeface="Century Gothic" panose="020B0502020202020204" pitchFamily="34" charset="0"/>
              </a:rPr>
              <a:t/>
            </a:r>
            <a:br>
              <a:rPr lang="es-ES" sz="1200" dirty="0">
                <a:solidFill>
                  <a:srgbClr val="000000"/>
                </a:solidFill>
                <a:latin typeface="Century Gothic" panose="020B0502020202020204" pitchFamily="34" charset="0"/>
              </a:rPr>
            </a:br>
            <a:r>
              <a:rPr lang="es-ES" sz="1200" b="1" dirty="0">
                <a:solidFill>
                  <a:srgbClr val="000000"/>
                </a:solidFill>
                <a:latin typeface="Century Gothic" panose="020B0502020202020204" pitchFamily="34" charset="0"/>
              </a:rPr>
              <a:t>IMVI-IND-003. </a:t>
            </a:r>
            <a:r>
              <a:rPr lang="es-ES" sz="1200" dirty="0">
                <a:solidFill>
                  <a:srgbClr val="000000"/>
                </a:solidFill>
                <a:latin typeface="Century Gothic" panose="020B0502020202020204" pitchFamily="34" charset="0"/>
              </a:rPr>
              <a:t>En el primer trimestre del año 2020; se encuestaron en campo 975 ciudadanos usuarios/beneficiarios directos de las obras a través del formato IMVI-FM-018 "Formato de encuesta de satisfacción de partes interesadas donde</a:t>
            </a:r>
            <a:r>
              <a:rPr lang="es-ES" sz="1200" dirty="0">
                <a:latin typeface="Century Gothic" panose="020B0502020202020204" pitchFamily="34" charset="0"/>
              </a:rPr>
              <a:t>:</a:t>
            </a:r>
            <a:br>
              <a:rPr lang="es-ES" sz="1200" dirty="0">
                <a:latin typeface="Century Gothic" panose="020B0502020202020204" pitchFamily="34" charset="0"/>
              </a:rPr>
            </a:br>
            <a:r>
              <a:rPr lang="es-ES" sz="1200" dirty="0">
                <a:solidFill>
                  <a:srgbClr val="000000"/>
                </a:solidFill>
                <a:latin typeface="Century Gothic" panose="020B0502020202020204" pitchFamily="34" charset="0"/>
              </a:rPr>
              <a:t/>
            </a:r>
            <a:br>
              <a:rPr lang="es-ES" sz="1200" dirty="0">
                <a:solidFill>
                  <a:srgbClr val="000000"/>
                </a:solidFill>
                <a:latin typeface="Century Gothic" panose="020B0502020202020204" pitchFamily="34" charset="0"/>
              </a:rPr>
            </a:br>
            <a:r>
              <a:rPr lang="es-ES" sz="1200" dirty="0">
                <a:solidFill>
                  <a:srgbClr val="000000"/>
                </a:solidFill>
                <a:latin typeface="Century Gothic" panose="020B0502020202020204" pitchFamily="34" charset="0"/>
              </a:rPr>
              <a:t>*La calificación máxima que es 5, equivale al 100%.</a:t>
            </a:r>
            <a:br>
              <a:rPr lang="es-ES" sz="1200" dirty="0">
                <a:solidFill>
                  <a:srgbClr val="000000"/>
                </a:solidFill>
                <a:latin typeface="Century Gothic" panose="020B0502020202020204" pitchFamily="34" charset="0"/>
              </a:rPr>
            </a:br>
            <a:r>
              <a:rPr lang="es-ES" sz="1200" dirty="0">
                <a:solidFill>
                  <a:srgbClr val="000000"/>
                </a:solidFill>
                <a:latin typeface="Century Gothic" panose="020B0502020202020204" pitchFamily="34" charset="0"/>
              </a:rPr>
              <a:t>*Se obtuvo un promedio de calificación de 4,50 el cual equivale al 90%.</a:t>
            </a:r>
            <a:br>
              <a:rPr lang="es-ES" sz="1200" dirty="0">
                <a:solidFill>
                  <a:srgbClr val="000000"/>
                </a:solidFill>
                <a:latin typeface="Century Gothic" panose="020B0502020202020204" pitchFamily="34" charset="0"/>
              </a:rPr>
            </a:br>
            <a:r>
              <a:rPr lang="es-ES" sz="1200" dirty="0">
                <a:solidFill>
                  <a:srgbClr val="000000"/>
                </a:solidFill>
                <a:latin typeface="Century Gothic" panose="020B0502020202020204" pitchFamily="34" charset="0"/>
              </a:rPr>
              <a:t/>
            </a:r>
            <a:br>
              <a:rPr lang="es-ES" sz="1200" dirty="0">
                <a:solidFill>
                  <a:srgbClr val="000000"/>
                </a:solidFill>
                <a:latin typeface="Century Gothic" panose="020B0502020202020204" pitchFamily="34" charset="0"/>
              </a:rPr>
            </a:br>
            <a:r>
              <a:rPr lang="es-ES" sz="1200" dirty="0">
                <a:solidFill>
                  <a:srgbClr val="000000"/>
                </a:solidFill>
                <a:latin typeface="Century Gothic" panose="020B0502020202020204" pitchFamily="34" charset="0"/>
              </a:rPr>
              <a:t>El nivel promedio de satisfacción de la población encuestada es del 90% puesto que los ciudadanos califican las intervenciones con un puntaje superior a 4, donde el mayor puntaje esperado es 5, lo que refleja un alto porcentaje de ciudadanos que reconocen las intervenciones como buenas y excelentes.</a:t>
            </a:r>
            <a:br>
              <a:rPr lang="es-ES" sz="1200" dirty="0">
                <a:solidFill>
                  <a:srgbClr val="000000"/>
                </a:solidFill>
                <a:latin typeface="Century Gothic" panose="020B0502020202020204" pitchFamily="34" charset="0"/>
              </a:rPr>
            </a:br>
            <a:r>
              <a:rPr lang="es-ES" sz="1200" dirty="0">
                <a:solidFill>
                  <a:srgbClr val="000000"/>
                </a:solidFill>
                <a:latin typeface="Century Gothic" panose="020B0502020202020204" pitchFamily="34" charset="0"/>
              </a:rPr>
              <a:t/>
            </a:r>
            <a:br>
              <a:rPr lang="es-ES" sz="1200" dirty="0">
                <a:solidFill>
                  <a:srgbClr val="000000"/>
                </a:solidFill>
                <a:latin typeface="Century Gothic" panose="020B0502020202020204" pitchFamily="34" charset="0"/>
              </a:rPr>
            </a:br>
            <a:endParaRPr lang="es-CO" sz="1200" dirty="0">
              <a:latin typeface="Century Gothic" panose="020B0502020202020204" pitchFamily="34" charset="0"/>
            </a:endParaRPr>
          </a:p>
        </p:txBody>
      </p:sp>
      <p:pic>
        <p:nvPicPr>
          <p:cNvPr id="6" name="Imagen 5"/>
          <p:cNvPicPr>
            <a:picLocks noChangeAspect="1"/>
          </p:cNvPicPr>
          <p:nvPr/>
        </p:nvPicPr>
        <p:blipFill>
          <a:blip r:embed="rId7"/>
          <a:stretch>
            <a:fillRect/>
          </a:stretch>
        </p:blipFill>
        <p:spPr>
          <a:xfrm>
            <a:off x="5023600" y="727048"/>
            <a:ext cx="634039" cy="670618"/>
          </a:xfrm>
          <a:prstGeom prst="rect">
            <a:avLst/>
          </a:prstGeom>
        </p:spPr>
      </p:pic>
    </p:spTree>
    <p:extLst>
      <p:ext uri="{BB962C8B-B14F-4D97-AF65-F5344CB8AC3E}">
        <p14:creationId xmlns:p14="http://schemas.microsoft.com/office/powerpoint/2010/main" val="1789839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89C61BD-7042-43C4-915B-B8DFA1163A90}"/>
              </a:ext>
            </a:extLst>
          </p:cNvPr>
          <p:cNvSpPr txBox="1"/>
          <p:nvPr/>
        </p:nvSpPr>
        <p:spPr>
          <a:xfrm>
            <a:off x="146110" y="164658"/>
            <a:ext cx="7585656" cy="461665"/>
          </a:xfrm>
          <a:prstGeom prst="rect">
            <a:avLst/>
          </a:prstGeom>
          <a:solidFill>
            <a:srgbClr val="DA0F2B"/>
          </a:solidFill>
        </p:spPr>
        <p:txBody>
          <a:bodyPr wrap="square" rtlCol="0">
            <a:spAutoFit/>
          </a:bodyPr>
          <a:lstStyle/>
          <a:p>
            <a:pPr algn="ctr"/>
            <a:r>
              <a:rPr lang="es-ES" sz="2400" b="1" dirty="0">
                <a:solidFill>
                  <a:srgbClr val="FFCC00"/>
                </a:solidFill>
              </a:rPr>
              <a:t>Intervención de la Malla Vial</a:t>
            </a:r>
            <a:endParaRPr lang="es-CO" sz="2400" b="1" dirty="0">
              <a:solidFill>
                <a:srgbClr val="FFCC00"/>
              </a:solidFill>
            </a:endParaRPr>
          </a:p>
        </p:txBody>
      </p:sp>
      <p:pic>
        <p:nvPicPr>
          <p:cNvPr id="5" name="Imagen 4"/>
          <p:cNvPicPr>
            <a:picLocks noChangeAspect="1"/>
          </p:cNvPicPr>
          <p:nvPr/>
        </p:nvPicPr>
        <p:blipFill>
          <a:blip r:embed="rId2"/>
          <a:stretch>
            <a:fillRect/>
          </a:stretch>
        </p:blipFill>
        <p:spPr>
          <a:xfrm>
            <a:off x="7839343" y="0"/>
            <a:ext cx="1304657" cy="682811"/>
          </a:xfrm>
          <a:prstGeom prst="rect">
            <a:avLst/>
          </a:prstGeom>
        </p:spPr>
      </p:pic>
      <p:sp>
        <p:nvSpPr>
          <p:cNvPr id="6" name="CuadroTexto 5"/>
          <p:cNvSpPr txBox="1"/>
          <p:nvPr/>
        </p:nvSpPr>
        <p:spPr>
          <a:xfrm>
            <a:off x="625142" y="1169894"/>
            <a:ext cx="7866529" cy="4770537"/>
          </a:xfrm>
          <a:prstGeom prst="rect">
            <a:avLst/>
          </a:prstGeom>
          <a:noFill/>
        </p:spPr>
        <p:txBody>
          <a:bodyPr wrap="square" rtlCol="0">
            <a:spAutoFit/>
          </a:bodyPr>
          <a:lstStyle/>
          <a:p>
            <a:pPr algn="just"/>
            <a:r>
              <a:rPr lang="es-ES" sz="1600" b="1" dirty="0">
                <a:latin typeface="Century Gothic" panose="020B0502020202020204" pitchFamily="34" charset="0"/>
              </a:rPr>
              <a:t>Observaciones.</a:t>
            </a:r>
          </a:p>
          <a:p>
            <a:pPr algn="just"/>
            <a:endParaRPr lang="es-ES" sz="1600" dirty="0">
              <a:latin typeface="Century Gothic" panose="020B0502020202020204" pitchFamily="34" charset="0"/>
            </a:endParaRPr>
          </a:p>
          <a:p>
            <a:pPr algn="just"/>
            <a:r>
              <a:rPr lang="es-ES" sz="1600" dirty="0">
                <a:latin typeface="Century Gothic" panose="020B0502020202020204" pitchFamily="34" charset="0"/>
              </a:rPr>
              <a:t>El proceso cumplió con la programación de las actividades programadas en el plan de Acción para el primer trimestre, alcanzando una ejecución del 45,86% del 45,86%  programado.</a:t>
            </a:r>
          </a:p>
          <a:p>
            <a:pPr algn="just"/>
            <a:endParaRPr lang="es-ES" sz="1600" dirty="0">
              <a:latin typeface="Century Gothic" panose="020B0502020202020204" pitchFamily="34" charset="0"/>
            </a:endParaRPr>
          </a:p>
          <a:p>
            <a:pPr algn="just"/>
            <a:r>
              <a:rPr lang="es-ES" sz="1600" dirty="0">
                <a:latin typeface="Century Gothic" panose="020B0502020202020204" pitchFamily="34" charset="0"/>
              </a:rPr>
              <a:t>De acuerdo con el resultado de los indicadores de gestión, el proceso de intervención realizó el 91% de las intervenciones programadas para el trimestre, representado de la siguiente manera: se programó la intervención de 67,51 Km carril de impacto se intervinieron 61,60.</a:t>
            </a:r>
          </a:p>
          <a:p>
            <a:pPr algn="just"/>
            <a:endParaRPr lang="es-ES" sz="1600" dirty="0">
              <a:latin typeface="Century Gothic" panose="020B0502020202020204" pitchFamily="34" charset="0"/>
            </a:endParaRPr>
          </a:p>
          <a:p>
            <a:pPr algn="just"/>
            <a:r>
              <a:rPr lang="es-ES" sz="1600" dirty="0">
                <a:latin typeface="Century Gothic" panose="020B0502020202020204" pitchFamily="34" charset="0"/>
              </a:rPr>
              <a:t>Al igual que en la vigencia anterior se evidencia como lo demuestra el cuadro de datos y la gráfica que no hay uniformidad en la ejecución frente a la programación. </a:t>
            </a:r>
          </a:p>
          <a:p>
            <a:pPr algn="just"/>
            <a:endParaRPr lang="es-ES" sz="1600" dirty="0">
              <a:latin typeface="Century Gothic" panose="020B0502020202020204" pitchFamily="34" charset="0"/>
            </a:endParaRPr>
          </a:p>
          <a:p>
            <a:pPr algn="just"/>
            <a:r>
              <a:rPr lang="es-ES" sz="1600" dirty="0">
                <a:latin typeface="Century Gothic" panose="020B0502020202020204" pitchFamily="34" charset="0"/>
              </a:rPr>
              <a:t>Los indicadores relacionados con la población satisfecha y el nivel promedio de satisfacción presentan niveles adecuados en la ejecución de las metas establecidas en la hoja de vida del indicador.  </a:t>
            </a:r>
          </a:p>
          <a:p>
            <a:pPr algn="just"/>
            <a:endParaRPr lang="es-CO" sz="1600" dirty="0">
              <a:latin typeface="Century Gothic" panose="020B0502020202020204" pitchFamily="34" charset="0"/>
            </a:endParaRPr>
          </a:p>
        </p:txBody>
      </p:sp>
    </p:spTree>
    <p:extLst>
      <p:ext uri="{BB962C8B-B14F-4D97-AF65-F5344CB8AC3E}">
        <p14:creationId xmlns:p14="http://schemas.microsoft.com/office/powerpoint/2010/main" val="3064169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28688" y="2643187"/>
            <a:ext cx="6958011" cy="101566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ES" sz="6000" b="1" dirty="0">
                <a:ln/>
                <a:solidFill>
                  <a:schemeClr val="accent4"/>
                </a:solidFill>
              </a:rPr>
              <a:t>Procesos de Apoyo</a:t>
            </a:r>
            <a:endParaRPr lang="es-CO" sz="6000" b="1" dirty="0">
              <a:ln/>
              <a:solidFill>
                <a:schemeClr val="accent4"/>
              </a:solidFill>
            </a:endParaRPr>
          </a:p>
        </p:txBody>
      </p:sp>
    </p:spTree>
    <p:extLst>
      <p:ext uri="{BB962C8B-B14F-4D97-AF65-F5344CB8AC3E}">
        <p14:creationId xmlns:p14="http://schemas.microsoft.com/office/powerpoint/2010/main" val="2662581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7839343" y="0"/>
            <a:ext cx="1304657" cy="682811"/>
          </a:xfrm>
          <a:prstGeom prst="rect">
            <a:avLst/>
          </a:prstGeom>
        </p:spPr>
      </p:pic>
      <p:sp>
        <p:nvSpPr>
          <p:cNvPr id="13" name="CuadroTexto 12">
            <a:extLst>
              <a:ext uri="{FF2B5EF4-FFF2-40B4-BE49-F238E27FC236}">
                <a16:creationId xmlns:a16="http://schemas.microsoft.com/office/drawing/2014/main" id="{D89C61BD-7042-43C4-915B-B8DFA1163A90}"/>
              </a:ext>
            </a:extLst>
          </p:cNvPr>
          <p:cNvSpPr txBox="1"/>
          <p:nvPr/>
        </p:nvSpPr>
        <p:spPr>
          <a:xfrm>
            <a:off x="128790" y="166485"/>
            <a:ext cx="7710554" cy="461665"/>
          </a:xfrm>
          <a:prstGeom prst="rect">
            <a:avLst/>
          </a:prstGeom>
          <a:solidFill>
            <a:srgbClr val="DA0F2B"/>
          </a:solidFill>
        </p:spPr>
        <p:txBody>
          <a:bodyPr wrap="square" rtlCol="0">
            <a:spAutoFit/>
          </a:bodyPr>
          <a:lstStyle/>
          <a:p>
            <a:pPr algn="ctr"/>
            <a:r>
              <a:rPr lang="es-ES" sz="2400" b="1" dirty="0">
                <a:solidFill>
                  <a:srgbClr val="FFCC00"/>
                </a:solidFill>
              </a:rPr>
              <a:t>Gestión de Servicios e Infraestructura Tecnológica</a:t>
            </a:r>
            <a:endParaRPr lang="es-CO" sz="2400" b="1" dirty="0">
              <a:solidFill>
                <a:srgbClr val="FFCC00"/>
              </a:solidFill>
            </a:endParaRPr>
          </a:p>
        </p:txBody>
      </p:sp>
      <p:graphicFrame>
        <p:nvGraphicFramePr>
          <p:cNvPr id="14" name="Tabla 13"/>
          <p:cNvGraphicFramePr>
            <a:graphicFrameLocks noGrp="1"/>
          </p:cNvGraphicFramePr>
          <p:nvPr>
            <p:extLst>
              <p:ext uri="{D42A27DB-BD31-4B8C-83A1-F6EECF244321}">
                <p14:modId xmlns:p14="http://schemas.microsoft.com/office/powerpoint/2010/main" val="3151973311"/>
              </p:ext>
            </p:extLst>
          </p:nvPr>
        </p:nvGraphicFramePr>
        <p:xfrm>
          <a:off x="1224629" y="747725"/>
          <a:ext cx="6559924" cy="58785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1665027">
                  <a:extLst>
                    <a:ext uri="{9D8B030D-6E8A-4147-A177-3AD203B41FA5}">
                      <a16:colId xmlns:a16="http://schemas.microsoft.com/office/drawing/2014/main" val="20001"/>
                    </a:ext>
                  </a:extLst>
                </a:gridCol>
                <a:gridCol w="1255594">
                  <a:extLst>
                    <a:ext uri="{9D8B030D-6E8A-4147-A177-3AD203B41FA5}">
                      <a16:colId xmlns:a16="http://schemas.microsoft.com/office/drawing/2014/main" val="20002"/>
                    </a:ext>
                  </a:extLst>
                </a:gridCol>
                <a:gridCol w="896103">
                  <a:extLst>
                    <a:ext uri="{9D8B030D-6E8A-4147-A177-3AD203B41FA5}">
                      <a16:colId xmlns:a16="http://schemas.microsoft.com/office/drawing/2014/main" val="20003"/>
                    </a:ext>
                  </a:extLst>
                </a:gridCol>
              </a:tblGrid>
              <a:tr h="258928">
                <a:tc rowSpan="2">
                  <a:txBody>
                    <a:bodyPr/>
                    <a:lstStyle/>
                    <a:p>
                      <a:pPr algn="l"/>
                      <a:r>
                        <a:rPr lang="es-ES" sz="1600" b="1" dirty="0">
                          <a:latin typeface="Century Gothic" panose="020B0502020202020204" pitchFamily="34" charset="0"/>
                        </a:rPr>
                        <a:t>Plan de Acción </a:t>
                      </a:r>
                      <a:endParaRPr lang="es-CO" sz="1600" b="1" dirty="0">
                        <a:latin typeface="Century Gothic" panose="020B0502020202020204" pitchFamily="34" charset="0"/>
                      </a:endParaRPr>
                    </a:p>
                  </a:txBody>
                  <a:tcPr anchor="ctr"/>
                </a:tc>
                <a:tc>
                  <a:txBody>
                    <a:bodyPr/>
                    <a:lstStyle/>
                    <a:p>
                      <a:pPr algn="ctr"/>
                      <a:r>
                        <a:rPr lang="es-ES" sz="1600" b="1">
                          <a:latin typeface="Century Gothic" panose="020B0502020202020204" pitchFamily="34" charset="0"/>
                        </a:rPr>
                        <a:t>Programado</a:t>
                      </a:r>
                      <a:r>
                        <a:rPr lang="es-ES" sz="1600" b="1" baseline="0">
                          <a:latin typeface="Century Gothic" panose="020B0502020202020204" pitchFamily="34" charset="0"/>
                        </a:rPr>
                        <a:t> </a:t>
                      </a:r>
                      <a:endParaRPr lang="es-CO" sz="1600" b="1">
                        <a:latin typeface="Century Gothic" panose="020B0502020202020204" pitchFamily="34" charset="0"/>
                      </a:endParaRPr>
                    </a:p>
                  </a:txBody>
                  <a:tcPr/>
                </a:tc>
                <a:tc>
                  <a:txBody>
                    <a:bodyPr/>
                    <a:lstStyle/>
                    <a:p>
                      <a:pPr algn="ctr"/>
                      <a:r>
                        <a:rPr lang="es-ES" sz="1600" b="1">
                          <a:latin typeface="Century Gothic" panose="020B0502020202020204" pitchFamily="34" charset="0"/>
                        </a:rPr>
                        <a:t>Ejecutado </a:t>
                      </a:r>
                      <a:endParaRPr lang="es-CO" sz="1600" b="1">
                        <a:latin typeface="Century Gothic" panose="020B0502020202020204" pitchFamily="34" charset="0"/>
                      </a:endParaRPr>
                    </a:p>
                  </a:txBody>
                  <a:tcPr/>
                </a:tc>
                <a:tc rowSpan="2">
                  <a:txBody>
                    <a:bodyPr/>
                    <a:lstStyle/>
                    <a:p>
                      <a:pPr algn="ctr"/>
                      <a:endParaRPr lang="es-CO"/>
                    </a:p>
                  </a:txBody>
                  <a:tcPr/>
                </a:tc>
                <a:extLst>
                  <a:ext uri="{0D108BD9-81ED-4DB2-BD59-A6C34878D82A}">
                    <a16:rowId xmlns:a16="http://schemas.microsoft.com/office/drawing/2014/main" val="10000"/>
                  </a:ext>
                </a:extLst>
              </a:tr>
              <a:tr h="234362">
                <a:tc vMerge="1">
                  <a:txBody>
                    <a:bodyPr/>
                    <a:lstStyle/>
                    <a:p>
                      <a:endParaRPr lang="es-CO"/>
                    </a:p>
                  </a:txBody>
                  <a:tcPr/>
                </a:tc>
                <a:tc>
                  <a:txBody>
                    <a:bodyPr/>
                    <a:lstStyle/>
                    <a:p>
                      <a:pPr algn="ctr" fontAlgn="ctr"/>
                      <a:r>
                        <a:rPr lang="es-CO" sz="1600" u="none" strike="noStrike" dirty="0">
                          <a:effectLst/>
                          <a:latin typeface="Century Gothic" panose="020B0502020202020204" pitchFamily="34" charset="0"/>
                        </a:rPr>
                        <a:t>50,00%</a:t>
                      </a:r>
                      <a:endParaRPr lang="es-CO" sz="1600" b="0" i="0" u="none" strike="noStrike" dirty="0">
                        <a:solidFill>
                          <a:srgbClr val="000000"/>
                        </a:solidFill>
                        <a:effectLst/>
                        <a:latin typeface="Century Gothic" panose="020B0502020202020204" pitchFamily="34" charset="0"/>
                      </a:endParaRPr>
                    </a:p>
                  </a:txBody>
                  <a:tcPr marL="8738" marR="8738" marT="8738" marB="0" anchor="ctr">
                    <a:solidFill>
                      <a:schemeClr val="bg1"/>
                    </a:solidFill>
                  </a:tcPr>
                </a:tc>
                <a:tc>
                  <a:txBody>
                    <a:bodyPr/>
                    <a:lstStyle/>
                    <a:p>
                      <a:pPr algn="ctr" fontAlgn="ctr"/>
                      <a:r>
                        <a:rPr lang="es-CO" sz="1600" u="none" strike="noStrike" dirty="0">
                          <a:effectLst/>
                          <a:latin typeface="Century Gothic" panose="020B0502020202020204" pitchFamily="34" charset="0"/>
                        </a:rPr>
                        <a:t>30,00%</a:t>
                      </a:r>
                      <a:endParaRPr lang="es-CO" sz="1600" b="0" i="0" u="none" strike="noStrike" dirty="0">
                        <a:solidFill>
                          <a:srgbClr val="000000"/>
                        </a:solidFill>
                        <a:effectLst/>
                        <a:latin typeface="Century Gothic" panose="020B0502020202020204" pitchFamily="34" charset="0"/>
                      </a:endParaRPr>
                    </a:p>
                  </a:txBody>
                  <a:tcPr marL="8738" marR="8738" marT="8738" marB="0" anchor="ctr">
                    <a:solidFill>
                      <a:schemeClr val="bg1"/>
                    </a:solidFill>
                  </a:tcPr>
                </a:tc>
                <a:tc vMerge="1">
                  <a:txBody>
                    <a:bodyPr/>
                    <a:lstStyle/>
                    <a:p>
                      <a:endParaRPr lang="es-CO"/>
                    </a:p>
                  </a:txBody>
                  <a:tcPr/>
                </a:tc>
                <a:extLst>
                  <a:ext uri="{0D108BD9-81ED-4DB2-BD59-A6C34878D82A}">
                    <a16:rowId xmlns:a16="http://schemas.microsoft.com/office/drawing/2014/main" val="10001"/>
                  </a:ext>
                </a:extLst>
              </a:tr>
            </a:tbl>
          </a:graphicData>
        </a:graphic>
      </p:graphicFrame>
      <p:pic>
        <p:nvPicPr>
          <p:cNvPr id="15" name="Imagen 14"/>
          <p:cNvPicPr>
            <a:picLocks noChangeAspect="1"/>
          </p:cNvPicPr>
          <p:nvPr/>
        </p:nvPicPr>
        <p:blipFill>
          <a:blip r:embed="rId4"/>
          <a:stretch>
            <a:fillRect/>
          </a:stretch>
        </p:blipFill>
        <p:spPr>
          <a:xfrm>
            <a:off x="7071063" y="747725"/>
            <a:ext cx="585267" cy="609653"/>
          </a:xfrm>
          <a:prstGeom prst="rect">
            <a:avLst/>
          </a:prstGeom>
        </p:spPr>
      </p:pic>
      <p:graphicFrame>
        <p:nvGraphicFramePr>
          <p:cNvPr id="16" name="Gráfico 15"/>
          <p:cNvGraphicFramePr>
            <a:graphicFrameLocks/>
          </p:cNvGraphicFramePr>
          <p:nvPr>
            <p:extLst>
              <p:ext uri="{D42A27DB-BD31-4B8C-83A1-F6EECF244321}">
                <p14:modId xmlns:p14="http://schemas.microsoft.com/office/powerpoint/2010/main" val="1327954989"/>
              </p:ext>
            </p:extLst>
          </p:nvPr>
        </p:nvGraphicFramePr>
        <p:xfrm>
          <a:off x="544690" y="1455833"/>
          <a:ext cx="4136563"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7" name="Rectángulo 16"/>
          <p:cNvSpPr/>
          <p:nvPr/>
        </p:nvSpPr>
        <p:spPr>
          <a:xfrm>
            <a:off x="4128419" y="1689275"/>
            <a:ext cx="4894556" cy="2677656"/>
          </a:xfrm>
          <a:prstGeom prst="rect">
            <a:avLst/>
          </a:prstGeom>
        </p:spPr>
        <p:txBody>
          <a:bodyPr wrap="square">
            <a:spAutoFit/>
          </a:bodyPr>
          <a:lstStyle/>
          <a:p>
            <a:pPr algn="just" defTabSz="447675">
              <a:tabLst>
                <a:tab pos="1976438" algn="l"/>
              </a:tabLst>
            </a:pPr>
            <a:r>
              <a:rPr lang="es-ES" sz="1200" b="1" dirty="0">
                <a:solidFill>
                  <a:srgbClr val="000000"/>
                </a:solidFill>
                <a:latin typeface="Century Gothic" panose="020B0502020202020204" pitchFamily="34" charset="0"/>
                <a:cs typeface="Arial" panose="020B0604020202020204" pitchFamily="34" charset="0"/>
              </a:rPr>
              <a:t>GSIT-IND-001.</a:t>
            </a:r>
            <a:r>
              <a:rPr lang="es-ES" sz="1200" dirty="0">
                <a:solidFill>
                  <a:srgbClr val="000000"/>
                </a:solidFill>
                <a:latin typeface="Century Gothic" panose="020B0502020202020204" pitchFamily="34" charset="0"/>
                <a:cs typeface="Arial" panose="020B0604020202020204" pitchFamily="34" charset="0"/>
              </a:rPr>
              <a:t> Durante el primer trimestre del año la mesa de ayuda recibió 1206 tiquetes de los cuales el 77,45% (esto equivale a 934 tiquetes) fueron atendidos en los tiempos establecidos en los acuerdos de niveles de servicio.</a:t>
            </a:r>
          </a:p>
          <a:p>
            <a:pPr algn="just" defTabSz="447675">
              <a:tabLst>
                <a:tab pos="1976438" algn="l"/>
              </a:tabLst>
            </a:pPr>
            <a:r>
              <a:rPr lang="es-ES" sz="1200" dirty="0">
                <a:solidFill>
                  <a:srgbClr val="000000"/>
                </a:solidFill>
                <a:latin typeface="Century Gothic" panose="020B0502020202020204" pitchFamily="34" charset="0"/>
                <a:cs typeface="Arial" panose="020B0604020202020204" pitchFamily="34" charset="0"/>
              </a:rPr>
              <a:t/>
            </a:r>
            <a:br>
              <a:rPr lang="es-ES" sz="1200" dirty="0">
                <a:solidFill>
                  <a:srgbClr val="000000"/>
                </a:solidFill>
                <a:latin typeface="Century Gothic" panose="020B0502020202020204" pitchFamily="34" charset="0"/>
                <a:cs typeface="Arial" panose="020B0604020202020204" pitchFamily="34" charset="0"/>
              </a:rPr>
            </a:br>
            <a:r>
              <a:rPr lang="es-ES" sz="1200" dirty="0">
                <a:solidFill>
                  <a:srgbClr val="000000"/>
                </a:solidFill>
                <a:latin typeface="Century Gothic" panose="020B0502020202020204" pitchFamily="34" charset="0"/>
                <a:cs typeface="Arial" panose="020B0604020202020204" pitchFamily="34" charset="0"/>
              </a:rPr>
              <a:t>Analizando el 22,6% (esto equivale a 272 tiquetes) de los tiquetes atendidos fuera de los tiempos establecidos en ANS. Se determina que el Pareto de incumplimientos se encuentra de la siguiente manera: Aplicativo Orfeo con 28%*, Equipos de cómputo con 14%*, Correo electrónico 11</a:t>
            </a:r>
            <a:r>
              <a:rPr lang="es-ES" sz="1200" dirty="0">
                <a:latin typeface="Century Gothic" panose="020B0502020202020204" pitchFamily="34" charset="0"/>
                <a:cs typeface="Arial" panose="020B0604020202020204" pitchFamily="34" charset="0"/>
              </a:rPr>
              <a:t>%* </a:t>
            </a:r>
            <a:r>
              <a:rPr lang="es-ES" sz="1200" dirty="0">
                <a:solidFill>
                  <a:srgbClr val="000000"/>
                </a:solidFill>
                <a:latin typeface="Century Gothic" panose="020B0502020202020204" pitchFamily="34" charset="0"/>
                <a:cs typeface="Arial" panose="020B0604020202020204" pitchFamily="34" charset="0"/>
              </a:rPr>
              <a:t>e Impresoras y Scanner 10%.</a:t>
            </a:r>
            <a:br>
              <a:rPr lang="es-ES" sz="1200" dirty="0">
                <a:solidFill>
                  <a:srgbClr val="000000"/>
                </a:solidFill>
                <a:latin typeface="Century Gothic" panose="020B0502020202020204" pitchFamily="34" charset="0"/>
                <a:cs typeface="Arial" panose="020B0604020202020204" pitchFamily="34" charset="0"/>
              </a:rPr>
            </a:br>
            <a:r>
              <a:rPr lang="es-ES" sz="1200" dirty="0">
                <a:solidFill>
                  <a:srgbClr val="000000"/>
                </a:solidFill>
                <a:latin typeface="Century Gothic" panose="020B0502020202020204" pitchFamily="34" charset="0"/>
                <a:cs typeface="Arial" panose="020B0604020202020204" pitchFamily="34" charset="0"/>
              </a:rPr>
              <a:t/>
            </a:r>
            <a:br>
              <a:rPr lang="es-ES" sz="1200" dirty="0">
                <a:solidFill>
                  <a:srgbClr val="000000"/>
                </a:solidFill>
                <a:latin typeface="Century Gothic" panose="020B0502020202020204" pitchFamily="34" charset="0"/>
                <a:cs typeface="Arial" panose="020B0604020202020204" pitchFamily="34" charset="0"/>
              </a:rPr>
            </a:br>
            <a:r>
              <a:rPr lang="es-ES" sz="1200" dirty="0">
                <a:solidFill>
                  <a:srgbClr val="000000"/>
                </a:solidFill>
                <a:latin typeface="Century Gothic" panose="020B0502020202020204" pitchFamily="34" charset="0"/>
                <a:cs typeface="Arial" panose="020B0604020202020204" pitchFamily="34" charset="0"/>
              </a:rPr>
              <a:t>En importante resaltar que cada una de las mesa de ayuda fueron atendidas .</a:t>
            </a:r>
            <a:r>
              <a:rPr lang="es-ES" sz="1200" dirty="0">
                <a:latin typeface="Century Gothic" panose="020B0502020202020204" pitchFamily="34" charset="0"/>
                <a:cs typeface="Arial" panose="020B0604020202020204" pitchFamily="34" charset="0"/>
              </a:rPr>
              <a:t> </a:t>
            </a:r>
            <a:endParaRPr lang="es-CO" sz="1200" dirty="0">
              <a:latin typeface="Century Gothic" panose="020B0502020202020204" pitchFamily="34" charset="0"/>
              <a:cs typeface="Arial" panose="020B0604020202020204" pitchFamily="34" charset="0"/>
            </a:endParaRPr>
          </a:p>
        </p:txBody>
      </p:sp>
      <p:sp>
        <p:nvSpPr>
          <p:cNvPr id="18" name="CuadroTexto 17"/>
          <p:cNvSpPr txBox="1"/>
          <p:nvPr/>
        </p:nvSpPr>
        <p:spPr>
          <a:xfrm>
            <a:off x="128788" y="3895594"/>
            <a:ext cx="8894187" cy="2893100"/>
          </a:xfrm>
          <a:prstGeom prst="rect">
            <a:avLst/>
          </a:prstGeom>
          <a:noFill/>
        </p:spPr>
        <p:txBody>
          <a:bodyPr wrap="square" rtlCol="0">
            <a:spAutoFit/>
          </a:bodyPr>
          <a:lstStyle/>
          <a:p>
            <a:pPr algn="just"/>
            <a:r>
              <a:rPr lang="es-ES" sz="1400" b="1" dirty="0">
                <a:latin typeface="Century Gothic" panose="020B0502020202020204" pitchFamily="34" charset="0"/>
                <a:cs typeface="Arial" panose="020B0604020202020204" pitchFamily="34" charset="0"/>
              </a:rPr>
              <a:t>Observaciones </a:t>
            </a:r>
          </a:p>
          <a:p>
            <a:pPr algn="just"/>
            <a:endParaRPr lang="es-ES" sz="1400" dirty="0">
              <a:latin typeface="Century Gothic" panose="020B0502020202020204" pitchFamily="34" charset="0"/>
              <a:cs typeface="Arial" panose="020B0604020202020204" pitchFamily="34" charset="0"/>
            </a:endParaRPr>
          </a:p>
          <a:p>
            <a:pPr algn="just"/>
            <a:r>
              <a:rPr lang="es-ES" sz="1400" dirty="0">
                <a:latin typeface="Century Gothic"/>
                <a:cs typeface="Arial"/>
              </a:rPr>
              <a:t>El proceso no logro el nivel de ejecución programado para el primer trimestre de la vigencia, a la fecha del presente informe se encuentran en ejecución las </a:t>
            </a:r>
            <a:r>
              <a:rPr lang="es-ES" sz="1400">
                <a:latin typeface="Century Gothic"/>
                <a:cs typeface="Arial"/>
              </a:rPr>
              <a:t>actividades:</a:t>
            </a:r>
            <a:r>
              <a:rPr lang="es-ES" sz="1400" dirty="0">
                <a:latin typeface="Century Gothic"/>
                <a:cs typeface="Arial"/>
              </a:rPr>
              <a:t> </a:t>
            </a:r>
            <a:r>
              <a:rPr lang="es-ES" sz="1400">
                <a:latin typeface="Century Gothic"/>
                <a:cs typeface="Arial"/>
              </a:rPr>
              <a:t> “</a:t>
            </a:r>
            <a:r>
              <a:rPr lang="es-ES" sz="1400" i="1" dirty="0">
                <a:latin typeface="Century Gothic"/>
                <a:cs typeface="Arial"/>
              </a:rPr>
              <a:t>Seguimiento y control al soporte y mantenimiento a los servidores y plataforma Cloud de la Entidad</a:t>
            </a:r>
            <a:r>
              <a:rPr lang="es-ES" sz="1400" dirty="0">
                <a:latin typeface="Century Gothic"/>
                <a:cs typeface="Arial"/>
              </a:rPr>
              <a:t>” y “Seguimiento y control al soporte y mantenimiento a las redes y comunicaciones de la Entidad” las </a:t>
            </a:r>
            <a:r>
              <a:rPr lang="es-ES" sz="1400">
                <a:latin typeface="Century Gothic"/>
                <a:cs typeface="Arial"/>
              </a:rPr>
              <a:t>cuales tenía el </a:t>
            </a:r>
            <a:r>
              <a:rPr lang="es-ES" sz="1400" dirty="0">
                <a:latin typeface="Century Gothic"/>
                <a:cs typeface="Arial"/>
              </a:rPr>
              <a:t>día 31 de marzo </a:t>
            </a:r>
            <a:r>
              <a:rPr lang="es-ES" sz="1400">
                <a:latin typeface="Century Gothic"/>
                <a:cs typeface="Arial"/>
              </a:rPr>
              <a:t>como fecha límite</a:t>
            </a:r>
            <a:r>
              <a:rPr lang="es-ES" sz="1400">
                <a:latin typeface="Century Gothic" panose="020B0502020202020204" pitchFamily="34" charset="0"/>
                <a:cs typeface="Arial" panose="020B0604020202020204" pitchFamily="34" charset="0"/>
              </a:rPr>
              <a:t>  </a:t>
            </a:r>
            <a:r>
              <a:rPr lang="es-ES" sz="1400" dirty="0">
                <a:latin typeface="Century Gothic"/>
                <a:cs typeface="Arial"/>
              </a:rPr>
              <a:t>para terminación; es importante tener en cuenta que esta actividad no fue reprogramada dentro de las fechas establecidas para tal fin.</a:t>
            </a:r>
            <a:endParaRPr lang="es-ES" sz="1400" dirty="0">
              <a:latin typeface="Century Gothic" panose="020B0502020202020204" pitchFamily="34" charset="0"/>
              <a:cs typeface="Arial" panose="020B0604020202020204" pitchFamily="34" charset="0"/>
            </a:endParaRPr>
          </a:p>
          <a:p>
            <a:pPr algn="just"/>
            <a:endParaRPr lang="es-ES" sz="1400" dirty="0">
              <a:latin typeface="Century Gothic" panose="020B0502020202020204" pitchFamily="34" charset="0"/>
              <a:cs typeface="Arial" panose="020B0604020202020204" pitchFamily="34" charset="0"/>
            </a:endParaRPr>
          </a:p>
          <a:p>
            <a:pPr algn="just"/>
            <a:r>
              <a:rPr lang="es-ES" sz="1400" dirty="0">
                <a:latin typeface="Century Gothic"/>
                <a:cs typeface="Arial"/>
              </a:rPr>
              <a:t>El indicador </a:t>
            </a:r>
            <a:r>
              <a:rPr lang="es-ES" sz="1400" b="1" dirty="0">
                <a:solidFill>
                  <a:srgbClr val="000000"/>
                </a:solidFill>
                <a:latin typeface="Century Gothic"/>
                <a:cs typeface="Arial"/>
              </a:rPr>
              <a:t>GSIT-IND-001. </a:t>
            </a:r>
            <a:r>
              <a:rPr lang="es-ES" sz="1400" dirty="0">
                <a:solidFill>
                  <a:srgbClr val="000000"/>
                </a:solidFill>
                <a:latin typeface="Century Gothic"/>
                <a:cs typeface="Arial"/>
              </a:rPr>
              <a:t>tiene por meta alcanzar como mínimo un 60% de cumplimiento en la atención de los requerimientos e incidencias reportados a través de mesa de ayuda, al observar el resultado del indicador se evidencia que sobrepasó la meta definida, </a:t>
            </a:r>
            <a:r>
              <a:rPr lang="es-ES" sz="1400">
                <a:solidFill>
                  <a:srgbClr val="000000"/>
                </a:solidFill>
                <a:latin typeface="Century Gothic"/>
                <a:cs typeface="Arial"/>
              </a:rPr>
              <a:t>no obstante</a:t>
            </a:r>
            <a:r>
              <a:rPr lang="es-ES" sz="1400" dirty="0">
                <a:solidFill>
                  <a:srgbClr val="000000"/>
                </a:solidFill>
                <a:latin typeface="Century Gothic"/>
                <a:cs typeface="Arial"/>
              </a:rPr>
              <a:t>,</a:t>
            </a:r>
            <a:r>
              <a:rPr lang="es-ES" sz="1400">
                <a:solidFill>
                  <a:srgbClr val="000000"/>
                </a:solidFill>
                <a:latin typeface="Century Gothic" panose="020B0502020202020204" pitchFamily="34" charset="0"/>
                <a:cs typeface="Arial" panose="020B0604020202020204" pitchFamily="34" charset="0"/>
              </a:rPr>
              <a:t> </a:t>
            </a:r>
            <a:r>
              <a:rPr lang="es-ES" sz="1400" dirty="0">
                <a:solidFill>
                  <a:srgbClr val="000000"/>
                </a:solidFill>
                <a:latin typeface="Century Gothic"/>
                <a:cs typeface="Arial"/>
              </a:rPr>
              <a:t>surge como recomendación revisar la meta establecida dada la importancia del objetivo del proceso.</a:t>
            </a:r>
            <a:endParaRPr lang="es-CO" sz="1400" dirty="0">
              <a:latin typeface="Century Gothic" panose="020B0502020202020204" pitchFamily="34" charset="0"/>
              <a:cs typeface="Arial" panose="020B0604020202020204" pitchFamily="34" charset="0"/>
            </a:endParaRPr>
          </a:p>
        </p:txBody>
      </p:sp>
      <p:pic>
        <p:nvPicPr>
          <p:cNvPr id="5" name="Imagen 4"/>
          <p:cNvPicPr>
            <a:picLocks noChangeAspect="1"/>
          </p:cNvPicPr>
          <p:nvPr/>
        </p:nvPicPr>
        <p:blipFill>
          <a:blip r:embed="rId6"/>
          <a:stretch>
            <a:fillRect/>
          </a:stretch>
        </p:blipFill>
        <p:spPr>
          <a:xfrm>
            <a:off x="0" y="2129144"/>
            <a:ext cx="634039" cy="695004"/>
          </a:xfrm>
          <a:prstGeom prst="rect">
            <a:avLst/>
          </a:prstGeom>
        </p:spPr>
      </p:pic>
      <p:sp>
        <p:nvSpPr>
          <p:cNvPr id="2" name="CuadroTexto 1"/>
          <p:cNvSpPr txBox="1"/>
          <p:nvPr/>
        </p:nvSpPr>
        <p:spPr>
          <a:xfrm>
            <a:off x="128788" y="1432484"/>
            <a:ext cx="2642987" cy="338554"/>
          </a:xfrm>
          <a:prstGeom prst="rect">
            <a:avLst/>
          </a:prstGeom>
          <a:noFill/>
        </p:spPr>
        <p:txBody>
          <a:bodyPr wrap="square" rtlCol="0">
            <a:spAutoFit/>
          </a:bodyPr>
          <a:lstStyle/>
          <a:p>
            <a:r>
              <a:rPr lang="es-ES" sz="1600" b="1" dirty="0">
                <a:latin typeface="Century Gothic" panose="020B0502020202020204" pitchFamily="34" charset="0"/>
              </a:rPr>
              <a:t>Indicadores de gestión </a:t>
            </a:r>
            <a:endParaRPr lang="es-CO" sz="1600" b="1" dirty="0">
              <a:latin typeface="Century Gothic" panose="020B0502020202020204" pitchFamily="34" charset="0"/>
            </a:endParaRPr>
          </a:p>
        </p:txBody>
      </p:sp>
      <p:sp>
        <p:nvSpPr>
          <p:cNvPr id="4" name="CuadroTexto 3"/>
          <p:cNvSpPr txBox="1"/>
          <p:nvPr/>
        </p:nvSpPr>
        <p:spPr>
          <a:xfrm>
            <a:off x="4210661" y="1352100"/>
            <a:ext cx="3384368" cy="338554"/>
          </a:xfrm>
          <a:prstGeom prst="rect">
            <a:avLst/>
          </a:prstGeom>
          <a:noFill/>
        </p:spPr>
        <p:txBody>
          <a:bodyPr wrap="square" rtlCol="0">
            <a:spAutoFit/>
          </a:bodyPr>
          <a:lstStyle/>
          <a:p>
            <a:r>
              <a:rPr lang="es-ES" sz="1600" b="1" dirty="0">
                <a:latin typeface="Century Gothic" panose="020B0502020202020204" pitchFamily="34" charset="0"/>
              </a:rPr>
              <a:t>Análisis Cualitativo</a:t>
            </a:r>
            <a:r>
              <a:rPr lang="es-ES" sz="1600" dirty="0">
                <a:latin typeface="Century Gothic" panose="020B0502020202020204" pitchFamily="34" charset="0"/>
              </a:rPr>
              <a:t> </a:t>
            </a:r>
            <a:endParaRPr lang="es-CO" sz="1600" dirty="0">
              <a:latin typeface="Century Gothic" panose="020B0502020202020204" pitchFamily="34" charset="0"/>
            </a:endParaRPr>
          </a:p>
        </p:txBody>
      </p:sp>
    </p:spTree>
    <p:extLst>
      <p:ext uri="{BB962C8B-B14F-4D97-AF65-F5344CB8AC3E}">
        <p14:creationId xmlns:p14="http://schemas.microsoft.com/office/powerpoint/2010/main" val="478536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a:blip r:embed="rId2"/>
          <a:stretch>
            <a:fillRect/>
          </a:stretch>
        </p:blipFill>
        <p:spPr>
          <a:xfrm>
            <a:off x="7803127" y="19332"/>
            <a:ext cx="1303483" cy="676878"/>
          </a:xfrm>
          <a:prstGeom prst="rect">
            <a:avLst/>
          </a:prstGeom>
        </p:spPr>
      </p:pic>
      <p:sp>
        <p:nvSpPr>
          <p:cNvPr id="11" name="CuadroTexto 10">
            <a:extLst>
              <a:ext uri="{FF2B5EF4-FFF2-40B4-BE49-F238E27FC236}">
                <a16:creationId xmlns:a16="http://schemas.microsoft.com/office/drawing/2014/main" id="{B76BE0B8-33F9-41BA-9048-856015437137}"/>
              </a:ext>
            </a:extLst>
          </p:cNvPr>
          <p:cNvSpPr txBox="1"/>
          <p:nvPr/>
        </p:nvSpPr>
        <p:spPr>
          <a:xfrm>
            <a:off x="189789" y="234545"/>
            <a:ext cx="7454024" cy="461665"/>
          </a:xfrm>
          <a:prstGeom prst="rect">
            <a:avLst/>
          </a:prstGeom>
          <a:solidFill>
            <a:srgbClr val="DA0F2B"/>
          </a:solidFill>
        </p:spPr>
        <p:txBody>
          <a:bodyPr wrap="square" rtlCol="0">
            <a:spAutoFit/>
          </a:bodyPr>
          <a:lstStyle/>
          <a:p>
            <a:r>
              <a:rPr lang="es-CO" sz="2400" b="1" dirty="0">
                <a:solidFill>
                  <a:srgbClr val="FFCC00"/>
                </a:solidFill>
              </a:rPr>
              <a:t>Metodología  </a:t>
            </a:r>
          </a:p>
        </p:txBody>
      </p:sp>
      <p:sp>
        <p:nvSpPr>
          <p:cNvPr id="3" name="Rectángulo 2"/>
          <p:cNvSpPr/>
          <p:nvPr/>
        </p:nvSpPr>
        <p:spPr>
          <a:xfrm>
            <a:off x="189789" y="927043"/>
            <a:ext cx="8529638" cy="2031325"/>
          </a:xfrm>
          <a:prstGeom prst="rect">
            <a:avLst/>
          </a:prstGeom>
        </p:spPr>
        <p:txBody>
          <a:bodyPr wrap="square">
            <a:spAutoFit/>
          </a:bodyPr>
          <a:lstStyle/>
          <a:p>
            <a:pPr algn="just"/>
            <a:r>
              <a:rPr lang="es-ES" dirty="0">
                <a:latin typeface="Century Gothic"/>
              </a:rPr>
              <a:t>El seguimiento a la gestión de la entidad se realiza a través del monitoreo de metas programadas y se mide por medio de los indicadores y los planes de acción que se reportan trimestralmente por </a:t>
            </a:r>
            <a:r>
              <a:rPr lang="es-ES">
                <a:latin typeface="Century Gothic"/>
              </a:rPr>
              <a:t>parte de</a:t>
            </a:r>
            <a:r>
              <a:rPr lang="es-ES" dirty="0">
                <a:latin typeface="Century Gothic"/>
              </a:rPr>
              <a:t> </a:t>
            </a:r>
            <a:r>
              <a:rPr lang="es-ES">
                <a:latin typeface="Century Gothic" panose="020B0502020202020204" pitchFamily="34" charset="0"/>
              </a:rPr>
              <a:t> </a:t>
            </a:r>
            <a:r>
              <a:rPr lang="es-ES">
                <a:latin typeface="Century Gothic"/>
              </a:rPr>
              <a:t>los procesos que </a:t>
            </a:r>
            <a:r>
              <a:rPr lang="es-ES" dirty="0">
                <a:latin typeface="Century Gothic"/>
              </a:rPr>
              <a:t>desarrollan las actividades que se adelantan </a:t>
            </a:r>
            <a:r>
              <a:rPr lang="es-ES">
                <a:latin typeface="Century Gothic"/>
              </a:rPr>
              <a:t>en la Entidad</a:t>
            </a:r>
            <a:r>
              <a:rPr lang="es-ES" dirty="0">
                <a:latin typeface="Century Gothic"/>
              </a:rPr>
              <a:t>, dicha información permite determinar el porcentaje de avance o resultado acumulado correspondiente con respecto al total de la programación para vigencia establecida por los responsables.</a:t>
            </a:r>
            <a:endParaRPr lang="es-ES" dirty="0">
              <a:solidFill>
                <a:srgbClr val="000000"/>
              </a:solidFill>
              <a:latin typeface="Century Gothic" panose="020B0502020202020204" pitchFamily="34" charset="0"/>
            </a:endParaRPr>
          </a:p>
        </p:txBody>
      </p:sp>
      <p:sp>
        <p:nvSpPr>
          <p:cNvPr id="12" name="CuadroTexto 11">
            <a:extLst>
              <a:ext uri="{FF2B5EF4-FFF2-40B4-BE49-F238E27FC236}">
                <a16:creationId xmlns:a16="http://schemas.microsoft.com/office/drawing/2014/main" id="{B76BE0B8-33F9-41BA-9048-856015437137}"/>
              </a:ext>
            </a:extLst>
          </p:cNvPr>
          <p:cNvSpPr txBox="1"/>
          <p:nvPr/>
        </p:nvSpPr>
        <p:spPr>
          <a:xfrm>
            <a:off x="189789" y="3213922"/>
            <a:ext cx="7454024" cy="461665"/>
          </a:xfrm>
          <a:prstGeom prst="rect">
            <a:avLst/>
          </a:prstGeom>
          <a:solidFill>
            <a:srgbClr val="DA0F2B"/>
          </a:solidFill>
        </p:spPr>
        <p:txBody>
          <a:bodyPr wrap="square" rtlCol="0">
            <a:spAutoFit/>
          </a:bodyPr>
          <a:lstStyle/>
          <a:p>
            <a:r>
              <a:rPr lang="es-ES" sz="2400" b="1" dirty="0">
                <a:solidFill>
                  <a:srgbClr val="FFCC00"/>
                </a:solidFill>
              </a:rPr>
              <a:t>Fuente de Información de Datos</a:t>
            </a:r>
            <a:endParaRPr lang="es-CO" sz="2400" b="1" dirty="0">
              <a:solidFill>
                <a:srgbClr val="FFCC00"/>
              </a:solidFill>
            </a:endParaRPr>
          </a:p>
        </p:txBody>
      </p:sp>
      <p:sp>
        <p:nvSpPr>
          <p:cNvPr id="4" name="CuadroTexto 3"/>
          <p:cNvSpPr txBox="1"/>
          <p:nvPr/>
        </p:nvSpPr>
        <p:spPr>
          <a:xfrm>
            <a:off x="189789" y="3444755"/>
            <a:ext cx="8529638" cy="3416320"/>
          </a:xfrm>
          <a:prstGeom prst="rect">
            <a:avLst/>
          </a:prstGeom>
          <a:noFill/>
        </p:spPr>
        <p:txBody>
          <a:bodyPr wrap="square" rtlCol="0">
            <a:spAutoFit/>
          </a:bodyPr>
          <a:lstStyle/>
          <a:p>
            <a:endParaRPr lang="es-CO" dirty="0"/>
          </a:p>
          <a:p>
            <a:pPr algn="just"/>
            <a:r>
              <a:rPr lang="es-ES" dirty="0">
                <a:solidFill>
                  <a:srgbClr val="000000"/>
                </a:solidFill>
                <a:latin typeface="Century Gothic"/>
              </a:rPr>
              <a:t>La información base para el presente documento, se obtuvo de los reportes realizados por </a:t>
            </a:r>
            <a:r>
              <a:rPr lang="es-ES">
                <a:solidFill>
                  <a:srgbClr val="000000"/>
                </a:solidFill>
                <a:latin typeface="Century Gothic"/>
              </a:rPr>
              <a:t>cada uno de </a:t>
            </a:r>
            <a:r>
              <a:rPr lang="es-ES" dirty="0">
                <a:solidFill>
                  <a:srgbClr val="000000"/>
                </a:solidFill>
                <a:latin typeface="Century Gothic"/>
              </a:rPr>
              <a:t>los</a:t>
            </a:r>
            <a:r>
              <a:rPr lang="es-ES">
                <a:solidFill>
                  <a:srgbClr val="000000"/>
                </a:solidFill>
                <a:latin typeface="Century Gothic"/>
              </a:rPr>
              <a:t> procesos encargadas</a:t>
            </a:r>
            <a:r>
              <a:rPr lang="es-ES" dirty="0">
                <a:solidFill>
                  <a:srgbClr val="000000"/>
                </a:solidFill>
                <a:latin typeface="Century Gothic"/>
              </a:rPr>
              <a:t>, en las hojas de vida de los indicadores de gestión y por lo reportado en la herramienta para formulación , reporte y seguimiento de los planes de acción.</a:t>
            </a:r>
            <a:endParaRPr lang="es-ES" dirty="0">
              <a:solidFill>
                <a:srgbClr val="000000"/>
              </a:solidFill>
              <a:latin typeface="Century Gothic" panose="020B0502020202020204" pitchFamily="34" charset="0"/>
            </a:endParaRPr>
          </a:p>
          <a:p>
            <a:pPr algn="just"/>
            <a:endParaRPr lang="es-ES" dirty="0">
              <a:solidFill>
                <a:srgbClr val="000000"/>
              </a:solidFill>
              <a:latin typeface="Century Gothic" panose="020B0502020202020204" pitchFamily="34" charset="0"/>
            </a:endParaRPr>
          </a:p>
          <a:p>
            <a:r>
              <a:rPr lang="es-ES" dirty="0">
                <a:solidFill>
                  <a:srgbClr val="000000"/>
                </a:solidFill>
                <a:latin typeface="Century Gothic"/>
              </a:rPr>
              <a:t>En este </a:t>
            </a:r>
            <a:r>
              <a:rPr lang="es-ES">
                <a:solidFill>
                  <a:srgbClr val="000000"/>
                </a:solidFill>
                <a:latin typeface="Century Gothic"/>
              </a:rPr>
              <a:t>informe </a:t>
            </a:r>
            <a:r>
              <a:rPr lang="es-ES" dirty="0">
                <a:solidFill>
                  <a:srgbClr val="000000"/>
                </a:solidFill>
                <a:latin typeface="Century Gothic"/>
              </a:rPr>
              <a:t>se</a:t>
            </a:r>
            <a:r>
              <a:rPr lang="es-ES">
                <a:solidFill>
                  <a:srgbClr val="000000"/>
                </a:solidFill>
                <a:latin typeface="Century Gothic"/>
              </a:rPr>
              <a:t> presenta: </a:t>
            </a:r>
            <a:endParaRPr lang="es-ES" dirty="0">
              <a:solidFill>
                <a:srgbClr val="000000"/>
              </a:solidFill>
              <a:latin typeface="Century Gothic" panose="020B0502020202020204" pitchFamily="34" charset="0"/>
            </a:endParaRPr>
          </a:p>
          <a:p>
            <a:r>
              <a:rPr lang="es-CO" dirty="0">
                <a:solidFill>
                  <a:srgbClr val="000000"/>
                </a:solidFill>
                <a:latin typeface="Century Gothic" panose="020B0502020202020204" pitchFamily="34" charset="0"/>
              </a:rPr>
              <a:t>1. Resultados Objetivos institucionales 2020</a:t>
            </a:r>
          </a:p>
          <a:p>
            <a:r>
              <a:rPr lang="es-CO" dirty="0">
                <a:solidFill>
                  <a:srgbClr val="000000"/>
                </a:solidFill>
                <a:latin typeface="Century Gothic" panose="020B0502020202020204" pitchFamily="34" charset="0"/>
              </a:rPr>
              <a:t>2. </a:t>
            </a:r>
            <a:r>
              <a:rPr lang="es-ES" dirty="0">
                <a:solidFill>
                  <a:srgbClr val="000000"/>
                </a:solidFill>
                <a:latin typeface="Century Gothic" panose="020B0502020202020204" pitchFamily="34" charset="0"/>
              </a:rPr>
              <a:t>Resultados Plan de acción 2020</a:t>
            </a:r>
          </a:p>
          <a:p>
            <a:r>
              <a:rPr lang="es-CO" dirty="0">
                <a:solidFill>
                  <a:srgbClr val="000000"/>
                </a:solidFill>
                <a:latin typeface="Century Gothic" panose="020B0502020202020204" pitchFamily="34" charset="0"/>
              </a:rPr>
              <a:t>3. Indicadores de gestión 2020 </a:t>
            </a:r>
          </a:p>
          <a:p>
            <a:r>
              <a:rPr lang="es-ES" dirty="0">
                <a:solidFill>
                  <a:srgbClr val="000000"/>
                </a:solidFill>
                <a:latin typeface="Century Gothic" panose="020B0502020202020204" pitchFamily="34" charset="0"/>
              </a:rPr>
              <a:t>4. Resultado </a:t>
            </a:r>
            <a:r>
              <a:rPr lang="es-CO" dirty="0">
                <a:solidFill>
                  <a:srgbClr val="000000"/>
                </a:solidFill>
                <a:latin typeface="Century Gothic" panose="020B0502020202020204" pitchFamily="34" charset="0"/>
              </a:rPr>
              <a:t>Indicadores de gestión 1er trimestre 2020</a:t>
            </a:r>
          </a:p>
          <a:p>
            <a:r>
              <a:rPr lang="es-CO" dirty="0">
                <a:solidFill>
                  <a:srgbClr val="000000"/>
                </a:solidFill>
                <a:latin typeface="Century Gothic"/>
              </a:rPr>
              <a:t>5</a:t>
            </a:r>
            <a:r>
              <a:rPr lang="es-CO">
                <a:solidFill>
                  <a:srgbClr val="000000"/>
                </a:solidFill>
                <a:latin typeface="Century Gothic"/>
              </a:rPr>
              <a:t>. Reporte de Indicadores y Plan de Acción 1 Trimestre</a:t>
            </a:r>
            <a:endParaRPr lang="es-CO"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2238592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7839343" y="0"/>
            <a:ext cx="1304657" cy="682811"/>
          </a:xfrm>
          <a:prstGeom prst="rect">
            <a:avLst/>
          </a:prstGeom>
        </p:spPr>
      </p:pic>
      <p:sp>
        <p:nvSpPr>
          <p:cNvPr id="13" name="CuadroTexto 12">
            <a:extLst>
              <a:ext uri="{FF2B5EF4-FFF2-40B4-BE49-F238E27FC236}">
                <a16:creationId xmlns:a16="http://schemas.microsoft.com/office/drawing/2014/main" id="{D89C61BD-7042-43C4-915B-B8DFA1163A90}"/>
              </a:ext>
            </a:extLst>
          </p:cNvPr>
          <p:cNvSpPr txBox="1"/>
          <p:nvPr/>
        </p:nvSpPr>
        <p:spPr>
          <a:xfrm>
            <a:off x="128790" y="166485"/>
            <a:ext cx="7655764" cy="461665"/>
          </a:xfrm>
          <a:prstGeom prst="rect">
            <a:avLst/>
          </a:prstGeom>
          <a:solidFill>
            <a:srgbClr val="DA0F2B"/>
          </a:solidFill>
        </p:spPr>
        <p:txBody>
          <a:bodyPr wrap="square" rtlCol="0">
            <a:spAutoFit/>
          </a:bodyPr>
          <a:lstStyle/>
          <a:p>
            <a:pPr algn="ctr"/>
            <a:r>
              <a:rPr lang="es-ES" sz="2400" b="1" dirty="0">
                <a:solidFill>
                  <a:srgbClr val="FFCC00"/>
                </a:solidFill>
              </a:rPr>
              <a:t>Gestión de Recursos Físicos </a:t>
            </a:r>
            <a:endParaRPr lang="es-CO" sz="2400" b="1" dirty="0">
              <a:solidFill>
                <a:srgbClr val="FFCC00"/>
              </a:solidFill>
            </a:endParaRPr>
          </a:p>
        </p:txBody>
      </p:sp>
      <p:graphicFrame>
        <p:nvGraphicFramePr>
          <p:cNvPr id="14" name="Tabla 13"/>
          <p:cNvGraphicFramePr>
            <a:graphicFrameLocks noGrp="1"/>
          </p:cNvGraphicFramePr>
          <p:nvPr>
            <p:extLst>
              <p:ext uri="{D42A27DB-BD31-4B8C-83A1-F6EECF244321}">
                <p14:modId xmlns:p14="http://schemas.microsoft.com/office/powerpoint/2010/main" val="4224909999"/>
              </p:ext>
            </p:extLst>
          </p:nvPr>
        </p:nvGraphicFramePr>
        <p:xfrm>
          <a:off x="1224629" y="747725"/>
          <a:ext cx="6559924" cy="58785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1665027">
                  <a:extLst>
                    <a:ext uri="{9D8B030D-6E8A-4147-A177-3AD203B41FA5}">
                      <a16:colId xmlns:a16="http://schemas.microsoft.com/office/drawing/2014/main" val="20001"/>
                    </a:ext>
                  </a:extLst>
                </a:gridCol>
                <a:gridCol w="1255594">
                  <a:extLst>
                    <a:ext uri="{9D8B030D-6E8A-4147-A177-3AD203B41FA5}">
                      <a16:colId xmlns:a16="http://schemas.microsoft.com/office/drawing/2014/main" val="20002"/>
                    </a:ext>
                  </a:extLst>
                </a:gridCol>
                <a:gridCol w="896103">
                  <a:extLst>
                    <a:ext uri="{9D8B030D-6E8A-4147-A177-3AD203B41FA5}">
                      <a16:colId xmlns:a16="http://schemas.microsoft.com/office/drawing/2014/main" val="20003"/>
                    </a:ext>
                  </a:extLst>
                </a:gridCol>
              </a:tblGrid>
              <a:tr h="258928">
                <a:tc rowSpan="2">
                  <a:txBody>
                    <a:bodyPr/>
                    <a:lstStyle/>
                    <a:p>
                      <a:pPr algn="l"/>
                      <a:r>
                        <a:rPr lang="es-ES" sz="1600" b="1" dirty="0">
                          <a:latin typeface="Century Gothic" panose="020B0502020202020204" pitchFamily="34" charset="0"/>
                        </a:rPr>
                        <a:t>Plan de Acción </a:t>
                      </a:r>
                      <a:endParaRPr lang="es-CO" sz="1600" b="1" dirty="0">
                        <a:latin typeface="Century Gothic" panose="020B0502020202020204" pitchFamily="34" charset="0"/>
                      </a:endParaRPr>
                    </a:p>
                  </a:txBody>
                  <a:tcPr anchor="ctr"/>
                </a:tc>
                <a:tc>
                  <a:txBody>
                    <a:bodyPr/>
                    <a:lstStyle/>
                    <a:p>
                      <a:pPr algn="ctr"/>
                      <a:r>
                        <a:rPr lang="es-ES" sz="1600" b="1">
                          <a:latin typeface="Century Gothic" panose="020B0502020202020204" pitchFamily="34" charset="0"/>
                        </a:rPr>
                        <a:t>Programado</a:t>
                      </a:r>
                      <a:r>
                        <a:rPr lang="es-ES" sz="1600" b="1" baseline="0">
                          <a:latin typeface="Century Gothic" panose="020B0502020202020204" pitchFamily="34" charset="0"/>
                        </a:rPr>
                        <a:t> </a:t>
                      </a:r>
                      <a:endParaRPr lang="es-CO" sz="1600" b="1">
                        <a:latin typeface="Century Gothic" panose="020B0502020202020204" pitchFamily="34" charset="0"/>
                      </a:endParaRPr>
                    </a:p>
                  </a:txBody>
                  <a:tcPr/>
                </a:tc>
                <a:tc>
                  <a:txBody>
                    <a:bodyPr/>
                    <a:lstStyle/>
                    <a:p>
                      <a:pPr algn="ctr"/>
                      <a:r>
                        <a:rPr lang="es-ES" sz="1600" b="1">
                          <a:latin typeface="Century Gothic" panose="020B0502020202020204" pitchFamily="34" charset="0"/>
                        </a:rPr>
                        <a:t>Ejecutado </a:t>
                      </a:r>
                      <a:endParaRPr lang="es-CO" sz="1600" b="1">
                        <a:latin typeface="Century Gothic" panose="020B0502020202020204" pitchFamily="34" charset="0"/>
                      </a:endParaRPr>
                    </a:p>
                  </a:txBody>
                  <a:tcPr/>
                </a:tc>
                <a:tc rowSpan="2">
                  <a:txBody>
                    <a:bodyPr/>
                    <a:lstStyle/>
                    <a:p>
                      <a:pPr algn="ctr"/>
                      <a:endParaRPr lang="es-CO" dirty="0"/>
                    </a:p>
                  </a:txBody>
                  <a:tcPr/>
                </a:tc>
                <a:extLst>
                  <a:ext uri="{0D108BD9-81ED-4DB2-BD59-A6C34878D82A}">
                    <a16:rowId xmlns:a16="http://schemas.microsoft.com/office/drawing/2014/main" val="10000"/>
                  </a:ext>
                </a:extLst>
              </a:tr>
              <a:tr h="234362">
                <a:tc vMerge="1">
                  <a:txBody>
                    <a:bodyPr/>
                    <a:lstStyle/>
                    <a:p>
                      <a:endParaRPr lang="es-CO"/>
                    </a:p>
                  </a:txBody>
                  <a:tcPr/>
                </a:tc>
                <a:tc>
                  <a:txBody>
                    <a:bodyPr/>
                    <a:lstStyle/>
                    <a:p>
                      <a:pPr algn="ctr" fontAlgn="ctr"/>
                      <a:r>
                        <a:rPr lang="es-CO" sz="1600" u="none" strike="noStrike" dirty="0">
                          <a:effectLst/>
                          <a:latin typeface="Century Gothic" panose="020B0502020202020204" pitchFamily="34" charset="0"/>
                        </a:rPr>
                        <a:t>9,00%</a:t>
                      </a:r>
                      <a:endParaRPr lang="es-CO" sz="1600" b="0" i="0" u="none" strike="noStrike" dirty="0">
                        <a:solidFill>
                          <a:srgbClr val="000000"/>
                        </a:solidFill>
                        <a:effectLst/>
                        <a:latin typeface="Century Gothic" panose="020B0502020202020204" pitchFamily="34" charset="0"/>
                      </a:endParaRPr>
                    </a:p>
                  </a:txBody>
                  <a:tcPr marL="8738" marR="8738" marT="8738" marB="0" anchor="ctr">
                    <a:solidFill>
                      <a:schemeClr val="bg1"/>
                    </a:solidFill>
                  </a:tcPr>
                </a:tc>
                <a:tc>
                  <a:txBody>
                    <a:bodyPr/>
                    <a:lstStyle/>
                    <a:p>
                      <a:pPr algn="ctr" fontAlgn="ctr"/>
                      <a:r>
                        <a:rPr lang="es-CO" sz="1600" u="none" strike="noStrike" dirty="0">
                          <a:effectLst/>
                          <a:latin typeface="Century Gothic" panose="020B0502020202020204" pitchFamily="34" charset="0"/>
                        </a:rPr>
                        <a:t>9,00%</a:t>
                      </a:r>
                      <a:endParaRPr lang="es-CO" sz="1600" b="0" i="0" u="none" strike="noStrike" dirty="0">
                        <a:solidFill>
                          <a:srgbClr val="000000"/>
                        </a:solidFill>
                        <a:effectLst/>
                        <a:latin typeface="Century Gothic" panose="020B0502020202020204" pitchFamily="34" charset="0"/>
                      </a:endParaRPr>
                    </a:p>
                  </a:txBody>
                  <a:tcPr marL="8738" marR="8738" marT="8738" marB="0" anchor="ctr">
                    <a:solidFill>
                      <a:schemeClr val="bg1"/>
                    </a:solidFill>
                  </a:tcPr>
                </a:tc>
                <a:tc vMerge="1">
                  <a:txBody>
                    <a:bodyPr/>
                    <a:lstStyle/>
                    <a:p>
                      <a:endParaRPr lang="es-CO"/>
                    </a:p>
                  </a:txBody>
                  <a:tcPr/>
                </a:tc>
                <a:extLst>
                  <a:ext uri="{0D108BD9-81ED-4DB2-BD59-A6C34878D82A}">
                    <a16:rowId xmlns:a16="http://schemas.microsoft.com/office/drawing/2014/main" val="10001"/>
                  </a:ext>
                </a:extLst>
              </a:tr>
            </a:tbl>
          </a:graphicData>
        </a:graphic>
      </p:graphicFrame>
      <p:graphicFrame>
        <p:nvGraphicFramePr>
          <p:cNvPr id="11" name="Gráfico 10"/>
          <p:cNvGraphicFramePr>
            <a:graphicFrameLocks/>
          </p:cNvGraphicFramePr>
          <p:nvPr>
            <p:extLst>
              <p:ext uri="{D42A27DB-BD31-4B8C-83A1-F6EECF244321}">
                <p14:modId xmlns:p14="http://schemas.microsoft.com/office/powerpoint/2010/main" val="3371059785"/>
              </p:ext>
            </p:extLst>
          </p:nvPr>
        </p:nvGraphicFramePr>
        <p:xfrm>
          <a:off x="634039" y="1438953"/>
          <a:ext cx="4572000" cy="2522731"/>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ángulo 5"/>
          <p:cNvSpPr/>
          <p:nvPr/>
        </p:nvSpPr>
        <p:spPr>
          <a:xfrm>
            <a:off x="5286057" y="1396543"/>
            <a:ext cx="3656237" cy="5170646"/>
          </a:xfrm>
          <a:prstGeom prst="rect">
            <a:avLst/>
          </a:prstGeom>
        </p:spPr>
        <p:txBody>
          <a:bodyPr wrap="square">
            <a:spAutoFit/>
          </a:bodyPr>
          <a:lstStyle/>
          <a:p>
            <a:pPr algn="just"/>
            <a:r>
              <a:rPr lang="es-ES" sz="1500" b="1" dirty="0">
                <a:solidFill>
                  <a:srgbClr val="000000"/>
                </a:solidFill>
                <a:latin typeface="Century Gothic" panose="020B0502020202020204" pitchFamily="34" charset="0"/>
              </a:rPr>
              <a:t>Evaluación Cualitativa </a:t>
            </a:r>
          </a:p>
          <a:p>
            <a:pPr algn="just"/>
            <a:endParaRPr lang="es-ES" sz="1500" b="1" dirty="0">
              <a:solidFill>
                <a:srgbClr val="000000"/>
              </a:solidFill>
              <a:latin typeface="Century Gothic" panose="020B0502020202020204" pitchFamily="34" charset="0"/>
            </a:endParaRPr>
          </a:p>
          <a:p>
            <a:pPr algn="just"/>
            <a:r>
              <a:rPr lang="es-ES" sz="1500" b="1" dirty="0">
                <a:solidFill>
                  <a:srgbClr val="000000"/>
                </a:solidFill>
                <a:latin typeface="Century Gothic" panose="020B0502020202020204" pitchFamily="34" charset="0"/>
              </a:rPr>
              <a:t>GREF-IND-001.</a:t>
            </a:r>
            <a:r>
              <a:rPr lang="es-ES" sz="1500" dirty="0">
                <a:solidFill>
                  <a:srgbClr val="000000"/>
                </a:solidFill>
                <a:latin typeface="Century Gothic" panose="020B0502020202020204" pitchFamily="34" charset="0"/>
              </a:rPr>
              <a:t> El proceso teniendo en cuenta la situación de contingencia que se vive actualmente en el país y la coyuntura por el período de contratación se presenta un avance de la medición del indicador, el cual será actualizado una vez se normalice la situación. En la medición presentada para los meses de enero y febrero se puede definir que el proceso atendió 265 solicitudes en las bodegas de la sede Operativa y de Producción, de las cuales sólo 5 de ellas sobrepasaron el tiempo de atención en dos días, por lo cual se establece que se cumple con la meta del indicador ya que el resultado del período en medición no sobrepasa el 5%. </a:t>
            </a:r>
            <a:endParaRPr lang="es-CO" sz="1500" dirty="0">
              <a:latin typeface="Century Gothic" panose="020B0502020202020204" pitchFamily="34" charset="0"/>
            </a:endParaRPr>
          </a:p>
        </p:txBody>
      </p:sp>
      <p:sp>
        <p:nvSpPr>
          <p:cNvPr id="7" name="CuadroTexto 6"/>
          <p:cNvSpPr txBox="1"/>
          <p:nvPr/>
        </p:nvSpPr>
        <p:spPr>
          <a:xfrm>
            <a:off x="128790" y="3468712"/>
            <a:ext cx="5157267" cy="3293209"/>
          </a:xfrm>
          <a:prstGeom prst="rect">
            <a:avLst/>
          </a:prstGeom>
          <a:noFill/>
        </p:spPr>
        <p:txBody>
          <a:bodyPr wrap="square" rtlCol="0">
            <a:spAutoFit/>
          </a:bodyPr>
          <a:lstStyle/>
          <a:p>
            <a:r>
              <a:rPr lang="es-ES" sz="1600" b="1" dirty="0">
                <a:latin typeface="Century Gothic" panose="020B0502020202020204" pitchFamily="34" charset="0"/>
                <a:cs typeface="Arial" panose="020B0604020202020204" pitchFamily="34" charset="0"/>
              </a:rPr>
              <a:t>Observación.</a:t>
            </a:r>
          </a:p>
          <a:p>
            <a:endParaRPr lang="es-ES" sz="1600" dirty="0">
              <a:latin typeface="Century Gothic" panose="020B0502020202020204" pitchFamily="34" charset="0"/>
              <a:cs typeface="Arial" panose="020B0604020202020204" pitchFamily="34" charset="0"/>
            </a:endParaRPr>
          </a:p>
          <a:p>
            <a:pPr algn="just"/>
            <a:r>
              <a:rPr lang="es-ES" sz="1600" dirty="0">
                <a:latin typeface="Century Gothic" panose="020B0502020202020204" pitchFamily="34" charset="0"/>
                <a:cs typeface="Arial" panose="020B0604020202020204" pitchFamily="34" charset="0"/>
              </a:rPr>
              <a:t>El proceso solo programo el 9% de sus actividades para el primer trimestre de la vigencia, se genera alerta de incumpliendo de las metas del plan como consecuencia de la emergencia económica y social que afecta el quehacer institucional.</a:t>
            </a:r>
          </a:p>
          <a:p>
            <a:pPr algn="just"/>
            <a:endParaRPr lang="es-ES" sz="1600" dirty="0">
              <a:latin typeface="Century Gothic" panose="020B0502020202020204" pitchFamily="34" charset="0"/>
              <a:cs typeface="Arial" panose="020B0604020202020204" pitchFamily="34" charset="0"/>
            </a:endParaRPr>
          </a:p>
          <a:p>
            <a:pPr algn="just"/>
            <a:r>
              <a:rPr lang="es-ES" sz="1600" dirty="0">
                <a:latin typeface="Century Gothic"/>
                <a:cs typeface="Arial"/>
              </a:rPr>
              <a:t>El proceso cumplió con la meta establecida en el indicador, de </a:t>
            </a:r>
            <a:r>
              <a:rPr lang="es-ES" sz="1600">
                <a:latin typeface="Century Gothic"/>
                <a:cs typeface="Arial"/>
              </a:rPr>
              <a:t>todas formas</a:t>
            </a:r>
            <a:r>
              <a:rPr lang="es-ES" sz="1600" dirty="0">
                <a:latin typeface="Century Gothic"/>
                <a:cs typeface="Arial"/>
              </a:rPr>
              <a:t>,</a:t>
            </a:r>
            <a:r>
              <a:rPr lang="es-ES" sz="1600">
                <a:latin typeface="Century Gothic" panose="020B0502020202020204" pitchFamily="34" charset="0"/>
                <a:cs typeface="Arial" panose="020B0604020202020204" pitchFamily="34" charset="0"/>
              </a:rPr>
              <a:t> </a:t>
            </a:r>
            <a:r>
              <a:rPr lang="es-ES" sz="1600" dirty="0">
                <a:latin typeface="Century Gothic"/>
                <a:cs typeface="Arial"/>
              </a:rPr>
              <a:t>es importarte llevar a cabo una evaluación de la pertinencia del indicador con respecto al objetivo </a:t>
            </a:r>
            <a:r>
              <a:rPr lang="es-ES" sz="1600">
                <a:latin typeface="Century Gothic"/>
                <a:cs typeface="Arial"/>
              </a:rPr>
              <a:t>del proceso </a:t>
            </a:r>
            <a:endParaRPr lang="es-CO" sz="1600" dirty="0">
              <a:latin typeface="Century Gothic" panose="020B0502020202020204" pitchFamily="34" charset="0"/>
              <a:cs typeface="Arial" panose="020B0604020202020204" pitchFamily="34" charset="0"/>
            </a:endParaRPr>
          </a:p>
        </p:txBody>
      </p:sp>
      <p:pic>
        <p:nvPicPr>
          <p:cNvPr id="8" name="Imagen 7"/>
          <p:cNvPicPr>
            <a:picLocks noChangeAspect="1"/>
          </p:cNvPicPr>
          <p:nvPr/>
        </p:nvPicPr>
        <p:blipFill>
          <a:blip r:embed="rId5"/>
          <a:stretch>
            <a:fillRect/>
          </a:stretch>
        </p:blipFill>
        <p:spPr>
          <a:xfrm>
            <a:off x="0" y="2233242"/>
            <a:ext cx="634039" cy="695004"/>
          </a:xfrm>
          <a:prstGeom prst="rect">
            <a:avLst/>
          </a:prstGeom>
        </p:spPr>
      </p:pic>
      <p:sp>
        <p:nvSpPr>
          <p:cNvPr id="4" name="CuadroTexto 3"/>
          <p:cNvSpPr txBox="1"/>
          <p:nvPr/>
        </p:nvSpPr>
        <p:spPr>
          <a:xfrm>
            <a:off x="128790" y="1369571"/>
            <a:ext cx="2494924" cy="338554"/>
          </a:xfrm>
          <a:prstGeom prst="rect">
            <a:avLst/>
          </a:prstGeom>
          <a:noFill/>
        </p:spPr>
        <p:txBody>
          <a:bodyPr wrap="square" rtlCol="0">
            <a:spAutoFit/>
          </a:bodyPr>
          <a:lstStyle/>
          <a:p>
            <a:r>
              <a:rPr lang="es-ES" sz="1600" b="1" dirty="0"/>
              <a:t>Indicadores de Gestión </a:t>
            </a:r>
            <a:endParaRPr lang="es-CO" sz="1600" b="1" dirty="0"/>
          </a:p>
        </p:txBody>
      </p:sp>
      <p:pic>
        <p:nvPicPr>
          <p:cNvPr id="5" name="Imagen 4"/>
          <p:cNvPicPr>
            <a:picLocks noChangeAspect="1"/>
          </p:cNvPicPr>
          <p:nvPr/>
        </p:nvPicPr>
        <p:blipFill>
          <a:blip r:embed="rId6"/>
          <a:stretch>
            <a:fillRect/>
          </a:stretch>
        </p:blipFill>
        <p:spPr>
          <a:xfrm>
            <a:off x="7114175" y="770155"/>
            <a:ext cx="531333" cy="582422"/>
          </a:xfrm>
          <a:prstGeom prst="rect">
            <a:avLst/>
          </a:prstGeom>
        </p:spPr>
      </p:pic>
    </p:spTree>
    <p:extLst>
      <p:ext uri="{BB962C8B-B14F-4D97-AF65-F5344CB8AC3E}">
        <p14:creationId xmlns:p14="http://schemas.microsoft.com/office/powerpoint/2010/main" val="866561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7839343" y="0"/>
            <a:ext cx="1304657" cy="682811"/>
          </a:xfrm>
          <a:prstGeom prst="rect">
            <a:avLst/>
          </a:prstGeom>
        </p:spPr>
      </p:pic>
      <p:sp>
        <p:nvSpPr>
          <p:cNvPr id="13" name="CuadroTexto 12">
            <a:extLst>
              <a:ext uri="{FF2B5EF4-FFF2-40B4-BE49-F238E27FC236}">
                <a16:creationId xmlns:a16="http://schemas.microsoft.com/office/drawing/2014/main" id="{D89C61BD-7042-43C4-915B-B8DFA1163A90}"/>
              </a:ext>
            </a:extLst>
          </p:cNvPr>
          <p:cNvSpPr txBox="1"/>
          <p:nvPr/>
        </p:nvSpPr>
        <p:spPr>
          <a:xfrm>
            <a:off x="128790" y="166485"/>
            <a:ext cx="7655764" cy="461665"/>
          </a:xfrm>
          <a:prstGeom prst="rect">
            <a:avLst/>
          </a:prstGeom>
          <a:solidFill>
            <a:srgbClr val="DA0F2B"/>
          </a:solidFill>
        </p:spPr>
        <p:txBody>
          <a:bodyPr wrap="square" rtlCol="0">
            <a:spAutoFit/>
          </a:bodyPr>
          <a:lstStyle/>
          <a:p>
            <a:pPr algn="ctr"/>
            <a:r>
              <a:rPr lang="es-ES" sz="2400" b="1" dirty="0">
                <a:solidFill>
                  <a:srgbClr val="FFCC00"/>
                </a:solidFill>
              </a:rPr>
              <a:t>Gestión Contractual</a:t>
            </a:r>
            <a:endParaRPr lang="es-CO" sz="2400" b="1" dirty="0">
              <a:solidFill>
                <a:srgbClr val="FFCC00"/>
              </a:solidFill>
            </a:endParaRPr>
          </a:p>
        </p:txBody>
      </p:sp>
      <p:graphicFrame>
        <p:nvGraphicFramePr>
          <p:cNvPr id="14" name="Tabla 13"/>
          <p:cNvGraphicFramePr>
            <a:graphicFrameLocks noGrp="1"/>
          </p:cNvGraphicFramePr>
          <p:nvPr>
            <p:extLst>
              <p:ext uri="{D42A27DB-BD31-4B8C-83A1-F6EECF244321}">
                <p14:modId xmlns:p14="http://schemas.microsoft.com/office/powerpoint/2010/main" val="1291536768"/>
              </p:ext>
            </p:extLst>
          </p:nvPr>
        </p:nvGraphicFramePr>
        <p:xfrm>
          <a:off x="1224629" y="747725"/>
          <a:ext cx="6559924" cy="58785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1665027">
                  <a:extLst>
                    <a:ext uri="{9D8B030D-6E8A-4147-A177-3AD203B41FA5}">
                      <a16:colId xmlns:a16="http://schemas.microsoft.com/office/drawing/2014/main" val="20001"/>
                    </a:ext>
                  </a:extLst>
                </a:gridCol>
                <a:gridCol w="1255594">
                  <a:extLst>
                    <a:ext uri="{9D8B030D-6E8A-4147-A177-3AD203B41FA5}">
                      <a16:colId xmlns:a16="http://schemas.microsoft.com/office/drawing/2014/main" val="20002"/>
                    </a:ext>
                  </a:extLst>
                </a:gridCol>
                <a:gridCol w="896103">
                  <a:extLst>
                    <a:ext uri="{9D8B030D-6E8A-4147-A177-3AD203B41FA5}">
                      <a16:colId xmlns:a16="http://schemas.microsoft.com/office/drawing/2014/main" val="20003"/>
                    </a:ext>
                  </a:extLst>
                </a:gridCol>
              </a:tblGrid>
              <a:tr h="258928">
                <a:tc rowSpan="2">
                  <a:txBody>
                    <a:bodyPr/>
                    <a:lstStyle/>
                    <a:p>
                      <a:pPr algn="l"/>
                      <a:r>
                        <a:rPr lang="es-ES" sz="1600" b="1" dirty="0">
                          <a:latin typeface="Century Gothic" panose="020B0502020202020204" pitchFamily="34" charset="0"/>
                        </a:rPr>
                        <a:t>Plan de Acción </a:t>
                      </a:r>
                      <a:endParaRPr lang="es-CO" sz="1600" b="1" dirty="0">
                        <a:latin typeface="Century Gothic" panose="020B0502020202020204" pitchFamily="34" charset="0"/>
                      </a:endParaRPr>
                    </a:p>
                  </a:txBody>
                  <a:tcPr anchor="ctr"/>
                </a:tc>
                <a:tc>
                  <a:txBody>
                    <a:bodyPr/>
                    <a:lstStyle/>
                    <a:p>
                      <a:pPr algn="ctr"/>
                      <a:r>
                        <a:rPr lang="es-ES" sz="1600" b="1">
                          <a:latin typeface="Century Gothic" panose="020B0502020202020204" pitchFamily="34" charset="0"/>
                        </a:rPr>
                        <a:t>Programado</a:t>
                      </a:r>
                      <a:r>
                        <a:rPr lang="es-ES" sz="1600" b="1" baseline="0">
                          <a:latin typeface="Century Gothic" panose="020B0502020202020204" pitchFamily="34" charset="0"/>
                        </a:rPr>
                        <a:t> </a:t>
                      </a:r>
                      <a:endParaRPr lang="es-CO" sz="1600" b="1">
                        <a:latin typeface="Century Gothic" panose="020B0502020202020204" pitchFamily="34" charset="0"/>
                      </a:endParaRPr>
                    </a:p>
                  </a:txBody>
                  <a:tcPr/>
                </a:tc>
                <a:tc>
                  <a:txBody>
                    <a:bodyPr/>
                    <a:lstStyle/>
                    <a:p>
                      <a:pPr algn="ctr"/>
                      <a:r>
                        <a:rPr lang="es-ES" sz="1600" b="1">
                          <a:latin typeface="Century Gothic" panose="020B0502020202020204" pitchFamily="34" charset="0"/>
                        </a:rPr>
                        <a:t>Ejecutado </a:t>
                      </a:r>
                      <a:endParaRPr lang="es-CO" sz="1600" b="1">
                        <a:latin typeface="Century Gothic" panose="020B0502020202020204" pitchFamily="34" charset="0"/>
                      </a:endParaRPr>
                    </a:p>
                  </a:txBody>
                  <a:tcPr/>
                </a:tc>
                <a:tc rowSpan="2">
                  <a:txBody>
                    <a:bodyPr/>
                    <a:lstStyle/>
                    <a:p>
                      <a:pPr algn="ctr"/>
                      <a:endParaRPr lang="es-CO" sz="1600" dirty="0">
                        <a:latin typeface="Century Gothic" panose="020B0502020202020204" pitchFamily="34" charset="0"/>
                      </a:endParaRPr>
                    </a:p>
                  </a:txBody>
                  <a:tcPr/>
                </a:tc>
                <a:extLst>
                  <a:ext uri="{0D108BD9-81ED-4DB2-BD59-A6C34878D82A}">
                    <a16:rowId xmlns:a16="http://schemas.microsoft.com/office/drawing/2014/main" val="10000"/>
                  </a:ext>
                </a:extLst>
              </a:tr>
              <a:tr h="234362">
                <a:tc vMerge="1">
                  <a:txBody>
                    <a:bodyPr/>
                    <a:lstStyle/>
                    <a:p>
                      <a:endParaRPr lang="es-CO"/>
                    </a:p>
                  </a:txBody>
                  <a:tcPr/>
                </a:tc>
                <a:tc>
                  <a:txBody>
                    <a:bodyPr/>
                    <a:lstStyle/>
                    <a:p>
                      <a:pPr algn="ctr" fontAlgn="ctr"/>
                      <a:r>
                        <a:rPr lang="es-CO" sz="1600" u="none" strike="noStrike" dirty="0">
                          <a:effectLst/>
                          <a:latin typeface="Century Gothic" panose="020B0502020202020204" pitchFamily="34" charset="0"/>
                        </a:rPr>
                        <a:t>10,00%</a:t>
                      </a:r>
                      <a:endParaRPr lang="es-CO" sz="1600" b="0" i="0" u="none" strike="noStrike" dirty="0">
                        <a:solidFill>
                          <a:srgbClr val="000000"/>
                        </a:solidFill>
                        <a:effectLst/>
                        <a:latin typeface="Century Gothic" panose="020B0502020202020204" pitchFamily="34" charset="0"/>
                      </a:endParaRPr>
                    </a:p>
                  </a:txBody>
                  <a:tcPr marL="8738" marR="8738" marT="8738" marB="0" anchor="ctr">
                    <a:solidFill>
                      <a:schemeClr val="bg1"/>
                    </a:solidFill>
                  </a:tcPr>
                </a:tc>
                <a:tc>
                  <a:txBody>
                    <a:bodyPr/>
                    <a:lstStyle/>
                    <a:p>
                      <a:pPr algn="ctr" fontAlgn="ctr"/>
                      <a:r>
                        <a:rPr lang="es-CO" sz="1600" u="none" strike="noStrike" dirty="0">
                          <a:effectLst/>
                          <a:latin typeface="Century Gothic" panose="020B0502020202020204" pitchFamily="34" charset="0"/>
                        </a:rPr>
                        <a:t>50,00%</a:t>
                      </a:r>
                      <a:endParaRPr lang="es-CO" sz="1600" b="0" i="0" u="none" strike="noStrike" dirty="0">
                        <a:solidFill>
                          <a:srgbClr val="000000"/>
                        </a:solidFill>
                        <a:effectLst/>
                        <a:latin typeface="Century Gothic" panose="020B0502020202020204" pitchFamily="34" charset="0"/>
                      </a:endParaRPr>
                    </a:p>
                  </a:txBody>
                  <a:tcPr marL="8738" marR="8738" marT="8738" marB="0" anchor="ctr">
                    <a:solidFill>
                      <a:schemeClr val="bg1"/>
                    </a:solidFill>
                  </a:tcPr>
                </a:tc>
                <a:tc vMerge="1">
                  <a:txBody>
                    <a:bodyPr/>
                    <a:lstStyle/>
                    <a:p>
                      <a:endParaRPr lang="es-CO"/>
                    </a:p>
                  </a:txBody>
                  <a:tcPr/>
                </a:tc>
                <a:extLst>
                  <a:ext uri="{0D108BD9-81ED-4DB2-BD59-A6C34878D82A}">
                    <a16:rowId xmlns:a16="http://schemas.microsoft.com/office/drawing/2014/main" val="10001"/>
                  </a:ext>
                </a:extLst>
              </a:tr>
            </a:tbl>
          </a:graphicData>
        </a:graphic>
      </p:graphicFrame>
      <p:pic>
        <p:nvPicPr>
          <p:cNvPr id="4" name="Imagen 3"/>
          <p:cNvPicPr>
            <a:picLocks noChangeAspect="1"/>
          </p:cNvPicPr>
          <p:nvPr/>
        </p:nvPicPr>
        <p:blipFill>
          <a:blip r:embed="rId4"/>
          <a:stretch>
            <a:fillRect/>
          </a:stretch>
        </p:blipFill>
        <p:spPr>
          <a:xfrm>
            <a:off x="7072313" y="747725"/>
            <a:ext cx="586800" cy="643223"/>
          </a:xfrm>
          <a:prstGeom prst="rect">
            <a:avLst/>
          </a:prstGeom>
        </p:spPr>
      </p:pic>
      <p:pic>
        <p:nvPicPr>
          <p:cNvPr id="5" name="Imagen 4"/>
          <p:cNvPicPr>
            <a:picLocks noChangeAspect="1"/>
          </p:cNvPicPr>
          <p:nvPr/>
        </p:nvPicPr>
        <p:blipFill>
          <a:blip r:embed="rId5"/>
          <a:stretch>
            <a:fillRect/>
          </a:stretch>
        </p:blipFill>
        <p:spPr>
          <a:xfrm>
            <a:off x="30138" y="2127238"/>
            <a:ext cx="585267" cy="609653"/>
          </a:xfrm>
          <a:prstGeom prst="rect">
            <a:avLst/>
          </a:prstGeom>
        </p:spPr>
      </p:pic>
      <p:graphicFrame>
        <p:nvGraphicFramePr>
          <p:cNvPr id="15" name="Gráfico 14"/>
          <p:cNvGraphicFramePr>
            <a:graphicFrameLocks/>
          </p:cNvGraphicFramePr>
          <p:nvPr>
            <p:extLst>
              <p:ext uri="{D42A27DB-BD31-4B8C-83A1-F6EECF244321}">
                <p14:modId xmlns:p14="http://schemas.microsoft.com/office/powerpoint/2010/main" val="3264773783"/>
              </p:ext>
            </p:extLst>
          </p:nvPr>
        </p:nvGraphicFramePr>
        <p:xfrm>
          <a:off x="555966" y="1304746"/>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9" name="Rectángulo 8"/>
          <p:cNvSpPr/>
          <p:nvPr/>
        </p:nvSpPr>
        <p:spPr>
          <a:xfrm>
            <a:off x="4957764" y="1415920"/>
            <a:ext cx="4023858" cy="5247590"/>
          </a:xfrm>
          <a:prstGeom prst="rect">
            <a:avLst/>
          </a:prstGeom>
        </p:spPr>
        <p:txBody>
          <a:bodyPr wrap="square">
            <a:spAutoFit/>
          </a:bodyPr>
          <a:lstStyle/>
          <a:p>
            <a:pPr algn="just"/>
            <a:r>
              <a:rPr lang="es-ES" sz="1600" b="1" dirty="0">
                <a:solidFill>
                  <a:srgbClr val="000000"/>
                </a:solidFill>
                <a:latin typeface="Century Gothic" panose="020B0502020202020204" pitchFamily="34" charset="0"/>
              </a:rPr>
              <a:t>Análisis Cualitativo </a:t>
            </a:r>
          </a:p>
          <a:p>
            <a:pPr algn="just"/>
            <a:endParaRPr lang="es-ES" sz="1100" b="1" dirty="0">
              <a:solidFill>
                <a:srgbClr val="000000"/>
              </a:solidFill>
              <a:latin typeface="Century Gothic" panose="020B0502020202020204" pitchFamily="34" charset="0"/>
            </a:endParaRPr>
          </a:p>
          <a:p>
            <a:pPr algn="just"/>
            <a:r>
              <a:rPr lang="es-ES" sz="1100" b="1" dirty="0">
                <a:solidFill>
                  <a:srgbClr val="000000"/>
                </a:solidFill>
                <a:latin typeface="Century Gothic" panose="020B0502020202020204" pitchFamily="34" charset="0"/>
              </a:rPr>
              <a:t>GCON-IND-001.</a:t>
            </a:r>
            <a:r>
              <a:rPr lang="es-ES" sz="1100" dirty="0">
                <a:solidFill>
                  <a:srgbClr val="000000"/>
                </a:solidFill>
                <a:latin typeface="Century Gothic" panose="020B0502020202020204" pitchFamily="34" charset="0"/>
              </a:rPr>
              <a:t> El proceso de Gestión Contractual de los 22 contratos liquidados en el trimestre realizó la liquidación de un contrato en un tiempo menor o igual a los cuatro meses, es decir que en el período se alcanzó un 5% en el cumplimiento de los plazos para la liquidación de contratos por mutuo acuerdo, se deben tener en cuenta que existen factores como que la conciliación contable no se pueda realizar en corto tiempo, que el contratista no se acerque a liquidar por mutuo acuerdo, que pasado el tiempo se proyecte el acto administrativo de liquidación unilateral, que se surta el trámite de notificaciones y que el contratista no presente recursos o se debe acudir a una liquidación por vía judicial, que influyen en que no se liquide un contrato en un tiempo menor o igual a cuatro meses.</a:t>
            </a:r>
            <a:r>
              <a:rPr lang="es-ES" sz="1100" dirty="0">
                <a:latin typeface="Century Gothic" panose="020B0502020202020204" pitchFamily="34" charset="0"/>
              </a:rPr>
              <a:t> </a:t>
            </a:r>
          </a:p>
          <a:p>
            <a:pPr algn="just"/>
            <a:endParaRPr lang="es-ES" sz="1100" dirty="0">
              <a:latin typeface="Century Gothic" panose="020B0502020202020204" pitchFamily="34" charset="0"/>
            </a:endParaRPr>
          </a:p>
          <a:p>
            <a:pPr algn="just"/>
            <a:endParaRPr lang="es-ES" sz="1100" dirty="0">
              <a:latin typeface="Century Gothic" panose="020B0502020202020204" pitchFamily="34" charset="0"/>
            </a:endParaRPr>
          </a:p>
          <a:p>
            <a:pPr algn="just"/>
            <a:r>
              <a:rPr lang="es-ES" sz="1100" b="1" dirty="0">
                <a:solidFill>
                  <a:srgbClr val="000000"/>
                </a:solidFill>
                <a:latin typeface="Century Gothic" panose="020B0502020202020204" pitchFamily="34" charset="0"/>
              </a:rPr>
              <a:t>GCON-IND-002. </a:t>
            </a:r>
            <a:r>
              <a:rPr lang="es-ES" sz="1100" dirty="0">
                <a:solidFill>
                  <a:srgbClr val="000000"/>
                </a:solidFill>
                <a:latin typeface="Century Gothic" panose="020B0502020202020204" pitchFamily="34" charset="0"/>
                <a:cs typeface="Arial" panose="020B0604020202020204" pitchFamily="34" charset="0"/>
              </a:rPr>
              <a:t>En el plan Anual de Adquisiciones para el primer trimestre del año se programaron 17 procesos contractuales, los cuales se iniciaron en el mismo período de tiempo, es decir fueron publicados en la plataforma SECOP en su totalidad, con la suscripción de 10 contratos, entre los que se incluyen las bolsas de personal de prestación de servicios profesionales y de apoyo a la gestión.</a:t>
            </a:r>
            <a:br>
              <a:rPr lang="es-ES" sz="1100" dirty="0">
                <a:solidFill>
                  <a:srgbClr val="000000"/>
                </a:solidFill>
                <a:latin typeface="Century Gothic" panose="020B0502020202020204" pitchFamily="34" charset="0"/>
                <a:cs typeface="Arial" panose="020B0604020202020204" pitchFamily="34" charset="0"/>
              </a:rPr>
            </a:br>
            <a:r>
              <a:rPr lang="es-ES" sz="1100" dirty="0">
                <a:solidFill>
                  <a:srgbClr val="000000"/>
                </a:solidFill>
                <a:latin typeface="Century Gothic" panose="020B0502020202020204" pitchFamily="34" charset="0"/>
                <a:cs typeface="Arial" panose="020B0604020202020204" pitchFamily="34" charset="0"/>
              </a:rPr>
              <a:t>Así mismo, se evidencia que 7 procesos contractuales se encuentran en proceso de suscripción </a:t>
            </a:r>
            <a:r>
              <a:rPr lang="es-ES" sz="1100" dirty="0">
                <a:solidFill>
                  <a:srgbClr val="000000"/>
                </a:solidFill>
                <a:latin typeface="Arial" panose="020B0604020202020204" pitchFamily="34" charset="0"/>
                <a:cs typeface="Arial" panose="020B0604020202020204" pitchFamily="34" charset="0"/>
              </a:rPr>
              <a:t>de contrato para iniciar en el segundo trimestre de 2020.</a:t>
            </a:r>
            <a:r>
              <a:rPr lang="es-ES" sz="1100" dirty="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p:txBody>
      </p:sp>
      <p:graphicFrame>
        <p:nvGraphicFramePr>
          <p:cNvPr id="16" name="Gráfico 15"/>
          <p:cNvGraphicFramePr>
            <a:graphicFrameLocks/>
          </p:cNvGraphicFramePr>
          <p:nvPr>
            <p:extLst>
              <p:ext uri="{D42A27DB-BD31-4B8C-83A1-F6EECF244321}">
                <p14:modId xmlns:p14="http://schemas.microsoft.com/office/powerpoint/2010/main" val="3194727379"/>
              </p:ext>
            </p:extLst>
          </p:nvPr>
        </p:nvGraphicFramePr>
        <p:xfrm>
          <a:off x="496526" y="4162836"/>
          <a:ext cx="4572000" cy="2743200"/>
        </p:xfrm>
        <a:graphic>
          <a:graphicData uri="http://schemas.openxmlformats.org/drawingml/2006/chart">
            <c:chart xmlns:c="http://schemas.openxmlformats.org/drawingml/2006/chart" xmlns:r="http://schemas.openxmlformats.org/officeDocument/2006/relationships" r:id="rId7"/>
          </a:graphicData>
        </a:graphic>
      </p:graphicFrame>
      <p:pic>
        <p:nvPicPr>
          <p:cNvPr id="10" name="Imagen 9"/>
          <p:cNvPicPr>
            <a:picLocks noChangeAspect="1"/>
          </p:cNvPicPr>
          <p:nvPr/>
        </p:nvPicPr>
        <p:blipFill>
          <a:blip r:embed="rId8"/>
          <a:stretch>
            <a:fillRect/>
          </a:stretch>
        </p:blipFill>
        <p:spPr>
          <a:xfrm>
            <a:off x="38314" y="4839432"/>
            <a:ext cx="634039" cy="695004"/>
          </a:xfrm>
          <a:prstGeom prst="rect">
            <a:avLst/>
          </a:prstGeom>
        </p:spPr>
      </p:pic>
      <p:sp>
        <p:nvSpPr>
          <p:cNvPr id="2" name="CuadroTexto 1"/>
          <p:cNvSpPr txBox="1"/>
          <p:nvPr/>
        </p:nvSpPr>
        <p:spPr>
          <a:xfrm>
            <a:off x="38314" y="1376219"/>
            <a:ext cx="2656635" cy="338554"/>
          </a:xfrm>
          <a:prstGeom prst="rect">
            <a:avLst/>
          </a:prstGeom>
          <a:noFill/>
        </p:spPr>
        <p:txBody>
          <a:bodyPr wrap="square" rtlCol="0">
            <a:spAutoFit/>
          </a:bodyPr>
          <a:lstStyle/>
          <a:p>
            <a:r>
              <a:rPr lang="es-ES" sz="1600" b="1" dirty="0">
                <a:latin typeface="Century Gothic" panose="020B0502020202020204" pitchFamily="34" charset="0"/>
                <a:cs typeface="Arial" panose="020B0604020202020204" pitchFamily="34" charset="0"/>
              </a:rPr>
              <a:t>Indicadores de Gestión </a:t>
            </a:r>
            <a:endParaRPr lang="es-CO" sz="1600" b="1"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563893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57200" y="968188"/>
            <a:ext cx="7327354" cy="3970318"/>
          </a:xfrm>
          <a:prstGeom prst="rect">
            <a:avLst/>
          </a:prstGeom>
          <a:noFill/>
        </p:spPr>
        <p:txBody>
          <a:bodyPr wrap="square" rtlCol="0">
            <a:spAutoFit/>
          </a:bodyPr>
          <a:lstStyle/>
          <a:p>
            <a:r>
              <a:rPr lang="es-ES" b="1" dirty="0">
                <a:latin typeface="Century Gothic" panose="020B0502020202020204" pitchFamily="34" charset="0"/>
              </a:rPr>
              <a:t>Observaciones.</a:t>
            </a:r>
          </a:p>
          <a:p>
            <a:endParaRPr lang="es-ES" dirty="0">
              <a:latin typeface="Century Gothic" panose="020B0502020202020204" pitchFamily="34" charset="0"/>
            </a:endParaRPr>
          </a:p>
          <a:p>
            <a:pPr algn="just"/>
            <a:r>
              <a:rPr lang="es-ES" dirty="0">
                <a:latin typeface="Century Gothic"/>
              </a:rPr>
              <a:t>El proceso presenta una sobre ejecución en el plan de acción, a la fecha del presente </a:t>
            </a:r>
            <a:r>
              <a:rPr lang="es-ES">
                <a:latin typeface="Century Gothic"/>
              </a:rPr>
              <a:t>informe tenía actividades</a:t>
            </a:r>
            <a:r>
              <a:rPr lang="es-ES" dirty="0">
                <a:latin typeface="Century Gothic"/>
              </a:rPr>
              <a:t> </a:t>
            </a:r>
            <a:r>
              <a:rPr lang="es-ES">
                <a:latin typeface="Century Gothic"/>
              </a:rPr>
              <a:t> programadas </a:t>
            </a:r>
            <a:r>
              <a:rPr lang="es-ES" dirty="0">
                <a:latin typeface="Century Gothic"/>
              </a:rPr>
              <a:t>que representaban el 10% sin embargo presento avances por 50% del total del </a:t>
            </a:r>
            <a:r>
              <a:rPr lang="es-ES">
                <a:latin typeface="Century Gothic"/>
              </a:rPr>
              <a:t>plan. </a:t>
            </a:r>
            <a:endParaRPr lang="es-ES" dirty="0">
              <a:latin typeface="Century Gothic" panose="020B0502020202020204" pitchFamily="34" charset="0"/>
            </a:endParaRPr>
          </a:p>
          <a:p>
            <a:pPr algn="just"/>
            <a:endParaRPr lang="es-ES" dirty="0">
              <a:latin typeface="Century Gothic" panose="020B0502020202020204" pitchFamily="34" charset="0"/>
            </a:endParaRPr>
          </a:p>
          <a:p>
            <a:pPr algn="just"/>
            <a:r>
              <a:rPr lang="es-ES" dirty="0">
                <a:latin typeface="Century Gothic"/>
              </a:rPr>
              <a:t>El indicador </a:t>
            </a:r>
            <a:r>
              <a:rPr lang="es-ES" b="1" dirty="0">
                <a:latin typeface="Century Gothic"/>
              </a:rPr>
              <a:t>GCON-IND-001 </a:t>
            </a:r>
            <a:r>
              <a:rPr lang="es-ES" dirty="0">
                <a:latin typeface="Century Gothic"/>
              </a:rPr>
              <a:t>tiene por meta Liquidar como mínimo el 90% de los contratos en un plazo no mayor a 4 meses, en la presente medición, el proceso solo logró un nivel de avance 5% es decir que de 22 contratos liquidados </a:t>
            </a:r>
            <a:r>
              <a:rPr lang="es-ES">
                <a:latin typeface="Century Gothic"/>
              </a:rPr>
              <a:t>solo </a:t>
            </a:r>
            <a:r>
              <a:rPr lang="es-ES" dirty="0">
                <a:latin typeface="Century Gothic"/>
              </a:rPr>
              <a:t>realizó</a:t>
            </a:r>
            <a:r>
              <a:rPr lang="es-ES">
                <a:latin typeface="Century Gothic"/>
              </a:rPr>
              <a:t> la liquidación de 1 contrato </a:t>
            </a:r>
            <a:endParaRPr lang="es-ES" dirty="0">
              <a:latin typeface="Century Gothic" panose="020B0502020202020204" pitchFamily="34" charset="0"/>
            </a:endParaRPr>
          </a:p>
          <a:p>
            <a:pPr algn="just"/>
            <a:endParaRPr lang="es-ES" dirty="0">
              <a:latin typeface="Century Gothic" panose="020B0502020202020204" pitchFamily="34" charset="0"/>
            </a:endParaRPr>
          </a:p>
          <a:p>
            <a:pPr algn="just"/>
            <a:r>
              <a:rPr lang="es-ES" dirty="0">
                <a:latin typeface="Century Gothic" panose="020B0502020202020204" pitchFamily="34" charset="0"/>
              </a:rPr>
              <a:t> </a:t>
            </a:r>
            <a:endParaRPr lang="es-CO" dirty="0">
              <a:latin typeface="Century Gothic" panose="020B0502020202020204" pitchFamily="34" charset="0"/>
            </a:endParaRPr>
          </a:p>
        </p:txBody>
      </p:sp>
      <p:sp>
        <p:nvSpPr>
          <p:cNvPr id="3" name="CuadroTexto 2">
            <a:extLst>
              <a:ext uri="{FF2B5EF4-FFF2-40B4-BE49-F238E27FC236}">
                <a16:creationId xmlns:a16="http://schemas.microsoft.com/office/drawing/2014/main" id="{D89C61BD-7042-43C4-915B-B8DFA1163A90}"/>
              </a:ext>
            </a:extLst>
          </p:cNvPr>
          <p:cNvSpPr txBox="1"/>
          <p:nvPr/>
        </p:nvSpPr>
        <p:spPr>
          <a:xfrm>
            <a:off x="128790" y="23032"/>
            <a:ext cx="7655764" cy="461665"/>
          </a:xfrm>
          <a:prstGeom prst="rect">
            <a:avLst/>
          </a:prstGeom>
          <a:solidFill>
            <a:srgbClr val="DA0F2B"/>
          </a:solidFill>
        </p:spPr>
        <p:txBody>
          <a:bodyPr wrap="square" rtlCol="0">
            <a:spAutoFit/>
          </a:bodyPr>
          <a:lstStyle/>
          <a:p>
            <a:pPr algn="ctr"/>
            <a:r>
              <a:rPr lang="es-ES" sz="2400" b="1" dirty="0">
                <a:solidFill>
                  <a:srgbClr val="FFCC00"/>
                </a:solidFill>
              </a:rPr>
              <a:t>Gestión Contractual</a:t>
            </a:r>
            <a:endParaRPr lang="es-CO" sz="2400" b="1" dirty="0">
              <a:solidFill>
                <a:srgbClr val="FFCC00"/>
              </a:solidFill>
            </a:endParaRPr>
          </a:p>
        </p:txBody>
      </p:sp>
    </p:spTree>
    <p:extLst>
      <p:ext uri="{BB962C8B-B14F-4D97-AF65-F5344CB8AC3E}">
        <p14:creationId xmlns:p14="http://schemas.microsoft.com/office/powerpoint/2010/main" val="250822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7839343" y="0"/>
            <a:ext cx="1304657" cy="682811"/>
          </a:xfrm>
          <a:prstGeom prst="rect">
            <a:avLst/>
          </a:prstGeom>
        </p:spPr>
      </p:pic>
      <p:sp>
        <p:nvSpPr>
          <p:cNvPr id="13" name="CuadroTexto 12">
            <a:extLst>
              <a:ext uri="{FF2B5EF4-FFF2-40B4-BE49-F238E27FC236}">
                <a16:creationId xmlns:a16="http://schemas.microsoft.com/office/drawing/2014/main" id="{D89C61BD-7042-43C4-915B-B8DFA1163A90}"/>
              </a:ext>
            </a:extLst>
          </p:cNvPr>
          <p:cNvSpPr txBox="1"/>
          <p:nvPr/>
        </p:nvSpPr>
        <p:spPr>
          <a:xfrm>
            <a:off x="128790" y="166485"/>
            <a:ext cx="7655764" cy="461665"/>
          </a:xfrm>
          <a:prstGeom prst="rect">
            <a:avLst/>
          </a:prstGeom>
          <a:solidFill>
            <a:srgbClr val="DA0F2B"/>
          </a:solidFill>
        </p:spPr>
        <p:txBody>
          <a:bodyPr wrap="square" rtlCol="0">
            <a:spAutoFit/>
          </a:bodyPr>
          <a:lstStyle/>
          <a:p>
            <a:pPr algn="ctr"/>
            <a:r>
              <a:rPr lang="es-ES" sz="2400" b="1" dirty="0">
                <a:solidFill>
                  <a:srgbClr val="FFCC00"/>
                </a:solidFill>
              </a:rPr>
              <a:t>Gestión Financiera</a:t>
            </a:r>
            <a:endParaRPr lang="es-CO" sz="2400" b="1" dirty="0">
              <a:solidFill>
                <a:srgbClr val="FFCC00"/>
              </a:solidFill>
            </a:endParaRPr>
          </a:p>
        </p:txBody>
      </p:sp>
      <p:graphicFrame>
        <p:nvGraphicFramePr>
          <p:cNvPr id="14" name="Tabla 13"/>
          <p:cNvGraphicFramePr>
            <a:graphicFrameLocks noGrp="1"/>
          </p:cNvGraphicFramePr>
          <p:nvPr>
            <p:extLst>
              <p:ext uri="{D42A27DB-BD31-4B8C-83A1-F6EECF244321}">
                <p14:modId xmlns:p14="http://schemas.microsoft.com/office/powerpoint/2010/main" val="2054950961"/>
              </p:ext>
            </p:extLst>
          </p:nvPr>
        </p:nvGraphicFramePr>
        <p:xfrm>
          <a:off x="1224629" y="747725"/>
          <a:ext cx="6559924" cy="58785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1665027">
                  <a:extLst>
                    <a:ext uri="{9D8B030D-6E8A-4147-A177-3AD203B41FA5}">
                      <a16:colId xmlns:a16="http://schemas.microsoft.com/office/drawing/2014/main" val="20001"/>
                    </a:ext>
                  </a:extLst>
                </a:gridCol>
                <a:gridCol w="1255594">
                  <a:extLst>
                    <a:ext uri="{9D8B030D-6E8A-4147-A177-3AD203B41FA5}">
                      <a16:colId xmlns:a16="http://schemas.microsoft.com/office/drawing/2014/main" val="20002"/>
                    </a:ext>
                  </a:extLst>
                </a:gridCol>
                <a:gridCol w="896103">
                  <a:extLst>
                    <a:ext uri="{9D8B030D-6E8A-4147-A177-3AD203B41FA5}">
                      <a16:colId xmlns:a16="http://schemas.microsoft.com/office/drawing/2014/main" val="20003"/>
                    </a:ext>
                  </a:extLst>
                </a:gridCol>
              </a:tblGrid>
              <a:tr h="258928">
                <a:tc rowSpan="2">
                  <a:txBody>
                    <a:bodyPr/>
                    <a:lstStyle/>
                    <a:p>
                      <a:pPr algn="l"/>
                      <a:r>
                        <a:rPr lang="es-ES" sz="1600" b="1" dirty="0">
                          <a:latin typeface="Century Gothic" panose="020B0502020202020204" pitchFamily="34" charset="0"/>
                        </a:rPr>
                        <a:t>Plan de Acción </a:t>
                      </a:r>
                      <a:endParaRPr lang="es-CO" sz="1600" b="1" dirty="0">
                        <a:latin typeface="Century Gothic" panose="020B0502020202020204" pitchFamily="34" charset="0"/>
                      </a:endParaRPr>
                    </a:p>
                  </a:txBody>
                  <a:tcPr anchor="ctr"/>
                </a:tc>
                <a:tc>
                  <a:txBody>
                    <a:bodyPr/>
                    <a:lstStyle/>
                    <a:p>
                      <a:pPr algn="ctr"/>
                      <a:r>
                        <a:rPr lang="es-ES" sz="1600" b="1">
                          <a:latin typeface="Century Gothic" panose="020B0502020202020204" pitchFamily="34" charset="0"/>
                        </a:rPr>
                        <a:t>Programado</a:t>
                      </a:r>
                      <a:r>
                        <a:rPr lang="es-ES" sz="1600" b="1" baseline="0">
                          <a:latin typeface="Century Gothic" panose="020B0502020202020204" pitchFamily="34" charset="0"/>
                        </a:rPr>
                        <a:t> </a:t>
                      </a:r>
                      <a:endParaRPr lang="es-CO" sz="1600" b="1">
                        <a:latin typeface="Century Gothic" panose="020B0502020202020204" pitchFamily="34" charset="0"/>
                      </a:endParaRPr>
                    </a:p>
                  </a:txBody>
                  <a:tcPr/>
                </a:tc>
                <a:tc>
                  <a:txBody>
                    <a:bodyPr/>
                    <a:lstStyle/>
                    <a:p>
                      <a:pPr algn="ctr"/>
                      <a:r>
                        <a:rPr lang="es-ES" sz="1600" b="1">
                          <a:latin typeface="Century Gothic" panose="020B0502020202020204" pitchFamily="34" charset="0"/>
                        </a:rPr>
                        <a:t>Ejecutado </a:t>
                      </a:r>
                      <a:endParaRPr lang="es-CO" sz="1600" b="1">
                        <a:latin typeface="Century Gothic" panose="020B0502020202020204" pitchFamily="34" charset="0"/>
                      </a:endParaRPr>
                    </a:p>
                  </a:txBody>
                  <a:tcPr/>
                </a:tc>
                <a:tc rowSpan="2">
                  <a:txBody>
                    <a:bodyPr/>
                    <a:lstStyle/>
                    <a:p>
                      <a:pPr algn="ctr"/>
                      <a:endParaRPr lang="es-CO" sz="1600" dirty="0"/>
                    </a:p>
                  </a:txBody>
                  <a:tcPr/>
                </a:tc>
                <a:extLst>
                  <a:ext uri="{0D108BD9-81ED-4DB2-BD59-A6C34878D82A}">
                    <a16:rowId xmlns:a16="http://schemas.microsoft.com/office/drawing/2014/main" val="10000"/>
                  </a:ext>
                </a:extLst>
              </a:tr>
              <a:tr h="234362">
                <a:tc vMerge="1">
                  <a:txBody>
                    <a:bodyPr/>
                    <a:lstStyle/>
                    <a:p>
                      <a:endParaRPr lang="es-CO"/>
                    </a:p>
                  </a:txBody>
                  <a:tcPr/>
                </a:tc>
                <a:tc>
                  <a:txBody>
                    <a:bodyPr/>
                    <a:lstStyle/>
                    <a:p>
                      <a:pPr algn="ctr" fontAlgn="ctr"/>
                      <a:r>
                        <a:rPr lang="es-CO" sz="1600" u="none" strike="noStrike" dirty="0">
                          <a:effectLst/>
                          <a:latin typeface="Century Gothic" panose="020B0502020202020204" pitchFamily="34" charset="0"/>
                        </a:rPr>
                        <a:t>17,00%</a:t>
                      </a:r>
                      <a:endParaRPr lang="es-CO" sz="1600" b="0" i="0" u="none" strike="noStrike" dirty="0">
                        <a:solidFill>
                          <a:srgbClr val="000000"/>
                        </a:solidFill>
                        <a:effectLst/>
                        <a:latin typeface="Century Gothic" panose="020B0502020202020204" pitchFamily="34" charset="0"/>
                      </a:endParaRPr>
                    </a:p>
                  </a:txBody>
                  <a:tcPr marL="8738" marR="8738" marT="8738" marB="0" anchor="ctr">
                    <a:solidFill>
                      <a:schemeClr val="bg1"/>
                    </a:solidFill>
                  </a:tcPr>
                </a:tc>
                <a:tc>
                  <a:txBody>
                    <a:bodyPr/>
                    <a:lstStyle/>
                    <a:p>
                      <a:pPr algn="ctr" fontAlgn="ctr"/>
                      <a:r>
                        <a:rPr lang="es-CO" sz="1600" u="none" strike="noStrike" dirty="0">
                          <a:effectLst/>
                          <a:latin typeface="Century Gothic" panose="020B0502020202020204" pitchFamily="34" charset="0"/>
                        </a:rPr>
                        <a:t>17,00%</a:t>
                      </a:r>
                      <a:endParaRPr lang="es-CO" sz="1600" b="0" i="0" u="none" strike="noStrike" dirty="0">
                        <a:solidFill>
                          <a:srgbClr val="000000"/>
                        </a:solidFill>
                        <a:effectLst/>
                        <a:latin typeface="Century Gothic" panose="020B0502020202020204" pitchFamily="34" charset="0"/>
                      </a:endParaRPr>
                    </a:p>
                  </a:txBody>
                  <a:tcPr marL="8738" marR="8738" marT="8738" marB="0" anchor="ctr">
                    <a:solidFill>
                      <a:schemeClr val="bg1"/>
                    </a:solidFill>
                  </a:tcPr>
                </a:tc>
                <a:tc vMerge="1">
                  <a:txBody>
                    <a:bodyPr/>
                    <a:lstStyle/>
                    <a:p>
                      <a:endParaRPr lang="es-CO"/>
                    </a:p>
                  </a:txBody>
                  <a:tcPr/>
                </a:tc>
                <a:extLst>
                  <a:ext uri="{0D108BD9-81ED-4DB2-BD59-A6C34878D82A}">
                    <a16:rowId xmlns:a16="http://schemas.microsoft.com/office/drawing/2014/main" val="10001"/>
                  </a:ext>
                </a:extLst>
              </a:tr>
            </a:tbl>
          </a:graphicData>
        </a:graphic>
      </p:graphicFrame>
      <p:pic>
        <p:nvPicPr>
          <p:cNvPr id="4" name="Imagen 3"/>
          <p:cNvPicPr>
            <a:picLocks noChangeAspect="1"/>
          </p:cNvPicPr>
          <p:nvPr/>
        </p:nvPicPr>
        <p:blipFill>
          <a:blip r:embed="rId4"/>
          <a:stretch>
            <a:fillRect/>
          </a:stretch>
        </p:blipFill>
        <p:spPr>
          <a:xfrm>
            <a:off x="7100888" y="747725"/>
            <a:ext cx="544778" cy="597160"/>
          </a:xfrm>
          <a:prstGeom prst="rect">
            <a:avLst/>
          </a:prstGeom>
        </p:spPr>
      </p:pic>
      <p:pic>
        <p:nvPicPr>
          <p:cNvPr id="2" name="Imagen 1"/>
          <p:cNvPicPr>
            <a:picLocks noChangeAspect="1"/>
          </p:cNvPicPr>
          <p:nvPr/>
        </p:nvPicPr>
        <p:blipFill>
          <a:blip r:embed="rId5"/>
          <a:stretch>
            <a:fillRect/>
          </a:stretch>
        </p:blipFill>
        <p:spPr>
          <a:xfrm>
            <a:off x="1109163" y="2288403"/>
            <a:ext cx="681782" cy="645899"/>
          </a:xfrm>
          <a:prstGeom prst="rect">
            <a:avLst/>
          </a:prstGeom>
        </p:spPr>
      </p:pic>
      <p:sp>
        <p:nvSpPr>
          <p:cNvPr id="6" name="Rectángulo 5"/>
          <p:cNvSpPr/>
          <p:nvPr/>
        </p:nvSpPr>
        <p:spPr>
          <a:xfrm>
            <a:off x="128789" y="3398312"/>
            <a:ext cx="8829473" cy="3277820"/>
          </a:xfrm>
          <a:prstGeom prst="rect">
            <a:avLst/>
          </a:prstGeom>
        </p:spPr>
        <p:txBody>
          <a:bodyPr wrap="square">
            <a:spAutoFit/>
          </a:bodyPr>
          <a:lstStyle/>
          <a:p>
            <a:pPr algn="just"/>
            <a:r>
              <a:rPr lang="es-ES" sz="1600" b="1" dirty="0">
                <a:solidFill>
                  <a:srgbClr val="000000"/>
                </a:solidFill>
                <a:latin typeface="Century Gothic" panose="020B0502020202020204" pitchFamily="34" charset="0"/>
              </a:rPr>
              <a:t>Análisis Cualitativo </a:t>
            </a:r>
          </a:p>
          <a:p>
            <a:pPr algn="just"/>
            <a:endParaRPr lang="es-ES" sz="1100" b="1" dirty="0">
              <a:solidFill>
                <a:srgbClr val="000000"/>
              </a:solidFill>
              <a:latin typeface="Century Gothic" panose="020B0502020202020204" pitchFamily="34" charset="0"/>
            </a:endParaRPr>
          </a:p>
          <a:p>
            <a:pPr algn="just"/>
            <a:r>
              <a:rPr lang="es-ES" sz="1200" b="1" dirty="0">
                <a:solidFill>
                  <a:srgbClr val="000000"/>
                </a:solidFill>
                <a:latin typeface="Century Gothic" panose="020B0502020202020204" pitchFamily="34" charset="0"/>
              </a:rPr>
              <a:t>GEFI-IND-002</a:t>
            </a:r>
            <a:r>
              <a:rPr lang="es-ES" sz="1200" dirty="0">
                <a:solidFill>
                  <a:srgbClr val="000000"/>
                </a:solidFill>
                <a:latin typeface="Century Gothic" panose="020B0502020202020204" pitchFamily="34" charset="0"/>
              </a:rPr>
              <a:t>. A corte 31 de marzo de 2020, se presenta una ejecución presupuestal del 9,3% con respecto al total del presupuesto asignado para la vigencia 2020, con una ejecución del 16,4% de los gastos de funcionamiento y del 7,9% del presupuesto de inversión.</a:t>
            </a:r>
          </a:p>
          <a:p>
            <a:pPr algn="just"/>
            <a:r>
              <a:rPr lang="es-ES" sz="1200" dirty="0">
                <a:solidFill>
                  <a:srgbClr val="000000"/>
                </a:solidFill>
                <a:latin typeface="Century Gothic" panose="020B0502020202020204" pitchFamily="34" charset="0"/>
              </a:rPr>
              <a:t/>
            </a:r>
            <a:br>
              <a:rPr lang="es-ES" sz="1200" dirty="0">
                <a:solidFill>
                  <a:srgbClr val="000000"/>
                </a:solidFill>
                <a:latin typeface="Century Gothic" panose="020B0502020202020204" pitchFamily="34" charset="0"/>
              </a:rPr>
            </a:br>
            <a:r>
              <a:rPr lang="es-ES" sz="1200" dirty="0">
                <a:solidFill>
                  <a:srgbClr val="000000"/>
                </a:solidFill>
                <a:latin typeface="Century Gothic" panose="020B0502020202020204" pitchFamily="34" charset="0"/>
              </a:rPr>
              <a:t>Dentro de los gastos de funcionamiento la ejecución mas representativa se encuentra en los rubros de gastos de personal, los cuales presentan una ejecución del 15,9% y la adquisición de bienes y servicios con un porcentaje de ejecución del 16,3% sobre el total del presupuesto aprobado.</a:t>
            </a:r>
          </a:p>
          <a:p>
            <a:pPr algn="just"/>
            <a:r>
              <a:rPr lang="es-ES" sz="1200" dirty="0">
                <a:solidFill>
                  <a:srgbClr val="000000"/>
                </a:solidFill>
                <a:latin typeface="Century Gothic" panose="020B0502020202020204" pitchFamily="34" charset="0"/>
              </a:rPr>
              <a:t/>
            </a:r>
            <a:br>
              <a:rPr lang="es-ES" sz="1200" dirty="0">
                <a:solidFill>
                  <a:srgbClr val="000000"/>
                </a:solidFill>
                <a:latin typeface="Century Gothic" panose="020B0502020202020204" pitchFamily="34" charset="0"/>
              </a:rPr>
            </a:br>
            <a:r>
              <a:rPr lang="es-ES" sz="1200" dirty="0">
                <a:solidFill>
                  <a:srgbClr val="000000"/>
                </a:solidFill>
                <a:latin typeface="Century Gothic" panose="020B0502020202020204" pitchFamily="34" charset="0"/>
              </a:rPr>
              <a:t>Para el caso de los proyectos de inversión el rubro con mayor ejecución a la fecha corte es el de Transparencia, gestión pública y atención a partes interesadas en la UAERMV con un porcentaje del 28,1% y el proyecto con menor ejecución Recuperación, rehabilitación y mantenimiento de la malla vial con un porcentaje del 7,4%.</a:t>
            </a:r>
          </a:p>
          <a:p>
            <a:pPr algn="just"/>
            <a:r>
              <a:rPr lang="es-ES" sz="1200" dirty="0">
                <a:solidFill>
                  <a:srgbClr val="000000"/>
                </a:solidFill>
                <a:latin typeface="Century Gothic" panose="020B0502020202020204" pitchFamily="34" charset="0"/>
              </a:rPr>
              <a:t/>
            </a:r>
            <a:br>
              <a:rPr lang="es-ES" sz="1200" dirty="0">
                <a:solidFill>
                  <a:srgbClr val="000000"/>
                </a:solidFill>
                <a:latin typeface="Century Gothic" panose="020B0502020202020204" pitchFamily="34" charset="0"/>
              </a:rPr>
            </a:br>
            <a:r>
              <a:rPr lang="es-ES" sz="1200" dirty="0">
                <a:solidFill>
                  <a:srgbClr val="000000"/>
                </a:solidFill>
                <a:latin typeface="Century Gothic" panose="020B0502020202020204" pitchFamily="34" charset="0"/>
              </a:rPr>
              <a:t>De lo anterior a la fecha se realiza un seguimiento detallado de los cronogramas de contratación definidos en el plan de adquisiciones de la vigencia 2020, con el fin de optimizar la ejecución de los recursos para el segundo trimestre del año.</a:t>
            </a:r>
            <a:endParaRPr lang="es-CO" sz="1200" dirty="0">
              <a:latin typeface="Century Gothic" panose="020B0502020202020204" pitchFamily="34" charset="0"/>
            </a:endParaRPr>
          </a:p>
        </p:txBody>
      </p:sp>
      <p:graphicFrame>
        <p:nvGraphicFramePr>
          <p:cNvPr id="19" name="Gráfico 18"/>
          <p:cNvGraphicFramePr>
            <a:graphicFrameLocks/>
          </p:cNvGraphicFramePr>
          <p:nvPr>
            <p:extLst>
              <p:ext uri="{D42A27DB-BD31-4B8C-83A1-F6EECF244321}">
                <p14:modId xmlns:p14="http://schemas.microsoft.com/office/powerpoint/2010/main" val="2845630832"/>
              </p:ext>
            </p:extLst>
          </p:nvPr>
        </p:nvGraphicFramePr>
        <p:xfrm>
          <a:off x="1790945" y="1356216"/>
          <a:ext cx="4572000" cy="2510271"/>
        </p:xfrm>
        <a:graphic>
          <a:graphicData uri="http://schemas.openxmlformats.org/drawingml/2006/chart">
            <c:chart xmlns:c="http://schemas.openxmlformats.org/drawingml/2006/chart" xmlns:r="http://schemas.openxmlformats.org/officeDocument/2006/relationships" r:id="rId6"/>
          </a:graphicData>
        </a:graphic>
      </p:graphicFrame>
      <p:sp>
        <p:nvSpPr>
          <p:cNvPr id="5" name="CuadroTexto 4"/>
          <p:cNvSpPr txBox="1"/>
          <p:nvPr/>
        </p:nvSpPr>
        <p:spPr>
          <a:xfrm>
            <a:off x="2844892" y="1399505"/>
            <a:ext cx="3486150" cy="338554"/>
          </a:xfrm>
          <a:prstGeom prst="rect">
            <a:avLst/>
          </a:prstGeom>
          <a:noFill/>
        </p:spPr>
        <p:txBody>
          <a:bodyPr wrap="square" rtlCol="0">
            <a:spAutoFit/>
          </a:bodyPr>
          <a:lstStyle/>
          <a:p>
            <a:r>
              <a:rPr lang="es-ES" sz="1600" b="1" dirty="0">
                <a:latin typeface="Century Gothic" panose="020B0502020202020204" pitchFamily="34" charset="0"/>
                <a:cs typeface="Arial" panose="020B0604020202020204" pitchFamily="34" charset="0"/>
              </a:rPr>
              <a:t>Indicadores de Gestión</a:t>
            </a:r>
            <a:r>
              <a:rPr lang="es-ES" sz="1600" dirty="0">
                <a:latin typeface="Century Gothic" panose="020B0502020202020204" pitchFamily="34" charset="0"/>
                <a:cs typeface="Arial" panose="020B0604020202020204" pitchFamily="34" charset="0"/>
              </a:rPr>
              <a:t> </a:t>
            </a:r>
            <a:endParaRPr lang="es-CO" sz="1600"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73152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7839343" y="0"/>
            <a:ext cx="1304657" cy="682811"/>
          </a:xfrm>
          <a:prstGeom prst="rect">
            <a:avLst/>
          </a:prstGeom>
        </p:spPr>
      </p:pic>
      <p:sp>
        <p:nvSpPr>
          <p:cNvPr id="5" name="Rectángulo 4"/>
          <p:cNvSpPr/>
          <p:nvPr/>
        </p:nvSpPr>
        <p:spPr>
          <a:xfrm>
            <a:off x="4935070" y="926068"/>
            <a:ext cx="3993777" cy="5478423"/>
          </a:xfrm>
          <a:prstGeom prst="rect">
            <a:avLst/>
          </a:prstGeom>
        </p:spPr>
        <p:txBody>
          <a:bodyPr wrap="square">
            <a:spAutoFit/>
          </a:bodyPr>
          <a:lstStyle/>
          <a:p>
            <a:pPr algn="just"/>
            <a:r>
              <a:rPr lang="es-ES" sz="1400" b="1" dirty="0">
                <a:solidFill>
                  <a:srgbClr val="000000"/>
                </a:solidFill>
                <a:latin typeface="Century Gothic" panose="020B0502020202020204" pitchFamily="34" charset="0"/>
              </a:rPr>
              <a:t>GEFI-IND-003. </a:t>
            </a:r>
            <a:r>
              <a:rPr lang="es-ES" sz="1400" dirty="0">
                <a:solidFill>
                  <a:srgbClr val="000000"/>
                </a:solidFill>
                <a:latin typeface="Century Gothic" panose="020B0502020202020204" pitchFamily="34" charset="0"/>
              </a:rPr>
              <a:t>En el primer bimestre(enero-febrero) de 2020 se ejecutaron el 70,71% de los pagos programados para realizar en el período evaluado, evidenciando una  ejecución baja en el presupuesto de reserva,  No obstante, frente a la ejecución de reservas se evidencia que la misma fue el 68% del PAC programado, por lo cual se requiere que los proyectos de inversión y las áreas realicen los ajustes pertinentes en cuanto a programación y radicación de pagos, con el fin de ejecutar la totalidad de la reserva y disminuir la constitución de pasivos exigibles.</a:t>
            </a:r>
            <a:r>
              <a:rPr lang="es-ES" sz="1400" dirty="0">
                <a:latin typeface="Century Gothic" panose="020B0502020202020204" pitchFamily="34" charset="0"/>
              </a:rPr>
              <a:t> </a:t>
            </a:r>
          </a:p>
          <a:p>
            <a:pPr algn="just"/>
            <a:endParaRPr lang="es-ES" sz="1400" dirty="0">
              <a:latin typeface="Century Gothic" panose="020B0502020202020204" pitchFamily="34" charset="0"/>
            </a:endParaRPr>
          </a:p>
          <a:p>
            <a:pPr algn="just"/>
            <a:r>
              <a:rPr lang="es-ES" sz="1400" b="1" dirty="0">
                <a:solidFill>
                  <a:srgbClr val="000000"/>
                </a:solidFill>
                <a:latin typeface="Century Gothic" panose="020B0502020202020204" pitchFamily="34" charset="0"/>
              </a:rPr>
              <a:t>GEFI-IND-004. </a:t>
            </a:r>
            <a:r>
              <a:rPr lang="es-ES" sz="1400" dirty="0">
                <a:solidFill>
                  <a:srgbClr val="000000"/>
                </a:solidFill>
                <a:latin typeface="Century Gothic" panose="020B0502020202020204" pitchFamily="34" charset="0"/>
              </a:rPr>
              <a:t>A la fecha corte se han realizado giros por valor de $58.105.017 y liberaciones por valor de $73.775.661, de lo anterior se resalta que del total de los pasivos exigibles para la vigencia 2020 $1.877.011.942 corresponden a compromisos que se encuentran en instancia judicial lo cual no es posible adelantar por el momento ni giros ni liberaciones.</a:t>
            </a:r>
            <a:r>
              <a:rPr lang="es-ES" sz="1400" dirty="0">
                <a:latin typeface="Century Gothic" panose="020B0502020202020204" pitchFamily="34" charset="0"/>
              </a:rPr>
              <a:t> </a:t>
            </a:r>
            <a:endParaRPr lang="es-CO" sz="1400" dirty="0">
              <a:latin typeface="Century Gothic" panose="020B0502020202020204" pitchFamily="34" charset="0"/>
            </a:endParaRPr>
          </a:p>
        </p:txBody>
      </p:sp>
      <p:pic>
        <p:nvPicPr>
          <p:cNvPr id="7" name="Imagen 6"/>
          <p:cNvPicPr>
            <a:picLocks noChangeAspect="1"/>
          </p:cNvPicPr>
          <p:nvPr/>
        </p:nvPicPr>
        <p:blipFill>
          <a:blip r:embed="rId4"/>
          <a:stretch>
            <a:fillRect/>
          </a:stretch>
        </p:blipFill>
        <p:spPr>
          <a:xfrm>
            <a:off x="128790" y="4758275"/>
            <a:ext cx="622367" cy="649426"/>
          </a:xfrm>
          <a:prstGeom prst="rect">
            <a:avLst/>
          </a:prstGeom>
        </p:spPr>
      </p:pic>
      <p:graphicFrame>
        <p:nvGraphicFramePr>
          <p:cNvPr id="15" name="Gráfico 14"/>
          <p:cNvGraphicFramePr>
            <a:graphicFrameLocks/>
          </p:cNvGraphicFramePr>
          <p:nvPr>
            <p:extLst>
              <p:ext uri="{D42A27DB-BD31-4B8C-83A1-F6EECF244321}">
                <p14:modId xmlns:p14="http://schemas.microsoft.com/office/powerpoint/2010/main" val="119559176"/>
              </p:ext>
            </p:extLst>
          </p:nvPr>
        </p:nvGraphicFramePr>
        <p:xfrm>
          <a:off x="751157" y="3846981"/>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Gráfico 15"/>
          <p:cNvGraphicFramePr>
            <a:graphicFrameLocks/>
          </p:cNvGraphicFramePr>
          <p:nvPr>
            <p:extLst>
              <p:ext uri="{D42A27DB-BD31-4B8C-83A1-F6EECF244321}">
                <p14:modId xmlns:p14="http://schemas.microsoft.com/office/powerpoint/2010/main" val="530158291"/>
              </p:ext>
            </p:extLst>
          </p:nvPr>
        </p:nvGraphicFramePr>
        <p:xfrm>
          <a:off x="751157" y="397317"/>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1" name="CuadroTexto 10">
            <a:extLst>
              <a:ext uri="{FF2B5EF4-FFF2-40B4-BE49-F238E27FC236}">
                <a16:creationId xmlns:a16="http://schemas.microsoft.com/office/drawing/2014/main" id="{D89C61BD-7042-43C4-915B-B8DFA1163A90}"/>
              </a:ext>
            </a:extLst>
          </p:cNvPr>
          <p:cNvSpPr txBox="1"/>
          <p:nvPr/>
        </p:nvSpPr>
        <p:spPr>
          <a:xfrm>
            <a:off x="128790" y="166485"/>
            <a:ext cx="7655764" cy="461665"/>
          </a:xfrm>
          <a:prstGeom prst="rect">
            <a:avLst/>
          </a:prstGeom>
          <a:solidFill>
            <a:srgbClr val="DA0F2B"/>
          </a:solidFill>
        </p:spPr>
        <p:txBody>
          <a:bodyPr wrap="square" rtlCol="0">
            <a:spAutoFit/>
          </a:bodyPr>
          <a:lstStyle/>
          <a:p>
            <a:pPr algn="ctr"/>
            <a:r>
              <a:rPr lang="es-ES" sz="2400" b="1" dirty="0">
                <a:solidFill>
                  <a:srgbClr val="FFCC00"/>
                </a:solidFill>
              </a:rPr>
              <a:t>Gestión Financiera</a:t>
            </a:r>
            <a:endParaRPr lang="es-CO" sz="2400" b="1" dirty="0">
              <a:solidFill>
                <a:srgbClr val="FFCC00"/>
              </a:solidFill>
            </a:endParaRPr>
          </a:p>
        </p:txBody>
      </p:sp>
      <p:pic>
        <p:nvPicPr>
          <p:cNvPr id="4" name="Imagen 3"/>
          <p:cNvPicPr>
            <a:picLocks noChangeAspect="1"/>
          </p:cNvPicPr>
          <p:nvPr/>
        </p:nvPicPr>
        <p:blipFill>
          <a:blip r:embed="rId7"/>
          <a:stretch>
            <a:fillRect/>
          </a:stretch>
        </p:blipFill>
        <p:spPr>
          <a:xfrm>
            <a:off x="129311" y="1334614"/>
            <a:ext cx="621846" cy="646232"/>
          </a:xfrm>
          <a:prstGeom prst="rect">
            <a:avLst/>
          </a:prstGeom>
        </p:spPr>
      </p:pic>
    </p:spTree>
    <p:extLst>
      <p:ext uri="{BB962C8B-B14F-4D97-AF65-F5344CB8AC3E}">
        <p14:creationId xmlns:p14="http://schemas.microsoft.com/office/powerpoint/2010/main" val="1458958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7839343" y="0"/>
            <a:ext cx="1304657" cy="682811"/>
          </a:xfrm>
          <a:prstGeom prst="rect">
            <a:avLst/>
          </a:prstGeom>
        </p:spPr>
      </p:pic>
      <p:sp>
        <p:nvSpPr>
          <p:cNvPr id="11" name="CuadroTexto 10">
            <a:extLst>
              <a:ext uri="{FF2B5EF4-FFF2-40B4-BE49-F238E27FC236}">
                <a16:creationId xmlns:a16="http://schemas.microsoft.com/office/drawing/2014/main" id="{D89C61BD-7042-43C4-915B-B8DFA1163A90}"/>
              </a:ext>
            </a:extLst>
          </p:cNvPr>
          <p:cNvSpPr txBox="1"/>
          <p:nvPr/>
        </p:nvSpPr>
        <p:spPr>
          <a:xfrm>
            <a:off x="128790" y="166485"/>
            <a:ext cx="7655764" cy="461665"/>
          </a:xfrm>
          <a:prstGeom prst="rect">
            <a:avLst/>
          </a:prstGeom>
          <a:solidFill>
            <a:srgbClr val="DA0F2B"/>
          </a:solidFill>
        </p:spPr>
        <p:txBody>
          <a:bodyPr wrap="square" rtlCol="0">
            <a:spAutoFit/>
          </a:bodyPr>
          <a:lstStyle/>
          <a:p>
            <a:pPr algn="ctr"/>
            <a:r>
              <a:rPr lang="es-ES" sz="2400" b="1" dirty="0">
                <a:solidFill>
                  <a:srgbClr val="FFCC00"/>
                </a:solidFill>
              </a:rPr>
              <a:t>Gestión Financiera</a:t>
            </a:r>
            <a:endParaRPr lang="es-CO" sz="2400" b="1" dirty="0">
              <a:solidFill>
                <a:srgbClr val="FFCC00"/>
              </a:solidFill>
            </a:endParaRPr>
          </a:p>
        </p:txBody>
      </p:sp>
      <p:pic>
        <p:nvPicPr>
          <p:cNvPr id="9" name="Imagen 8"/>
          <p:cNvPicPr>
            <a:picLocks noChangeAspect="1"/>
          </p:cNvPicPr>
          <p:nvPr/>
        </p:nvPicPr>
        <p:blipFill>
          <a:blip r:embed="rId4"/>
          <a:stretch>
            <a:fillRect/>
          </a:stretch>
        </p:blipFill>
        <p:spPr>
          <a:xfrm>
            <a:off x="202" y="1238101"/>
            <a:ext cx="682811" cy="646232"/>
          </a:xfrm>
          <a:prstGeom prst="rect">
            <a:avLst/>
          </a:prstGeom>
        </p:spPr>
      </p:pic>
      <p:sp>
        <p:nvSpPr>
          <p:cNvPr id="10" name="Rectángulo 9"/>
          <p:cNvSpPr/>
          <p:nvPr/>
        </p:nvSpPr>
        <p:spPr>
          <a:xfrm>
            <a:off x="4890529" y="684159"/>
            <a:ext cx="3953434" cy="3293209"/>
          </a:xfrm>
          <a:prstGeom prst="rect">
            <a:avLst/>
          </a:prstGeom>
        </p:spPr>
        <p:txBody>
          <a:bodyPr wrap="square">
            <a:spAutoFit/>
          </a:bodyPr>
          <a:lstStyle/>
          <a:p>
            <a:pPr algn="just"/>
            <a:r>
              <a:rPr lang="es-ES" sz="1600" b="1" dirty="0">
                <a:solidFill>
                  <a:srgbClr val="000000"/>
                </a:solidFill>
                <a:latin typeface="Century Gothic" panose="020B0502020202020204" pitchFamily="34" charset="0"/>
              </a:rPr>
              <a:t>GEFI-IND-004. </a:t>
            </a:r>
            <a:r>
              <a:rPr lang="es-ES" sz="1600" dirty="0">
                <a:solidFill>
                  <a:srgbClr val="000000"/>
                </a:solidFill>
                <a:latin typeface="Century Gothic" panose="020B0502020202020204" pitchFamily="34" charset="0"/>
              </a:rPr>
              <a:t>Al corte 31 de marzo se presenta una ejecución de la reserva presupuestal del 50,64% de los cuales $27,468,718,816. corresponden a los giros realizados y $133,751,361 a las liberaciones gestionadas a la fecha.</a:t>
            </a:r>
            <a:br>
              <a:rPr lang="es-ES" sz="1600" dirty="0">
                <a:solidFill>
                  <a:srgbClr val="000000"/>
                </a:solidFill>
                <a:latin typeface="Century Gothic" panose="020B0502020202020204" pitchFamily="34" charset="0"/>
              </a:rPr>
            </a:br>
            <a:r>
              <a:rPr lang="es-ES" sz="1600" dirty="0">
                <a:solidFill>
                  <a:srgbClr val="000000"/>
                </a:solidFill>
                <a:latin typeface="Century Gothic" panose="020B0502020202020204" pitchFamily="34" charset="0"/>
              </a:rPr>
              <a:t>El mayor valor pendiente de giro de la reserva se encuentra concentrado en el contrato 346 de 2019 el cual presenta un saldo a la fecha de 7.547 millones, seguido del contrato 416 de 2019 con una reserva pendiente de giro de 4.870 millones.</a:t>
            </a:r>
            <a:r>
              <a:rPr lang="es-ES" sz="1600" dirty="0">
                <a:latin typeface="Century Gothic" panose="020B0502020202020204" pitchFamily="34" charset="0"/>
              </a:rPr>
              <a:t> </a:t>
            </a:r>
            <a:endParaRPr lang="es-CO" sz="1600" dirty="0">
              <a:latin typeface="Century Gothic" panose="020B0502020202020204" pitchFamily="34" charset="0"/>
            </a:endParaRPr>
          </a:p>
        </p:txBody>
      </p:sp>
      <p:graphicFrame>
        <p:nvGraphicFramePr>
          <p:cNvPr id="12" name="Gráfico 11"/>
          <p:cNvGraphicFramePr>
            <a:graphicFrameLocks/>
          </p:cNvGraphicFramePr>
          <p:nvPr>
            <p:extLst>
              <p:ext uri="{D42A27DB-BD31-4B8C-83A1-F6EECF244321}">
                <p14:modId xmlns:p14="http://schemas.microsoft.com/office/powerpoint/2010/main" val="1797148936"/>
              </p:ext>
            </p:extLst>
          </p:nvPr>
        </p:nvGraphicFramePr>
        <p:xfrm>
          <a:off x="683013" y="397317"/>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4" name="CuadroTexto 3"/>
          <p:cNvSpPr txBox="1"/>
          <p:nvPr/>
        </p:nvSpPr>
        <p:spPr>
          <a:xfrm>
            <a:off x="128790" y="3672513"/>
            <a:ext cx="8872335" cy="3185487"/>
          </a:xfrm>
          <a:prstGeom prst="rect">
            <a:avLst/>
          </a:prstGeom>
          <a:noFill/>
        </p:spPr>
        <p:txBody>
          <a:bodyPr wrap="square" rtlCol="0">
            <a:spAutoFit/>
          </a:bodyPr>
          <a:lstStyle/>
          <a:p>
            <a:pPr algn="just"/>
            <a:r>
              <a:rPr lang="es-ES" sz="1500" b="1" dirty="0">
                <a:solidFill>
                  <a:srgbClr val="000000"/>
                </a:solidFill>
                <a:latin typeface="Century Gothic" panose="020B0502020202020204" pitchFamily="34" charset="0"/>
              </a:rPr>
              <a:t>Observación.</a:t>
            </a:r>
          </a:p>
          <a:p>
            <a:pPr algn="just"/>
            <a:endParaRPr lang="es-ES" sz="1200" dirty="0">
              <a:solidFill>
                <a:srgbClr val="000000"/>
              </a:solidFill>
              <a:latin typeface="Century Gothic" panose="020B0502020202020204" pitchFamily="34" charset="0"/>
            </a:endParaRPr>
          </a:p>
          <a:p>
            <a:pPr algn="just"/>
            <a:r>
              <a:rPr lang="es-ES" sz="1500" dirty="0">
                <a:solidFill>
                  <a:srgbClr val="000000"/>
                </a:solidFill>
                <a:latin typeface="Century Gothic" panose="020B0502020202020204" pitchFamily="34" charset="0"/>
              </a:rPr>
              <a:t>La ejecución del plan de acción presenta correspondencia entre la programación y la ejecución</a:t>
            </a:r>
          </a:p>
          <a:p>
            <a:pPr algn="just"/>
            <a:endParaRPr lang="es-ES" sz="1200" dirty="0">
              <a:solidFill>
                <a:srgbClr val="000000"/>
              </a:solidFill>
              <a:latin typeface="Century Gothic" panose="020B0502020202020204" pitchFamily="34" charset="0"/>
            </a:endParaRPr>
          </a:p>
          <a:p>
            <a:pPr algn="just"/>
            <a:r>
              <a:rPr lang="es-ES" sz="1500" dirty="0">
                <a:solidFill>
                  <a:srgbClr val="000000"/>
                </a:solidFill>
                <a:latin typeface="Century Gothic" panose="020B0502020202020204" pitchFamily="34" charset="0"/>
              </a:rPr>
              <a:t>En términos regenérales se observa un regazo importante en la ejecución presupuestal del desde el punto de vista de los aspectos pretenden evaluar a través del os indicadores del proceso, en tal sentido se sugiere:</a:t>
            </a:r>
          </a:p>
          <a:p>
            <a:pPr algn="just"/>
            <a:endParaRPr lang="es-ES" sz="1200" dirty="0">
              <a:solidFill>
                <a:srgbClr val="000000"/>
              </a:solidFill>
              <a:latin typeface="Century Gothic" panose="020B0502020202020204" pitchFamily="34" charset="0"/>
            </a:endParaRPr>
          </a:p>
          <a:p>
            <a:pPr marL="285750" indent="-285750" algn="just">
              <a:buFont typeface="Arial" panose="020B0604020202020204" pitchFamily="34" charset="0"/>
              <a:buChar char="•"/>
            </a:pPr>
            <a:r>
              <a:rPr lang="es-ES" sz="1500" dirty="0">
                <a:solidFill>
                  <a:srgbClr val="000000"/>
                </a:solidFill>
                <a:latin typeface="Century Gothic" panose="020B0502020202020204" pitchFamily="34" charset="0"/>
              </a:rPr>
              <a:t>Generar periódicamente informes de control de advertencia en caminados a mejorar la ejecución de recursos y evitar generación hallazgos fiscales.</a:t>
            </a:r>
          </a:p>
          <a:p>
            <a:pPr algn="just"/>
            <a:endParaRPr lang="es-ES" sz="1200" dirty="0">
              <a:solidFill>
                <a:srgbClr val="000000"/>
              </a:solidFill>
              <a:latin typeface="Century Gothic" panose="020B0502020202020204" pitchFamily="34" charset="0"/>
            </a:endParaRPr>
          </a:p>
          <a:p>
            <a:pPr marL="285750" indent="-285750" algn="just">
              <a:buFont typeface="Arial" panose="020B0604020202020204" pitchFamily="34" charset="0"/>
              <a:buChar char="•"/>
            </a:pPr>
            <a:r>
              <a:rPr lang="es-ES" sz="1500" dirty="0">
                <a:solidFill>
                  <a:srgbClr val="000000"/>
                </a:solidFill>
                <a:latin typeface="Century Gothic" panose="020B0502020202020204" pitchFamily="34" charset="0"/>
              </a:rPr>
              <a:t>Eliminar estos indicadores del proceso y reubicarlos en los procesos responsables de la ordenación del gasto  </a:t>
            </a:r>
          </a:p>
        </p:txBody>
      </p:sp>
    </p:spTree>
    <p:extLst>
      <p:ext uri="{BB962C8B-B14F-4D97-AF65-F5344CB8AC3E}">
        <p14:creationId xmlns:p14="http://schemas.microsoft.com/office/powerpoint/2010/main" val="299946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7839343" y="0"/>
            <a:ext cx="1304657" cy="682811"/>
          </a:xfrm>
          <a:prstGeom prst="rect">
            <a:avLst/>
          </a:prstGeom>
        </p:spPr>
      </p:pic>
      <p:sp>
        <p:nvSpPr>
          <p:cNvPr id="11" name="CuadroTexto 10">
            <a:extLst>
              <a:ext uri="{FF2B5EF4-FFF2-40B4-BE49-F238E27FC236}">
                <a16:creationId xmlns:a16="http://schemas.microsoft.com/office/drawing/2014/main" id="{D89C61BD-7042-43C4-915B-B8DFA1163A90}"/>
              </a:ext>
            </a:extLst>
          </p:cNvPr>
          <p:cNvSpPr txBox="1"/>
          <p:nvPr/>
        </p:nvSpPr>
        <p:spPr>
          <a:xfrm>
            <a:off x="128790" y="166485"/>
            <a:ext cx="7655764" cy="461665"/>
          </a:xfrm>
          <a:prstGeom prst="rect">
            <a:avLst/>
          </a:prstGeom>
          <a:solidFill>
            <a:srgbClr val="DA0F2B"/>
          </a:solidFill>
        </p:spPr>
        <p:txBody>
          <a:bodyPr wrap="square" rtlCol="0">
            <a:spAutoFit/>
          </a:bodyPr>
          <a:lstStyle/>
          <a:p>
            <a:pPr algn="ctr"/>
            <a:r>
              <a:rPr lang="es-ES" sz="2400" b="1" dirty="0">
                <a:solidFill>
                  <a:srgbClr val="FFCC00"/>
                </a:solidFill>
              </a:rPr>
              <a:t>Gestión Financiera</a:t>
            </a:r>
            <a:endParaRPr lang="es-CO" sz="2400" b="1" dirty="0">
              <a:solidFill>
                <a:srgbClr val="FFCC00"/>
              </a:solidFill>
            </a:endParaRPr>
          </a:p>
        </p:txBody>
      </p:sp>
      <p:sp>
        <p:nvSpPr>
          <p:cNvPr id="8" name="CuadroTexto 7"/>
          <p:cNvSpPr txBox="1"/>
          <p:nvPr/>
        </p:nvSpPr>
        <p:spPr>
          <a:xfrm>
            <a:off x="128790" y="1075528"/>
            <a:ext cx="8486573" cy="5262979"/>
          </a:xfrm>
          <a:prstGeom prst="rect">
            <a:avLst/>
          </a:prstGeom>
          <a:noFill/>
        </p:spPr>
        <p:txBody>
          <a:bodyPr wrap="square" rtlCol="0">
            <a:spAutoFit/>
          </a:bodyPr>
          <a:lstStyle/>
          <a:p>
            <a:r>
              <a:rPr lang="es-ES" sz="1400" b="1" dirty="0">
                <a:solidFill>
                  <a:srgbClr val="000000"/>
                </a:solidFill>
                <a:latin typeface="Century Gothic" panose="020B0502020202020204" pitchFamily="34" charset="0"/>
              </a:rPr>
              <a:t>Observación.</a:t>
            </a:r>
          </a:p>
          <a:p>
            <a:pPr algn="just"/>
            <a:endParaRPr lang="es-ES" sz="1400" dirty="0">
              <a:solidFill>
                <a:srgbClr val="000000"/>
              </a:solidFill>
              <a:latin typeface="Century Gothic" panose="020B0502020202020204" pitchFamily="34" charset="0"/>
            </a:endParaRPr>
          </a:p>
          <a:p>
            <a:pPr algn="just"/>
            <a:r>
              <a:rPr lang="es-ES" sz="1400" dirty="0">
                <a:solidFill>
                  <a:srgbClr val="000000"/>
                </a:solidFill>
                <a:latin typeface="Century Gothic" panose="020B0502020202020204" pitchFamily="34" charset="0"/>
              </a:rPr>
              <a:t>En lo referente a la ejecución presupuestal a que refiere el indicador GFIN-IND-002 se evidencia una bajo ejecución  mas aún sí se tiene en cuenta que en el mimos periodo de la vigencia anterior esta ascendía  33,53% frente al 9% que se presenta hoy, no obstante es importante tener en cuenta las siguientes consideraciones: </a:t>
            </a:r>
          </a:p>
          <a:p>
            <a:pPr algn="just"/>
            <a:endParaRPr lang="es-ES" sz="1400" dirty="0">
              <a:solidFill>
                <a:srgbClr val="000000"/>
              </a:solidFill>
              <a:latin typeface="Century Gothic" panose="020B0502020202020204" pitchFamily="34" charset="0"/>
            </a:endParaRPr>
          </a:p>
          <a:p>
            <a:pPr marL="285750" indent="-285750" algn="just">
              <a:buFont typeface="Arial" panose="020B0604020202020204" pitchFamily="34" charset="0"/>
              <a:buChar char="•"/>
            </a:pPr>
            <a:r>
              <a:rPr lang="es-ES" sz="1400" dirty="0">
                <a:solidFill>
                  <a:srgbClr val="000000"/>
                </a:solidFill>
                <a:latin typeface="Century Gothic" panose="020B0502020202020204" pitchFamily="34" charset="0"/>
              </a:rPr>
              <a:t>Emergencia de salud pública afecta notablemente la </a:t>
            </a:r>
            <a:r>
              <a:rPr lang="es-ES" sz="1400" dirty="0" err="1">
                <a:solidFill>
                  <a:srgbClr val="000000"/>
                </a:solidFill>
                <a:latin typeface="Century Gothic" panose="020B0502020202020204" pitchFamily="34" charset="0"/>
              </a:rPr>
              <a:t>misionalidad</a:t>
            </a:r>
            <a:r>
              <a:rPr lang="es-ES" sz="1400" dirty="0">
                <a:solidFill>
                  <a:srgbClr val="000000"/>
                </a:solidFill>
                <a:latin typeface="Century Gothic" panose="020B0502020202020204" pitchFamily="34" charset="0"/>
              </a:rPr>
              <a:t> institucional. </a:t>
            </a:r>
          </a:p>
          <a:p>
            <a:pPr algn="just"/>
            <a:endParaRPr lang="es-ES" sz="1400" dirty="0">
              <a:solidFill>
                <a:srgbClr val="000000"/>
              </a:solidFill>
              <a:latin typeface="Century Gothic" panose="020B0502020202020204" pitchFamily="34" charset="0"/>
            </a:endParaRPr>
          </a:p>
          <a:p>
            <a:pPr marL="285750" indent="-285750" algn="just">
              <a:buFont typeface="Arial" panose="020B0604020202020204" pitchFamily="34" charset="0"/>
              <a:buChar char="•"/>
            </a:pPr>
            <a:r>
              <a:rPr lang="es-ES" sz="1400" dirty="0">
                <a:solidFill>
                  <a:srgbClr val="000000"/>
                </a:solidFill>
                <a:latin typeface="Century Gothic" panose="020B0502020202020204" pitchFamily="34" charset="0"/>
              </a:rPr>
              <a:t>En el segundo semestre de la presente vigencia solicitara </a:t>
            </a:r>
            <a:r>
              <a:rPr lang="es-CO" sz="1400" dirty="0">
                <a:solidFill>
                  <a:srgbClr val="000000"/>
                </a:solidFill>
                <a:latin typeface="Century Gothic" panose="020B0502020202020204" pitchFamily="34" charset="0"/>
              </a:rPr>
              <a:t>una reducción presupuestal por el monto $42.000.000.000 a cargo del Convenio Interadministrativo No. 20191608 de 2019.</a:t>
            </a:r>
          </a:p>
          <a:p>
            <a:pPr algn="just"/>
            <a:endParaRPr lang="es-CO" sz="1400" dirty="0">
              <a:solidFill>
                <a:srgbClr val="000000"/>
              </a:solidFill>
              <a:latin typeface="Century Gothic" panose="020B0502020202020204" pitchFamily="34" charset="0"/>
            </a:endParaRPr>
          </a:p>
          <a:p>
            <a:pPr marL="285750" indent="-285750" algn="just">
              <a:buFont typeface="Arial" panose="020B0604020202020204" pitchFamily="34" charset="0"/>
              <a:buChar char="•"/>
            </a:pPr>
            <a:r>
              <a:rPr lang="es-ES" sz="1400" dirty="0">
                <a:solidFill>
                  <a:srgbClr val="000000"/>
                </a:solidFill>
                <a:latin typeface="Century Gothic" panose="020B0502020202020204" pitchFamily="34" charset="0"/>
              </a:rPr>
              <a:t>Durante la presenta vigencia la contratación por prestación de servicios se ha presentado de manera fraccionada lo que afecta la generación de compromisos presupuestales.</a:t>
            </a:r>
          </a:p>
          <a:p>
            <a:pPr marL="285750" indent="-285750" algn="just">
              <a:buFont typeface="Arial" panose="020B0604020202020204" pitchFamily="34" charset="0"/>
              <a:buChar char="•"/>
            </a:pPr>
            <a:endParaRPr lang="es-ES" sz="1400" dirty="0">
              <a:solidFill>
                <a:srgbClr val="000000"/>
              </a:solidFill>
              <a:latin typeface="Century Gothic" panose="020B0502020202020204" pitchFamily="34" charset="0"/>
            </a:endParaRPr>
          </a:p>
          <a:p>
            <a:pPr algn="just"/>
            <a:r>
              <a:rPr lang="es-ES" sz="1400" dirty="0">
                <a:solidFill>
                  <a:srgbClr val="000000"/>
                </a:solidFill>
                <a:latin typeface="Century Gothic" panose="020B0502020202020204" pitchFamily="34" charset="0"/>
              </a:rPr>
              <a:t>Al revisar la información reportada por el proceso en el indicador GEFI-IND-004 EJECUCIÓN PRESUPUESTAL PASIVOS EXIGIBLES y la información reportada por la OAP en el documento “SEGUIMIENTO A PROYECTOS DE INVERSIÓN DE LA UAERMV” el cual toma como fuente lo registrado en el sistema de información </a:t>
            </a:r>
            <a:r>
              <a:rPr lang="es-CO" sz="1400" dirty="0">
                <a:solidFill>
                  <a:srgbClr val="000000"/>
                </a:solidFill>
                <a:latin typeface="Century Gothic" panose="020B0502020202020204" pitchFamily="34" charset="0"/>
              </a:rPr>
              <a:t>PREDIS </a:t>
            </a:r>
            <a:r>
              <a:rPr lang="es-ES" sz="1400" dirty="0">
                <a:solidFill>
                  <a:srgbClr val="000000"/>
                </a:solidFill>
                <a:latin typeface="Century Gothic" panose="020B0502020202020204" pitchFamily="34" charset="0"/>
              </a:rPr>
              <a:t>con corte a</a:t>
            </a:r>
            <a:r>
              <a:rPr lang="es-CO" sz="1400" dirty="0">
                <a:solidFill>
                  <a:srgbClr val="000000"/>
                </a:solidFill>
                <a:latin typeface="Century Gothic" panose="020B0502020202020204" pitchFamily="34" charset="0"/>
              </a:rPr>
              <a:t> 31 de marzo de 2020,</a:t>
            </a:r>
            <a:r>
              <a:rPr lang="es-ES" sz="1400" dirty="0">
                <a:solidFill>
                  <a:srgbClr val="000000"/>
                </a:solidFill>
                <a:latin typeface="Century Gothic" panose="020B0502020202020204" pitchFamily="34" charset="0"/>
              </a:rPr>
              <a:t> se evidencia una discrepancia tanto en el monto de la apropiación como en la ejecución de  Pasivos Exigibles.</a:t>
            </a:r>
          </a:p>
          <a:p>
            <a:pPr algn="just"/>
            <a:endParaRPr lang="es-ES" sz="1400" dirty="0">
              <a:solidFill>
                <a:srgbClr val="000000"/>
              </a:solidFill>
              <a:latin typeface="Century Gothic" panose="020B0502020202020204" pitchFamily="34" charset="0"/>
            </a:endParaRPr>
          </a:p>
          <a:p>
            <a:pPr algn="just"/>
            <a:r>
              <a:rPr lang="es-ES" sz="1400" dirty="0">
                <a:solidFill>
                  <a:srgbClr val="000000"/>
                </a:solidFill>
                <a:latin typeface="Century Gothic" panose="020B0502020202020204" pitchFamily="34" charset="0"/>
              </a:rPr>
              <a:t>Dado lo anterior se sugiere al proceso de gestión financiera adelantar las acciones necesarias encaminadas a subsanar las inconsistencias y corregir la información reportada.</a:t>
            </a:r>
            <a:endParaRPr lang="es-CO" sz="14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577771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7839343" y="0"/>
            <a:ext cx="1304657" cy="682811"/>
          </a:xfrm>
          <a:prstGeom prst="rect">
            <a:avLst/>
          </a:prstGeom>
        </p:spPr>
      </p:pic>
      <p:sp>
        <p:nvSpPr>
          <p:cNvPr id="11" name="CuadroTexto 10">
            <a:extLst>
              <a:ext uri="{FF2B5EF4-FFF2-40B4-BE49-F238E27FC236}">
                <a16:creationId xmlns:a16="http://schemas.microsoft.com/office/drawing/2014/main" id="{D89C61BD-7042-43C4-915B-B8DFA1163A90}"/>
              </a:ext>
            </a:extLst>
          </p:cNvPr>
          <p:cNvSpPr txBox="1"/>
          <p:nvPr/>
        </p:nvSpPr>
        <p:spPr>
          <a:xfrm>
            <a:off x="128790" y="166485"/>
            <a:ext cx="7655764" cy="461665"/>
          </a:xfrm>
          <a:prstGeom prst="rect">
            <a:avLst/>
          </a:prstGeom>
          <a:solidFill>
            <a:srgbClr val="DA0F2B"/>
          </a:solidFill>
        </p:spPr>
        <p:txBody>
          <a:bodyPr wrap="square" rtlCol="0">
            <a:spAutoFit/>
          </a:bodyPr>
          <a:lstStyle/>
          <a:p>
            <a:pPr algn="ctr"/>
            <a:r>
              <a:rPr lang="es-ES" sz="2400" b="1" dirty="0">
                <a:solidFill>
                  <a:srgbClr val="FFCC00"/>
                </a:solidFill>
              </a:rPr>
              <a:t>Gestión de Laboratorio</a:t>
            </a:r>
            <a:endParaRPr lang="es-CO" sz="2400" b="1" dirty="0">
              <a:solidFill>
                <a:srgbClr val="FFCC00"/>
              </a:solidFill>
            </a:endParaRPr>
          </a:p>
        </p:txBody>
      </p:sp>
      <p:pic>
        <p:nvPicPr>
          <p:cNvPr id="4" name="Imagen 3"/>
          <p:cNvPicPr>
            <a:picLocks noChangeAspect="1"/>
          </p:cNvPicPr>
          <p:nvPr/>
        </p:nvPicPr>
        <p:blipFill>
          <a:blip r:embed="rId4"/>
          <a:stretch>
            <a:fillRect/>
          </a:stretch>
        </p:blipFill>
        <p:spPr>
          <a:xfrm>
            <a:off x="24067" y="2493593"/>
            <a:ext cx="634039" cy="695004"/>
          </a:xfrm>
          <a:prstGeom prst="rect">
            <a:avLst/>
          </a:prstGeom>
        </p:spPr>
      </p:pic>
      <p:graphicFrame>
        <p:nvGraphicFramePr>
          <p:cNvPr id="13" name="Tabla 12"/>
          <p:cNvGraphicFramePr>
            <a:graphicFrameLocks noGrp="1"/>
          </p:cNvGraphicFramePr>
          <p:nvPr>
            <p:extLst>
              <p:ext uri="{D42A27DB-BD31-4B8C-83A1-F6EECF244321}">
                <p14:modId xmlns:p14="http://schemas.microsoft.com/office/powerpoint/2010/main" val="129669038"/>
              </p:ext>
            </p:extLst>
          </p:nvPr>
        </p:nvGraphicFramePr>
        <p:xfrm>
          <a:off x="1224629" y="747725"/>
          <a:ext cx="6559924" cy="61833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1665027">
                  <a:extLst>
                    <a:ext uri="{9D8B030D-6E8A-4147-A177-3AD203B41FA5}">
                      <a16:colId xmlns:a16="http://schemas.microsoft.com/office/drawing/2014/main" val="20001"/>
                    </a:ext>
                  </a:extLst>
                </a:gridCol>
                <a:gridCol w="1255594">
                  <a:extLst>
                    <a:ext uri="{9D8B030D-6E8A-4147-A177-3AD203B41FA5}">
                      <a16:colId xmlns:a16="http://schemas.microsoft.com/office/drawing/2014/main" val="20002"/>
                    </a:ext>
                  </a:extLst>
                </a:gridCol>
                <a:gridCol w="896103">
                  <a:extLst>
                    <a:ext uri="{9D8B030D-6E8A-4147-A177-3AD203B41FA5}">
                      <a16:colId xmlns:a16="http://schemas.microsoft.com/office/drawing/2014/main" val="20003"/>
                    </a:ext>
                  </a:extLst>
                </a:gridCol>
              </a:tblGrid>
              <a:tr h="258928">
                <a:tc rowSpan="2">
                  <a:txBody>
                    <a:bodyPr/>
                    <a:lstStyle/>
                    <a:p>
                      <a:pPr algn="l"/>
                      <a:r>
                        <a:rPr lang="es-ES" sz="1600" b="1" dirty="0">
                          <a:latin typeface="Century Gothic" panose="020B0502020202020204" pitchFamily="34" charset="0"/>
                        </a:rPr>
                        <a:t>Plan de Acción </a:t>
                      </a:r>
                      <a:endParaRPr lang="es-CO" sz="1600" b="1" dirty="0">
                        <a:latin typeface="Century Gothic" panose="020B0502020202020204" pitchFamily="34" charset="0"/>
                      </a:endParaRPr>
                    </a:p>
                  </a:txBody>
                  <a:tcPr anchor="ctr"/>
                </a:tc>
                <a:tc>
                  <a:txBody>
                    <a:bodyPr/>
                    <a:lstStyle/>
                    <a:p>
                      <a:pPr algn="ctr"/>
                      <a:r>
                        <a:rPr lang="es-ES" sz="1600" b="1">
                          <a:latin typeface="Century Gothic" panose="020B0502020202020204" pitchFamily="34" charset="0"/>
                        </a:rPr>
                        <a:t>Programado</a:t>
                      </a:r>
                      <a:r>
                        <a:rPr lang="es-ES" sz="1600" b="1" baseline="0">
                          <a:latin typeface="Century Gothic" panose="020B0502020202020204" pitchFamily="34" charset="0"/>
                        </a:rPr>
                        <a:t> </a:t>
                      </a:r>
                      <a:endParaRPr lang="es-CO" sz="1600" b="1">
                        <a:latin typeface="Century Gothic" panose="020B0502020202020204" pitchFamily="34" charset="0"/>
                      </a:endParaRPr>
                    </a:p>
                  </a:txBody>
                  <a:tcPr/>
                </a:tc>
                <a:tc>
                  <a:txBody>
                    <a:bodyPr/>
                    <a:lstStyle/>
                    <a:p>
                      <a:pPr algn="ctr"/>
                      <a:r>
                        <a:rPr lang="es-ES" sz="1600" b="1">
                          <a:latin typeface="Century Gothic" panose="020B0502020202020204" pitchFamily="34" charset="0"/>
                        </a:rPr>
                        <a:t>Ejecutado </a:t>
                      </a:r>
                      <a:endParaRPr lang="es-CO" sz="1600" b="1">
                        <a:latin typeface="Century Gothic" panose="020B0502020202020204" pitchFamily="34" charset="0"/>
                      </a:endParaRPr>
                    </a:p>
                  </a:txBody>
                  <a:tcPr/>
                </a:tc>
                <a:tc rowSpan="2">
                  <a:txBody>
                    <a:bodyPr/>
                    <a:lstStyle/>
                    <a:p>
                      <a:pPr algn="ctr"/>
                      <a:endParaRPr lang="es-CO" sz="1600" dirty="0">
                        <a:latin typeface="Century Gothic" panose="020B0502020202020204" pitchFamily="34" charset="0"/>
                      </a:endParaRPr>
                    </a:p>
                  </a:txBody>
                  <a:tcPr/>
                </a:tc>
                <a:extLst>
                  <a:ext uri="{0D108BD9-81ED-4DB2-BD59-A6C34878D82A}">
                    <a16:rowId xmlns:a16="http://schemas.microsoft.com/office/drawing/2014/main" val="10000"/>
                  </a:ext>
                </a:extLst>
              </a:tr>
              <a:tr h="234362">
                <a:tc vMerge="1">
                  <a:txBody>
                    <a:bodyPr/>
                    <a:lstStyle/>
                    <a:p>
                      <a:endParaRPr lang="es-CO"/>
                    </a:p>
                  </a:txBody>
                  <a:tcPr/>
                </a:tc>
                <a:tc>
                  <a:txBody>
                    <a:bodyPr/>
                    <a:lstStyle/>
                    <a:p>
                      <a:pPr algn="ctr" fontAlgn="ctr"/>
                      <a:r>
                        <a:rPr lang="es-CO" sz="1800" u="none" strike="noStrike">
                          <a:effectLst/>
                        </a:rPr>
                        <a:t>5,00%</a:t>
                      </a:r>
                      <a:endParaRPr lang="es-CO" sz="1800" b="0" i="0" u="none" strike="noStrike">
                        <a:solidFill>
                          <a:srgbClr val="000000"/>
                        </a:solidFill>
                        <a:effectLst/>
                        <a:latin typeface="Calibri" panose="020F0502020204030204" pitchFamily="34" charset="0"/>
                      </a:endParaRPr>
                    </a:p>
                  </a:txBody>
                  <a:tcPr marL="8738" marR="8738" marT="8738" marB="0" anchor="ctr">
                    <a:solidFill>
                      <a:schemeClr val="bg1"/>
                    </a:solidFill>
                  </a:tcPr>
                </a:tc>
                <a:tc>
                  <a:txBody>
                    <a:bodyPr/>
                    <a:lstStyle/>
                    <a:p>
                      <a:pPr algn="ctr" fontAlgn="ctr"/>
                      <a:r>
                        <a:rPr lang="es-CO" sz="1800" u="none" strike="noStrike" dirty="0">
                          <a:effectLst/>
                        </a:rPr>
                        <a:t>30,00%</a:t>
                      </a:r>
                      <a:endParaRPr lang="es-CO" sz="1800" b="0" i="0" u="none" strike="noStrike" dirty="0">
                        <a:solidFill>
                          <a:srgbClr val="000000"/>
                        </a:solidFill>
                        <a:effectLst/>
                        <a:latin typeface="Calibri" panose="020F0502020204030204" pitchFamily="34" charset="0"/>
                      </a:endParaRPr>
                    </a:p>
                  </a:txBody>
                  <a:tcPr marL="8738" marR="8738" marT="8738" marB="0" anchor="ctr">
                    <a:solidFill>
                      <a:schemeClr val="bg1"/>
                    </a:solidFill>
                  </a:tcPr>
                </a:tc>
                <a:tc vMerge="1">
                  <a:txBody>
                    <a:bodyPr/>
                    <a:lstStyle/>
                    <a:p>
                      <a:endParaRPr lang="es-CO"/>
                    </a:p>
                  </a:txBody>
                  <a:tcPr/>
                </a:tc>
                <a:extLst>
                  <a:ext uri="{0D108BD9-81ED-4DB2-BD59-A6C34878D82A}">
                    <a16:rowId xmlns:a16="http://schemas.microsoft.com/office/drawing/2014/main" val="10001"/>
                  </a:ext>
                </a:extLst>
              </a:tr>
            </a:tbl>
          </a:graphicData>
        </a:graphic>
      </p:graphicFrame>
      <p:pic>
        <p:nvPicPr>
          <p:cNvPr id="6" name="Imagen 5"/>
          <p:cNvPicPr>
            <a:picLocks noChangeAspect="1"/>
          </p:cNvPicPr>
          <p:nvPr/>
        </p:nvPicPr>
        <p:blipFill>
          <a:blip r:embed="rId5"/>
          <a:stretch>
            <a:fillRect/>
          </a:stretch>
        </p:blipFill>
        <p:spPr>
          <a:xfrm>
            <a:off x="7011627" y="747725"/>
            <a:ext cx="634039" cy="695004"/>
          </a:xfrm>
          <a:prstGeom prst="rect">
            <a:avLst/>
          </a:prstGeom>
        </p:spPr>
      </p:pic>
      <p:sp>
        <p:nvSpPr>
          <p:cNvPr id="9" name="Rectángulo 8"/>
          <p:cNvSpPr/>
          <p:nvPr/>
        </p:nvSpPr>
        <p:spPr>
          <a:xfrm>
            <a:off x="4987844" y="1396543"/>
            <a:ext cx="4047565" cy="4770537"/>
          </a:xfrm>
          <a:prstGeom prst="rect">
            <a:avLst/>
          </a:prstGeom>
        </p:spPr>
        <p:txBody>
          <a:bodyPr wrap="square">
            <a:spAutoFit/>
          </a:bodyPr>
          <a:lstStyle/>
          <a:p>
            <a:pPr algn="just"/>
            <a:r>
              <a:rPr lang="es-ES" sz="1600" b="1" dirty="0">
                <a:latin typeface="Century Gothic" panose="020B0502020202020204" pitchFamily="34" charset="0"/>
              </a:rPr>
              <a:t>Análisis cualitativo </a:t>
            </a:r>
          </a:p>
          <a:p>
            <a:pPr algn="just"/>
            <a:endParaRPr lang="es-ES" sz="1600" b="1" dirty="0">
              <a:latin typeface="Century Gothic" panose="020B0502020202020204" pitchFamily="34" charset="0"/>
            </a:endParaRPr>
          </a:p>
          <a:p>
            <a:pPr algn="just"/>
            <a:r>
              <a:rPr lang="es-ES" sz="1600" b="1" dirty="0">
                <a:latin typeface="Century Gothic" panose="020B0502020202020204" pitchFamily="34" charset="0"/>
              </a:rPr>
              <a:t>GLAB-IND-001. </a:t>
            </a:r>
            <a:r>
              <a:rPr lang="es-ES" sz="1600" dirty="0">
                <a:latin typeface="Century Gothic" panose="020B0502020202020204" pitchFamily="34" charset="0"/>
              </a:rPr>
              <a:t>En los meses de enero y febrero se ensayaron 412 muestras de las materias primas recibidas para la ejecución de las intervenciones a las cuales se le realizaron 1071 ensayos de los 1071 solicitados, para un porcentaje de cumplimiento del 100% de los servicios solicitados.</a:t>
            </a:r>
          </a:p>
          <a:p>
            <a:pPr algn="just"/>
            <a:endParaRPr lang="es-ES" sz="1600" dirty="0">
              <a:latin typeface="Century Gothic" panose="020B0502020202020204" pitchFamily="34" charset="0"/>
            </a:endParaRPr>
          </a:p>
          <a:p>
            <a:pPr algn="just"/>
            <a:r>
              <a:rPr lang="es-ES" sz="1600" b="1" dirty="0">
                <a:latin typeface="Century Gothic"/>
              </a:rPr>
              <a:t>GLAB-IND-002. </a:t>
            </a:r>
            <a:r>
              <a:rPr lang="es-ES" sz="1600" dirty="0">
                <a:latin typeface="Century Gothic"/>
              </a:rPr>
              <a:t>En </a:t>
            </a:r>
            <a:r>
              <a:rPr lang="es-ES" sz="1600">
                <a:latin typeface="Century Gothic"/>
              </a:rPr>
              <a:t>los meses de </a:t>
            </a:r>
            <a:r>
              <a:rPr lang="es-ES" sz="1600" dirty="0">
                <a:latin typeface="Century Gothic"/>
              </a:rPr>
              <a:t>enero y febrero, se ensayaron 2076 muestras de las mezclas producidas y a las capas de la estructura de pavimento a las cuales se le realizaron 5786 ensayos de los 5792 solicitados, lo cual nos da un cumplimiento del 99,9 % de los servicios.</a:t>
            </a:r>
            <a:endParaRPr lang="es-CO" sz="1600" dirty="0">
              <a:latin typeface="Century Gothic" panose="020B0502020202020204" pitchFamily="34" charset="0"/>
            </a:endParaRPr>
          </a:p>
        </p:txBody>
      </p:sp>
      <p:graphicFrame>
        <p:nvGraphicFramePr>
          <p:cNvPr id="17" name="Gráfico 16"/>
          <p:cNvGraphicFramePr>
            <a:graphicFrameLocks/>
          </p:cNvGraphicFramePr>
          <p:nvPr>
            <p:extLst>
              <p:ext uri="{D42A27DB-BD31-4B8C-83A1-F6EECF244321}">
                <p14:modId xmlns:p14="http://schemas.microsoft.com/office/powerpoint/2010/main" val="3825132831"/>
              </p:ext>
            </p:extLst>
          </p:nvPr>
        </p:nvGraphicFramePr>
        <p:xfrm>
          <a:off x="639748" y="3683430"/>
          <a:ext cx="4572000" cy="2743200"/>
        </p:xfrm>
        <a:graphic>
          <a:graphicData uri="http://schemas.openxmlformats.org/drawingml/2006/chart">
            <c:chart xmlns:c="http://schemas.openxmlformats.org/drawingml/2006/chart" xmlns:r="http://schemas.openxmlformats.org/officeDocument/2006/relationships" r:id="rId6"/>
          </a:graphicData>
        </a:graphic>
      </p:graphicFrame>
      <p:pic>
        <p:nvPicPr>
          <p:cNvPr id="14" name="Imagen 13"/>
          <p:cNvPicPr>
            <a:picLocks noChangeAspect="1"/>
          </p:cNvPicPr>
          <p:nvPr/>
        </p:nvPicPr>
        <p:blipFill>
          <a:blip r:embed="rId5"/>
          <a:stretch>
            <a:fillRect/>
          </a:stretch>
        </p:blipFill>
        <p:spPr>
          <a:xfrm>
            <a:off x="42427" y="4541789"/>
            <a:ext cx="634039" cy="695004"/>
          </a:xfrm>
          <a:prstGeom prst="rect">
            <a:avLst/>
          </a:prstGeom>
        </p:spPr>
      </p:pic>
      <p:graphicFrame>
        <p:nvGraphicFramePr>
          <p:cNvPr id="12" name="Gráfico 11"/>
          <p:cNvGraphicFramePr>
            <a:graphicFrameLocks/>
          </p:cNvGraphicFramePr>
          <p:nvPr>
            <p:extLst>
              <p:ext uri="{D42A27DB-BD31-4B8C-83A1-F6EECF244321}">
                <p14:modId xmlns:p14="http://schemas.microsoft.com/office/powerpoint/2010/main" val="3711687077"/>
              </p:ext>
            </p:extLst>
          </p:nvPr>
        </p:nvGraphicFramePr>
        <p:xfrm>
          <a:off x="676466" y="1594983"/>
          <a:ext cx="4589983"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2" name="CuadroTexto 1"/>
          <p:cNvSpPr txBox="1"/>
          <p:nvPr/>
        </p:nvSpPr>
        <p:spPr>
          <a:xfrm>
            <a:off x="204053" y="1410317"/>
            <a:ext cx="2514600" cy="338554"/>
          </a:xfrm>
          <a:prstGeom prst="rect">
            <a:avLst/>
          </a:prstGeom>
          <a:noFill/>
        </p:spPr>
        <p:txBody>
          <a:bodyPr wrap="square" rtlCol="0">
            <a:spAutoFit/>
          </a:bodyPr>
          <a:lstStyle/>
          <a:p>
            <a:r>
              <a:rPr lang="es-ES" sz="1600" b="1" dirty="0"/>
              <a:t>Indicadores de gestión</a:t>
            </a:r>
            <a:endParaRPr lang="es-CO" sz="1600" b="1" dirty="0"/>
          </a:p>
        </p:txBody>
      </p:sp>
    </p:spTree>
    <p:extLst>
      <p:ext uri="{BB962C8B-B14F-4D97-AF65-F5344CB8AC3E}">
        <p14:creationId xmlns:p14="http://schemas.microsoft.com/office/powerpoint/2010/main" val="1418544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7839343" y="0"/>
            <a:ext cx="1304657" cy="682811"/>
          </a:xfrm>
          <a:prstGeom prst="rect">
            <a:avLst/>
          </a:prstGeom>
        </p:spPr>
      </p:pic>
      <p:sp>
        <p:nvSpPr>
          <p:cNvPr id="11" name="CuadroTexto 10">
            <a:extLst>
              <a:ext uri="{FF2B5EF4-FFF2-40B4-BE49-F238E27FC236}">
                <a16:creationId xmlns:a16="http://schemas.microsoft.com/office/drawing/2014/main" id="{D89C61BD-7042-43C4-915B-B8DFA1163A90}"/>
              </a:ext>
            </a:extLst>
          </p:cNvPr>
          <p:cNvSpPr txBox="1"/>
          <p:nvPr/>
        </p:nvSpPr>
        <p:spPr>
          <a:xfrm>
            <a:off x="128790" y="166485"/>
            <a:ext cx="7655764" cy="461665"/>
          </a:xfrm>
          <a:prstGeom prst="rect">
            <a:avLst/>
          </a:prstGeom>
          <a:solidFill>
            <a:srgbClr val="DA0F2B"/>
          </a:solidFill>
        </p:spPr>
        <p:txBody>
          <a:bodyPr wrap="square" rtlCol="0">
            <a:spAutoFit/>
          </a:bodyPr>
          <a:lstStyle/>
          <a:p>
            <a:pPr algn="ctr"/>
            <a:r>
              <a:rPr lang="es-ES" sz="2400" b="1" dirty="0">
                <a:solidFill>
                  <a:srgbClr val="FFCC00"/>
                </a:solidFill>
              </a:rPr>
              <a:t>Gestión de Laboratorio</a:t>
            </a:r>
            <a:endParaRPr lang="es-CO" sz="2400" b="1" dirty="0">
              <a:solidFill>
                <a:srgbClr val="FFCC00"/>
              </a:solidFill>
            </a:endParaRPr>
          </a:p>
        </p:txBody>
      </p:sp>
      <p:pic>
        <p:nvPicPr>
          <p:cNvPr id="4" name="Imagen 3"/>
          <p:cNvPicPr>
            <a:picLocks noChangeAspect="1"/>
          </p:cNvPicPr>
          <p:nvPr/>
        </p:nvPicPr>
        <p:blipFill>
          <a:blip r:embed="rId4"/>
          <a:stretch>
            <a:fillRect/>
          </a:stretch>
        </p:blipFill>
        <p:spPr>
          <a:xfrm>
            <a:off x="0" y="1759578"/>
            <a:ext cx="634039" cy="695004"/>
          </a:xfrm>
          <a:prstGeom prst="rect">
            <a:avLst/>
          </a:prstGeom>
        </p:spPr>
      </p:pic>
      <p:pic>
        <p:nvPicPr>
          <p:cNvPr id="14" name="Imagen 13"/>
          <p:cNvPicPr>
            <a:picLocks noChangeAspect="1"/>
          </p:cNvPicPr>
          <p:nvPr/>
        </p:nvPicPr>
        <p:blipFill>
          <a:blip r:embed="rId5"/>
          <a:stretch>
            <a:fillRect/>
          </a:stretch>
        </p:blipFill>
        <p:spPr>
          <a:xfrm>
            <a:off x="33059" y="4567945"/>
            <a:ext cx="634039" cy="695004"/>
          </a:xfrm>
          <a:prstGeom prst="rect">
            <a:avLst/>
          </a:prstGeom>
        </p:spPr>
      </p:pic>
      <p:graphicFrame>
        <p:nvGraphicFramePr>
          <p:cNvPr id="15" name="Gráfico 14"/>
          <p:cNvGraphicFramePr>
            <a:graphicFrameLocks/>
          </p:cNvGraphicFramePr>
          <p:nvPr>
            <p:extLst>
              <p:ext uri="{D42A27DB-BD31-4B8C-83A1-F6EECF244321}">
                <p14:modId xmlns:p14="http://schemas.microsoft.com/office/powerpoint/2010/main" val="16811083"/>
              </p:ext>
            </p:extLst>
          </p:nvPr>
        </p:nvGraphicFramePr>
        <p:xfrm>
          <a:off x="528545" y="907548"/>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ángulo 4"/>
          <p:cNvSpPr/>
          <p:nvPr/>
        </p:nvSpPr>
        <p:spPr>
          <a:xfrm>
            <a:off x="5150223" y="1268286"/>
            <a:ext cx="3993777" cy="2031325"/>
          </a:xfrm>
          <a:prstGeom prst="rect">
            <a:avLst/>
          </a:prstGeom>
        </p:spPr>
        <p:txBody>
          <a:bodyPr wrap="square">
            <a:spAutoFit/>
          </a:bodyPr>
          <a:lstStyle/>
          <a:p>
            <a:pPr algn="just"/>
            <a:r>
              <a:rPr lang="es-ES" b="1" dirty="0">
                <a:latin typeface="Century Gothic" panose="020B0502020202020204" pitchFamily="34" charset="0"/>
              </a:rPr>
              <a:t>GLAB-IND-003. </a:t>
            </a:r>
            <a:r>
              <a:rPr lang="es-ES" dirty="0">
                <a:latin typeface="Century Gothic" panose="020B0502020202020204" pitchFamily="34" charset="0"/>
              </a:rPr>
              <a:t>En este trimestre realizaron apiques a 7 CIV, 12 apiques y 181 ensayos, la totalidad de apiques solicitados fueron realizados, lo que nos indica un porcentaje de cumplimiento del 100%.</a:t>
            </a:r>
            <a:endParaRPr lang="es-CO" dirty="0">
              <a:latin typeface="Century Gothic" panose="020B0502020202020204" pitchFamily="34" charset="0"/>
            </a:endParaRPr>
          </a:p>
        </p:txBody>
      </p:sp>
      <p:graphicFrame>
        <p:nvGraphicFramePr>
          <p:cNvPr id="16" name="Gráfico 15"/>
          <p:cNvGraphicFramePr>
            <a:graphicFrameLocks/>
          </p:cNvGraphicFramePr>
          <p:nvPr>
            <p:extLst>
              <p:ext uri="{D42A27DB-BD31-4B8C-83A1-F6EECF244321}">
                <p14:modId xmlns:p14="http://schemas.microsoft.com/office/powerpoint/2010/main" val="2661498955"/>
              </p:ext>
            </p:extLst>
          </p:nvPr>
        </p:nvGraphicFramePr>
        <p:xfrm>
          <a:off x="762829" y="3662749"/>
          <a:ext cx="4572000"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7" name="Rectángulo 6"/>
          <p:cNvSpPr/>
          <p:nvPr/>
        </p:nvSpPr>
        <p:spPr>
          <a:xfrm>
            <a:off x="5286734" y="3899784"/>
            <a:ext cx="3720754" cy="2031325"/>
          </a:xfrm>
          <a:prstGeom prst="rect">
            <a:avLst/>
          </a:prstGeom>
        </p:spPr>
        <p:txBody>
          <a:bodyPr wrap="square">
            <a:spAutoFit/>
          </a:bodyPr>
          <a:lstStyle/>
          <a:p>
            <a:pPr algn="just"/>
            <a:r>
              <a:rPr lang="es-ES" b="1" dirty="0">
                <a:latin typeface="Century Gothic" panose="020B0502020202020204" pitchFamily="34" charset="0"/>
              </a:rPr>
              <a:t>GLAB-IND-005. </a:t>
            </a:r>
            <a:r>
              <a:rPr lang="es-ES" dirty="0">
                <a:latin typeface="Century Gothic" panose="020B0502020202020204" pitchFamily="34" charset="0"/>
              </a:rPr>
              <a:t>En los mese de enero y febrero se entregaron un total de 1854 informes de ensayo de los cuales 1789 se entregaron oportunamente lo que da un porcentaje de cumplimiento del 96,5%.</a:t>
            </a:r>
            <a:endParaRPr lang="es-CO" dirty="0">
              <a:latin typeface="Century Gothic" panose="020B0502020202020204" pitchFamily="34" charset="0"/>
            </a:endParaRPr>
          </a:p>
        </p:txBody>
      </p:sp>
    </p:spTree>
    <p:extLst>
      <p:ext uri="{BB962C8B-B14F-4D97-AF65-F5344CB8AC3E}">
        <p14:creationId xmlns:p14="http://schemas.microsoft.com/office/powerpoint/2010/main" val="3829815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89C61BD-7042-43C4-915B-B8DFA1163A90}"/>
              </a:ext>
            </a:extLst>
          </p:cNvPr>
          <p:cNvSpPr txBox="1"/>
          <p:nvPr/>
        </p:nvSpPr>
        <p:spPr>
          <a:xfrm>
            <a:off x="169131" y="327849"/>
            <a:ext cx="7655764" cy="461665"/>
          </a:xfrm>
          <a:prstGeom prst="rect">
            <a:avLst/>
          </a:prstGeom>
          <a:solidFill>
            <a:srgbClr val="DA0F2B"/>
          </a:solidFill>
        </p:spPr>
        <p:txBody>
          <a:bodyPr wrap="square" rtlCol="0">
            <a:spAutoFit/>
          </a:bodyPr>
          <a:lstStyle/>
          <a:p>
            <a:pPr algn="ctr"/>
            <a:r>
              <a:rPr lang="es-ES" sz="2400" b="1" dirty="0">
                <a:solidFill>
                  <a:srgbClr val="FFCC00"/>
                </a:solidFill>
              </a:rPr>
              <a:t>Gestión de Laboratorio</a:t>
            </a:r>
            <a:endParaRPr lang="es-CO" sz="2400" b="1" dirty="0">
              <a:solidFill>
                <a:srgbClr val="FFCC00"/>
              </a:solidFill>
            </a:endParaRPr>
          </a:p>
        </p:txBody>
      </p:sp>
      <p:sp>
        <p:nvSpPr>
          <p:cNvPr id="3" name="CuadroTexto 2"/>
          <p:cNvSpPr txBox="1"/>
          <p:nvPr/>
        </p:nvSpPr>
        <p:spPr>
          <a:xfrm>
            <a:off x="605118" y="1196788"/>
            <a:ext cx="6575611" cy="5355312"/>
          </a:xfrm>
          <a:prstGeom prst="rect">
            <a:avLst/>
          </a:prstGeom>
          <a:noFill/>
        </p:spPr>
        <p:txBody>
          <a:bodyPr wrap="square" rtlCol="0">
            <a:spAutoFit/>
          </a:bodyPr>
          <a:lstStyle/>
          <a:p>
            <a:r>
              <a:rPr lang="es-ES" b="1" dirty="0">
                <a:latin typeface="Century Gothic" panose="020B0502020202020204" pitchFamily="34" charset="0"/>
              </a:rPr>
              <a:t>Observación </a:t>
            </a:r>
          </a:p>
          <a:p>
            <a:endParaRPr lang="es-ES" b="1" dirty="0">
              <a:latin typeface="Century Gothic" panose="020B0502020202020204" pitchFamily="34" charset="0"/>
            </a:endParaRPr>
          </a:p>
          <a:p>
            <a:pPr algn="just"/>
            <a:r>
              <a:rPr lang="es-ES" dirty="0">
                <a:latin typeface="Century Gothic"/>
              </a:rPr>
              <a:t>Se presenta </a:t>
            </a:r>
            <a:r>
              <a:rPr lang="es-ES">
                <a:latin typeface="Century Gothic"/>
              </a:rPr>
              <a:t>una  discordancia entre lo </a:t>
            </a:r>
            <a:r>
              <a:rPr lang="es-ES" dirty="0">
                <a:latin typeface="Century Gothic"/>
              </a:rPr>
              <a:t>programado y lo ejecutado en plan de acción para el primer trimestre siendo mayor la ejecución frente a la programación, se debe </a:t>
            </a:r>
            <a:r>
              <a:rPr lang="es-ES">
                <a:latin typeface="Century Gothic"/>
              </a:rPr>
              <a:t>revisar los aspectos </a:t>
            </a:r>
            <a:r>
              <a:rPr lang="es-ES" dirty="0">
                <a:latin typeface="Century Gothic"/>
              </a:rPr>
              <a:t>que conllevan a esta situación para realizar ejercicios de </a:t>
            </a:r>
            <a:r>
              <a:rPr lang="es-ES">
                <a:latin typeface="Century Gothic"/>
              </a:rPr>
              <a:t>planeación más adecuados </a:t>
            </a:r>
            <a:r>
              <a:rPr lang="es-ES" dirty="0">
                <a:latin typeface="Century Gothic"/>
              </a:rPr>
              <a:t>en un futuro.</a:t>
            </a:r>
            <a:endParaRPr lang="es-ES" dirty="0">
              <a:latin typeface="Century Gothic" panose="020B0502020202020204" pitchFamily="34" charset="0"/>
            </a:endParaRPr>
          </a:p>
          <a:p>
            <a:pPr algn="just"/>
            <a:endParaRPr lang="es-ES" dirty="0">
              <a:latin typeface="Century Gothic" panose="020B0502020202020204" pitchFamily="34" charset="0"/>
            </a:endParaRPr>
          </a:p>
          <a:p>
            <a:pPr algn="just"/>
            <a:r>
              <a:rPr lang="es-ES" dirty="0">
                <a:latin typeface="Century Gothic"/>
              </a:rPr>
              <a:t>Con respecto a los indicadores de proceso se observa que en términos generales el proceso presento un </a:t>
            </a:r>
            <a:r>
              <a:rPr lang="es-ES">
                <a:latin typeface="Century Gothic"/>
              </a:rPr>
              <a:t>comportamiento adecuado, </a:t>
            </a:r>
            <a:r>
              <a:rPr lang="es-ES" dirty="0">
                <a:latin typeface="Century Gothic"/>
              </a:rPr>
              <a:t>alcanzando las metas planteadas para cada uno de ellos.</a:t>
            </a:r>
            <a:endParaRPr lang="es-ES" dirty="0">
              <a:latin typeface="Century Gothic" panose="020B0502020202020204" pitchFamily="34" charset="0"/>
            </a:endParaRPr>
          </a:p>
          <a:p>
            <a:pPr algn="just"/>
            <a:endParaRPr lang="es-ES" dirty="0">
              <a:latin typeface="Century Gothic" panose="020B0502020202020204" pitchFamily="34" charset="0"/>
            </a:endParaRPr>
          </a:p>
          <a:p>
            <a:pPr algn="just"/>
            <a:r>
              <a:rPr lang="es-ES" dirty="0">
                <a:latin typeface="Century Gothic"/>
              </a:rPr>
              <a:t>Es importante tener en cuenta que para este periodo de medición </a:t>
            </a:r>
            <a:r>
              <a:rPr lang="es-ES">
                <a:latin typeface="Century Gothic"/>
              </a:rPr>
              <a:t>solo se </a:t>
            </a:r>
            <a:r>
              <a:rPr lang="es-ES" dirty="0">
                <a:latin typeface="Century Gothic"/>
              </a:rPr>
              <a:t>reportan 4 indicadores de los 5 caracterizados dado que el indicador 4 es de corte semestral.</a:t>
            </a:r>
            <a:endParaRPr lang="es-ES" dirty="0">
              <a:latin typeface="Century Gothic" panose="020B0502020202020204" pitchFamily="34" charset="0"/>
            </a:endParaRPr>
          </a:p>
          <a:p>
            <a:endParaRPr lang="es-CO" b="1" dirty="0"/>
          </a:p>
        </p:txBody>
      </p:sp>
    </p:spTree>
    <p:extLst>
      <p:ext uri="{BB962C8B-B14F-4D97-AF65-F5344CB8AC3E}">
        <p14:creationId xmlns:p14="http://schemas.microsoft.com/office/powerpoint/2010/main" val="301916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a:blip r:embed="rId2"/>
          <a:stretch>
            <a:fillRect/>
          </a:stretch>
        </p:blipFill>
        <p:spPr>
          <a:xfrm>
            <a:off x="7803127" y="19332"/>
            <a:ext cx="1303483" cy="676878"/>
          </a:xfrm>
          <a:prstGeom prst="rect">
            <a:avLst/>
          </a:prstGeom>
        </p:spPr>
      </p:pic>
      <p:sp>
        <p:nvSpPr>
          <p:cNvPr id="11" name="CuadroTexto 10">
            <a:extLst>
              <a:ext uri="{FF2B5EF4-FFF2-40B4-BE49-F238E27FC236}">
                <a16:creationId xmlns:a16="http://schemas.microsoft.com/office/drawing/2014/main" id="{B76BE0B8-33F9-41BA-9048-856015437137}"/>
              </a:ext>
            </a:extLst>
          </p:cNvPr>
          <p:cNvSpPr txBox="1"/>
          <p:nvPr/>
        </p:nvSpPr>
        <p:spPr>
          <a:xfrm>
            <a:off x="189789" y="234545"/>
            <a:ext cx="7454024" cy="461665"/>
          </a:xfrm>
          <a:prstGeom prst="rect">
            <a:avLst/>
          </a:prstGeom>
          <a:solidFill>
            <a:srgbClr val="DA0F2B"/>
          </a:solidFill>
        </p:spPr>
        <p:txBody>
          <a:bodyPr wrap="square" rtlCol="0">
            <a:spAutoFit/>
          </a:bodyPr>
          <a:lstStyle/>
          <a:p>
            <a:r>
              <a:rPr lang="es-CO" sz="2400" b="1" dirty="0">
                <a:solidFill>
                  <a:srgbClr val="FFCC00"/>
                </a:solidFill>
              </a:rPr>
              <a:t>Plan de acción   </a:t>
            </a:r>
          </a:p>
        </p:txBody>
      </p:sp>
      <p:sp>
        <p:nvSpPr>
          <p:cNvPr id="3" name="Rectángulo 2"/>
          <p:cNvSpPr/>
          <p:nvPr/>
        </p:nvSpPr>
        <p:spPr>
          <a:xfrm>
            <a:off x="189789" y="964523"/>
            <a:ext cx="8529638" cy="646331"/>
          </a:xfrm>
          <a:prstGeom prst="rect">
            <a:avLst/>
          </a:prstGeom>
        </p:spPr>
        <p:txBody>
          <a:bodyPr wrap="square">
            <a:spAutoFit/>
          </a:bodyPr>
          <a:lstStyle/>
          <a:p>
            <a:pPr algn="just"/>
            <a:r>
              <a:rPr lang="es-ES" dirty="0">
                <a:latin typeface="Century Gothic" panose="020B0502020202020204" pitchFamily="34" charset="0"/>
              </a:rPr>
              <a:t>Conjunto de actividades ponderadas enmarcadas en productos que buscan el cumplimiento de las estrategias establecidas por cada proceso.</a:t>
            </a:r>
            <a:endParaRPr lang="es-ES" dirty="0">
              <a:solidFill>
                <a:srgbClr val="000000"/>
              </a:solidFill>
              <a:latin typeface="Century Gothic" panose="020B0502020202020204" pitchFamily="34" charset="0"/>
            </a:endParaRPr>
          </a:p>
        </p:txBody>
      </p:sp>
      <p:sp>
        <p:nvSpPr>
          <p:cNvPr id="12" name="CuadroTexto 11">
            <a:extLst>
              <a:ext uri="{FF2B5EF4-FFF2-40B4-BE49-F238E27FC236}">
                <a16:creationId xmlns:a16="http://schemas.microsoft.com/office/drawing/2014/main" id="{B76BE0B8-33F9-41BA-9048-856015437137}"/>
              </a:ext>
            </a:extLst>
          </p:cNvPr>
          <p:cNvSpPr txBox="1"/>
          <p:nvPr/>
        </p:nvSpPr>
        <p:spPr>
          <a:xfrm>
            <a:off x="189789" y="1879167"/>
            <a:ext cx="7454024" cy="461665"/>
          </a:xfrm>
          <a:prstGeom prst="rect">
            <a:avLst/>
          </a:prstGeom>
          <a:solidFill>
            <a:srgbClr val="DA0F2B"/>
          </a:solidFill>
        </p:spPr>
        <p:txBody>
          <a:bodyPr wrap="square" rtlCol="0">
            <a:spAutoFit/>
          </a:bodyPr>
          <a:lstStyle/>
          <a:p>
            <a:r>
              <a:rPr lang="es-ES" sz="2400" b="1" dirty="0">
                <a:solidFill>
                  <a:srgbClr val="FFCC00"/>
                </a:solidFill>
              </a:rPr>
              <a:t>Fuente de Información de Datos</a:t>
            </a:r>
            <a:endParaRPr lang="es-CO" sz="2400" b="1" dirty="0">
              <a:solidFill>
                <a:srgbClr val="FFCC00"/>
              </a:solidFill>
            </a:endParaRPr>
          </a:p>
        </p:txBody>
      </p:sp>
      <p:sp>
        <p:nvSpPr>
          <p:cNvPr id="4" name="CuadroTexto 3"/>
          <p:cNvSpPr txBox="1"/>
          <p:nvPr/>
        </p:nvSpPr>
        <p:spPr>
          <a:xfrm>
            <a:off x="189789" y="2610683"/>
            <a:ext cx="8529638" cy="4247317"/>
          </a:xfrm>
          <a:prstGeom prst="rect">
            <a:avLst/>
          </a:prstGeom>
          <a:noFill/>
        </p:spPr>
        <p:txBody>
          <a:bodyPr wrap="square" rtlCol="0">
            <a:spAutoFit/>
          </a:bodyPr>
          <a:lstStyle/>
          <a:p>
            <a:pPr algn="just"/>
            <a:r>
              <a:rPr lang="es-CO" dirty="0">
                <a:latin typeface="Century Gothic" panose="020B0502020202020204" pitchFamily="34" charset="0"/>
              </a:rPr>
              <a:t>Un Indicador es una representación (cuantitativa preferiblemente) establecida mediante la relación entre dos o más variables, a partir de la cual se registra, procesa y presenta información relevante con el fin de medir el avance o retroceso en el logro de un determinado objetivo en un periodo de tiempo determinado, ésta debe ser verificable objetivamente, la cual al ser comparada con algún nivel de referencia (denominada línea base) puede estar señalando una desviación sobre la cual se pueden implementar acciones correctivas o preventivas según el caso.</a:t>
            </a:r>
          </a:p>
          <a:p>
            <a:pPr algn="just"/>
            <a:endParaRPr lang="es-ES" dirty="0">
              <a:latin typeface="Century Gothic" panose="020B0502020202020204" pitchFamily="34" charset="0"/>
            </a:endParaRPr>
          </a:p>
          <a:p>
            <a:pPr algn="just"/>
            <a:r>
              <a:rPr lang="es-CO" dirty="0">
                <a:latin typeface="Century Gothic" panose="020B0502020202020204" pitchFamily="34" charset="0"/>
              </a:rPr>
              <a:t>Los indicadores se distribuyen en tres grupos de la siguiente manera:  </a:t>
            </a:r>
          </a:p>
          <a:p>
            <a:pPr algn="just"/>
            <a:r>
              <a:rPr lang="es-CO" dirty="0">
                <a:latin typeface="Century Gothic" panose="020B0502020202020204" pitchFamily="34" charset="0"/>
              </a:rPr>
              <a:t> </a:t>
            </a:r>
          </a:p>
          <a:p>
            <a:pPr lvl="0" algn="just"/>
            <a:r>
              <a:rPr lang="es-CO" dirty="0">
                <a:latin typeface="Century Gothic" panose="020B0502020202020204" pitchFamily="34" charset="0"/>
              </a:rPr>
              <a:t>Indicadores institucionales  </a:t>
            </a:r>
          </a:p>
          <a:p>
            <a:pPr lvl="0" algn="just"/>
            <a:r>
              <a:rPr lang="es-CO" dirty="0">
                <a:latin typeface="Century Gothic" panose="020B0502020202020204" pitchFamily="34" charset="0"/>
              </a:rPr>
              <a:t>Indicadores Estratégicos </a:t>
            </a:r>
          </a:p>
          <a:p>
            <a:pPr lvl="0" algn="just"/>
            <a:r>
              <a:rPr lang="es-CO" dirty="0">
                <a:latin typeface="Century Gothic" panose="020B0502020202020204" pitchFamily="34" charset="0"/>
              </a:rPr>
              <a:t>Indicadores de Gestión   </a:t>
            </a:r>
          </a:p>
          <a:p>
            <a:endParaRPr lang="es-CO" dirty="0"/>
          </a:p>
        </p:txBody>
      </p:sp>
    </p:spTree>
    <p:extLst>
      <p:ext uri="{BB962C8B-B14F-4D97-AF65-F5344CB8AC3E}">
        <p14:creationId xmlns:p14="http://schemas.microsoft.com/office/powerpoint/2010/main" val="2485091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7839343" y="0"/>
            <a:ext cx="1304657" cy="682811"/>
          </a:xfrm>
          <a:prstGeom prst="rect">
            <a:avLst/>
          </a:prstGeom>
        </p:spPr>
      </p:pic>
      <p:sp>
        <p:nvSpPr>
          <p:cNvPr id="11" name="CuadroTexto 10">
            <a:extLst>
              <a:ext uri="{FF2B5EF4-FFF2-40B4-BE49-F238E27FC236}">
                <a16:creationId xmlns:a16="http://schemas.microsoft.com/office/drawing/2014/main" id="{D89C61BD-7042-43C4-915B-B8DFA1163A90}"/>
              </a:ext>
            </a:extLst>
          </p:cNvPr>
          <p:cNvSpPr txBox="1"/>
          <p:nvPr/>
        </p:nvSpPr>
        <p:spPr>
          <a:xfrm>
            <a:off x="128790" y="166485"/>
            <a:ext cx="7655764" cy="461665"/>
          </a:xfrm>
          <a:prstGeom prst="rect">
            <a:avLst/>
          </a:prstGeom>
          <a:solidFill>
            <a:srgbClr val="DA0F2B"/>
          </a:solidFill>
        </p:spPr>
        <p:txBody>
          <a:bodyPr wrap="square" rtlCol="0">
            <a:spAutoFit/>
          </a:bodyPr>
          <a:lstStyle/>
          <a:p>
            <a:pPr algn="ctr"/>
            <a:r>
              <a:rPr lang="es-ES" sz="2400" b="1" dirty="0">
                <a:solidFill>
                  <a:srgbClr val="FFCC00"/>
                </a:solidFill>
              </a:rPr>
              <a:t>Gestión de Talento Humano</a:t>
            </a:r>
            <a:endParaRPr lang="es-CO" sz="2400" b="1" dirty="0">
              <a:solidFill>
                <a:srgbClr val="FFCC00"/>
              </a:solidFill>
            </a:endParaRPr>
          </a:p>
        </p:txBody>
      </p:sp>
      <p:graphicFrame>
        <p:nvGraphicFramePr>
          <p:cNvPr id="10" name="Tabla 9"/>
          <p:cNvGraphicFramePr>
            <a:graphicFrameLocks noGrp="1"/>
          </p:cNvGraphicFramePr>
          <p:nvPr>
            <p:extLst>
              <p:ext uri="{D42A27DB-BD31-4B8C-83A1-F6EECF244321}">
                <p14:modId xmlns:p14="http://schemas.microsoft.com/office/powerpoint/2010/main" val="2245573128"/>
              </p:ext>
            </p:extLst>
          </p:nvPr>
        </p:nvGraphicFramePr>
        <p:xfrm>
          <a:off x="1224629" y="747725"/>
          <a:ext cx="6559924" cy="61833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1665027">
                  <a:extLst>
                    <a:ext uri="{9D8B030D-6E8A-4147-A177-3AD203B41FA5}">
                      <a16:colId xmlns:a16="http://schemas.microsoft.com/office/drawing/2014/main" val="20001"/>
                    </a:ext>
                  </a:extLst>
                </a:gridCol>
                <a:gridCol w="1255594">
                  <a:extLst>
                    <a:ext uri="{9D8B030D-6E8A-4147-A177-3AD203B41FA5}">
                      <a16:colId xmlns:a16="http://schemas.microsoft.com/office/drawing/2014/main" val="20002"/>
                    </a:ext>
                  </a:extLst>
                </a:gridCol>
                <a:gridCol w="896103">
                  <a:extLst>
                    <a:ext uri="{9D8B030D-6E8A-4147-A177-3AD203B41FA5}">
                      <a16:colId xmlns:a16="http://schemas.microsoft.com/office/drawing/2014/main" val="20003"/>
                    </a:ext>
                  </a:extLst>
                </a:gridCol>
              </a:tblGrid>
              <a:tr h="258928">
                <a:tc rowSpan="2">
                  <a:txBody>
                    <a:bodyPr/>
                    <a:lstStyle/>
                    <a:p>
                      <a:pPr algn="l"/>
                      <a:r>
                        <a:rPr lang="es-ES" sz="1600" b="1" dirty="0">
                          <a:latin typeface="Century Gothic" panose="020B0502020202020204" pitchFamily="34" charset="0"/>
                        </a:rPr>
                        <a:t>Plan de Acción </a:t>
                      </a:r>
                      <a:endParaRPr lang="es-CO" sz="1600" b="1" dirty="0">
                        <a:latin typeface="Century Gothic" panose="020B0502020202020204" pitchFamily="34" charset="0"/>
                      </a:endParaRPr>
                    </a:p>
                  </a:txBody>
                  <a:tcPr anchor="ctr"/>
                </a:tc>
                <a:tc>
                  <a:txBody>
                    <a:bodyPr/>
                    <a:lstStyle/>
                    <a:p>
                      <a:pPr algn="ctr"/>
                      <a:r>
                        <a:rPr lang="es-ES" b="1"/>
                        <a:t>Programado</a:t>
                      </a:r>
                      <a:r>
                        <a:rPr lang="es-ES" b="1" baseline="0"/>
                        <a:t> </a:t>
                      </a:r>
                      <a:endParaRPr lang="es-CO" b="1"/>
                    </a:p>
                  </a:txBody>
                  <a:tcPr/>
                </a:tc>
                <a:tc>
                  <a:txBody>
                    <a:bodyPr/>
                    <a:lstStyle/>
                    <a:p>
                      <a:pPr algn="ctr"/>
                      <a:r>
                        <a:rPr lang="es-ES" b="1"/>
                        <a:t>Ejecutado </a:t>
                      </a:r>
                      <a:endParaRPr lang="es-CO" b="1"/>
                    </a:p>
                  </a:txBody>
                  <a:tcPr/>
                </a:tc>
                <a:tc rowSpan="2">
                  <a:txBody>
                    <a:bodyPr/>
                    <a:lstStyle/>
                    <a:p>
                      <a:pPr algn="ctr"/>
                      <a:endParaRPr lang="es-CO" sz="1600">
                        <a:latin typeface="Century Gothic" panose="020B0502020202020204" pitchFamily="34" charset="0"/>
                      </a:endParaRPr>
                    </a:p>
                  </a:txBody>
                  <a:tcPr/>
                </a:tc>
                <a:extLst>
                  <a:ext uri="{0D108BD9-81ED-4DB2-BD59-A6C34878D82A}">
                    <a16:rowId xmlns:a16="http://schemas.microsoft.com/office/drawing/2014/main" val="10000"/>
                  </a:ext>
                </a:extLst>
              </a:tr>
              <a:tr h="234362">
                <a:tc vMerge="1">
                  <a:txBody>
                    <a:bodyPr/>
                    <a:lstStyle/>
                    <a:p>
                      <a:endParaRPr lang="es-CO"/>
                    </a:p>
                  </a:txBody>
                  <a:tcPr/>
                </a:tc>
                <a:tc>
                  <a:txBody>
                    <a:bodyPr/>
                    <a:lstStyle/>
                    <a:p>
                      <a:pPr algn="ctr" fontAlgn="ctr"/>
                      <a:r>
                        <a:rPr lang="es-CO" sz="1600" u="none" strike="noStrike">
                          <a:effectLst/>
                          <a:latin typeface="Century Gothic" panose="020B0502020202020204" pitchFamily="34" charset="0"/>
                        </a:rPr>
                        <a:t>56,00%</a:t>
                      </a:r>
                      <a:endParaRPr lang="es-CO" sz="1600" b="0" i="0" u="none" strike="noStrike">
                        <a:solidFill>
                          <a:srgbClr val="000000"/>
                        </a:solidFill>
                        <a:effectLst/>
                        <a:latin typeface="Century Gothic" panose="020B0502020202020204" pitchFamily="34" charset="0"/>
                      </a:endParaRPr>
                    </a:p>
                  </a:txBody>
                  <a:tcPr marL="8738" marR="8738" marT="8738" marB="0" anchor="ctr">
                    <a:solidFill>
                      <a:schemeClr val="bg1"/>
                    </a:solidFill>
                  </a:tcPr>
                </a:tc>
                <a:tc>
                  <a:txBody>
                    <a:bodyPr/>
                    <a:lstStyle/>
                    <a:p>
                      <a:pPr algn="ctr" fontAlgn="ctr"/>
                      <a:r>
                        <a:rPr lang="es-CO" sz="1600" u="none" strike="noStrike" dirty="0">
                          <a:effectLst/>
                          <a:latin typeface="Century Gothic" panose="020B0502020202020204" pitchFamily="34" charset="0"/>
                        </a:rPr>
                        <a:t>56,00%</a:t>
                      </a:r>
                      <a:endParaRPr lang="es-CO" sz="1600" b="0" i="0" u="none" strike="noStrike" dirty="0">
                        <a:solidFill>
                          <a:srgbClr val="000000"/>
                        </a:solidFill>
                        <a:effectLst/>
                        <a:latin typeface="Century Gothic" panose="020B0502020202020204" pitchFamily="34" charset="0"/>
                      </a:endParaRPr>
                    </a:p>
                  </a:txBody>
                  <a:tcPr marL="8738" marR="8738" marT="8738" marB="0" anchor="ctr">
                    <a:solidFill>
                      <a:schemeClr val="bg1"/>
                    </a:solidFill>
                  </a:tcPr>
                </a:tc>
                <a:tc vMerge="1">
                  <a:txBody>
                    <a:bodyPr/>
                    <a:lstStyle/>
                    <a:p>
                      <a:endParaRPr lang="es-CO"/>
                    </a:p>
                  </a:txBody>
                  <a:tcPr/>
                </a:tc>
                <a:extLst>
                  <a:ext uri="{0D108BD9-81ED-4DB2-BD59-A6C34878D82A}">
                    <a16:rowId xmlns:a16="http://schemas.microsoft.com/office/drawing/2014/main" val="10001"/>
                  </a:ext>
                </a:extLst>
              </a:tr>
            </a:tbl>
          </a:graphicData>
        </a:graphic>
      </p:graphicFrame>
      <p:pic>
        <p:nvPicPr>
          <p:cNvPr id="2" name="Imagen 1"/>
          <p:cNvPicPr>
            <a:picLocks noChangeAspect="1"/>
          </p:cNvPicPr>
          <p:nvPr/>
        </p:nvPicPr>
        <p:blipFill>
          <a:blip r:embed="rId4"/>
          <a:stretch>
            <a:fillRect/>
          </a:stretch>
        </p:blipFill>
        <p:spPr>
          <a:xfrm>
            <a:off x="7025074" y="724632"/>
            <a:ext cx="634039" cy="695004"/>
          </a:xfrm>
          <a:prstGeom prst="rect">
            <a:avLst/>
          </a:prstGeom>
        </p:spPr>
      </p:pic>
      <p:graphicFrame>
        <p:nvGraphicFramePr>
          <p:cNvPr id="12" name="Gráfico 11"/>
          <p:cNvGraphicFramePr>
            <a:graphicFrameLocks/>
          </p:cNvGraphicFramePr>
          <p:nvPr>
            <p:extLst>
              <p:ext uri="{D42A27DB-BD31-4B8C-83A1-F6EECF244321}">
                <p14:modId xmlns:p14="http://schemas.microsoft.com/office/powerpoint/2010/main" val="2462375721"/>
              </p:ext>
            </p:extLst>
          </p:nvPr>
        </p:nvGraphicFramePr>
        <p:xfrm>
          <a:off x="599437" y="1437199"/>
          <a:ext cx="4087906"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ángulo 7"/>
          <p:cNvSpPr/>
          <p:nvPr/>
        </p:nvSpPr>
        <p:spPr>
          <a:xfrm>
            <a:off x="4723946" y="1405167"/>
            <a:ext cx="4281874" cy="2954655"/>
          </a:xfrm>
          <a:prstGeom prst="rect">
            <a:avLst/>
          </a:prstGeom>
        </p:spPr>
        <p:txBody>
          <a:bodyPr wrap="square">
            <a:spAutoFit/>
          </a:bodyPr>
          <a:lstStyle/>
          <a:p>
            <a:pPr algn="just"/>
            <a:r>
              <a:rPr lang="es-ES" sz="1600" b="1" dirty="0">
                <a:latin typeface="Century Gothic" panose="020B0502020202020204" pitchFamily="34" charset="0"/>
              </a:rPr>
              <a:t>Análisis cualitativo </a:t>
            </a:r>
          </a:p>
          <a:p>
            <a:pPr algn="just"/>
            <a:endParaRPr lang="es-ES" sz="1400" b="1" dirty="0">
              <a:latin typeface="Century Gothic" panose="020B0502020202020204" pitchFamily="34" charset="0"/>
            </a:endParaRPr>
          </a:p>
          <a:p>
            <a:pPr algn="just"/>
            <a:r>
              <a:rPr lang="es-ES" sz="1300" b="1" dirty="0">
                <a:latin typeface="Century Gothic" panose="020B0502020202020204" pitchFamily="34" charset="0"/>
              </a:rPr>
              <a:t>GTHU-IND-001.</a:t>
            </a:r>
            <a:r>
              <a:rPr lang="es-ES" sz="1300" dirty="0">
                <a:latin typeface="Century Gothic" panose="020B0502020202020204" pitchFamily="34" charset="0"/>
              </a:rPr>
              <a:t> Durante el mes de marzo no se presentaron accidentes laborales.</a:t>
            </a:r>
            <a:endParaRPr lang="es-CO" sz="1300" dirty="0">
              <a:latin typeface="Century Gothic" panose="020B0502020202020204" pitchFamily="34" charset="0"/>
            </a:endParaRPr>
          </a:p>
          <a:p>
            <a:pPr algn="just"/>
            <a:endParaRPr lang="es-ES" sz="1300" dirty="0">
              <a:latin typeface="Century Gothic" panose="020B0502020202020204" pitchFamily="34" charset="0"/>
            </a:endParaRPr>
          </a:p>
          <a:p>
            <a:pPr algn="just"/>
            <a:r>
              <a:rPr lang="es-ES" sz="1300" dirty="0">
                <a:latin typeface="Century Gothic" panose="020B0502020202020204" pitchFamily="34" charset="0"/>
              </a:rPr>
              <a:t>Para el mes de febrero se presentó un accidente de trabajo con funcionario que se encontraba trasladados repuestos para ser de un sitio a otro, ocasionándole 8 días de incapacidad.</a:t>
            </a:r>
          </a:p>
          <a:p>
            <a:pPr algn="just"/>
            <a:endParaRPr lang="es-ES" sz="1300" dirty="0">
              <a:latin typeface="Century Gothic" panose="020B0502020202020204" pitchFamily="34" charset="0"/>
            </a:endParaRPr>
          </a:p>
          <a:p>
            <a:pPr algn="just"/>
            <a:r>
              <a:rPr lang="es-ES" sz="1300" dirty="0">
                <a:latin typeface="Century Gothic" panose="020B0502020202020204" pitchFamily="34" charset="0"/>
              </a:rPr>
              <a:t>Durante el mes de enero se presentó un accidente de trabajo en las instalaciones de la sede administrativa piso 7, ocasionándole 8 días de incapacidad.</a:t>
            </a:r>
          </a:p>
        </p:txBody>
      </p:sp>
      <p:pic>
        <p:nvPicPr>
          <p:cNvPr id="9" name="Imagen 8"/>
          <p:cNvPicPr>
            <a:picLocks noChangeAspect="1"/>
          </p:cNvPicPr>
          <p:nvPr/>
        </p:nvPicPr>
        <p:blipFill>
          <a:blip r:embed="rId6"/>
          <a:stretch>
            <a:fillRect/>
          </a:stretch>
        </p:blipFill>
        <p:spPr>
          <a:xfrm>
            <a:off x="29294" y="4959287"/>
            <a:ext cx="621846" cy="646232"/>
          </a:xfrm>
          <a:prstGeom prst="rect">
            <a:avLst/>
          </a:prstGeom>
        </p:spPr>
      </p:pic>
      <p:graphicFrame>
        <p:nvGraphicFramePr>
          <p:cNvPr id="18" name="Gráfico 17"/>
          <p:cNvGraphicFramePr>
            <a:graphicFrameLocks/>
          </p:cNvGraphicFramePr>
          <p:nvPr>
            <p:extLst>
              <p:ext uri="{D42A27DB-BD31-4B8C-83A1-F6EECF244321}">
                <p14:modId xmlns:p14="http://schemas.microsoft.com/office/powerpoint/2010/main" val="2782529598"/>
              </p:ext>
            </p:extLst>
          </p:nvPr>
        </p:nvGraphicFramePr>
        <p:xfrm>
          <a:off x="340217" y="3931008"/>
          <a:ext cx="3989736"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13" name="Rectángulo 12"/>
          <p:cNvSpPr/>
          <p:nvPr/>
        </p:nvSpPr>
        <p:spPr>
          <a:xfrm>
            <a:off x="4051593" y="4322259"/>
            <a:ext cx="4954227" cy="2492990"/>
          </a:xfrm>
          <a:prstGeom prst="rect">
            <a:avLst/>
          </a:prstGeom>
        </p:spPr>
        <p:txBody>
          <a:bodyPr wrap="square">
            <a:spAutoFit/>
          </a:bodyPr>
          <a:lstStyle/>
          <a:p>
            <a:pPr algn="just"/>
            <a:r>
              <a:rPr lang="es-ES" sz="1300" b="1" dirty="0">
                <a:latin typeface="Century Gothic" panose="020B0502020202020204" pitchFamily="34" charset="0"/>
              </a:rPr>
              <a:t>GTHU-IND-003.</a:t>
            </a:r>
            <a:r>
              <a:rPr lang="es-ES" sz="1300" dirty="0">
                <a:latin typeface="Century Gothic" panose="020B0502020202020204" pitchFamily="34" charset="0"/>
              </a:rPr>
              <a:t> Con relación al PIFC se adelantó la socialización del Manual de Supervisión, sobre el programa de bilingüismo se está realizando tramite de cotizaciones y su ejecución estaría sujeta a la normalización de la cuarentena que se está cumpliendo, se espera adelantar su ejecución a partir del segundo trimestre de 2020; sobre retención en la fuente se adelantó una capacitación a través de la función pública; La actividad sobre capacitación de reforma tributaria quedaría pendiente para desarrollar durante el segundo trimestre de 2020. Sobre el cumplimiento de estas actividades se alcanzó una ejecución del 50%.</a:t>
            </a:r>
            <a:endParaRPr lang="es-CO" sz="1300" dirty="0">
              <a:latin typeface="Century Gothic" panose="020B0502020202020204" pitchFamily="34" charset="0"/>
            </a:endParaRPr>
          </a:p>
        </p:txBody>
      </p:sp>
      <p:sp>
        <p:nvSpPr>
          <p:cNvPr id="4" name="CuadroTexto 3"/>
          <p:cNvSpPr txBox="1"/>
          <p:nvPr/>
        </p:nvSpPr>
        <p:spPr>
          <a:xfrm>
            <a:off x="128790" y="1413875"/>
            <a:ext cx="2514600" cy="338554"/>
          </a:xfrm>
          <a:prstGeom prst="rect">
            <a:avLst/>
          </a:prstGeom>
          <a:noFill/>
        </p:spPr>
        <p:txBody>
          <a:bodyPr wrap="square" rtlCol="0">
            <a:spAutoFit/>
          </a:bodyPr>
          <a:lstStyle/>
          <a:p>
            <a:r>
              <a:rPr lang="es-ES" sz="1600" b="1" dirty="0">
                <a:latin typeface="Century Gothic" panose="020B0502020202020204" pitchFamily="34" charset="0"/>
              </a:rPr>
              <a:t>Indicadores de gestión </a:t>
            </a:r>
            <a:endParaRPr lang="es-CO" sz="1600" b="1" dirty="0">
              <a:latin typeface="Century Gothic" panose="020B0502020202020204" pitchFamily="34" charset="0"/>
            </a:endParaRPr>
          </a:p>
        </p:txBody>
      </p:sp>
      <p:pic>
        <p:nvPicPr>
          <p:cNvPr id="14" name="Imagen 13"/>
          <p:cNvPicPr>
            <a:picLocks noChangeAspect="1"/>
          </p:cNvPicPr>
          <p:nvPr/>
        </p:nvPicPr>
        <p:blipFill>
          <a:blip r:embed="rId4"/>
          <a:stretch>
            <a:fillRect/>
          </a:stretch>
        </p:blipFill>
        <p:spPr>
          <a:xfrm>
            <a:off x="33706" y="2405799"/>
            <a:ext cx="634039" cy="695004"/>
          </a:xfrm>
          <a:prstGeom prst="rect">
            <a:avLst/>
          </a:prstGeom>
        </p:spPr>
      </p:pic>
    </p:spTree>
    <p:extLst>
      <p:ext uri="{BB962C8B-B14F-4D97-AF65-F5344CB8AC3E}">
        <p14:creationId xmlns:p14="http://schemas.microsoft.com/office/powerpoint/2010/main" val="4072714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7839343" y="0"/>
            <a:ext cx="1304657" cy="682811"/>
          </a:xfrm>
          <a:prstGeom prst="rect">
            <a:avLst/>
          </a:prstGeom>
        </p:spPr>
      </p:pic>
      <p:graphicFrame>
        <p:nvGraphicFramePr>
          <p:cNvPr id="14" name="Gráfico 13"/>
          <p:cNvGraphicFramePr>
            <a:graphicFrameLocks/>
          </p:cNvGraphicFramePr>
          <p:nvPr>
            <p:extLst>
              <p:ext uri="{D42A27DB-BD31-4B8C-83A1-F6EECF244321}">
                <p14:modId xmlns:p14="http://schemas.microsoft.com/office/powerpoint/2010/main" val="472279149"/>
              </p:ext>
            </p:extLst>
          </p:nvPr>
        </p:nvGraphicFramePr>
        <p:xfrm>
          <a:off x="1613648" y="397317"/>
          <a:ext cx="5271246"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4" name="Imagen 3"/>
          <p:cNvPicPr>
            <a:picLocks noChangeAspect="1"/>
          </p:cNvPicPr>
          <p:nvPr/>
        </p:nvPicPr>
        <p:blipFill>
          <a:blip r:embed="rId5"/>
          <a:stretch>
            <a:fillRect/>
          </a:stretch>
        </p:blipFill>
        <p:spPr>
          <a:xfrm>
            <a:off x="1096978" y="1622059"/>
            <a:ext cx="634039" cy="695004"/>
          </a:xfrm>
          <a:prstGeom prst="rect">
            <a:avLst/>
          </a:prstGeom>
        </p:spPr>
      </p:pic>
      <p:sp>
        <p:nvSpPr>
          <p:cNvPr id="5" name="Rectángulo 4"/>
          <p:cNvSpPr/>
          <p:nvPr/>
        </p:nvSpPr>
        <p:spPr>
          <a:xfrm>
            <a:off x="231523" y="3002902"/>
            <a:ext cx="8630087" cy="3693319"/>
          </a:xfrm>
          <a:prstGeom prst="rect">
            <a:avLst/>
          </a:prstGeom>
        </p:spPr>
        <p:txBody>
          <a:bodyPr wrap="square">
            <a:spAutoFit/>
          </a:bodyPr>
          <a:lstStyle/>
          <a:p>
            <a:pPr algn="just"/>
            <a:r>
              <a:rPr lang="es-ES" sz="1300" b="1" dirty="0">
                <a:latin typeface="Century Gothic" panose="020B0502020202020204" pitchFamily="34" charset="0"/>
              </a:rPr>
              <a:t>GTHU-IND-004. </a:t>
            </a:r>
            <a:r>
              <a:rPr lang="es-ES" sz="1300" dirty="0">
                <a:latin typeface="Century Gothic" panose="020B0502020202020204" pitchFamily="34" charset="0"/>
              </a:rPr>
              <a:t>Con relación a la ejecución de las actividades programadas en el Plan Anual de Seguridad y Salud en el Trabajo – PASST, se adelantaron las siguientes actividades: </a:t>
            </a:r>
          </a:p>
          <a:p>
            <a:pPr algn="just"/>
            <a:endParaRPr lang="es-ES" sz="1300" dirty="0">
              <a:latin typeface="Century Gothic" panose="020B0502020202020204" pitchFamily="34" charset="0"/>
            </a:endParaRPr>
          </a:p>
          <a:p>
            <a:pPr algn="just"/>
            <a:r>
              <a:rPr lang="es-ES" sz="1300" dirty="0">
                <a:latin typeface="Century Gothic" panose="020B0502020202020204" pitchFamily="34" charset="0"/>
              </a:rPr>
              <a:t>Se realizan fichas técnicas y los estudio previos para la adquisición de EPP y agua potable; se realizó el trámite mensual para el pago de la seguridad social de los contratistas con riesgo alto, se adelantaron reuniones del COPASST sede administrativa, se adelantó la actualización de las Políticas de SG-SST y Alcohol y Drogas; Se adelanto la formalización de Plan Institucional de Formación y Capacitación – PIFC; revisión y actualización de los objetivos se SG-ST; se formuló el Plan Anual de Seguridad y Salud en el Trabajo – PASST; Se adelanto el trámite para inicio de exámenes médicos a los servidores públicos de la entidad, se adelantaron actividades de seguimiento a los accidentes de trabajo y a los indicadores relacionados con el SG-SST, se adelantaron actividades relacionadas con inspecciones de maquinaria y equipos de la entidad, se adelantaron actividades de inducción de ingreso al personal que visita las sedes producción  y operativa; se elaboró Circular No. 10  protocolo de prevención COVID-19; se adelantó el desarrollo de exámenes médicos a empleados públicos de la UAERMV, durante el mes de marzo, se adelantó proceso de adquisición y recarga de extintores.</a:t>
            </a:r>
          </a:p>
          <a:p>
            <a:pPr algn="just"/>
            <a:endParaRPr lang="es-ES" sz="1300" dirty="0">
              <a:latin typeface="Century Gothic" panose="020B0502020202020204" pitchFamily="34" charset="0"/>
            </a:endParaRPr>
          </a:p>
          <a:p>
            <a:pPr algn="just"/>
            <a:r>
              <a:rPr lang="es-ES" sz="1300" dirty="0">
                <a:latin typeface="Century Gothic" panose="020B0502020202020204" pitchFamily="34" charset="0"/>
              </a:rPr>
              <a:t>Las actividades se cumplieron satisfactoriamente, se trató de adelantar algunas, teniendo en cuenta que no todas se alcanzaban a cumplir por la razón de la cuarentena nacional.</a:t>
            </a:r>
            <a:endParaRPr lang="es-CO" sz="1300" dirty="0">
              <a:latin typeface="Century Gothic" panose="020B0502020202020204" pitchFamily="34" charset="0"/>
            </a:endParaRPr>
          </a:p>
        </p:txBody>
      </p:sp>
      <p:sp>
        <p:nvSpPr>
          <p:cNvPr id="7" name="CuadroTexto 6">
            <a:extLst>
              <a:ext uri="{FF2B5EF4-FFF2-40B4-BE49-F238E27FC236}">
                <a16:creationId xmlns:a16="http://schemas.microsoft.com/office/drawing/2014/main" id="{D89C61BD-7042-43C4-915B-B8DFA1163A90}"/>
              </a:ext>
            </a:extLst>
          </p:cNvPr>
          <p:cNvSpPr txBox="1"/>
          <p:nvPr/>
        </p:nvSpPr>
        <p:spPr>
          <a:xfrm>
            <a:off x="128790" y="166485"/>
            <a:ext cx="7655764" cy="461665"/>
          </a:xfrm>
          <a:prstGeom prst="rect">
            <a:avLst/>
          </a:prstGeom>
          <a:solidFill>
            <a:srgbClr val="DA0F2B"/>
          </a:solidFill>
        </p:spPr>
        <p:txBody>
          <a:bodyPr wrap="square" rtlCol="0">
            <a:spAutoFit/>
          </a:bodyPr>
          <a:lstStyle/>
          <a:p>
            <a:pPr algn="ctr"/>
            <a:r>
              <a:rPr lang="es-ES" sz="2400" b="1" dirty="0">
                <a:solidFill>
                  <a:srgbClr val="FFCC00"/>
                </a:solidFill>
              </a:rPr>
              <a:t>Gestión de Talento Humano</a:t>
            </a:r>
            <a:endParaRPr lang="es-CO" sz="2400" b="1" dirty="0">
              <a:solidFill>
                <a:srgbClr val="FFCC00"/>
              </a:solidFill>
            </a:endParaRPr>
          </a:p>
        </p:txBody>
      </p:sp>
    </p:spTree>
    <p:extLst>
      <p:ext uri="{BB962C8B-B14F-4D97-AF65-F5344CB8AC3E}">
        <p14:creationId xmlns:p14="http://schemas.microsoft.com/office/powerpoint/2010/main" val="966029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7839343" y="0"/>
            <a:ext cx="1304657" cy="682811"/>
          </a:xfrm>
          <a:prstGeom prst="rect">
            <a:avLst/>
          </a:prstGeom>
        </p:spPr>
      </p:pic>
      <p:graphicFrame>
        <p:nvGraphicFramePr>
          <p:cNvPr id="7" name="Gráfico 6"/>
          <p:cNvGraphicFramePr>
            <a:graphicFrameLocks/>
          </p:cNvGraphicFramePr>
          <p:nvPr>
            <p:extLst>
              <p:ext uri="{D42A27DB-BD31-4B8C-83A1-F6EECF244321}">
                <p14:modId xmlns:p14="http://schemas.microsoft.com/office/powerpoint/2010/main" val="86478854"/>
              </p:ext>
            </p:extLst>
          </p:nvPr>
        </p:nvGraphicFramePr>
        <p:xfrm>
          <a:off x="445809" y="341405"/>
          <a:ext cx="352107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p:cNvSpPr/>
          <p:nvPr/>
        </p:nvSpPr>
        <p:spPr>
          <a:xfrm>
            <a:off x="68264" y="3084605"/>
            <a:ext cx="4572000" cy="3308598"/>
          </a:xfrm>
          <a:prstGeom prst="rect">
            <a:avLst/>
          </a:prstGeom>
        </p:spPr>
        <p:txBody>
          <a:bodyPr>
            <a:spAutoFit/>
          </a:bodyPr>
          <a:lstStyle/>
          <a:p>
            <a:pPr algn="just"/>
            <a:r>
              <a:rPr lang="es-ES" sz="1100" b="1" dirty="0">
                <a:latin typeface="Century Gothic" panose="020B0502020202020204" pitchFamily="34" charset="0"/>
              </a:rPr>
              <a:t>GTHU-IND-005. </a:t>
            </a:r>
            <a:r>
              <a:rPr lang="es-ES" sz="1100" dirty="0">
                <a:solidFill>
                  <a:srgbClr val="000000"/>
                </a:solidFill>
                <a:latin typeface="Century Gothic" panose="020B0502020202020204" pitchFamily="34" charset="0"/>
              </a:rPr>
              <a:t>Con relación a plan de Bienestar e Incentivos durante el mes de febrero se adelantó la convocatoria para la actividad de equipos de trabajo, remitiéndose invitación a través de los correos institucionales de los Empleados Públicos, con relación a la actividad de evaluación del proyecto en el cronograma tuvo una imprecisión en la fecha, la cual es durante el mes de abril según lo dispuesto en el número 7.2.2.4 Inscripción y proceso de los equipos de trabajo, actividad que se espera realizar durante el segundo trimestre de 2020; Sobre la actividad de mejores funcionarios aún no se ha definido este tema en tanto que hay recursos  frente a las evaluaciones de algunos funcionarios. Una vez se hayan surtido estos podría definirse el mejor funcionario. Esto teniendo en cuenta que aún hay un consolidado en firme al respecto.</a:t>
            </a:r>
          </a:p>
          <a:p>
            <a:pPr algn="just"/>
            <a:r>
              <a:rPr lang="es-ES" sz="1100" dirty="0">
                <a:solidFill>
                  <a:srgbClr val="000000"/>
                </a:solidFill>
                <a:latin typeface="Century Gothic" panose="020B0502020202020204" pitchFamily="34" charset="0"/>
              </a:rPr>
              <a:t/>
            </a:r>
            <a:br>
              <a:rPr lang="es-ES" sz="1100" dirty="0">
                <a:solidFill>
                  <a:srgbClr val="000000"/>
                </a:solidFill>
                <a:latin typeface="Century Gothic" panose="020B0502020202020204" pitchFamily="34" charset="0"/>
              </a:rPr>
            </a:br>
            <a:r>
              <a:rPr lang="es-ES" sz="1100" dirty="0">
                <a:solidFill>
                  <a:srgbClr val="000000"/>
                </a:solidFill>
                <a:latin typeface="Century Gothic" panose="020B0502020202020204" pitchFamily="34" charset="0"/>
              </a:rPr>
              <a:t>Con relación al avance de las actividades se logro cumplir el 50 % de las mismas se espera durante el segundo trimestre cumplir las actividades pendientes una vez se normalice la situación del país.</a:t>
            </a:r>
            <a:r>
              <a:rPr lang="es-ES" sz="1100" dirty="0">
                <a:latin typeface="Century Gothic" panose="020B0502020202020204" pitchFamily="34" charset="0"/>
              </a:rPr>
              <a:t> </a:t>
            </a:r>
            <a:endParaRPr lang="es-CO" sz="1100" dirty="0">
              <a:latin typeface="Century Gothic" panose="020B0502020202020204" pitchFamily="34" charset="0"/>
            </a:endParaRPr>
          </a:p>
        </p:txBody>
      </p:sp>
      <p:graphicFrame>
        <p:nvGraphicFramePr>
          <p:cNvPr id="9" name="Gráfico 8"/>
          <p:cNvGraphicFramePr>
            <a:graphicFrameLocks/>
          </p:cNvGraphicFramePr>
          <p:nvPr>
            <p:extLst>
              <p:ext uri="{D42A27DB-BD31-4B8C-83A1-F6EECF244321}">
                <p14:modId xmlns:p14="http://schemas.microsoft.com/office/powerpoint/2010/main" val="2192512606"/>
              </p:ext>
            </p:extLst>
          </p:nvPr>
        </p:nvGraphicFramePr>
        <p:xfrm>
          <a:off x="4572000" y="341405"/>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ángulo 5"/>
          <p:cNvSpPr/>
          <p:nvPr/>
        </p:nvSpPr>
        <p:spPr>
          <a:xfrm>
            <a:off x="4708527" y="3084605"/>
            <a:ext cx="4314449" cy="3477875"/>
          </a:xfrm>
          <a:prstGeom prst="rect">
            <a:avLst/>
          </a:prstGeom>
        </p:spPr>
        <p:txBody>
          <a:bodyPr wrap="square">
            <a:spAutoFit/>
          </a:bodyPr>
          <a:lstStyle/>
          <a:p>
            <a:pPr algn="just"/>
            <a:r>
              <a:rPr lang="es-ES" sz="1100" b="1" dirty="0">
                <a:latin typeface="Century Gothic" panose="020B0502020202020204" pitchFamily="34" charset="0"/>
              </a:rPr>
              <a:t>GTHU-IND-006. </a:t>
            </a:r>
            <a:r>
              <a:rPr lang="es-ES" sz="1100" dirty="0">
                <a:latin typeface="Century Gothic" panose="020B0502020202020204" pitchFamily="34" charset="0"/>
              </a:rPr>
              <a:t>Para el mes de marzo no se presentaron accidentes de trabajo en la UAERMV, teniendo en cuenta que en este mes el tiempo de exposición del personal trabajador fue menor debido a la contingencia presentada por el COVID-19 lo cual favoreció este resultado.</a:t>
            </a:r>
          </a:p>
          <a:p>
            <a:pPr algn="just"/>
            <a:endParaRPr lang="es-ES" sz="1100" dirty="0">
              <a:latin typeface="Century Gothic" panose="020B0502020202020204" pitchFamily="34" charset="0"/>
            </a:endParaRPr>
          </a:p>
          <a:p>
            <a:pPr algn="just"/>
            <a:r>
              <a:rPr lang="es-ES" sz="1100" dirty="0">
                <a:latin typeface="Century Gothic" panose="020B0502020202020204" pitchFamily="34" charset="0"/>
              </a:rPr>
              <a:t>Para el mes de febrero se presentó un accidente de trabajo con funcionario que se encontraba sacando unos repuestos para ser trasladados de un sitio a otro, al momento de mover dichos repuestos ocurre el accidente sufriendo un aplastamiento contra los objetos rodados y el dedo, ocasionando una herida en el pulgar de la mano derecha, cabe resaltar que el trabajador usaba los guantes, como elemento de protección personal.</a:t>
            </a:r>
          </a:p>
          <a:p>
            <a:pPr algn="just"/>
            <a:endParaRPr lang="es-ES" sz="1100" dirty="0">
              <a:latin typeface="Century Gothic" panose="020B0502020202020204" pitchFamily="34" charset="0"/>
            </a:endParaRPr>
          </a:p>
          <a:p>
            <a:pPr algn="just"/>
            <a:r>
              <a:rPr lang="es-ES" sz="1100" dirty="0">
                <a:latin typeface="Century Gothic" panose="020B0502020202020204" pitchFamily="34" charset="0"/>
              </a:rPr>
              <a:t>Durante el mes de enero de enero se presentó un accidente de trabajo en las instalaciones de la sede administrativa piso 7, donde una contratista del área de Gestión documental durante el desarrollo de sus actividades sufre la caída de un tablero en su rostro, ocasionándole 8 días de incapacidad.</a:t>
            </a:r>
            <a:endParaRPr lang="es-CO" sz="1100" dirty="0">
              <a:latin typeface="Century Gothic" panose="020B0502020202020204" pitchFamily="34" charset="0"/>
            </a:endParaRPr>
          </a:p>
        </p:txBody>
      </p:sp>
      <p:pic>
        <p:nvPicPr>
          <p:cNvPr id="5" name="Imagen 4"/>
          <p:cNvPicPr>
            <a:picLocks noChangeAspect="1"/>
          </p:cNvPicPr>
          <p:nvPr/>
        </p:nvPicPr>
        <p:blipFill>
          <a:blip r:embed="rId6"/>
          <a:stretch>
            <a:fillRect/>
          </a:stretch>
        </p:blipFill>
        <p:spPr>
          <a:xfrm>
            <a:off x="4074488" y="1304746"/>
            <a:ext cx="634039" cy="695004"/>
          </a:xfrm>
          <a:prstGeom prst="rect">
            <a:avLst/>
          </a:prstGeom>
        </p:spPr>
      </p:pic>
      <p:pic>
        <p:nvPicPr>
          <p:cNvPr id="8" name="Imagen 7"/>
          <p:cNvPicPr>
            <a:picLocks noChangeAspect="1"/>
          </p:cNvPicPr>
          <p:nvPr/>
        </p:nvPicPr>
        <p:blipFill>
          <a:blip r:embed="rId7"/>
          <a:stretch>
            <a:fillRect/>
          </a:stretch>
        </p:blipFill>
        <p:spPr>
          <a:xfrm>
            <a:off x="68264" y="1304746"/>
            <a:ext cx="621846" cy="646232"/>
          </a:xfrm>
          <a:prstGeom prst="rect">
            <a:avLst/>
          </a:prstGeom>
        </p:spPr>
      </p:pic>
      <p:sp>
        <p:nvSpPr>
          <p:cNvPr id="10" name="CuadroTexto 9">
            <a:extLst>
              <a:ext uri="{FF2B5EF4-FFF2-40B4-BE49-F238E27FC236}">
                <a16:creationId xmlns:a16="http://schemas.microsoft.com/office/drawing/2014/main" id="{D89C61BD-7042-43C4-915B-B8DFA1163A90}"/>
              </a:ext>
            </a:extLst>
          </p:cNvPr>
          <p:cNvSpPr txBox="1"/>
          <p:nvPr/>
        </p:nvSpPr>
        <p:spPr>
          <a:xfrm>
            <a:off x="128790" y="166485"/>
            <a:ext cx="7655764" cy="461665"/>
          </a:xfrm>
          <a:prstGeom prst="rect">
            <a:avLst/>
          </a:prstGeom>
          <a:solidFill>
            <a:srgbClr val="DA0F2B"/>
          </a:solidFill>
        </p:spPr>
        <p:txBody>
          <a:bodyPr wrap="square" rtlCol="0">
            <a:spAutoFit/>
          </a:bodyPr>
          <a:lstStyle/>
          <a:p>
            <a:pPr algn="ctr"/>
            <a:r>
              <a:rPr lang="es-ES" sz="2400" b="1" dirty="0">
                <a:solidFill>
                  <a:srgbClr val="FFCC00"/>
                </a:solidFill>
              </a:rPr>
              <a:t>Gestión de Talento Humano</a:t>
            </a:r>
            <a:endParaRPr lang="es-CO" sz="2400" b="1" dirty="0">
              <a:solidFill>
                <a:srgbClr val="FFCC00"/>
              </a:solidFill>
            </a:endParaRPr>
          </a:p>
        </p:txBody>
      </p:sp>
    </p:spTree>
    <p:extLst>
      <p:ext uri="{BB962C8B-B14F-4D97-AF65-F5344CB8AC3E}">
        <p14:creationId xmlns:p14="http://schemas.microsoft.com/office/powerpoint/2010/main" val="4223668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7839343" y="0"/>
            <a:ext cx="1304657" cy="682811"/>
          </a:xfrm>
          <a:prstGeom prst="rect">
            <a:avLst/>
          </a:prstGeom>
        </p:spPr>
      </p:pic>
      <p:pic>
        <p:nvPicPr>
          <p:cNvPr id="4" name="Imagen 3"/>
          <p:cNvPicPr>
            <a:picLocks noChangeAspect="1"/>
          </p:cNvPicPr>
          <p:nvPr/>
        </p:nvPicPr>
        <p:blipFill>
          <a:blip r:embed="rId4"/>
          <a:stretch>
            <a:fillRect/>
          </a:stretch>
        </p:blipFill>
        <p:spPr>
          <a:xfrm>
            <a:off x="0" y="1876055"/>
            <a:ext cx="634039" cy="695004"/>
          </a:xfrm>
          <a:prstGeom prst="rect">
            <a:avLst/>
          </a:prstGeom>
        </p:spPr>
      </p:pic>
      <p:graphicFrame>
        <p:nvGraphicFramePr>
          <p:cNvPr id="7" name="Gráfico 6"/>
          <p:cNvGraphicFramePr>
            <a:graphicFrameLocks/>
          </p:cNvGraphicFramePr>
          <p:nvPr>
            <p:extLst>
              <p:ext uri="{D42A27DB-BD31-4B8C-83A1-F6EECF244321}">
                <p14:modId xmlns:p14="http://schemas.microsoft.com/office/powerpoint/2010/main" val="443789022"/>
              </p:ext>
            </p:extLst>
          </p:nvPr>
        </p:nvGraphicFramePr>
        <p:xfrm>
          <a:off x="470646" y="559358"/>
          <a:ext cx="4572000" cy="3259607"/>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ángulo 1"/>
          <p:cNvSpPr/>
          <p:nvPr/>
        </p:nvSpPr>
        <p:spPr>
          <a:xfrm>
            <a:off x="5042646" y="784884"/>
            <a:ext cx="3899648" cy="3323987"/>
          </a:xfrm>
          <a:prstGeom prst="rect">
            <a:avLst/>
          </a:prstGeom>
        </p:spPr>
        <p:txBody>
          <a:bodyPr wrap="square">
            <a:spAutoFit/>
          </a:bodyPr>
          <a:lstStyle/>
          <a:p>
            <a:pPr algn="just"/>
            <a:r>
              <a:rPr lang="es-ES" sz="1400" b="1" dirty="0">
                <a:latin typeface="Century Gothic" panose="020B0502020202020204" pitchFamily="34" charset="0"/>
              </a:rPr>
              <a:t>GTHU-IND-009. </a:t>
            </a:r>
            <a:r>
              <a:rPr lang="es-ES" sz="1400" dirty="0">
                <a:latin typeface="Century Gothic" panose="020B0502020202020204" pitchFamily="34" charset="0"/>
              </a:rPr>
              <a:t>Marzo de 2020 por motivo de incapacidad medica se presentaron en total 72 días de ausencia a laboral tanto por enfermedad común como por enfermedad laboral.</a:t>
            </a:r>
          </a:p>
          <a:p>
            <a:pPr algn="just"/>
            <a:endParaRPr lang="es-ES" sz="1400" dirty="0">
              <a:latin typeface="Century Gothic" panose="020B0502020202020204" pitchFamily="34" charset="0"/>
            </a:endParaRPr>
          </a:p>
          <a:p>
            <a:pPr algn="just"/>
            <a:r>
              <a:rPr lang="es-ES" sz="1400" dirty="0">
                <a:latin typeface="Century Gothic" panose="020B0502020202020204" pitchFamily="34" charset="0"/>
              </a:rPr>
              <a:t>Febrero de 2020 por motivo de incapacidad medica se presentaron en total 152 días de ausencia a laboral tanto por enfermedad común como por enfermedad laboral.</a:t>
            </a:r>
          </a:p>
          <a:p>
            <a:pPr algn="just"/>
            <a:endParaRPr lang="es-ES" sz="1400" dirty="0">
              <a:latin typeface="Century Gothic" panose="020B0502020202020204" pitchFamily="34" charset="0"/>
            </a:endParaRPr>
          </a:p>
          <a:p>
            <a:pPr algn="just"/>
            <a:r>
              <a:rPr lang="es-ES" sz="1400" dirty="0">
                <a:latin typeface="Century Gothic" panose="020B0502020202020204" pitchFamily="34" charset="0"/>
              </a:rPr>
              <a:t>Enero de 2020 por motivo de incapacidad medica se presentaron en total 61 días de ausencia por enfermedad común.</a:t>
            </a:r>
            <a:endParaRPr lang="es-CO" sz="1400" dirty="0">
              <a:latin typeface="Century Gothic" panose="020B0502020202020204" pitchFamily="34" charset="0"/>
            </a:endParaRPr>
          </a:p>
        </p:txBody>
      </p:sp>
      <p:sp>
        <p:nvSpPr>
          <p:cNvPr id="6" name="CuadroTexto 5"/>
          <p:cNvSpPr txBox="1"/>
          <p:nvPr/>
        </p:nvSpPr>
        <p:spPr>
          <a:xfrm>
            <a:off x="0" y="3644580"/>
            <a:ext cx="9144000" cy="3139321"/>
          </a:xfrm>
          <a:prstGeom prst="rect">
            <a:avLst/>
          </a:prstGeom>
          <a:noFill/>
        </p:spPr>
        <p:txBody>
          <a:bodyPr wrap="square" rtlCol="0">
            <a:spAutoFit/>
          </a:bodyPr>
          <a:lstStyle/>
          <a:p>
            <a:pPr algn="just"/>
            <a:r>
              <a:rPr lang="es-ES" sz="1400" b="1" dirty="0">
                <a:latin typeface="Century Gothic" panose="020B0502020202020204" pitchFamily="34" charset="0"/>
              </a:rPr>
              <a:t>Observaciones.</a:t>
            </a:r>
          </a:p>
          <a:p>
            <a:pPr algn="just"/>
            <a:endParaRPr lang="es-ES" sz="1000" dirty="0">
              <a:latin typeface="Century Gothic" panose="020B0502020202020204" pitchFamily="34" charset="0"/>
            </a:endParaRPr>
          </a:p>
          <a:p>
            <a:pPr algn="just"/>
            <a:r>
              <a:rPr lang="es-ES" sz="1400" dirty="0">
                <a:latin typeface="Century Gothic" panose="020B0502020202020204" pitchFamily="34" charset="0"/>
              </a:rPr>
              <a:t>La ejecución del plan de acción presenta absoluta correspondencia entre la programación y la ejecución. </a:t>
            </a:r>
          </a:p>
          <a:p>
            <a:pPr algn="just"/>
            <a:endParaRPr lang="es-ES" sz="1000" dirty="0">
              <a:latin typeface="Century Gothic" panose="020B0502020202020204" pitchFamily="34" charset="0"/>
            </a:endParaRPr>
          </a:p>
          <a:p>
            <a:pPr algn="just"/>
            <a:r>
              <a:rPr lang="es-ES" sz="1400" dirty="0">
                <a:latin typeface="Century Gothic"/>
              </a:rPr>
              <a:t>El proceso posee un grupo de indicadores perteneciente al Sistema de Seguridad y Salud en el trabajo(GTHU-IND-001,004,006 y 009), estos indicadores en términos generales presentan una gestión adecuada del proceso, registrando resultados conforme a la meta establecida para cada uno de ellos.</a:t>
            </a:r>
            <a:endParaRPr lang="es-ES" sz="1400" dirty="0">
              <a:latin typeface="Century Gothic" panose="020B0502020202020204" pitchFamily="34" charset="0"/>
            </a:endParaRPr>
          </a:p>
          <a:p>
            <a:pPr algn="just"/>
            <a:endParaRPr lang="es-ES" sz="1000" dirty="0">
              <a:latin typeface="Century Gothic" panose="020B0502020202020204" pitchFamily="34" charset="0"/>
            </a:endParaRPr>
          </a:p>
          <a:p>
            <a:pPr algn="just"/>
            <a:r>
              <a:rPr lang="es-ES" sz="1400" dirty="0">
                <a:latin typeface="Century Gothic"/>
              </a:rPr>
              <a:t>Situación distinta a la anterior, </a:t>
            </a:r>
            <a:r>
              <a:rPr lang="es-ES" sz="1400" dirty="0">
                <a:latin typeface="Century Gothic" panose="020B0502020202020204" pitchFamily="34" charset="0"/>
              </a:rPr>
              <a:t> </a:t>
            </a:r>
            <a:r>
              <a:rPr lang="es-ES" sz="1400" dirty="0">
                <a:latin typeface="Century Gothic"/>
              </a:rPr>
              <a:t>presentan los indicadores GTHU-IND-003 y 005 por cuanto tiene por meta la ejecución de actividades programadas para el periodo en los planes de formación, capacitación, bienestar e incentivos; en tal sentido solo se logró desarrollar la mitad de esas actividades, un aspecto critico que impidió el cumplimiento de los planes fue la contingencia presentada por la implementación del estado de emergencia </a:t>
            </a:r>
            <a:r>
              <a:rPr lang="es-ES" sz="1400" dirty="0" err="1">
                <a:latin typeface="Century Gothic"/>
              </a:rPr>
              <a:t>covid</a:t>
            </a:r>
            <a:r>
              <a:rPr lang="es-ES" sz="1400" dirty="0">
                <a:latin typeface="Century Gothic"/>
              </a:rPr>
              <a:t> 19 .  </a:t>
            </a:r>
            <a:endParaRPr lang="es-ES" sz="1400" dirty="0">
              <a:latin typeface="Century Gothic" panose="020B0502020202020204" pitchFamily="34" charset="0"/>
            </a:endParaRPr>
          </a:p>
        </p:txBody>
      </p:sp>
      <p:sp>
        <p:nvSpPr>
          <p:cNvPr id="8" name="CuadroTexto 7">
            <a:extLst>
              <a:ext uri="{FF2B5EF4-FFF2-40B4-BE49-F238E27FC236}">
                <a16:creationId xmlns:a16="http://schemas.microsoft.com/office/drawing/2014/main" id="{D89C61BD-7042-43C4-915B-B8DFA1163A90}"/>
              </a:ext>
            </a:extLst>
          </p:cNvPr>
          <p:cNvSpPr txBox="1"/>
          <p:nvPr/>
        </p:nvSpPr>
        <p:spPr>
          <a:xfrm>
            <a:off x="128790" y="166485"/>
            <a:ext cx="7655764" cy="461665"/>
          </a:xfrm>
          <a:prstGeom prst="rect">
            <a:avLst/>
          </a:prstGeom>
          <a:solidFill>
            <a:srgbClr val="DA0F2B"/>
          </a:solidFill>
        </p:spPr>
        <p:txBody>
          <a:bodyPr wrap="square" rtlCol="0">
            <a:spAutoFit/>
          </a:bodyPr>
          <a:lstStyle/>
          <a:p>
            <a:pPr algn="ctr"/>
            <a:r>
              <a:rPr lang="es-ES" sz="2400" b="1" dirty="0">
                <a:solidFill>
                  <a:srgbClr val="FFCC00"/>
                </a:solidFill>
              </a:rPr>
              <a:t>Gestión de Talento Humano</a:t>
            </a:r>
            <a:endParaRPr lang="es-CO" sz="2400" b="1" dirty="0">
              <a:solidFill>
                <a:srgbClr val="FFCC00"/>
              </a:solidFill>
            </a:endParaRPr>
          </a:p>
        </p:txBody>
      </p:sp>
    </p:spTree>
    <p:extLst>
      <p:ext uri="{BB962C8B-B14F-4D97-AF65-F5344CB8AC3E}">
        <p14:creationId xmlns:p14="http://schemas.microsoft.com/office/powerpoint/2010/main" val="6322228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7839343" y="0"/>
            <a:ext cx="1304657" cy="682811"/>
          </a:xfrm>
          <a:prstGeom prst="rect">
            <a:avLst/>
          </a:prstGeom>
        </p:spPr>
      </p:pic>
      <p:sp>
        <p:nvSpPr>
          <p:cNvPr id="11" name="CuadroTexto 10">
            <a:extLst>
              <a:ext uri="{FF2B5EF4-FFF2-40B4-BE49-F238E27FC236}">
                <a16:creationId xmlns:a16="http://schemas.microsoft.com/office/drawing/2014/main" id="{D89C61BD-7042-43C4-915B-B8DFA1163A90}"/>
              </a:ext>
            </a:extLst>
          </p:cNvPr>
          <p:cNvSpPr txBox="1"/>
          <p:nvPr/>
        </p:nvSpPr>
        <p:spPr>
          <a:xfrm>
            <a:off x="128790" y="166485"/>
            <a:ext cx="7655764" cy="461665"/>
          </a:xfrm>
          <a:prstGeom prst="rect">
            <a:avLst/>
          </a:prstGeom>
          <a:solidFill>
            <a:srgbClr val="DA0F2B"/>
          </a:solidFill>
        </p:spPr>
        <p:txBody>
          <a:bodyPr wrap="square" rtlCol="0">
            <a:spAutoFit/>
          </a:bodyPr>
          <a:lstStyle/>
          <a:p>
            <a:pPr algn="ctr"/>
            <a:r>
              <a:rPr lang="es-ES" sz="2400" b="1" dirty="0">
                <a:solidFill>
                  <a:srgbClr val="FFCC00"/>
                </a:solidFill>
              </a:rPr>
              <a:t>Gestión Ambiental</a:t>
            </a:r>
            <a:endParaRPr lang="es-CO" sz="2400" b="1" dirty="0">
              <a:solidFill>
                <a:srgbClr val="FFCC00"/>
              </a:solidFill>
            </a:endParaRPr>
          </a:p>
        </p:txBody>
      </p:sp>
      <p:graphicFrame>
        <p:nvGraphicFramePr>
          <p:cNvPr id="8" name="Gráfico 7"/>
          <p:cNvGraphicFramePr>
            <a:graphicFrameLocks/>
          </p:cNvGraphicFramePr>
          <p:nvPr>
            <p:extLst>
              <p:ext uri="{D42A27DB-BD31-4B8C-83A1-F6EECF244321}">
                <p14:modId xmlns:p14="http://schemas.microsoft.com/office/powerpoint/2010/main" val="3097214723"/>
              </p:ext>
            </p:extLst>
          </p:nvPr>
        </p:nvGraphicFramePr>
        <p:xfrm>
          <a:off x="462493" y="793686"/>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5" name="Imagen 4"/>
          <p:cNvPicPr>
            <a:picLocks noChangeAspect="1"/>
          </p:cNvPicPr>
          <p:nvPr/>
        </p:nvPicPr>
        <p:blipFill>
          <a:blip r:embed="rId5"/>
          <a:stretch>
            <a:fillRect/>
          </a:stretch>
        </p:blipFill>
        <p:spPr>
          <a:xfrm>
            <a:off x="145474" y="1330501"/>
            <a:ext cx="634039" cy="695004"/>
          </a:xfrm>
          <a:prstGeom prst="rect">
            <a:avLst/>
          </a:prstGeom>
        </p:spPr>
      </p:pic>
      <p:graphicFrame>
        <p:nvGraphicFramePr>
          <p:cNvPr id="10" name="Gráfico 9"/>
          <p:cNvGraphicFramePr>
            <a:graphicFrameLocks/>
          </p:cNvGraphicFramePr>
          <p:nvPr>
            <p:extLst>
              <p:ext uri="{D42A27DB-BD31-4B8C-83A1-F6EECF244321}">
                <p14:modId xmlns:p14="http://schemas.microsoft.com/office/powerpoint/2010/main" val="2318934212"/>
              </p:ext>
            </p:extLst>
          </p:nvPr>
        </p:nvGraphicFramePr>
        <p:xfrm>
          <a:off x="4170614" y="681955"/>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9" name="Rectángulo 8"/>
          <p:cNvSpPr/>
          <p:nvPr/>
        </p:nvSpPr>
        <p:spPr>
          <a:xfrm>
            <a:off x="128790" y="3165760"/>
            <a:ext cx="4348872" cy="1815882"/>
          </a:xfrm>
          <a:prstGeom prst="rect">
            <a:avLst/>
          </a:prstGeom>
        </p:spPr>
        <p:txBody>
          <a:bodyPr wrap="square">
            <a:spAutoFit/>
          </a:bodyPr>
          <a:lstStyle/>
          <a:p>
            <a:pPr algn="just"/>
            <a:r>
              <a:rPr lang="es-ES" sz="1600" b="1" dirty="0">
                <a:solidFill>
                  <a:srgbClr val="000000"/>
                </a:solidFill>
                <a:latin typeface="Century Gothic" panose="020B0502020202020204" pitchFamily="34" charset="0"/>
              </a:rPr>
              <a:t>GAM-IND-001.</a:t>
            </a:r>
            <a:r>
              <a:rPr lang="es-ES" sz="1600" dirty="0">
                <a:solidFill>
                  <a:srgbClr val="000000"/>
                </a:solidFill>
                <a:latin typeface="Century Gothic" panose="020B0502020202020204" pitchFamily="34" charset="0"/>
              </a:rPr>
              <a:t> Durante el I trimestre de 2020 se aprovechó el 100% de los residuos  con material aprovechable generado, mediante la ejecución del contrato de condiciones uniformes suscrito con una asociación de recicladores autorizado por la UAESP</a:t>
            </a:r>
            <a:r>
              <a:rPr lang="es-ES" sz="1600" dirty="0">
                <a:latin typeface="Century Gothic" panose="020B0502020202020204" pitchFamily="34" charset="0"/>
              </a:rPr>
              <a:t> </a:t>
            </a:r>
            <a:endParaRPr lang="es-CO" sz="1600" dirty="0">
              <a:latin typeface="Century Gothic" panose="020B0502020202020204" pitchFamily="34" charset="0"/>
            </a:endParaRPr>
          </a:p>
        </p:txBody>
      </p:sp>
      <p:sp>
        <p:nvSpPr>
          <p:cNvPr id="12" name="Rectángulo 11"/>
          <p:cNvSpPr/>
          <p:nvPr/>
        </p:nvSpPr>
        <p:spPr>
          <a:xfrm>
            <a:off x="4643079" y="3173191"/>
            <a:ext cx="4349318" cy="1815882"/>
          </a:xfrm>
          <a:prstGeom prst="rect">
            <a:avLst/>
          </a:prstGeom>
        </p:spPr>
        <p:txBody>
          <a:bodyPr wrap="square">
            <a:spAutoFit/>
          </a:bodyPr>
          <a:lstStyle/>
          <a:p>
            <a:pPr algn="just"/>
            <a:r>
              <a:rPr lang="es-ES" sz="1600" b="1" dirty="0">
                <a:solidFill>
                  <a:srgbClr val="000000"/>
                </a:solidFill>
                <a:latin typeface="Century Gothic" panose="020B0502020202020204" pitchFamily="34" charset="0"/>
              </a:rPr>
              <a:t>GAM-IND-003.</a:t>
            </a:r>
            <a:r>
              <a:rPr lang="es-ES" sz="1600" dirty="0">
                <a:solidFill>
                  <a:srgbClr val="000000"/>
                </a:solidFill>
                <a:latin typeface="Century Gothic" panose="020B0502020202020204" pitchFamily="34" charset="0"/>
              </a:rPr>
              <a:t> EL Numero de colaboradores en la Entidad registra un promedio mensual de 1050 personas, es así que se suma el promedio mensual para el trimestre, encontrando que se cumple con la meta establecida en el indicador para la UMV.</a:t>
            </a:r>
            <a:r>
              <a:rPr lang="es-ES" sz="1600" dirty="0">
                <a:latin typeface="Century Gothic" panose="020B0502020202020204" pitchFamily="34" charset="0"/>
              </a:rPr>
              <a:t> </a:t>
            </a:r>
            <a:endParaRPr lang="es-CO" sz="1600" dirty="0">
              <a:latin typeface="Century Gothic" panose="020B0502020202020204" pitchFamily="34" charset="0"/>
            </a:endParaRPr>
          </a:p>
        </p:txBody>
      </p:sp>
      <p:pic>
        <p:nvPicPr>
          <p:cNvPr id="13" name="Imagen 12"/>
          <p:cNvPicPr>
            <a:picLocks noChangeAspect="1"/>
          </p:cNvPicPr>
          <p:nvPr/>
        </p:nvPicPr>
        <p:blipFill>
          <a:blip r:embed="rId7"/>
          <a:stretch>
            <a:fillRect/>
          </a:stretch>
        </p:blipFill>
        <p:spPr>
          <a:xfrm>
            <a:off x="8358358" y="1330501"/>
            <a:ext cx="634039" cy="695004"/>
          </a:xfrm>
          <a:prstGeom prst="rect">
            <a:avLst/>
          </a:prstGeom>
        </p:spPr>
      </p:pic>
      <p:graphicFrame>
        <p:nvGraphicFramePr>
          <p:cNvPr id="14" name="Tabla 13"/>
          <p:cNvGraphicFramePr>
            <a:graphicFrameLocks noGrp="1"/>
          </p:cNvGraphicFramePr>
          <p:nvPr>
            <p:extLst>
              <p:ext uri="{D42A27DB-BD31-4B8C-83A1-F6EECF244321}">
                <p14:modId xmlns:p14="http://schemas.microsoft.com/office/powerpoint/2010/main" val="3103167068"/>
              </p:ext>
            </p:extLst>
          </p:nvPr>
        </p:nvGraphicFramePr>
        <p:xfrm>
          <a:off x="1197700" y="681683"/>
          <a:ext cx="6559924" cy="58785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1665027">
                  <a:extLst>
                    <a:ext uri="{9D8B030D-6E8A-4147-A177-3AD203B41FA5}">
                      <a16:colId xmlns:a16="http://schemas.microsoft.com/office/drawing/2014/main" val="20001"/>
                    </a:ext>
                  </a:extLst>
                </a:gridCol>
                <a:gridCol w="1255594">
                  <a:extLst>
                    <a:ext uri="{9D8B030D-6E8A-4147-A177-3AD203B41FA5}">
                      <a16:colId xmlns:a16="http://schemas.microsoft.com/office/drawing/2014/main" val="20002"/>
                    </a:ext>
                  </a:extLst>
                </a:gridCol>
                <a:gridCol w="896103">
                  <a:extLst>
                    <a:ext uri="{9D8B030D-6E8A-4147-A177-3AD203B41FA5}">
                      <a16:colId xmlns:a16="http://schemas.microsoft.com/office/drawing/2014/main" val="20003"/>
                    </a:ext>
                  </a:extLst>
                </a:gridCol>
              </a:tblGrid>
              <a:tr h="258928">
                <a:tc rowSpan="2">
                  <a:txBody>
                    <a:bodyPr/>
                    <a:lstStyle/>
                    <a:p>
                      <a:pPr algn="l"/>
                      <a:r>
                        <a:rPr lang="es-ES" sz="1600" b="1" dirty="0">
                          <a:latin typeface="Century Gothic" panose="020B0502020202020204" pitchFamily="34" charset="0"/>
                        </a:rPr>
                        <a:t>Plan de Acción </a:t>
                      </a:r>
                      <a:endParaRPr lang="es-CO" sz="1600" b="1" dirty="0">
                        <a:latin typeface="Century Gothic" panose="020B0502020202020204" pitchFamily="34" charset="0"/>
                      </a:endParaRPr>
                    </a:p>
                  </a:txBody>
                  <a:tcPr anchor="ctr"/>
                </a:tc>
                <a:tc>
                  <a:txBody>
                    <a:bodyPr/>
                    <a:lstStyle/>
                    <a:p>
                      <a:pPr algn="ctr"/>
                      <a:r>
                        <a:rPr lang="es-ES" sz="1600" b="1">
                          <a:latin typeface="Century Gothic" panose="020B0502020202020204" pitchFamily="34" charset="0"/>
                        </a:rPr>
                        <a:t>Programado</a:t>
                      </a:r>
                      <a:r>
                        <a:rPr lang="es-ES" sz="1600" b="1" baseline="0">
                          <a:latin typeface="Century Gothic" panose="020B0502020202020204" pitchFamily="34" charset="0"/>
                        </a:rPr>
                        <a:t> </a:t>
                      </a:r>
                      <a:endParaRPr lang="es-CO" sz="1600" b="1">
                        <a:latin typeface="Century Gothic" panose="020B0502020202020204" pitchFamily="34" charset="0"/>
                      </a:endParaRPr>
                    </a:p>
                  </a:txBody>
                  <a:tcPr/>
                </a:tc>
                <a:tc>
                  <a:txBody>
                    <a:bodyPr/>
                    <a:lstStyle/>
                    <a:p>
                      <a:pPr algn="ctr"/>
                      <a:r>
                        <a:rPr lang="es-ES" sz="1600" b="1">
                          <a:latin typeface="Century Gothic" panose="020B0502020202020204" pitchFamily="34" charset="0"/>
                        </a:rPr>
                        <a:t>Ejecutado </a:t>
                      </a:r>
                      <a:endParaRPr lang="es-CO" sz="1600" b="1">
                        <a:latin typeface="Century Gothic" panose="020B0502020202020204" pitchFamily="34" charset="0"/>
                      </a:endParaRPr>
                    </a:p>
                  </a:txBody>
                  <a:tcPr/>
                </a:tc>
                <a:tc rowSpan="2">
                  <a:txBody>
                    <a:bodyPr/>
                    <a:lstStyle/>
                    <a:p>
                      <a:pPr algn="ctr"/>
                      <a:endParaRPr lang="es-CO" sz="1600" dirty="0">
                        <a:latin typeface="Century Gothic" panose="020B0502020202020204" pitchFamily="34" charset="0"/>
                      </a:endParaRPr>
                    </a:p>
                  </a:txBody>
                  <a:tcPr/>
                </a:tc>
                <a:extLst>
                  <a:ext uri="{0D108BD9-81ED-4DB2-BD59-A6C34878D82A}">
                    <a16:rowId xmlns:a16="http://schemas.microsoft.com/office/drawing/2014/main" val="10000"/>
                  </a:ext>
                </a:extLst>
              </a:tr>
              <a:tr h="234362">
                <a:tc vMerge="1">
                  <a:txBody>
                    <a:bodyPr/>
                    <a:lstStyle/>
                    <a:p>
                      <a:endParaRPr lang="es-CO"/>
                    </a:p>
                  </a:txBody>
                  <a:tcPr/>
                </a:tc>
                <a:tc>
                  <a:txBody>
                    <a:bodyPr/>
                    <a:lstStyle/>
                    <a:p>
                      <a:pPr algn="ctr" fontAlgn="ctr"/>
                      <a:r>
                        <a:rPr lang="es-CO" sz="1600" u="none" strike="noStrike" dirty="0">
                          <a:effectLst/>
                        </a:rPr>
                        <a:t>38,50%</a:t>
                      </a:r>
                      <a:endParaRPr lang="es-CO" sz="1600" b="0" i="0" u="none" strike="noStrike" dirty="0">
                        <a:solidFill>
                          <a:srgbClr val="000000"/>
                        </a:solidFill>
                        <a:effectLst/>
                        <a:latin typeface="Calibri" panose="020F0502020204030204" pitchFamily="34" charset="0"/>
                      </a:endParaRPr>
                    </a:p>
                  </a:txBody>
                  <a:tcPr marL="8738" marR="8738" marT="8738" marB="0" anchor="ctr">
                    <a:solidFill>
                      <a:schemeClr val="bg1"/>
                    </a:solidFill>
                  </a:tcPr>
                </a:tc>
                <a:tc>
                  <a:txBody>
                    <a:bodyPr/>
                    <a:lstStyle/>
                    <a:p>
                      <a:pPr algn="ctr" fontAlgn="ctr"/>
                      <a:r>
                        <a:rPr lang="es-CO" sz="1600" u="none" strike="noStrike" dirty="0">
                          <a:effectLst/>
                        </a:rPr>
                        <a:t>38,50%</a:t>
                      </a:r>
                      <a:endParaRPr lang="es-CO" sz="1600" b="0" i="0" u="none" strike="noStrike" dirty="0">
                        <a:solidFill>
                          <a:srgbClr val="000000"/>
                        </a:solidFill>
                        <a:effectLst/>
                        <a:latin typeface="Calibri" panose="020F0502020204030204" pitchFamily="34" charset="0"/>
                      </a:endParaRPr>
                    </a:p>
                  </a:txBody>
                  <a:tcPr marL="8738" marR="8738" marT="8738" marB="0" anchor="ctr">
                    <a:solidFill>
                      <a:schemeClr val="bg1"/>
                    </a:solidFill>
                  </a:tcPr>
                </a:tc>
                <a:tc vMerge="1">
                  <a:txBody>
                    <a:bodyPr/>
                    <a:lstStyle/>
                    <a:p>
                      <a:endParaRPr lang="es-CO"/>
                    </a:p>
                  </a:txBody>
                  <a:tcPr/>
                </a:tc>
                <a:extLst>
                  <a:ext uri="{0D108BD9-81ED-4DB2-BD59-A6C34878D82A}">
                    <a16:rowId xmlns:a16="http://schemas.microsoft.com/office/drawing/2014/main" val="10001"/>
                  </a:ext>
                </a:extLst>
              </a:tr>
            </a:tbl>
          </a:graphicData>
        </a:graphic>
      </p:graphicFrame>
      <p:pic>
        <p:nvPicPr>
          <p:cNvPr id="15" name="Imagen 14"/>
          <p:cNvPicPr>
            <a:picLocks noChangeAspect="1"/>
          </p:cNvPicPr>
          <p:nvPr/>
        </p:nvPicPr>
        <p:blipFill>
          <a:blip r:embed="rId8"/>
          <a:stretch>
            <a:fillRect/>
          </a:stretch>
        </p:blipFill>
        <p:spPr>
          <a:xfrm>
            <a:off x="7058025" y="659492"/>
            <a:ext cx="560747" cy="614665"/>
          </a:xfrm>
          <a:prstGeom prst="rect">
            <a:avLst/>
          </a:prstGeom>
        </p:spPr>
      </p:pic>
      <p:sp>
        <p:nvSpPr>
          <p:cNvPr id="16" name="CuadroTexto 15"/>
          <p:cNvSpPr txBox="1"/>
          <p:nvPr/>
        </p:nvSpPr>
        <p:spPr>
          <a:xfrm>
            <a:off x="145474" y="4989073"/>
            <a:ext cx="8863607" cy="1677382"/>
          </a:xfrm>
          <a:prstGeom prst="rect">
            <a:avLst/>
          </a:prstGeom>
          <a:noFill/>
        </p:spPr>
        <p:txBody>
          <a:bodyPr wrap="square" rtlCol="0">
            <a:spAutoFit/>
          </a:bodyPr>
          <a:lstStyle/>
          <a:p>
            <a:pPr algn="just"/>
            <a:r>
              <a:rPr lang="es-ES" sz="1600" b="1" dirty="0">
                <a:latin typeface="Century Gothic" panose="020B0502020202020204" pitchFamily="34" charset="0"/>
                <a:cs typeface="Arial" panose="020B0604020202020204" pitchFamily="34" charset="0"/>
              </a:rPr>
              <a:t>Observación: </a:t>
            </a:r>
          </a:p>
          <a:p>
            <a:pPr algn="just"/>
            <a:endParaRPr lang="es-ES" sz="700" b="1" dirty="0">
              <a:latin typeface="Century Gothic" panose="020B0502020202020204" pitchFamily="34" charset="0"/>
              <a:cs typeface="Arial" panose="020B0604020202020204" pitchFamily="34" charset="0"/>
            </a:endParaRPr>
          </a:p>
          <a:p>
            <a:pPr algn="just"/>
            <a:r>
              <a:rPr lang="es-ES" sz="1600" dirty="0">
                <a:latin typeface="Century Gothic"/>
                <a:cs typeface="Arial"/>
              </a:rPr>
              <a:t>Al revisar el Plan de Acción y los indicadores establecidos para el proceso se puede establecer que se registran resultados conformes a las metas establecidas, no obstante, se debe revisar la hoja de vida del indicador </a:t>
            </a:r>
            <a:r>
              <a:rPr lang="es-ES" sz="1600" b="1" i="1" dirty="0">
                <a:latin typeface="Century Gothic"/>
                <a:cs typeface="Arial"/>
              </a:rPr>
              <a:t>GAM-IND-001 </a:t>
            </a:r>
            <a:r>
              <a:rPr lang="es-ES" sz="1600" dirty="0">
                <a:latin typeface="Century Gothic"/>
                <a:cs typeface="Arial"/>
              </a:rPr>
              <a:t>por cuanto el sentido del indicador no es ascendente ni acumulativo si no constante o independiente, por otra parte,</a:t>
            </a:r>
            <a:r>
              <a:rPr lang="es-ES" sz="1600" dirty="0">
                <a:latin typeface="Century Gothic" panose="020B0502020202020204" pitchFamily="34" charset="0"/>
                <a:cs typeface="Arial" panose="020B0604020202020204" pitchFamily="34" charset="0"/>
              </a:rPr>
              <a:t> </a:t>
            </a:r>
            <a:r>
              <a:rPr lang="es-ES" sz="1600" dirty="0">
                <a:latin typeface="Century Gothic"/>
                <a:cs typeface="Arial"/>
              </a:rPr>
              <a:t>la formula no contiene unidad de medida para  ninguna de las variables.</a:t>
            </a:r>
            <a:endParaRPr lang="es-ES" sz="1600"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534515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89C61BD-7042-43C4-915B-B8DFA1163A90}"/>
              </a:ext>
            </a:extLst>
          </p:cNvPr>
          <p:cNvSpPr txBox="1"/>
          <p:nvPr/>
        </p:nvSpPr>
        <p:spPr>
          <a:xfrm>
            <a:off x="128790" y="166485"/>
            <a:ext cx="7655764" cy="461665"/>
          </a:xfrm>
          <a:prstGeom prst="rect">
            <a:avLst/>
          </a:prstGeom>
          <a:solidFill>
            <a:srgbClr val="DA0F2B"/>
          </a:solidFill>
        </p:spPr>
        <p:txBody>
          <a:bodyPr wrap="square" rtlCol="0">
            <a:spAutoFit/>
          </a:bodyPr>
          <a:lstStyle/>
          <a:p>
            <a:pPr algn="ctr"/>
            <a:r>
              <a:rPr lang="es-ES" sz="2400" b="1" dirty="0">
                <a:solidFill>
                  <a:srgbClr val="FFCC00"/>
                </a:solidFill>
              </a:rPr>
              <a:t>Gestión Documental </a:t>
            </a:r>
            <a:endParaRPr lang="es-CO" sz="2400" b="1" dirty="0">
              <a:solidFill>
                <a:srgbClr val="FFCC00"/>
              </a:solidFill>
            </a:endParaRPr>
          </a:p>
        </p:txBody>
      </p:sp>
      <p:pic>
        <p:nvPicPr>
          <p:cNvPr id="3" name="Imagen 2"/>
          <p:cNvPicPr>
            <a:picLocks noChangeAspect="1"/>
          </p:cNvPicPr>
          <p:nvPr/>
        </p:nvPicPr>
        <p:blipFill>
          <a:blip r:embed="rId2"/>
          <a:stretch>
            <a:fillRect/>
          </a:stretch>
        </p:blipFill>
        <p:spPr>
          <a:xfrm>
            <a:off x="7839343" y="0"/>
            <a:ext cx="1304657" cy="682811"/>
          </a:xfrm>
          <a:prstGeom prst="rect">
            <a:avLst/>
          </a:prstGeom>
        </p:spPr>
      </p:pic>
      <p:graphicFrame>
        <p:nvGraphicFramePr>
          <p:cNvPr id="4" name="Gráfico 3"/>
          <p:cNvGraphicFramePr>
            <a:graphicFrameLocks/>
          </p:cNvGraphicFramePr>
          <p:nvPr>
            <p:extLst>
              <p:ext uri="{D42A27DB-BD31-4B8C-83A1-F6EECF244321}">
                <p14:modId xmlns:p14="http://schemas.microsoft.com/office/powerpoint/2010/main" val="2861102147"/>
              </p:ext>
            </p:extLst>
          </p:nvPr>
        </p:nvGraphicFramePr>
        <p:xfrm>
          <a:off x="262352" y="1581367"/>
          <a:ext cx="4160881" cy="2770901"/>
        </p:xfrm>
        <a:graphic>
          <a:graphicData uri="http://schemas.openxmlformats.org/drawingml/2006/chart">
            <c:chart xmlns:c="http://schemas.openxmlformats.org/drawingml/2006/chart" xmlns:r="http://schemas.openxmlformats.org/officeDocument/2006/relationships" r:id="rId3"/>
          </a:graphicData>
        </a:graphic>
      </p:graphicFrame>
      <p:pic>
        <p:nvPicPr>
          <p:cNvPr id="5" name="Imagen 4"/>
          <p:cNvPicPr>
            <a:picLocks noChangeAspect="1"/>
          </p:cNvPicPr>
          <p:nvPr/>
        </p:nvPicPr>
        <p:blipFill>
          <a:blip r:embed="rId4"/>
          <a:stretch>
            <a:fillRect/>
          </a:stretch>
        </p:blipFill>
        <p:spPr>
          <a:xfrm>
            <a:off x="-8748" y="2598116"/>
            <a:ext cx="634039" cy="695004"/>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1169457220"/>
              </p:ext>
            </p:extLst>
          </p:nvPr>
        </p:nvGraphicFramePr>
        <p:xfrm>
          <a:off x="1224630" y="692213"/>
          <a:ext cx="6559924" cy="64881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1665027">
                  <a:extLst>
                    <a:ext uri="{9D8B030D-6E8A-4147-A177-3AD203B41FA5}">
                      <a16:colId xmlns:a16="http://schemas.microsoft.com/office/drawing/2014/main" val="20001"/>
                    </a:ext>
                  </a:extLst>
                </a:gridCol>
                <a:gridCol w="1255594">
                  <a:extLst>
                    <a:ext uri="{9D8B030D-6E8A-4147-A177-3AD203B41FA5}">
                      <a16:colId xmlns:a16="http://schemas.microsoft.com/office/drawing/2014/main" val="20002"/>
                    </a:ext>
                  </a:extLst>
                </a:gridCol>
                <a:gridCol w="896103">
                  <a:extLst>
                    <a:ext uri="{9D8B030D-6E8A-4147-A177-3AD203B41FA5}">
                      <a16:colId xmlns:a16="http://schemas.microsoft.com/office/drawing/2014/main" val="20003"/>
                    </a:ext>
                  </a:extLst>
                </a:gridCol>
              </a:tblGrid>
              <a:tr h="258928">
                <a:tc rowSpan="2">
                  <a:txBody>
                    <a:bodyPr/>
                    <a:lstStyle/>
                    <a:p>
                      <a:pPr algn="l"/>
                      <a:r>
                        <a:rPr lang="es-ES" b="1"/>
                        <a:t>Plan de Acción </a:t>
                      </a:r>
                      <a:endParaRPr lang="es-CO" b="1"/>
                    </a:p>
                  </a:txBody>
                  <a:tcPr anchor="ctr"/>
                </a:tc>
                <a:tc>
                  <a:txBody>
                    <a:bodyPr/>
                    <a:lstStyle/>
                    <a:p>
                      <a:pPr algn="ctr"/>
                      <a:r>
                        <a:rPr lang="es-ES" b="1"/>
                        <a:t>Programado</a:t>
                      </a:r>
                      <a:r>
                        <a:rPr lang="es-ES" b="1" baseline="0"/>
                        <a:t> </a:t>
                      </a:r>
                      <a:endParaRPr lang="es-CO" b="1"/>
                    </a:p>
                  </a:txBody>
                  <a:tcPr/>
                </a:tc>
                <a:tc>
                  <a:txBody>
                    <a:bodyPr/>
                    <a:lstStyle/>
                    <a:p>
                      <a:pPr algn="ctr"/>
                      <a:r>
                        <a:rPr lang="es-ES" b="1"/>
                        <a:t>Ejecutado </a:t>
                      </a:r>
                      <a:endParaRPr lang="es-CO" b="1"/>
                    </a:p>
                  </a:txBody>
                  <a:tcPr/>
                </a:tc>
                <a:tc rowSpan="2">
                  <a:txBody>
                    <a:bodyPr/>
                    <a:lstStyle/>
                    <a:p>
                      <a:pPr algn="ctr"/>
                      <a:endParaRPr lang="es-CO"/>
                    </a:p>
                  </a:txBody>
                  <a:tcPr/>
                </a:tc>
                <a:extLst>
                  <a:ext uri="{0D108BD9-81ED-4DB2-BD59-A6C34878D82A}">
                    <a16:rowId xmlns:a16="http://schemas.microsoft.com/office/drawing/2014/main" val="10000"/>
                  </a:ext>
                </a:extLst>
              </a:tr>
              <a:tr h="234362">
                <a:tc vMerge="1">
                  <a:txBody>
                    <a:bodyPr/>
                    <a:lstStyle/>
                    <a:p>
                      <a:endParaRPr lang="es-CO"/>
                    </a:p>
                  </a:txBody>
                  <a:tcPr/>
                </a:tc>
                <a:tc>
                  <a:txBody>
                    <a:bodyPr/>
                    <a:lstStyle/>
                    <a:p>
                      <a:pPr algn="ctr" fontAlgn="ctr"/>
                      <a:r>
                        <a:rPr lang="es-CO" sz="1800" u="none" strike="noStrike">
                          <a:effectLst/>
                        </a:rPr>
                        <a:t>20,00%</a:t>
                      </a:r>
                      <a:endParaRPr lang="es-CO" sz="1800" b="0" i="0" u="none" strike="noStrike">
                        <a:solidFill>
                          <a:srgbClr val="000000"/>
                        </a:solidFill>
                        <a:effectLst/>
                        <a:latin typeface="Calibri" panose="020F0502020204030204" pitchFamily="34" charset="0"/>
                      </a:endParaRPr>
                    </a:p>
                  </a:txBody>
                  <a:tcPr marL="8738" marR="8738" marT="8738" marB="0" anchor="ctr">
                    <a:solidFill>
                      <a:schemeClr val="bg1"/>
                    </a:solidFill>
                  </a:tcPr>
                </a:tc>
                <a:tc>
                  <a:txBody>
                    <a:bodyPr/>
                    <a:lstStyle/>
                    <a:p>
                      <a:pPr algn="ctr" fontAlgn="ctr"/>
                      <a:r>
                        <a:rPr lang="es-CO" sz="1800" u="none" strike="noStrike" dirty="0">
                          <a:effectLst/>
                        </a:rPr>
                        <a:t>20,00%</a:t>
                      </a:r>
                      <a:endParaRPr lang="es-CO" sz="1800" b="0" i="0" u="none" strike="noStrike" dirty="0">
                        <a:solidFill>
                          <a:srgbClr val="000000"/>
                        </a:solidFill>
                        <a:effectLst/>
                        <a:latin typeface="Calibri" panose="020F0502020204030204" pitchFamily="34" charset="0"/>
                      </a:endParaRPr>
                    </a:p>
                  </a:txBody>
                  <a:tcPr marL="8738" marR="8738" marT="8738" marB="0" anchor="ctr">
                    <a:solidFill>
                      <a:schemeClr val="bg1"/>
                    </a:solidFill>
                  </a:tcPr>
                </a:tc>
                <a:tc vMerge="1">
                  <a:txBody>
                    <a:bodyPr/>
                    <a:lstStyle/>
                    <a:p>
                      <a:endParaRPr lang="es-CO"/>
                    </a:p>
                  </a:txBody>
                  <a:tcPr/>
                </a:tc>
                <a:extLst>
                  <a:ext uri="{0D108BD9-81ED-4DB2-BD59-A6C34878D82A}">
                    <a16:rowId xmlns:a16="http://schemas.microsoft.com/office/drawing/2014/main" val="10001"/>
                  </a:ext>
                </a:extLst>
              </a:tr>
            </a:tbl>
          </a:graphicData>
        </a:graphic>
      </p:graphicFrame>
      <p:pic>
        <p:nvPicPr>
          <p:cNvPr id="7" name="Imagen 6"/>
          <p:cNvPicPr>
            <a:picLocks noChangeAspect="1"/>
          </p:cNvPicPr>
          <p:nvPr/>
        </p:nvPicPr>
        <p:blipFill>
          <a:blip r:embed="rId5"/>
          <a:stretch>
            <a:fillRect/>
          </a:stretch>
        </p:blipFill>
        <p:spPr>
          <a:xfrm>
            <a:off x="7011627" y="803464"/>
            <a:ext cx="634039" cy="695004"/>
          </a:xfrm>
          <a:prstGeom prst="rect">
            <a:avLst/>
          </a:prstGeom>
        </p:spPr>
      </p:pic>
      <p:graphicFrame>
        <p:nvGraphicFramePr>
          <p:cNvPr id="8" name="Gráfico 7"/>
          <p:cNvGraphicFramePr>
            <a:graphicFrameLocks/>
          </p:cNvGraphicFramePr>
          <p:nvPr>
            <p:extLst>
              <p:ext uri="{D42A27DB-BD31-4B8C-83A1-F6EECF244321}">
                <p14:modId xmlns:p14="http://schemas.microsoft.com/office/powerpoint/2010/main" val="3258989795"/>
              </p:ext>
            </p:extLst>
          </p:nvPr>
        </p:nvGraphicFramePr>
        <p:xfrm>
          <a:off x="308271" y="4196201"/>
          <a:ext cx="4283902" cy="2770901"/>
        </p:xfrm>
        <a:graphic>
          <a:graphicData uri="http://schemas.openxmlformats.org/drawingml/2006/chart">
            <c:chart xmlns:c="http://schemas.openxmlformats.org/drawingml/2006/chart" xmlns:r="http://schemas.openxmlformats.org/officeDocument/2006/relationships" r:id="rId6"/>
          </a:graphicData>
        </a:graphic>
      </p:graphicFrame>
      <p:pic>
        <p:nvPicPr>
          <p:cNvPr id="9" name="Imagen 8"/>
          <p:cNvPicPr>
            <a:picLocks noChangeAspect="1"/>
          </p:cNvPicPr>
          <p:nvPr/>
        </p:nvPicPr>
        <p:blipFill>
          <a:blip r:embed="rId5"/>
          <a:stretch>
            <a:fillRect/>
          </a:stretch>
        </p:blipFill>
        <p:spPr>
          <a:xfrm>
            <a:off x="59996" y="5633335"/>
            <a:ext cx="634039" cy="695004"/>
          </a:xfrm>
          <a:prstGeom prst="rect">
            <a:avLst/>
          </a:prstGeom>
        </p:spPr>
      </p:pic>
      <p:sp>
        <p:nvSpPr>
          <p:cNvPr id="11" name="Rectángulo 10"/>
          <p:cNvSpPr/>
          <p:nvPr/>
        </p:nvSpPr>
        <p:spPr>
          <a:xfrm>
            <a:off x="4329112" y="1341031"/>
            <a:ext cx="4814888" cy="5447645"/>
          </a:xfrm>
          <a:prstGeom prst="rect">
            <a:avLst/>
          </a:prstGeom>
        </p:spPr>
        <p:txBody>
          <a:bodyPr wrap="square">
            <a:spAutoFit/>
          </a:bodyPr>
          <a:lstStyle/>
          <a:p>
            <a:pPr algn="just"/>
            <a:r>
              <a:rPr lang="es-ES" sz="1600" b="1" dirty="0">
                <a:solidFill>
                  <a:srgbClr val="000000"/>
                </a:solidFill>
                <a:latin typeface="Century Gothic" panose="020B0502020202020204" pitchFamily="34" charset="0"/>
              </a:rPr>
              <a:t>Análisis cualitativo </a:t>
            </a:r>
          </a:p>
          <a:p>
            <a:pPr algn="just"/>
            <a:endParaRPr lang="es-ES" sz="1000" b="1" dirty="0">
              <a:solidFill>
                <a:srgbClr val="000000"/>
              </a:solidFill>
              <a:latin typeface="Century Gothic" panose="020B0502020202020204" pitchFamily="34" charset="0"/>
            </a:endParaRPr>
          </a:p>
          <a:p>
            <a:pPr algn="just"/>
            <a:r>
              <a:rPr lang="es-ES" sz="1200" b="1" dirty="0">
                <a:solidFill>
                  <a:srgbClr val="000000"/>
                </a:solidFill>
                <a:latin typeface="Century Gothic" panose="020B0502020202020204" pitchFamily="34" charset="0"/>
              </a:rPr>
              <a:t>GDOC-IND-001.</a:t>
            </a:r>
            <a:r>
              <a:rPr lang="es-ES" sz="1200" dirty="0">
                <a:solidFill>
                  <a:srgbClr val="000000"/>
                </a:solidFill>
                <a:latin typeface="Century Gothic" panose="020B0502020202020204" pitchFamily="34" charset="0"/>
              </a:rPr>
              <a:t> En relación con la implementación del PGD, durante el primer trimestre de la vigencia se realizaron las siguientes actividades:</a:t>
            </a:r>
          </a:p>
          <a:p>
            <a:pPr marL="171450" indent="-171450" algn="just">
              <a:buFont typeface="Arial" panose="020B0604020202020204" pitchFamily="34" charset="0"/>
              <a:buChar char="•"/>
            </a:pPr>
            <a:r>
              <a:rPr lang="es-ES" sz="1200" dirty="0">
                <a:solidFill>
                  <a:srgbClr val="000000"/>
                </a:solidFill>
                <a:latin typeface="Century Gothic" panose="020B0502020202020204" pitchFamily="34" charset="0"/>
              </a:rPr>
              <a:t>Se realizó la socialización del procedimiento GDOC-PR-002 Administración Archivos de Gestión y Transferencias Primarias por dependencia, en sesiones presenciales y virtuales.</a:t>
            </a:r>
          </a:p>
          <a:p>
            <a:pPr marL="171450" indent="-171450" algn="just">
              <a:buFont typeface="Arial" panose="020B0604020202020204" pitchFamily="34" charset="0"/>
              <a:buChar char="•"/>
            </a:pPr>
            <a:r>
              <a:rPr lang="es-ES" sz="1200" dirty="0">
                <a:solidFill>
                  <a:srgbClr val="000000"/>
                </a:solidFill>
                <a:latin typeface="Century Gothic" panose="020B0502020202020204" pitchFamily="34" charset="0"/>
              </a:rPr>
              <a:t>Se elaboró el cronograma del proyecto ORFEO Fase 3 alineado con el modelo de requisitos para el documento electrónico de archivo.</a:t>
            </a:r>
          </a:p>
          <a:p>
            <a:pPr marL="171450" indent="-171450" algn="just">
              <a:buFont typeface="Arial" panose="020B0604020202020204" pitchFamily="34" charset="0"/>
              <a:buChar char="•"/>
            </a:pPr>
            <a:r>
              <a:rPr lang="es-ES" sz="1200" dirty="0">
                <a:solidFill>
                  <a:srgbClr val="000000"/>
                </a:solidFill>
                <a:latin typeface="Century Gothic" panose="020B0502020202020204" pitchFamily="34" charset="0"/>
              </a:rPr>
              <a:t>Como inicio a la implementación del Sistema de Gestión de Documento Electrónico de Archivo y de acuerdo a la contingencia presentada por el COVID 19 se elaboró el flujograma para el trámite digital de los informes de los contratistas. </a:t>
            </a:r>
          </a:p>
          <a:p>
            <a:pPr marL="171450" indent="-171450" algn="just">
              <a:buFont typeface="Arial" panose="020B0604020202020204" pitchFamily="34" charset="0"/>
              <a:buChar char="•"/>
            </a:pPr>
            <a:r>
              <a:rPr lang="es-ES" sz="1200" dirty="0">
                <a:solidFill>
                  <a:srgbClr val="000000"/>
                </a:solidFill>
                <a:latin typeface="Century Gothic" panose="020B0502020202020204" pitchFamily="34" charset="0"/>
              </a:rPr>
              <a:t>Se elaboró el cronograma de </a:t>
            </a:r>
            <a:r>
              <a:rPr lang="es-ES" sz="1200" dirty="0" err="1">
                <a:solidFill>
                  <a:srgbClr val="000000"/>
                </a:solidFill>
                <a:latin typeface="Century Gothic" panose="020B0502020202020204" pitchFamily="34" charset="0"/>
              </a:rPr>
              <a:t>Tansferencias</a:t>
            </a:r>
            <a:r>
              <a:rPr lang="es-ES" sz="1200" dirty="0">
                <a:solidFill>
                  <a:srgbClr val="000000"/>
                </a:solidFill>
                <a:latin typeface="Century Gothic" panose="020B0502020202020204" pitchFamily="34" charset="0"/>
              </a:rPr>
              <a:t> Primarias para la vigencia y se aprobó por el comité Institucional de Gestión y Desempeño. </a:t>
            </a:r>
          </a:p>
          <a:p>
            <a:pPr algn="just"/>
            <a:endParaRPr lang="es-ES" sz="1000" dirty="0">
              <a:solidFill>
                <a:srgbClr val="000000"/>
              </a:solidFill>
              <a:latin typeface="Century Gothic" panose="020B0502020202020204" pitchFamily="34" charset="0"/>
            </a:endParaRPr>
          </a:p>
          <a:p>
            <a:pPr algn="just"/>
            <a:r>
              <a:rPr lang="es-ES" sz="1200" b="1" dirty="0">
                <a:solidFill>
                  <a:srgbClr val="000000"/>
                </a:solidFill>
                <a:latin typeface="Century Gothic" panose="020B0502020202020204" pitchFamily="34" charset="0"/>
              </a:rPr>
              <a:t>GDOC-IND-002. </a:t>
            </a:r>
            <a:r>
              <a:rPr lang="es-ES" sz="1200" dirty="0">
                <a:solidFill>
                  <a:srgbClr val="000000"/>
                </a:solidFill>
                <a:latin typeface="Century Gothic" panose="020B0502020202020204" pitchFamily="34" charset="0"/>
              </a:rPr>
              <a:t>Durante el primer trimestre de la vigencia se realizó la atención a 771 consultas en un tiempo promedio de 1,37 días. Con respecto a la meta establecida, se evidencia que la atención de las consultas documentales del archivo central y el de Gestión a cargo del proceso de Gestión Documental se ha realizado oportunamente,  lo cual muestra la gestión del proceso frente a los requerimientos documentales de la Entidad y los entes externos. </a:t>
            </a:r>
            <a:endParaRPr lang="es-CO" sz="1200" dirty="0">
              <a:latin typeface="Century Gothic" panose="020B0502020202020204" pitchFamily="34" charset="0"/>
            </a:endParaRPr>
          </a:p>
        </p:txBody>
      </p:sp>
      <p:sp>
        <p:nvSpPr>
          <p:cNvPr id="10" name="CuadroTexto 9"/>
          <p:cNvSpPr txBox="1"/>
          <p:nvPr/>
        </p:nvSpPr>
        <p:spPr>
          <a:xfrm>
            <a:off x="262352" y="1402941"/>
            <a:ext cx="2457248" cy="338554"/>
          </a:xfrm>
          <a:prstGeom prst="rect">
            <a:avLst/>
          </a:prstGeom>
          <a:noFill/>
        </p:spPr>
        <p:txBody>
          <a:bodyPr wrap="square" rtlCol="0">
            <a:spAutoFit/>
          </a:bodyPr>
          <a:lstStyle/>
          <a:p>
            <a:r>
              <a:rPr lang="es-ES" sz="1600" b="1" dirty="0"/>
              <a:t>Indicadores de gestión </a:t>
            </a:r>
            <a:endParaRPr lang="es-CO" sz="1600" b="1" dirty="0"/>
          </a:p>
        </p:txBody>
      </p:sp>
    </p:spTree>
    <p:extLst>
      <p:ext uri="{BB962C8B-B14F-4D97-AF65-F5344CB8AC3E}">
        <p14:creationId xmlns:p14="http://schemas.microsoft.com/office/powerpoint/2010/main" val="1943488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89C61BD-7042-43C4-915B-B8DFA1163A90}"/>
              </a:ext>
            </a:extLst>
          </p:cNvPr>
          <p:cNvSpPr txBox="1"/>
          <p:nvPr/>
        </p:nvSpPr>
        <p:spPr>
          <a:xfrm>
            <a:off x="155684" y="274061"/>
            <a:ext cx="7655764" cy="461665"/>
          </a:xfrm>
          <a:prstGeom prst="rect">
            <a:avLst/>
          </a:prstGeom>
          <a:solidFill>
            <a:srgbClr val="DA0F2B"/>
          </a:solidFill>
        </p:spPr>
        <p:txBody>
          <a:bodyPr wrap="square" rtlCol="0">
            <a:spAutoFit/>
          </a:bodyPr>
          <a:lstStyle/>
          <a:p>
            <a:pPr algn="ctr"/>
            <a:r>
              <a:rPr lang="es-ES" sz="2400" b="1" dirty="0">
                <a:solidFill>
                  <a:srgbClr val="FFCC00"/>
                </a:solidFill>
              </a:rPr>
              <a:t>Gestión Documental </a:t>
            </a:r>
            <a:endParaRPr lang="es-CO" sz="2400" b="1" dirty="0">
              <a:solidFill>
                <a:srgbClr val="FFCC00"/>
              </a:solidFill>
            </a:endParaRPr>
          </a:p>
        </p:txBody>
      </p:sp>
      <p:sp>
        <p:nvSpPr>
          <p:cNvPr id="4" name="CuadroTexto 3"/>
          <p:cNvSpPr txBox="1"/>
          <p:nvPr/>
        </p:nvSpPr>
        <p:spPr>
          <a:xfrm>
            <a:off x="255494" y="1075765"/>
            <a:ext cx="7261412" cy="4247317"/>
          </a:xfrm>
          <a:prstGeom prst="rect">
            <a:avLst/>
          </a:prstGeom>
          <a:noFill/>
        </p:spPr>
        <p:txBody>
          <a:bodyPr wrap="square" rtlCol="0">
            <a:spAutoFit/>
          </a:bodyPr>
          <a:lstStyle/>
          <a:p>
            <a:r>
              <a:rPr lang="es-ES" b="1" dirty="0">
                <a:latin typeface="Century Gothic" panose="020B0502020202020204" pitchFamily="34" charset="0"/>
              </a:rPr>
              <a:t>Observación</a:t>
            </a:r>
          </a:p>
          <a:p>
            <a:endParaRPr lang="es-ES" b="1" dirty="0">
              <a:latin typeface="Century Gothic" panose="020B0502020202020204" pitchFamily="34" charset="0"/>
            </a:endParaRPr>
          </a:p>
          <a:p>
            <a:pPr algn="just"/>
            <a:r>
              <a:rPr lang="es-ES" dirty="0">
                <a:latin typeface="Century Gothic" panose="020B0502020202020204" pitchFamily="34" charset="0"/>
              </a:rPr>
              <a:t>Se presenta absoluta concordancia entre la programación y lo reportado como  ejecutado en el plan de acción.</a:t>
            </a:r>
          </a:p>
          <a:p>
            <a:pPr algn="just"/>
            <a:endParaRPr lang="es-ES" dirty="0">
              <a:latin typeface="Century Gothic" panose="020B0502020202020204" pitchFamily="34" charset="0"/>
            </a:endParaRPr>
          </a:p>
          <a:p>
            <a:pPr algn="just"/>
            <a:r>
              <a:rPr lang="es-ES" dirty="0">
                <a:latin typeface="Century Gothic" panose="020B0502020202020204" pitchFamily="34" charset="0"/>
              </a:rPr>
              <a:t>De igual manera los indicadores planteados para el proceso dan alcance de manera satisfactoria a las metas establecidas.</a:t>
            </a:r>
          </a:p>
          <a:p>
            <a:pPr algn="just"/>
            <a:endParaRPr lang="es-ES" dirty="0">
              <a:latin typeface="Century Gothic" panose="020B0502020202020204" pitchFamily="34" charset="0"/>
            </a:endParaRPr>
          </a:p>
          <a:p>
            <a:pPr algn="just"/>
            <a:r>
              <a:rPr lang="es-ES" dirty="0">
                <a:latin typeface="Century Gothic" panose="020B0502020202020204" pitchFamily="34" charset="0"/>
              </a:rPr>
              <a:t>Como observación al indicador </a:t>
            </a:r>
            <a:r>
              <a:rPr lang="es-ES" b="1" dirty="0">
                <a:latin typeface="Century Gothic" panose="020B0502020202020204" pitchFamily="34" charset="0"/>
              </a:rPr>
              <a:t>GDOC-IND-001</a:t>
            </a:r>
            <a:r>
              <a:rPr lang="es-ES" dirty="0">
                <a:latin typeface="Century Gothic" panose="020B0502020202020204" pitchFamily="34" charset="0"/>
              </a:rPr>
              <a:t> identifica que este no registra el total de actividades del Programa de Gestión documental ni tampoco registra las actividades programadas para cada periodo, lo cual no permite conocer el estado de avance real del programa.</a:t>
            </a:r>
          </a:p>
          <a:p>
            <a:pPr algn="just"/>
            <a:endParaRPr lang="es-ES" dirty="0">
              <a:latin typeface="Century Gothic" panose="020B0502020202020204" pitchFamily="34" charset="0"/>
            </a:endParaRPr>
          </a:p>
          <a:p>
            <a:endParaRPr lang="es-CO" dirty="0">
              <a:latin typeface="Century Gothic" panose="020B0502020202020204" pitchFamily="34" charset="0"/>
            </a:endParaRPr>
          </a:p>
        </p:txBody>
      </p:sp>
    </p:spTree>
    <p:extLst>
      <p:ext uri="{BB962C8B-B14F-4D97-AF65-F5344CB8AC3E}">
        <p14:creationId xmlns:p14="http://schemas.microsoft.com/office/powerpoint/2010/main" val="798133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89C61BD-7042-43C4-915B-B8DFA1163A90}"/>
              </a:ext>
            </a:extLst>
          </p:cNvPr>
          <p:cNvSpPr txBox="1"/>
          <p:nvPr/>
        </p:nvSpPr>
        <p:spPr>
          <a:xfrm>
            <a:off x="128790" y="166485"/>
            <a:ext cx="7655764" cy="461665"/>
          </a:xfrm>
          <a:prstGeom prst="rect">
            <a:avLst/>
          </a:prstGeom>
          <a:solidFill>
            <a:srgbClr val="DA0F2B"/>
          </a:solidFill>
        </p:spPr>
        <p:txBody>
          <a:bodyPr wrap="square" rtlCol="0">
            <a:spAutoFit/>
          </a:bodyPr>
          <a:lstStyle/>
          <a:p>
            <a:pPr algn="ctr"/>
            <a:r>
              <a:rPr lang="es-ES" sz="2400" b="1" dirty="0">
                <a:solidFill>
                  <a:srgbClr val="FFCC00"/>
                </a:solidFill>
              </a:rPr>
              <a:t>Gestión Jurídica </a:t>
            </a:r>
            <a:endParaRPr lang="es-CO" sz="2400" b="1" dirty="0">
              <a:solidFill>
                <a:srgbClr val="FFCC00"/>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4087187574"/>
              </p:ext>
            </p:extLst>
          </p:nvPr>
        </p:nvGraphicFramePr>
        <p:xfrm>
          <a:off x="525383" y="832043"/>
          <a:ext cx="6559924" cy="64881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1665027">
                  <a:extLst>
                    <a:ext uri="{9D8B030D-6E8A-4147-A177-3AD203B41FA5}">
                      <a16:colId xmlns:a16="http://schemas.microsoft.com/office/drawing/2014/main" val="20001"/>
                    </a:ext>
                  </a:extLst>
                </a:gridCol>
                <a:gridCol w="1255594">
                  <a:extLst>
                    <a:ext uri="{9D8B030D-6E8A-4147-A177-3AD203B41FA5}">
                      <a16:colId xmlns:a16="http://schemas.microsoft.com/office/drawing/2014/main" val="20002"/>
                    </a:ext>
                  </a:extLst>
                </a:gridCol>
                <a:gridCol w="896103">
                  <a:extLst>
                    <a:ext uri="{9D8B030D-6E8A-4147-A177-3AD203B41FA5}">
                      <a16:colId xmlns:a16="http://schemas.microsoft.com/office/drawing/2014/main" val="20003"/>
                    </a:ext>
                  </a:extLst>
                </a:gridCol>
              </a:tblGrid>
              <a:tr h="258928">
                <a:tc rowSpan="2">
                  <a:txBody>
                    <a:bodyPr/>
                    <a:lstStyle/>
                    <a:p>
                      <a:pPr algn="l"/>
                      <a:r>
                        <a:rPr lang="es-ES" b="1"/>
                        <a:t>Plan de Acción </a:t>
                      </a:r>
                      <a:endParaRPr lang="es-CO" b="1"/>
                    </a:p>
                  </a:txBody>
                  <a:tcPr anchor="ctr"/>
                </a:tc>
                <a:tc>
                  <a:txBody>
                    <a:bodyPr/>
                    <a:lstStyle/>
                    <a:p>
                      <a:pPr algn="ctr"/>
                      <a:r>
                        <a:rPr lang="es-ES" b="1"/>
                        <a:t>Programado</a:t>
                      </a:r>
                      <a:r>
                        <a:rPr lang="es-ES" b="1" baseline="0"/>
                        <a:t> </a:t>
                      </a:r>
                      <a:endParaRPr lang="es-CO" b="1"/>
                    </a:p>
                  </a:txBody>
                  <a:tcPr/>
                </a:tc>
                <a:tc>
                  <a:txBody>
                    <a:bodyPr/>
                    <a:lstStyle/>
                    <a:p>
                      <a:pPr algn="ctr"/>
                      <a:r>
                        <a:rPr lang="es-ES" b="1"/>
                        <a:t>Ejecutado </a:t>
                      </a:r>
                      <a:endParaRPr lang="es-CO" b="1"/>
                    </a:p>
                  </a:txBody>
                  <a:tcPr/>
                </a:tc>
                <a:tc rowSpan="2">
                  <a:txBody>
                    <a:bodyPr/>
                    <a:lstStyle/>
                    <a:p>
                      <a:pPr algn="ctr"/>
                      <a:endParaRPr lang="es-CO"/>
                    </a:p>
                  </a:txBody>
                  <a:tcPr/>
                </a:tc>
                <a:extLst>
                  <a:ext uri="{0D108BD9-81ED-4DB2-BD59-A6C34878D82A}">
                    <a16:rowId xmlns:a16="http://schemas.microsoft.com/office/drawing/2014/main" val="10000"/>
                  </a:ext>
                </a:extLst>
              </a:tr>
              <a:tr h="234362">
                <a:tc vMerge="1">
                  <a:txBody>
                    <a:bodyPr/>
                    <a:lstStyle/>
                    <a:p>
                      <a:endParaRPr lang="es-CO"/>
                    </a:p>
                  </a:txBody>
                  <a:tcPr/>
                </a:tc>
                <a:tc>
                  <a:txBody>
                    <a:bodyPr/>
                    <a:lstStyle/>
                    <a:p>
                      <a:pPr algn="ctr" fontAlgn="ctr"/>
                      <a:r>
                        <a:rPr lang="es-CO" sz="1800" u="none" strike="noStrike">
                          <a:effectLst/>
                        </a:rPr>
                        <a:t>0,00%</a:t>
                      </a:r>
                      <a:endParaRPr lang="es-CO" sz="1800" b="0" i="0" u="none" strike="noStrike">
                        <a:solidFill>
                          <a:srgbClr val="000000"/>
                        </a:solidFill>
                        <a:effectLst/>
                        <a:latin typeface="Calibri" panose="020F0502020204030204" pitchFamily="34" charset="0"/>
                      </a:endParaRPr>
                    </a:p>
                  </a:txBody>
                  <a:tcPr marL="8738" marR="8738" marT="8738" marB="0" anchor="ctr">
                    <a:solidFill>
                      <a:schemeClr val="bg1"/>
                    </a:solidFill>
                  </a:tcPr>
                </a:tc>
                <a:tc>
                  <a:txBody>
                    <a:bodyPr/>
                    <a:lstStyle/>
                    <a:p>
                      <a:pPr algn="ctr" fontAlgn="ctr"/>
                      <a:r>
                        <a:rPr lang="es-CO" sz="1800" u="none" strike="noStrike">
                          <a:effectLst/>
                        </a:rPr>
                        <a:t>0,00%</a:t>
                      </a:r>
                      <a:endParaRPr lang="es-CO" sz="1800" b="0" i="0" u="none" strike="noStrike">
                        <a:solidFill>
                          <a:srgbClr val="000000"/>
                        </a:solidFill>
                        <a:effectLst/>
                        <a:latin typeface="Calibri" panose="020F0502020204030204" pitchFamily="34" charset="0"/>
                      </a:endParaRPr>
                    </a:p>
                  </a:txBody>
                  <a:tcPr marL="8738" marR="8738" marT="8738" marB="0" anchor="ctr">
                    <a:solidFill>
                      <a:schemeClr val="bg1"/>
                    </a:solidFill>
                  </a:tcPr>
                </a:tc>
                <a:tc vMerge="1">
                  <a:txBody>
                    <a:bodyPr/>
                    <a:lstStyle/>
                    <a:p>
                      <a:endParaRPr lang="es-CO"/>
                    </a:p>
                  </a:txBody>
                  <a:tcPr/>
                </a:tc>
                <a:extLst>
                  <a:ext uri="{0D108BD9-81ED-4DB2-BD59-A6C34878D82A}">
                    <a16:rowId xmlns:a16="http://schemas.microsoft.com/office/drawing/2014/main" val="10001"/>
                  </a:ext>
                </a:extLst>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2771580810"/>
              </p:ext>
            </p:extLst>
          </p:nvPr>
        </p:nvGraphicFramePr>
        <p:xfrm>
          <a:off x="317019" y="1813011"/>
          <a:ext cx="4572000" cy="2502441"/>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n 8"/>
          <p:cNvPicPr>
            <a:picLocks noChangeAspect="1"/>
          </p:cNvPicPr>
          <p:nvPr/>
        </p:nvPicPr>
        <p:blipFill>
          <a:blip r:embed="rId4"/>
          <a:stretch>
            <a:fillRect/>
          </a:stretch>
        </p:blipFill>
        <p:spPr>
          <a:xfrm>
            <a:off x="0" y="2645654"/>
            <a:ext cx="634039" cy="695004"/>
          </a:xfrm>
          <a:prstGeom prst="rect">
            <a:avLst/>
          </a:prstGeom>
        </p:spPr>
      </p:pic>
      <p:sp>
        <p:nvSpPr>
          <p:cNvPr id="10" name="Rectángulo 9"/>
          <p:cNvSpPr/>
          <p:nvPr/>
        </p:nvSpPr>
        <p:spPr>
          <a:xfrm>
            <a:off x="4781462" y="2592051"/>
            <a:ext cx="3268928" cy="1077218"/>
          </a:xfrm>
          <a:prstGeom prst="rect">
            <a:avLst/>
          </a:prstGeom>
        </p:spPr>
        <p:txBody>
          <a:bodyPr wrap="square">
            <a:spAutoFit/>
          </a:bodyPr>
          <a:lstStyle/>
          <a:p>
            <a:pPr algn="just"/>
            <a:r>
              <a:rPr lang="es-ES" sz="1600" b="1" dirty="0">
                <a:solidFill>
                  <a:srgbClr val="000000"/>
                </a:solidFill>
                <a:latin typeface="Century Gothic" panose="020B0502020202020204" pitchFamily="34" charset="0"/>
              </a:rPr>
              <a:t>GJUR-IND-001.</a:t>
            </a:r>
            <a:r>
              <a:rPr lang="es-ES" sz="1600" dirty="0">
                <a:solidFill>
                  <a:srgbClr val="000000"/>
                </a:solidFill>
                <a:latin typeface="Century Gothic" panose="020B0502020202020204" pitchFamily="34" charset="0"/>
              </a:rPr>
              <a:t> Las sentencias a favor equivales a 360,5 millones de pesos a favor de la Entidad en pretensiones.</a:t>
            </a:r>
            <a:r>
              <a:rPr lang="es-ES" sz="1600" dirty="0">
                <a:latin typeface="Century Gothic" panose="020B0502020202020204" pitchFamily="34" charset="0"/>
              </a:rPr>
              <a:t> </a:t>
            </a:r>
            <a:endParaRPr lang="es-CO" sz="1600" dirty="0">
              <a:latin typeface="Century Gothic" panose="020B0502020202020204" pitchFamily="34" charset="0"/>
            </a:endParaRPr>
          </a:p>
        </p:txBody>
      </p:sp>
      <p:pic>
        <p:nvPicPr>
          <p:cNvPr id="12" name="Imagen 11"/>
          <p:cNvPicPr>
            <a:picLocks noChangeAspect="1"/>
          </p:cNvPicPr>
          <p:nvPr/>
        </p:nvPicPr>
        <p:blipFill>
          <a:blip r:embed="rId5"/>
          <a:stretch>
            <a:fillRect/>
          </a:stretch>
        </p:blipFill>
        <p:spPr>
          <a:xfrm>
            <a:off x="6274546" y="832043"/>
            <a:ext cx="682811" cy="646232"/>
          </a:xfrm>
          <a:prstGeom prst="rect">
            <a:avLst/>
          </a:prstGeom>
        </p:spPr>
      </p:pic>
      <p:sp>
        <p:nvSpPr>
          <p:cNvPr id="13" name="CuadroTexto 12"/>
          <p:cNvSpPr txBox="1"/>
          <p:nvPr/>
        </p:nvSpPr>
        <p:spPr>
          <a:xfrm>
            <a:off x="0" y="4244102"/>
            <a:ext cx="6876944" cy="2554545"/>
          </a:xfrm>
          <a:prstGeom prst="rect">
            <a:avLst/>
          </a:prstGeom>
          <a:noFill/>
        </p:spPr>
        <p:txBody>
          <a:bodyPr wrap="square" rtlCol="0" anchor="t">
            <a:spAutoFit/>
          </a:bodyPr>
          <a:lstStyle/>
          <a:p>
            <a:pPr algn="just"/>
            <a:r>
              <a:rPr lang="es-ES" sz="1600" b="1" dirty="0">
                <a:latin typeface="Century Gothic" panose="020B0502020202020204" pitchFamily="34" charset="0"/>
              </a:rPr>
              <a:t>Observación </a:t>
            </a:r>
          </a:p>
          <a:p>
            <a:pPr algn="just"/>
            <a:endParaRPr lang="es-ES" sz="1600" dirty="0">
              <a:latin typeface="Century Gothic" panose="020B0502020202020204" pitchFamily="34" charset="0"/>
            </a:endParaRPr>
          </a:p>
          <a:p>
            <a:pPr algn="just"/>
            <a:r>
              <a:rPr lang="es-ES" sz="1600" dirty="0">
                <a:latin typeface="Century Gothic" panose="020B0502020202020204" pitchFamily="34" charset="0"/>
              </a:rPr>
              <a:t>El proceso no programó actividades para el primer trimestre de la vigencia del plan de acción. </a:t>
            </a:r>
            <a:endParaRPr lang="es-ES" sz="1600" dirty="0">
              <a:latin typeface="Century Gothic" panose="020B0502020202020204" pitchFamily="34" charset="0"/>
              <a:cs typeface="Calibri"/>
            </a:endParaRPr>
          </a:p>
          <a:p>
            <a:pPr algn="just"/>
            <a:endParaRPr lang="es-ES" sz="1600" dirty="0">
              <a:latin typeface="Century Gothic" panose="020B0502020202020204" pitchFamily="34" charset="0"/>
            </a:endParaRPr>
          </a:p>
          <a:p>
            <a:pPr algn="just"/>
            <a:r>
              <a:rPr lang="es-ES" sz="1600" dirty="0">
                <a:latin typeface="Century Gothic"/>
              </a:rPr>
              <a:t>Con respecto al indicador no se presentan observaciones por cuanto cumplió con la meta establecida, </a:t>
            </a:r>
            <a:r>
              <a:rPr lang="es-ES" sz="1600">
                <a:latin typeface="Century Gothic"/>
              </a:rPr>
              <a:t>no obstante</a:t>
            </a:r>
            <a:r>
              <a:rPr lang="es-ES" sz="1600" dirty="0">
                <a:latin typeface="Century Gothic"/>
              </a:rPr>
              <a:t>,</a:t>
            </a:r>
            <a:r>
              <a:rPr lang="es-ES" sz="1600">
                <a:latin typeface="Century Gothic" panose="020B0502020202020204" pitchFamily="34" charset="0"/>
              </a:rPr>
              <a:t> </a:t>
            </a:r>
            <a:r>
              <a:rPr lang="es-ES" sz="1600" dirty="0">
                <a:latin typeface="Century Gothic"/>
              </a:rPr>
              <a:t>se sugiere realizar </a:t>
            </a:r>
            <a:r>
              <a:rPr lang="es-ES" sz="1600">
                <a:latin typeface="Century Gothic"/>
              </a:rPr>
              <a:t>actividades </a:t>
            </a:r>
            <a:r>
              <a:rPr lang="es-ES" sz="1600" dirty="0">
                <a:latin typeface="Century Gothic"/>
              </a:rPr>
              <a:t>encaminadas</a:t>
            </a:r>
            <a:r>
              <a:rPr lang="es-ES" sz="1600">
                <a:latin typeface="Century Gothic"/>
              </a:rPr>
              <a:t> a </a:t>
            </a:r>
            <a:r>
              <a:rPr lang="es-ES" sz="1600">
                <a:latin typeface="Century Gothic" panose="020B0502020202020204" pitchFamily="34" charset="0"/>
              </a:rPr>
              <a:t>encaminadas a</a:t>
            </a:r>
          </a:p>
          <a:p>
            <a:pPr algn="just"/>
            <a:r>
              <a:rPr lang="es-ES" sz="1600">
                <a:latin typeface="Century Gothic" panose="020B0502020202020204" pitchFamily="34" charset="0"/>
              </a:rPr>
              <a:t> </a:t>
            </a:r>
            <a:r>
              <a:rPr lang="es-ES" sz="1600" dirty="0">
                <a:latin typeface="Century Gothic"/>
              </a:rPr>
              <a:t>identificar nuevos aspectos susceptibles </a:t>
            </a:r>
            <a:r>
              <a:rPr lang="es-ES" sz="1600">
                <a:latin typeface="Century Gothic"/>
              </a:rPr>
              <a:t>de ser medidos </a:t>
            </a:r>
            <a:r>
              <a:rPr lang="es-ES" sz="1600" dirty="0">
                <a:latin typeface="Century Gothic"/>
              </a:rPr>
              <a:t>en el </a:t>
            </a:r>
            <a:r>
              <a:rPr lang="es-ES" sz="1600" dirty="0">
                <a:latin typeface="Century Gothic" panose="020B0502020202020204" pitchFamily="34" charset="0"/>
              </a:rPr>
              <a:t>aminas e </a:t>
            </a:r>
            <a:r>
              <a:rPr lang="es-ES" sz="1600" dirty="0">
                <a:latin typeface="Century Gothic"/>
              </a:rPr>
              <a:t>marco del cumplimiento del objetivo del proceso.</a:t>
            </a:r>
            <a:endParaRPr lang="es-CO" sz="1600" dirty="0">
              <a:latin typeface="Century Gothic" panose="020B0502020202020204" pitchFamily="34" charset="0"/>
            </a:endParaRPr>
          </a:p>
        </p:txBody>
      </p:sp>
      <p:sp>
        <p:nvSpPr>
          <p:cNvPr id="2" name="CuadroTexto 1"/>
          <p:cNvSpPr txBox="1"/>
          <p:nvPr/>
        </p:nvSpPr>
        <p:spPr>
          <a:xfrm>
            <a:off x="525383" y="1603854"/>
            <a:ext cx="6559924" cy="338554"/>
          </a:xfrm>
          <a:prstGeom prst="rect">
            <a:avLst/>
          </a:prstGeom>
          <a:noFill/>
        </p:spPr>
        <p:txBody>
          <a:bodyPr wrap="square" rtlCol="0">
            <a:spAutoFit/>
          </a:bodyPr>
          <a:lstStyle/>
          <a:p>
            <a:r>
              <a:rPr lang="es-ES" sz="1600" b="1" dirty="0">
                <a:latin typeface="Century Gothic" panose="020B0502020202020204" pitchFamily="34" charset="0"/>
              </a:rPr>
              <a:t>Indicadores de gestión                                      Análisis cualitativo </a:t>
            </a:r>
            <a:endParaRPr lang="es-CO" sz="1600" b="1" dirty="0">
              <a:latin typeface="Century Gothic" panose="020B0502020202020204" pitchFamily="34" charset="0"/>
            </a:endParaRPr>
          </a:p>
        </p:txBody>
      </p:sp>
    </p:spTree>
    <p:extLst>
      <p:ext uri="{BB962C8B-B14F-4D97-AF65-F5344CB8AC3E}">
        <p14:creationId xmlns:p14="http://schemas.microsoft.com/office/powerpoint/2010/main" val="17199496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85775" y="2657475"/>
            <a:ext cx="7643813" cy="193899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S" sz="6000" b="1" dirty="0">
                <a:ln/>
                <a:solidFill>
                  <a:schemeClr val="accent4"/>
                </a:solidFill>
              </a:rPr>
              <a:t>Procesos de Evaluación y seguimiento </a:t>
            </a:r>
            <a:endParaRPr lang="es-CO" sz="6000" b="1" dirty="0">
              <a:ln/>
              <a:solidFill>
                <a:schemeClr val="accent4"/>
              </a:solidFill>
            </a:endParaRPr>
          </a:p>
        </p:txBody>
      </p:sp>
    </p:spTree>
    <p:extLst>
      <p:ext uri="{BB962C8B-B14F-4D97-AF65-F5344CB8AC3E}">
        <p14:creationId xmlns:p14="http://schemas.microsoft.com/office/powerpoint/2010/main" val="1995913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89C61BD-7042-43C4-915B-B8DFA1163A90}"/>
              </a:ext>
            </a:extLst>
          </p:cNvPr>
          <p:cNvSpPr txBox="1"/>
          <p:nvPr/>
        </p:nvSpPr>
        <p:spPr>
          <a:xfrm>
            <a:off x="128790" y="166485"/>
            <a:ext cx="7655764" cy="461665"/>
          </a:xfrm>
          <a:prstGeom prst="rect">
            <a:avLst/>
          </a:prstGeom>
          <a:solidFill>
            <a:srgbClr val="DA0F2B"/>
          </a:solidFill>
        </p:spPr>
        <p:txBody>
          <a:bodyPr wrap="square" rtlCol="0">
            <a:spAutoFit/>
          </a:bodyPr>
          <a:lstStyle/>
          <a:p>
            <a:pPr algn="ctr"/>
            <a:r>
              <a:rPr lang="es-ES" sz="2400" b="1" dirty="0">
                <a:solidFill>
                  <a:srgbClr val="FFCC00"/>
                </a:solidFill>
              </a:rPr>
              <a:t>Control, Evaluación y Mejora de la Gestión</a:t>
            </a:r>
            <a:endParaRPr lang="es-CO" sz="2400" b="1" dirty="0">
              <a:solidFill>
                <a:srgbClr val="FFCC00"/>
              </a:solidFill>
            </a:endParaRPr>
          </a:p>
        </p:txBody>
      </p:sp>
      <p:graphicFrame>
        <p:nvGraphicFramePr>
          <p:cNvPr id="5" name="Gráfico 4"/>
          <p:cNvGraphicFramePr>
            <a:graphicFrameLocks/>
          </p:cNvGraphicFramePr>
          <p:nvPr>
            <p:extLst>
              <p:ext uri="{D42A27DB-BD31-4B8C-83A1-F6EECF244321}">
                <p14:modId xmlns:p14="http://schemas.microsoft.com/office/powerpoint/2010/main" val="1072120232"/>
              </p:ext>
            </p:extLst>
          </p:nvPr>
        </p:nvGraphicFramePr>
        <p:xfrm>
          <a:off x="525383" y="1503954"/>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4652683" y="1901213"/>
            <a:ext cx="4370294" cy="4832092"/>
          </a:xfrm>
          <a:prstGeom prst="rect">
            <a:avLst/>
          </a:prstGeom>
        </p:spPr>
        <p:txBody>
          <a:bodyPr wrap="square">
            <a:spAutoFit/>
          </a:bodyPr>
          <a:lstStyle/>
          <a:p>
            <a:pPr algn="just"/>
            <a:r>
              <a:rPr lang="es-ES" sz="1400" b="1" dirty="0">
                <a:solidFill>
                  <a:srgbClr val="000000"/>
                </a:solidFill>
                <a:latin typeface="Century Gothic" panose="020B0502020202020204" pitchFamily="34" charset="0"/>
                <a:cs typeface="Arial" panose="020B0604020202020204" pitchFamily="34" charset="0"/>
              </a:rPr>
              <a:t>CEM-IND-001.</a:t>
            </a:r>
            <a:r>
              <a:rPr lang="es-ES" sz="1400" dirty="0">
                <a:solidFill>
                  <a:srgbClr val="000000"/>
                </a:solidFill>
                <a:latin typeface="Century Gothic" panose="020B0502020202020204" pitchFamily="34" charset="0"/>
                <a:cs typeface="Arial" panose="020B0604020202020204" pitchFamily="34" charset="0"/>
              </a:rPr>
              <a:t> Las actividades programadas y ejecutadas se distribuyen en cinco roles, los cuales se refleja su cumplimiento al 1er trimestre 2020, en los siguientes términos:</a:t>
            </a:r>
            <a:br>
              <a:rPr lang="es-ES" sz="1400" dirty="0">
                <a:solidFill>
                  <a:srgbClr val="000000"/>
                </a:solidFill>
                <a:latin typeface="Century Gothic" panose="020B0502020202020204" pitchFamily="34" charset="0"/>
                <a:cs typeface="Arial" panose="020B0604020202020204" pitchFamily="34" charset="0"/>
              </a:rPr>
            </a:br>
            <a:r>
              <a:rPr lang="es-ES" sz="1400" dirty="0">
                <a:solidFill>
                  <a:srgbClr val="000000"/>
                </a:solidFill>
                <a:latin typeface="Century Gothic" panose="020B0502020202020204" pitchFamily="34" charset="0"/>
                <a:cs typeface="Arial" panose="020B0604020202020204" pitchFamily="34" charset="0"/>
              </a:rPr>
              <a:t/>
            </a:r>
            <a:br>
              <a:rPr lang="es-ES" sz="1400" dirty="0">
                <a:solidFill>
                  <a:srgbClr val="000000"/>
                </a:solidFill>
                <a:latin typeface="Century Gothic" panose="020B0502020202020204" pitchFamily="34" charset="0"/>
                <a:cs typeface="Arial" panose="020B0604020202020204" pitchFamily="34" charset="0"/>
              </a:rPr>
            </a:br>
            <a:r>
              <a:rPr lang="es-ES" sz="1400" b="1" dirty="0">
                <a:solidFill>
                  <a:srgbClr val="000000"/>
                </a:solidFill>
                <a:latin typeface="Century Gothic" panose="020B0502020202020204" pitchFamily="34" charset="0"/>
                <a:cs typeface="Arial" panose="020B0604020202020204" pitchFamily="34" charset="0"/>
              </a:rPr>
              <a:t>Evaluación y seguimiento. </a:t>
            </a:r>
            <a:r>
              <a:rPr lang="es-ES" sz="1400" dirty="0">
                <a:solidFill>
                  <a:srgbClr val="000000"/>
                </a:solidFill>
                <a:latin typeface="Century Gothic" panose="020B0502020202020204" pitchFamily="34" charset="0"/>
                <a:cs typeface="Arial" panose="020B0604020202020204" pitchFamily="34" charset="0"/>
              </a:rPr>
              <a:t>Cumplimiento en el: 57,14%</a:t>
            </a:r>
          </a:p>
          <a:p>
            <a:pPr algn="just"/>
            <a:r>
              <a:rPr lang="es-ES" sz="1400" dirty="0">
                <a:solidFill>
                  <a:srgbClr val="000000"/>
                </a:solidFill>
                <a:latin typeface="Century Gothic" panose="020B0502020202020204" pitchFamily="34" charset="0"/>
                <a:cs typeface="Arial" panose="020B0604020202020204" pitchFamily="34" charset="0"/>
              </a:rPr>
              <a:t/>
            </a:r>
            <a:br>
              <a:rPr lang="es-ES" sz="1400" dirty="0">
                <a:solidFill>
                  <a:srgbClr val="000000"/>
                </a:solidFill>
                <a:latin typeface="Century Gothic" panose="020B0502020202020204" pitchFamily="34" charset="0"/>
                <a:cs typeface="Arial" panose="020B0604020202020204" pitchFamily="34" charset="0"/>
              </a:rPr>
            </a:br>
            <a:r>
              <a:rPr lang="es-ES" sz="1400" b="1" dirty="0">
                <a:solidFill>
                  <a:srgbClr val="000000"/>
                </a:solidFill>
                <a:latin typeface="Century Gothic" panose="020B0502020202020204" pitchFamily="34" charset="0"/>
                <a:cs typeface="Arial" panose="020B0604020202020204" pitchFamily="34" charset="0"/>
              </a:rPr>
              <a:t>Evaluación de la gestión de riesgos.</a:t>
            </a:r>
            <a:r>
              <a:rPr lang="es-ES" sz="1400" dirty="0">
                <a:solidFill>
                  <a:srgbClr val="000000"/>
                </a:solidFill>
                <a:latin typeface="Century Gothic" panose="020B0502020202020204" pitchFamily="34" charset="0"/>
                <a:cs typeface="Arial" panose="020B0604020202020204" pitchFamily="34" charset="0"/>
              </a:rPr>
              <a:t> Cumplimiento en el: 100%</a:t>
            </a:r>
          </a:p>
          <a:p>
            <a:pPr algn="just"/>
            <a:r>
              <a:rPr lang="es-ES" sz="1400" dirty="0">
                <a:solidFill>
                  <a:srgbClr val="000000"/>
                </a:solidFill>
                <a:latin typeface="Century Gothic" panose="020B0502020202020204" pitchFamily="34" charset="0"/>
                <a:cs typeface="Arial" panose="020B0604020202020204" pitchFamily="34" charset="0"/>
              </a:rPr>
              <a:t/>
            </a:r>
            <a:br>
              <a:rPr lang="es-ES" sz="1400" dirty="0">
                <a:solidFill>
                  <a:srgbClr val="000000"/>
                </a:solidFill>
                <a:latin typeface="Century Gothic" panose="020B0502020202020204" pitchFamily="34" charset="0"/>
                <a:cs typeface="Arial" panose="020B0604020202020204" pitchFamily="34" charset="0"/>
              </a:rPr>
            </a:br>
            <a:r>
              <a:rPr lang="es-ES" sz="1400" b="1" dirty="0">
                <a:solidFill>
                  <a:srgbClr val="000000"/>
                </a:solidFill>
                <a:latin typeface="Century Gothic" panose="020B0502020202020204" pitchFamily="34" charset="0"/>
                <a:cs typeface="Arial" panose="020B0604020202020204" pitchFamily="34" charset="0"/>
              </a:rPr>
              <a:t>Liderazgo Estratégico.</a:t>
            </a:r>
            <a:r>
              <a:rPr lang="es-ES" sz="1400" dirty="0">
                <a:solidFill>
                  <a:srgbClr val="000000"/>
                </a:solidFill>
                <a:latin typeface="Century Gothic" panose="020B0502020202020204" pitchFamily="34" charset="0"/>
                <a:cs typeface="Arial" panose="020B0604020202020204" pitchFamily="34" charset="0"/>
              </a:rPr>
              <a:t> Cumplimiento en el: 72.72%</a:t>
            </a:r>
          </a:p>
          <a:p>
            <a:pPr algn="just"/>
            <a:r>
              <a:rPr lang="es-ES" sz="1400" dirty="0">
                <a:solidFill>
                  <a:srgbClr val="000000"/>
                </a:solidFill>
                <a:latin typeface="Century Gothic" panose="020B0502020202020204" pitchFamily="34" charset="0"/>
                <a:cs typeface="Arial" panose="020B0604020202020204" pitchFamily="34" charset="0"/>
              </a:rPr>
              <a:t/>
            </a:r>
            <a:br>
              <a:rPr lang="es-ES" sz="1400" dirty="0">
                <a:solidFill>
                  <a:srgbClr val="000000"/>
                </a:solidFill>
                <a:latin typeface="Century Gothic" panose="020B0502020202020204" pitchFamily="34" charset="0"/>
                <a:cs typeface="Arial" panose="020B0604020202020204" pitchFamily="34" charset="0"/>
              </a:rPr>
            </a:br>
            <a:r>
              <a:rPr lang="es-ES" sz="1400" b="1" dirty="0">
                <a:solidFill>
                  <a:srgbClr val="000000"/>
                </a:solidFill>
                <a:latin typeface="Century Gothic" panose="020B0502020202020204" pitchFamily="34" charset="0"/>
                <a:cs typeface="Arial" panose="020B0604020202020204" pitchFamily="34" charset="0"/>
              </a:rPr>
              <a:t>Enfoque hacia la prevención. </a:t>
            </a:r>
            <a:r>
              <a:rPr lang="es-ES" sz="1400" dirty="0">
                <a:solidFill>
                  <a:srgbClr val="000000"/>
                </a:solidFill>
                <a:latin typeface="Century Gothic" panose="020B0502020202020204" pitchFamily="34" charset="0"/>
                <a:cs typeface="Arial" panose="020B0604020202020204" pitchFamily="34" charset="0"/>
              </a:rPr>
              <a:t>Cumplimiento en el: 80%</a:t>
            </a:r>
          </a:p>
          <a:p>
            <a:pPr algn="just"/>
            <a:r>
              <a:rPr lang="es-ES" sz="1400" dirty="0">
                <a:solidFill>
                  <a:srgbClr val="000000"/>
                </a:solidFill>
                <a:latin typeface="Century Gothic" panose="020B0502020202020204" pitchFamily="34" charset="0"/>
                <a:cs typeface="Arial" panose="020B0604020202020204" pitchFamily="34" charset="0"/>
              </a:rPr>
              <a:t/>
            </a:r>
            <a:br>
              <a:rPr lang="es-ES" sz="1400" dirty="0">
                <a:solidFill>
                  <a:srgbClr val="000000"/>
                </a:solidFill>
                <a:latin typeface="Century Gothic" panose="020B0502020202020204" pitchFamily="34" charset="0"/>
                <a:cs typeface="Arial" panose="020B0604020202020204" pitchFamily="34" charset="0"/>
              </a:rPr>
            </a:br>
            <a:r>
              <a:rPr lang="es-ES" sz="1400" b="1" dirty="0">
                <a:solidFill>
                  <a:srgbClr val="000000"/>
                </a:solidFill>
                <a:latin typeface="Century Gothic" panose="020B0502020202020204" pitchFamily="34" charset="0"/>
                <a:cs typeface="Arial" panose="020B0604020202020204" pitchFamily="34" charset="0"/>
              </a:rPr>
              <a:t>Relación con entes de control.</a:t>
            </a:r>
            <a:r>
              <a:rPr lang="es-ES" sz="1400" dirty="0">
                <a:solidFill>
                  <a:srgbClr val="000000"/>
                </a:solidFill>
                <a:latin typeface="Century Gothic" panose="020B0502020202020204" pitchFamily="34" charset="0"/>
                <a:cs typeface="Arial" panose="020B0604020202020204" pitchFamily="34" charset="0"/>
              </a:rPr>
              <a:t> Cumplimiento en el: 100%</a:t>
            </a:r>
          </a:p>
          <a:p>
            <a:pPr algn="just"/>
            <a:r>
              <a:rPr lang="es-ES" sz="1400" dirty="0">
                <a:solidFill>
                  <a:srgbClr val="000000"/>
                </a:solidFill>
                <a:latin typeface="Century Gothic" panose="020B0502020202020204" pitchFamily="34" charset="0"/>
                <a:cs typeface="Arial" panose="020B0604020202020204" pitchFamily="34" charset="0"/>
              </a:rPr>
              <a:t/>
            </a:r>
            <a:br>
              <a:rPr lang="es-ES" sz="1400" dirty="0">
                <a:solidFill>
                  <a:srgbClr val="000000"/>
                </a:solidFill>
                <a:latin typeface="Century Gothic" panose="020B0502020202020204" pitchFamily="34" charset="0"/>
                <a:cs typeface="Arial" panose="020B0604020202020204" pitchFamily="34" charset="0"/>
              </a:rPr>
            </a:br>
            <a:r>
              <a:rPr lang="es-ES" sz="1400" dirty="0">
                <a:solidFill>
                  <a:srgbClr val="000000"/>
                </a:solidFill>
                <a:latin typeface="Century Gothic" panose="020B0502020202020204" pitchFamily="34" charset="0"/>
                <a:cs typeface="Arial" panose="020B0604020202020204" pitchFamily="34" charset="0"/>
              </a:rPr>
              <a:t>Se anexa hoja (enero-marzo) que describe el detalle del cumplimiento por cada Rol.</a:t>
            </a:r>
            <a:r>
              <a:rPr lang="es-ES" sz="1400" dirty="0">
                <a:latin typeface="Century Gothic" panose="020B0502020202020204" pitchFamily="34" charset="0"/>
                <a:cs typeface="Arial" panose="020B0604020202020204" pitchFamily="34" charset="0"/>
              </a:rPr>
              <a:t> </a:t>
            </a:r>
            <a:endParaRPr lang="es-CO" sz="1400" dirty="0">
              <a:latin typeface="Century Gothic" panose="020B0502020202020204" pitchFamily="34" charset="0"/>
              <a:cs typeface="Arial" panose="020B06040202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294641413"/>
              </p:ext>
            </p:extLst>
          </p:nvPr>
        </p:nvGraphicFramePr>
        <p:xfrm>
          <a:off x="525383" y="832043"/>
          <a:ext cx="6559924" cy="61833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1665027">
                  <a:extLst>
                    <a:ext uri="{9D8B030D-6E8A-4147-A177-3AD203B41FA5}">
                      <a16:colId xmlns:a16="http://schemas.microsoft.com/office/drawing/2014/main" val="20001"/>
                    </a:ext>
                  </a:extLst>
                </a:gridCol>
                <a:gridCol w="1255594">
                  <a:extLst>
                    <a:ext uri="{9D8B030D-6E8A-4147-A177-3AD203B41FA5}">
                      <a16:colId xmlns:a16="http://schemas.microsoft.com/office/drawing/2014/main" val="20002"/>
                    </a:ext>
                  </a:extLst>
                </a:gridCol>
                <a:gridCol w="896103">
                  <a:extLst>
                    <a:ext uri="{9D8B030D-6E8A-4147-A177-3AD203B41FA5}">
                      <a16:colId xmlns:a16="http://schemas.microsoft.com/office/drawing/2014/main" val="20003"/>
                    </a:ext>
                  </a:extLst>
                </a:gridCol>
              </a:tblGrid>
              <a:tr h="258928">
                <a:tc rowSpan="2">
                  <a:txBody>
                    <a:bodyPr/>
                    <a:lstStyle/>
                    <a:p>
                      <a:pPr algn="l"/>
                      <a:r>
                        <a:rPr lang="es-ES" sz="1600" b="1" dirty="0">
                          <a:latin typeface="Century Gothic" panose="020B0502020202020204" pitchFamily="34" charset="0"/>
                        </a:rPr>
                        <a:t>Plan de Acción </a:t>
                      </a:r>
                      <a:endParaRPr lang="es-CO" sz="1600" b="1" dirty="0">
                        <a:latin typeface="Century Gothic" panose="020B0502020202020204" pitchFamily="34" charset="0"/>
                      </a:endParaRPr>
                    </a:p>
                  </a:txBody>
                  <a:tcPr anchor="ctr"/>
                </a:tc>
                <a:tc>
                  <a:txBody>
                    <a:bodyPr/>
                    <a:lstStyle/>
                    <a:p>
                      <a:pPr algn="ctr"/>
                      <a:r>
                        <a:rPr lang="es-ES" sz="1600" b="1">
                          <a:latin typeface="Century Gothic" panose="020B0502020202020204" pitchFamily="34" charset="0"/>
                        </a:rPr>
                        <a:t>Programado</a:t>
                      </a:r>
                      <a:r>
                        <a:rPr lang="es-ES" sz="1600" b="1" baseline="0">
                          <a:latin typeface="Century Gothic" panose="020B0502020202020204" pitchFamily="34" charset="0"/>
                        </a:rPr>
                        <a:t> </a:t>
                      </a:r>
                      <a:endParaRPr lang="es-CO" sz="1600" b="1">
                        <a:latin typeface="Century Gothic" panose="020B0502020202020204" pitchFamily="34" charset="0"/>
                      </a:endParaRPr>
                    </a:p>
                  </a:txBody>
                  <a:tcPr/>
                </a:tc>
                <a:tc>
                  <a:txBody>
                    <a:bodyPr/>
                    <a:lstStyle/>
                    <a:p>
                      <a:pPr algn="ctr"/>
                      <a:r>
                        <a:rPr lang="es-ES" sz="1600" b="1">
                          <a:latin typeface="Century Gothic" panose="020B0502020202020204" pitchFamily="34" charset="0"/>
                        </a:rPr>
                        <a:t>Ejecutado </a:t>
                      </a:r>
                      <a:endParaRPr lang="es-CO" sz="1600" b="1">
                        <a:latin typeface="Century Gothic" panose="020B0502020202020204" pitchFamily="34" charset="0"/>
                      </a:endParaRPr>
                    </a:p>
                  </a:txBody>
                  <a:tcPr/>
                </a:tc>
                <a:tc rowSpan="2">
                  <a:txBody>
                    <a:bodyPr/>
                    <a:lstStyle/>
                    <a:p>
                      <a:pPr algn="ctr"/>
                      <a:endParaRPr lang="es-CO" sz="1600" dirty="0">
                        <a:latin typeface="Century Gothic" panose="020B0502020202020204" pitchFamily="34" charset="0"/>
                      </a:endParaRPr>
                    </a:p>
                  </a:txBody>
                  <a:tcPr/>
                </a:tc>
                <a:extLst>
                  <a:ext uri="{0D108BD9-81ED-4DB2-BD59-A6C34878D82A}">
                    <a16:rowId xmlns:a16="http://schemas.microsoft.com/office/drawing/2014/main" val="10000"/>
                  </a:ext>
                </a:extLst>
              </a:tr>
              <a:tr h="234362">
                <a:tc vMerge="1">
                  <a:txBody>
                    <a:bodyPr/>
                    <a:lstStyle/>
                    <a:p>
                      <a:endParaRPr lang="es-CO"/>
                    </a:p>
                  </a:txBody>
                  <a:tcPr/>
                </a:tc>
                <a:tc>
                  <a:txBody>
                    <a:bodyPr/>
                    <a:lstStyle/>
                    <a:p>
                      <a:pPr algn="ctr" fontAlgn="ctr"/>
                      <a:r>
                        <a:rPr lang="es-CO" sz="1800" u="none" strike="noStrike" dirty="0">
                          <a:effectLst/>
                        </a:rPr>
                        <a:t>28,00%</a:t>
                      </a:r>
                      <a:endParaRPr lang="es-CO" sz="1800" b="0" i="0" u="none" strike="noStrike" dirty="0">
                        <a:solidFill>
                          <a:srgbClr val="000000"/>
                        </a:solidFill>
                        <a:effectLst/>
                        <a:latin typeface="Calibri" panose="020F0502020204030204" pitchFamily="34" charset="0"/>
                      </a:endParaRPr>
                    </a:p>
                  </a:txBody>
                  <a:tcPr marL="8738" marR="8738" marT="8738" marB="0" anchor="ctr">
                    <a:solidFill>
                      <a:schemeClr val="bg1"/>
                    </a:solidFill>
                  </a:tcPr>
                </a:tc>
                <a:tc>
                  <a:txBody>
                    <a:bodyPr/>
                    <a:lstStyle/>
                    <a:p>
                      <a:pPr algn="ctr" fontAlgn="ctr"/>
                      <a:r>
                        <a:rPr lang="es-CO" sz="1800" u="none" strike="noStrike">
                          <a:effectLst/>
                        </a:rPr>
                        <a:t>28,00%</a:t>
                      </a:r>
                      <a:endParaRPr lang="es-CO" sz="1800" b="0" i="0" u="none" strike="noStrike">
                        <a:solidFill>
                          <a:srgbClr val="000000"/>
                        </a:solidFill>
                        <a:effectLst/>
                        <a:latin typeface="Calibri" panose="020F0502020204030204" pitchFamily="34" charset="0"/>
                      </a:endParaRPr>
                    </a:p>
                  </a:txBody>
                  <a:tcPr marL="8738" marR="8738" marT="8738" marB="0" anchor="ctr">
                    <a:solidFill>
                      <a:schemeClr val="bg1"/>
                    </a:solidFill>
                  </a:tcPr>
                </a:tc>
                <a:tc vMerge="1">
                  <a:txBody>
                    <a:bodyPr/>
                    <a:lstStyle/>
                    <a:p>
                      <a:endParaRPr lang="es-CO"/>
                    </a:p>
                  </a:txBody>
                  <a:tcPr/>
                </a:tc>
                <a:extLst>
                  <a:ext uri="{0D108BD9-81ED-4DB2-BD59-A6C34878D82A}">
                    <a16:rowId xmlns:a16="http://schemas.microsoft.com/office/drawing/2014/main" val="10001"/>
                  </a:ext>
                </a:extLst>
              </a:tr>
            </a:tbl>
          </a:graphicData>
        </a:graphic>
      </p:graphicFrame>
      <p:pic>
        <p:nvPicPr>
          <p:cNvPr id="9" name="Imagen 8"/>
          <p:cNvPicPr>
            <a:picLocks noChangeAspect="1"/>
          </p:cNvPicPr>
          <p:nvPr/>
        </p:nvPicPr>
        <p:blipFill>
          <a:blip r:embed="rId3"/>
          <a:stretch>
            <a:fillRect/>
          </a:stretch>
        </p:blipFill>
        <p:spPr>
          <a:xfrm>
            <a:off x="6340098" y="832043"/>
            <a:ext cx="612972" cy="671911"/>
          </a:xfrm>
          <a:prstGeom prst="rect">
            <a:avLst/>
          </a:prstGeom>
        </p:spPr>
      </p:pic>
      <p:sp>
        <p:nvSpPr>
          <p:cNvPr id="10" name="CuadroTexto 9"/>
          <p:cNvSpPr txBox="1"/>
          <p:nvPr/>
        </p:nvSpPr>
        <p:spPr>
          <a:xfrm>
            <a:off x="128790" y="4055648"/>
            <a:ext cx="4523893" cy="2462213"/>
          </a:xfrm>
          <a:prstGeom prst="rect">
            <a:avLst/>
          </a:prstGeom>
          <a:noFill/>
        </p:spPr>
        <p:txBody>
          <a:bodyPr wrap="square" rtlCol="0">
            <a:spAutoFit/>
          </a:bodyPr>
          <a:lstStyle/>
          <a:p>
            <a:pPr algn="just"/>
            <a:r>
              <a:rPr lang="es-ES" sz="1400" b="1" dirty="0">
                <a:latin typeface="Century Gothic" panose="020B0502020202020204" pitchFamily="34" charset="0"/>
                <a:cs typeface="Arial" panose="020B0604020202020204" pitchFamily="34" charset="0"/>
              </a:rPr>
              <a:t>Observación</a:t>
            </a:r>
          </a:p>
          <a:p>
            <a:pPr algn="just"/>
            <a:endParaRPr lang="es-ES" sz="1400" b="1" dirty="0">
              <a:latin typeface="Century Gothic" panose="020B0502020202020204" pitchFamily="34" charset="0"/>
              <a:cs typeface="Arial" panose="020B0604020202020204" pitchFamily="34" charset="0"/>
            </a:endParaRPr>
          </a:p>
          <a:p>
            <a:pPr algn="just"/>
            <a:r>
              <a:rPr lang="es-ES" sz="1400" dirty="0">
                <a:latin typeface="Century Gothic" panose="020B0502020202020204" pitchFamily="34" charset="0"/>
                <a:cs typeface="Arial" panose="020B0604020202020204" pitchFamily="34" charset="0"/>
              </a:rPr>
              <a:t>Se presenta absoluta concordancia entre la programación y lo reportado como  ejecutado en el plan de acción.</a:t>
            </a:r>
          </a:p>
          <a:p>
            <a:pPr algn="just"/>
            <a:endParaRPr lang="es-ES" sz="1400" dirty="0">
              <a:latin typeface="Century Gothic" panose="020B0502020202020204" pitchFamily="34" charset="0"/>
              <a:cs typeface="Arial" panose="020B0604020202020204" pitchFamily="34" charset="0"/>
            </a:endParaRPr>
          </a:p>
          <a:p>
            <a:pPr algn="just"/>
            <a:r>
              <a:rPr lang="es-ES" sz="1400" dirty="0">
                <a:latin typeface="Century Gothic"/>
                <a:cs typeface="Arial"/>
              </a:rPr>
              <a:t>Con respecto al indicador </a:t>
            </a:r>
            <a:r>
              <a:rPr lang="es-ES" sz="1400" b="1" dirty="0">
                <a:latin typeface="Century Gothic"/>
                <a:cs typeface="Arial"/>
              </a:rPr>
              <a:t>CEM-IND-001 </a:t>
            </a:r>
            <a:r>
              <a:rPr lang="es-ES" sz="1400" dirty="0">
                <a:latin typeface="Century Gothic"/>
                <a:cs typeface="Arial"/>
              </a:rPr>
              <a:t>el resultado evidencia que no </a:t>
            </a:r>
            <a:r>
              <a:rPr lang="es-ES" sz="1400">
                <a:latin typeface="Century Gothic"/>
                <a:cs typeface="Arial"/>
              </a:rPr>
              <a:t>se alcanzó la </a:t>
            </a:r>
            <a:r>
              <a:rPr lang="es-ES" sz="1400" dirty="0">
                <a:latin typeface="Century Gothic"/>
                <a:cs typeface="Arial"/>
              </a:rPr>
              <a:t>meta del indicador, en tal sentido el proceso deberá reprogramar las actividades que no se ejecutaron para ser incluidas en la siguiente </a:t>
            </a:r>
            <a:r>
              <a:rPr lang="es-ES" sz="1400">
                <a:latin typeface="Century Gothic"/>
                <a:cs typeface="Arial"/>
              </a:rPr>
              <a:t>medición.</a:t>
            </a:r>
            <a:r>
              <a:rPr lang="es-ES" sz="1400" b="1">
                <a:latin typeface="Century Gothic"/>
                <a:cs typeface="Arial"/>
              </a:rPr>
              <a:t> </a:t>
            </a:r>
            <a:endParaRPr lang="es-ES" sz="1400" b="1" dirty="0">
              <a:latin typeface="Century Gothic" panose="020B0502020202020204" pitchFamily="34" charset="0"/>
              <a:cs typeface="Arial" panose="020B0604020202020204" pitchFamily="34" charset="0"/>
            </a:endParaRPr>
          </a:p>
        </p:txBody>
      </p:sp>
      <p:pic>
        <p:nvPicPr>
          <p:cNvPr id="11" name="Imagen 10"/>
          <p:cNvPicPr>
            <a:picLocks noChangeAspect="1"/>
          </p:cNvPicPr>
          <p:nvPr/>
        </p:nvPicPr>
        <p:blipFill>
          <a:blip r:embed="rId4"/>
          <a:stretch>
            <a:fillRect/>
          </a:stretch>
        </p:blipFill>
        <p:spPr>
          <a:xfrm>
            <a:off x="7839343" y="55911"/>
            <a:ext cx="1304657" cy="682811"/>
          </a:xfrm>
          <a:prstGeom prst="rect">
            <a:avLst/>
          </a:prstGeom>
        </p:spPr>
      </p:pic>
      <p:sp>
        <p:nvSpPr>
          <p:cNvPr id="2" name="CuadroTexto 1"/>
          <p:cNvSpPr txBox="1"/>
          <p:nvPr/>
        </p:nvSpPr>
        <p:spPr>
          <a:xfrm>
            <a:off x="128790" y="1523181"/>
            <a:ext cx="7518480" cy="338554"/>
          </a:xfrm>
          <a:prstGeom prst="rect">
            <a:avLst/>
          </a:prstGeom>
          <a:noFill/>
        </p:spPr>
        <p:txBody>
          <a:bodyPr wrap="square" rtlCol="0">
            <a:spAutoFit/>
          </a:bodyPr>
          <a:lstStyle/>
          <a:p>
            <a:r>
              <a:rPr lang="es-ES" sz="1600" b="1" dirty="0">
                <a:latin typeface="Century Gothic" panose="020B0502020202020204" pitchFamily="34" charset="0"/>
              </a:rPr>
              <a:t>Indicadores de gestión  					Análisis cualitativo 	</a:t>
            </a:r>
            <a:endParaRPr lang="es-CO" sz="1600" b="1" dirty="0">
              <a:latin typeface="Century Gothic" panose="020B0502020202020204" pitchFamily="34" charset="0"/>
            </a:endParaRPr>
          </a:p>
        </p:txBody>
      </p:sp>
      <p:pic>
        <p:nvPicPr>
          <p:cNvPr id="3" name="Imagen 2"/>
          <p:cNvPicPr>
            <a:picLocks noChangeAspect="1"/>
          </p:cNvPicPr>
          <p:nvPr/>
        </p:nvPicPr>
        <p:blipFill>
          <a:blip r:embed="rId5"/>
          <a:stretch>
            <a:fillRect/>
          </a:stretch>
        </p:blipFill>
        <p:spPr>
          <a:xfrm>
            <a:off x="128790" y="2433650"/>
            <a:ext cx="682811" cy="646232"/>
          </a:xfrm>
          <a:prstGeom prst="rect">
            <a:avLst/>
          </a:prstGeom>
        </p:spPr>
      </p:pic>
    </p:spTree>
    <p:extLst>
      <p:ext uri="{BB962C8B-B14F-4D97-AF65-F5344CB8AC3E}">
        <p14:creationId xmlns:p14="http://schemas.microsoft.com/office/powerpoint/2010/main" val="91254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090650870"/>
              </p:ext>
            </p:extLst>
          </p:nvPr>
        </p:nvGraphicFramePr>
        <p:xfrm>
          <a:off x="2795588" y="2069401"/>
          <a:ext cx="3448050" cy="2576064"/>
        </p:xfrm>
        <a:graphic>
          <a:graphicData uri="http://schemas.openxmlformats.org/drawingml/2006/table">
            <a:tbl>
              <a:tblPr>
                <a:tableStyleId>{5C22544A-7EE6-4342-B048-85BDC9FD1C3A}</a:tableStyleId>
              </a:tblPr>
              <a:tblGrid>
                <a:gridCol w="1724025">
                  <a:extLst>
                    <a:ext uri="{9D8B030D-6E8A-4147-A177-3AD203B41FA5}">
                      <a16:colId xmlns:a16="http://schemas.microsoft.com/office/drawing/2014/main" val="20000"/>
                    </a:ext>
                  </a:extLst>
                </a:gridCol>
                <a:gridCol w="1724025">
                  <a:extLst>
                    <a:ext uri="{9D8B030D-6E8A-4147-A177-3AD203B41FA5}">
                      <a16:colId xmlns:a16="http://schemas.microsoft.com/office/drawing/2014/main" val="20001"/>
                    </a:ext>
                  </a:extLst>
                </a:gridCol>
              </a:tblGrid>
              <a:tr h="916687">
                <a:tc>
                  <a:txBody>
                    <a:bodyPr/>
                    <a:lstStyle/>
                    <a:p>
                      <a:pPr algn="l" fontAlgn="b"/>
                      <a:endParaRPr lang="es-CO"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r>
                        <a:rPr lang="es-ES" sz="1800" b="1" kern="1200" dirty="0">
                          <a:solidFill>
                            <a:schemeClr val="tx1"/>
                          </a:solidFill>
                          <a:latin typeface="Century Gothic" panose="020B0502020202020204" pitchFamily="34" charset="0"/>
                          <a:ea typeface="+mn-ea"/>
                          <a:cs typeface="+mn-cs"/>
                        </a:rPr>
                        <a:t>Apropiado</a:t>
                      </a:r>
                    </a:p>
                  </a:txBody>
                  <a:tcPr marL="9525" marR="9525" marT="9525" marB="0" anchor="ctr">
                    <a:solidFill>
                      <a:schemeClr val="bg1"/>
                    </a:solidFill>
                  </a:tcPr>
                </a:tc>
                <a:extLst>
                  <a:ext uri="{0D108BD9-81ED-4DB2-BD59-A6C34878D82A}">
                    <a16:rowId xmlns:a16="http://schemas.microsoft.com/office/drawing/2014/main" val="10000"/>
                  </a:ext>
                </a:extLst>
              </a:tr>
              <a:tr h="828675">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 sz="1800" b="1" kern="1200" dirty="0">
                          <a:solidFill>
                            <a:schemeClr val="tx1"/>
                          </a:solidFill>
                          <a:latin typeface="Century Gothic" panose="020B0502020202020204" pitchFamily="34" charset="0"/>
                          <a:ea typeface="+mn-ea"/>
                          <a:cs typeface="+mn-cs"/>
                        </a:rPr>
                        <a:t>Mejorable</a:t>
                      </a:r>
                    </a:p>
                  </a:txBody>
                  <a:tcPr marL="9525" marR="9525" marT="9525" marB="0" anchor="ctr">
                    <a:solidFill>
                      <a:schemeClr val="bg1"/>
                    </a:solidFill>
                  </a:tcPr>
                </a:tc>
                <a:extLst>
                  <a:ext uri="{0D108BD9-81ED-4DB2-BD59-A6C34878D82A}">
                    <a16:rowId xmlns:a16="http://schemas.microsoft.com/office/drawing/2014/main" val="10001"/>
                  </a:ext>
                </a:extLst>
              </a:tr>
              <a:tr h="830702">
                <a:tc>
                  <a:txBody>
                    <a:bodyPr/>
                    <a:lstStyle/>
                    <a:p>
                      <a:pPr algn="l" fontAlgn="b"/>
                      <a:endParaRPr lang="es-CO"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 sz="1800" b="1" kern="1200" dirty="0">
                          <a:solidFill>
                            <a:schemeClr val="tx1"/>
                          </a:solidFill>
                          <a:latin typeface="Century Gothic" panose="020B0502020202020204" pitchFamily="34" charset="0"/>
                          <a:ea typeface="+mn-ea"/>
                          <a:cs typeface="+mn-cs"/>
                        </a:rPr>
                        <a:t>Deficiente </a:t>
                      </a:r>
                      <a:endParaRPr lang="es-CO" sz="1800" b="1" kern="1200" dirty="0">
                        <a:solidFill>
                          <a:schemeClr val="tx1"/>
                        </a:solidFill>
                        <a:latin typeface="Century Gothic" panose="020B0502020202020204" pitchFamily="34" charset="0"/>
                        <a:ea typeface="+mn-ea"/>
                        <a:cs typeface="+mn-cs"/>
                      </a:endParaRPr>
                    </a:p>
                  </a:txBody>
                  <a:tcPr marL="9525" marR="9525" marT="9525" marB="0" anchor="ctr">
                    <a:solidFill>
                      <a:schemeClr val="bg1"/>
                    </a:solidFill>
                  </a:tcPr>
                </a:tc>
                <a:extLst>
                  <a:ext uri="{0D108BD9-81ED-4DB2-BD59-A6C34878D82A}">
                    <a16:rowId xmlns:a16="http://schemas.microsoft.com/office/drawing/2014/main" val="10002"/>
                  </a:ext>
                </a:extLst>
              </a:tr>
            </a:tbl>
          </a:graphicData>
        </a:graphic>
      </p:graphicFrame>
      <p:pic>
        <p:nvPicPr>
          <p:cNvPr id="20" name="Imagen 19"/>
          <p:cNvPicPr>
            <a:picLocks noChangeAspect="1"/>
          </p:cNvPicPr>
          <p:nvPr/>
        </p:nvPicPr>
        <p:blipFill>
          <a:blip r:embed="rId2"/>
          <a:stretch>
            <a:fillRect/>
          </a:stretch>
        </p:blipFill>
        <p:spPr>
          <a:xfrm>
            <a:off x="7803127" y="19332"/>
            <a:ext cx="1303483" cy="676878"/>
          </a:xfrm>
          <a:prstGeom prst="rect">
            <a:avLst/>
          </a:prstGeom>
        </p:spPr>
      </p:pic>
      <p:sp>
        <p:nvSpPr>
          <p:cNvPr id="11" name="CuadroTexto 10">
            <a:extLst>
              <a:ext uri="{FF2B5EF4-FFF2-40B4-BE49-F238E27FC236}">
                <a16:creationId xmlns:a16="http://schemas.microsoft.com/office/drawing/2014/main" id="{B76BE0B8-33F9-41BA-9048-856015437137}"/>
              </a:ext>
            </a:extLst>
          </p:cNvPr>
          <p:cNvSpPr txBox="1"/>
          <p:nvPr/>
        </p:nvSpPr>
        <p:spPr>
          <a:xfrm>
            <a:off x="189789" y="234545"/>
            <a:ext cx="7454024" cy="461665"/>
          </a:xfrm>
          <a:prstGeom prst="rect">
            <a:avLst/>
          </a:prstGeom>
          <a:solidFill>
            <a:srgbClr val="DA0F2B"/>
          </a:solidFill>
        </p:spPr>
        <p:txBody>
          <a:bodyPr wrap="square" rtlCol="0">
            <a:spAutoFit/>
          </a:bodyPr>
          <a:lstStyle/>
          <a:p>
            <a:r>
              <a:rPr lang="es-ES" sz="2400" b="1" dirty="0">
                <a:solidFill>
                  <a:srgbClr val="FFCC00"/>
                </a:solidFill>
              </a:rPr>
              <a:t>Evaluación </a:t>
            </a:r>
            <a:endParaRPr lang="es-CO" sz="2400" b="1" dirty="0">
              <a:solidFill>
                <a:srgbClr val="FFCC00"/>
              </a:solidFill>
            </a:endParaRPr>
          </a:p>
        </p:txBody>
      </p:sp>
      <p:sp>
        <p:nvSpPr>
          <p:cNvPr id="3" name="Rectángulo 2"/>
          <p:cNvSpPr/>
          <p:nvPr/>
        </p:nvSpPr>
        <p:spPr>
          <a:xfrm>
            <a:off x="189789" y="925776"/>
            <a:ext cx="8725610" cy="923330"/>
          </a:xfrm>
          <a:prstGeom prst="rect">
            <a:avLst/>
          </a:prstGeom>
        </p:spPr>
        <p:txBody>
          <a:bodyPr wrap="square">
            <a:spAutoFit/>
          </a:bodyPr>
          <a:lstStyle/>
          <a:p>
            <a:pPr algn="just"/>
            <a:r>
              <a:rPr lang="es-ES" dirty="0">
                <a:latin typeface="Century Gothic" panose="020B0502020202020204" pitchFamily="34" charset="0"/>
              </a:rPr>
              <a:t>Para facilitar la compresión del estado de avance o ejecución de los Indicadores de gestión y de los Planes de Acción se utilizará como herramienta el siguiente semáforo: </a:t>
            </a:r>
          </a:p>
        </p:txBody>
      </p:sp>
      <p:pic>
        <p:nvPicPr>
          <p:cNvPr id="2" name="Imagen 1"/>
          <p:cNvPicPr>
            <a:picLocks noChangeAspect="1"/>
          </p:cNvPicPr>
          <p:nvPr/>
        </p:nvPicPr>
        <p:blipFill>
          <a:blip r:embed="rId3"/>
          <a:stretch>
            <a:fillRect/>
          </a:stretch>
        </p:blipFill>
        <p:spPr>
          <a:xfrm>
            <a:off x="3418747" y="3912609"/>
            <a:ext cx="695366" cy="731582"/>
          </a:xfrm>
          <a:prstGeom prst="rect">
            <a:avLst/>
          </a:prstGeom>
        </p:spPr>
      </p:pic>
      <p:pic>
        <p:nvPicPr>
          <p:cNvPr id="5" name="Imagen 4"/>
          <p:cNvPicPr>
            <a:picLocks noChangeAspect="1"/>
          </p:cNvPicPr>
          <p:nvPr/>
        </p:nvPicPr>
        <p:blipFill>
          <a:blip r:embed="rId4"/>
          <a:stretch>
            <a:fillRect/>
          </a:stretch>
        </p:blipFill>
        <p:spPr>
          <a:xfrm>
            <a:off x="3418747" y="2182047"/>
            <a:ext cx="695004" cy="731583"/>
          </a:xfrm>
          <a:prstGeom prst="rect">
            <a:avLst/>
          </a:prstGeom>
        </p:spPr>
      </p:pic>
      <p:pic>
        <p:nvPicPr>
          <p:cNvPr id="6" name="Imagen 5"/>
          <p:cNvPicPr>
            <a:picLocks noChangeAspect="1"/>
          </p:cNvPicPr>
          <p:nvPr/>
        </p:nvPicPr>
        <p:blipFill>
          <a:blip r:embed="rId5"/>
          <a:stretch>
            <a:fillRect/>
          </a:stretch>
        </p:blipFill>
        <p:spPr>
          <a:xfrm>
            <a:off x="3418747" y="3026276"/>
            <a:ext cx="695004" cy="731583"/>
          </a:xfrm>
          <a:prstGeom prst="rect">
            <a:avLst/>
          </a:prstGeom>
        </p:spPr>
      </p:pic>
      <p:sp>
        <p:nvSpPr>
          <p:cNvPr id="8" name="CuadroTexto 7"/>
          <p:cNvSpPr txBox="1"/>
          <p:nvPr/>
        </p:nvSpPr>
        <p:spPr>
          <a:xfrm>
            <a:off x="189788" y="4723904"/>
            <a:ext cx="8725611" cy="1877437"/>
          </a:xfrm>
          <a:prstGeom prst="rect">
            <a:avLst/>
          </a:prstGeom>
          <a:noFill/>
        </p:spPr>
        <p:txBody>
          <a:bodyPr wrap="square" rtlCol="0">
            <a:spAutoFit/>
          </a:bodyPr>
          <a:lstStyle/>
          <a:p>
            <a:pPr algn="just"/>
            <a:r>
              <a:rPr lang="es-ES" b="1" dirty="0"/>
              <a:t>*</a:t>
            </a:r>
            <a:r>
              <a:rPr lang="es-ES" sz="1400" b="1" dirty="0"/>
              <a:t>Nota.</a:t>
            </a:r>
            <a:r>
              <a:rPr lang="es-ES" sz="1400" dirty="0"/>
              <a:t> La aplicación de esta señalización se hace a criterio de la Oficina Asesora de Planeación; considerando el color </a:t>
            </a:r>
            <a:r>
              <a:rPr lang="es-ES" sz="1400" b="1" i="1" dirty="0"/>
              <a:t>Verde</a:t>
            </a:r>
            <a:r>
              <a:rPr lang="es-ES" sz="1400" dirty="0"/>
              <a:t> como apropiado cuando el resultado del indicador o del plan de acción es igual o superior la meta establecida, el color </a:t>
            </a:r>
            <a:r>
              <a:rPr lang="es-ES" sz="1400" b="1" i="1" dirty="0"/>
              <a:t>Amarillo</a:t>
            </a:r>
            <a:r>
              <a:rPr lang="es-ES" sz="1400" dirty="0"/>
              <a:t> como mejorable cuando se presenta un leve rezago en el alcance de la meta y el </a:t>
            </a:r>
            <a:r>
              <a:rPr lang="es-ES" sz="1400" b="1" i="1" dirty="0"/>
              <a:t>Rojo</a:t>
            </a:r>
            <a:r>
              <a:rPr lang="es-ES" sz="1400" dirty="0"/>
              <a:t> como deficiente cunado la diferencia entre el resultado registrado y lo programado o establecido como meta sugiere generar una alerta de incumplimiento.</a:t>
            </a:r>
          </a:p>
          <a:p>
            <a:pPr algn="just"/>
            <a:endParaRPr lang="es-ES" sz="1400" dirty="0"/>
          </a:p>
          <a:p>
            <a:pPr algn="just"/>
            <a:r>
              <a:rPr lang="es-ES" sz="1400" dirty="0"/>
              <a:t>*</a:t>
            </a:r>
            <a:r>
              <a:rPr lang="es-ES" sz="1400" b="1" dirty="0"/>
              <a:t> Nota. </a:t>
            </a:r>
            <a:r>
              <a:rPr lang="es-ES" sz="1400" dirty="0"/>
              <a:t>Como documento complementario se presenta el consolidado de hojas de vida de los indiciadores presentados por los procesos en archivo de Excel. </a:t>
            </a:r>
          </a:p>
        </p:txBody>
      </p:sp>
    </p:spTree>
    <p:extLst>
      <p:ext uri="{BB962C8B-B14F-4D97-AF65-F5344CB8AC3E}">
        <p14:creationId xmlns:p14="http://schemas.microsoft.com/office/powerpoint/2010/main" val="3551270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89C61BD-7042-43C4-915B-B8DFA1163A90}"/>
              </a:ext>
            </a:extLst>
          </p:cNvPr>
          <p:cNvSpPr txBox="1"/>
          <p:nvPr/>
        </p:nvSpPr>
        <p:spPr>
          <a:xfrm>
            <a:off x="128790" y="166485"/>
            <a:ext cx="7655764" cy="461665"/>
          </a:xfrm>
          <a:prstGeom prst="rect">
            <a:avLst/>
          </a:prstGeom>
          <a:solidFill>
            <a:srgbClr val="DA0F2B"/>
          </a:solidFill>
        </p:spPr>
        <p:txBody>
          <a:bodyPr wrap="square" rtlCol="0">
            <a:spAutoFit/>
          </a:bodyPr>
          <a:lstStyle/>
          <a:p>
            <a:pPr algn="ctr"/>
            <a:r>
              <a:rPr lang="es-ES" sz="2400" b="1" dirty="0">
                <a:solidFill>
                  <a:srgbClr val="FFCC00"/>
                </a:solidFill>
              </a:rPr>
              <a:t>Control Disciplinario Interno</a:t>
            </a:r>
            <a:endParaRPr lang="es-CO" sz="2400" b="1" dirty="0">
              <a:solidFill>
                <a:srgbClr val="FFCC00"/>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611377274"/>
              </p:ext>
            </p:extLst>
          </p:nvPr>
        </p:nvGraphicFramePr>
        <p:xfrm>
          <a:off x="525383" y="832043"/>
          <a:ext cx="6559924" cy="61833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1665027">
                  <a:extLst>
                    <a:ext uri="{9D8B030D-6E8A-4147-A177-3AD203B41FA5}">
                      <a16:colId xmlns:a16="http://schemas.microsoft.com/office/drawing/2014/main" val="20001"/>
                    </a:ext>
                  </a:extLst>
                </a:gridCol>
                <a:gridCol w="1255594">
                  <a:extLst>
                    <a:ext uri="{9D8B030D-6E8A-4147-A177-3AD203B41FA5}">
                      <a16:colId xmlns:a16="http://schemas.microsoft.com/office/drawing/2014/main" val="20002"/>
                    </a:ext>
                  </a:extLst>
                </a:gridCol>
                <a:gridCol w="896103">
                  <a:extLst>
                    <a:ext uri="{9D8B030D-6E8A-4147-A177-3AD203B41FA5}">
                      <a16:colId xmlns:a16="http://schemas.microsoft.com/office/drawing/2014/main" val="20003"/>
                    </a:ext>
                  </a:extLst>
                </a:gridCol>
              </a:tblGrid>
              <a:tr h="258928">
                <a:tc rowSpan="2">
                  <a:txBody>
                    <a:bodyPr/>
                    <a:lstStyle/>
                    <a:p>
                      <a:pPr algn="l"/>
                      <a:r>
                        <a:rPr lang="es-ES" sz="1600" b="1" dirty="0">
                          <a:latin typeface="Century Gothic" panose="020B0502020202020204" pitchFamily="34" charset="0"/>
                        </a:rPr>
                        <a:t>Plan de Acción </a:t>
                      </a:r>
                      <a:endParaRPr lang="es-CO" sz="1600" b="1" dirty="0">
                        <a:latin typeface="Century Gothic" panose="020B0502020202020204" pitchFamily="34" charset="0"/>
                      </a:endParaRPr>
                    </a:p>
                  </a:txBody>
                  <a:tcPr anchor="ctr"/>
                </a:tc>
                <a:tc>
                  <a:txBody>
                    <a:bodyPr/>
                    <a:lstStyle/>
                    <a:p>
                      <a:pPr algn="ctr"/>
                      <a:r>
                        <a:rPr lang="es-ES" sz="1600" b="1">
                          <a:latin typeface="Century Gothic" panose="020B0502020202020204" pitchFamily="34" charset="0"/>
                        </a:rPr>
                        <a:t>Programado</a:t>
                      </a:r>
                      <a:r>
                        <a:rPr lang="es-ES" sz="1600" b="1" baseline="0">
                          <a:latin typeface="Century Gothic" panose="020B0502020202020204" pitchFamily="34" charset="0"/>
                        </a:rPr>
                        <a:t> </a:t>
                      </a:r>
                      <a:endParaRPr lang="es-CO" sz="1600" b="1">
                        <a:latin typeface="Century Gothic" panose="020B0502020202020204" pitchFamily="34" charset="0"/>
                      </a:endParaRPr>
                    </a:p>
                  </a:txBody>
                  <a:tcPr/>
                </a:tc>
                <a:tc>
                  <a:txBody>
                    <a:bodyPr/>
                    <a:lstStyle/>
                    <a:p>
                      <a:pPr algn="ctr"/>
                      <a:r>
                        <a:rPr lang="es-ES" sz="1600" b="1">
                          <a:latin typeface="Century Gothic" panose="020B0502020202020204" pitchFamily="34" charset="0"/>
                        </a:rPr>
                        <a:t>Ejecutado </a:t>
                      </a:r>
                      <a:endParaRPr lang="es-CO" sz="1600" b="1">
                        <a:latin typeface="Century Gothic" panose="020B0502020202020204" pitchFamily="34" charset="0"/>
                      </a:endParaRPr>
                    </a:p>
                  </a:txBody>
                  <a:tcPr/>
                </a:tc>
                <a:tc rowSpan="2">
                  <a:txBody>
                    <a:bodyPr/>
                    <a:lstStyle/>
                    <a:p>
                      <a:pPr algn="ctr"/>
                      <a:endParaRPr lang="es-CO" sz="1600" dirty="0">
                        <a:latin typeface="Century Gothic" panose="020B0502020202020204" pitchFamily="34" charset="0"/>
                      </a:endParaRPr>
                    </a:p>
                  </a:txBody>
                  <a:tcPr/>
                </a:tc>
                <a:extLst>
                  <a:ext uri="{0D108BD9-81ED-4DB2-BD59-A6C34878D82A}">
                    <a16:rowId xmlns:a16="http://schemas.microsoft.com/office/drawing/2014/main" val="10000"/>
                  </a:ext>
                </a:extLst>
              </a:tr>
              <a:tr h="234362">
                <a:tc vMerge="1">
                  <a:txBody>
                    <a:bodyPr/>
                    <a:lstStyle/>
                    <a:p>
                      <a:endParaRPr lang="es-CO"/>
                    </a:p>
                  </a:txBody>
                  <a:tcPr/>
                </a:tc>
                <a:tc>
                  <a:txBody>
                    <a:bodyPr/>
                    <a:lstStyle/>
                    <a:p>
                      <a:pPr algn="ctr" fontAlgn="ctr"/>
                      <a:r>
                        <a:rPr lang="es-CO" sz="1800" u="none" strike="noStrike">
                          <a:effectLst/>
                        </a:rPr>
                        <a:t>42,00%</a:t>
                      </a:r>
                      <a:endParaRPr lang="es-CO" sz="1800" b="0" i="0" u="none" strike="noStrike">
                        <a:solidFill>
                          <a:srgbClr val="000000"/>
                        </a:solidFill>
                        <a:effectLst/>
                        <a:latin typeface="Calibri" panose="020F0502020204030204" pitchFamily="34" charset="0"/>
                      </a:endParaRPr>
                    </a:p>
                  </a:txBody>
                  <a:tcPr marL="8738" marR="8738" marT="8738" marB="0" anchor="ctr">
                    <a:solidFill>
                      <a:schemeClr val="bg1"/>
                    </a:solidFill>
                  </a:tcPr>
                </a:tc>
                <a:tc>
                  <a:txBody>
                    <a:bodyPr/>
                    <a:lstStyle/>
                    <a:p>
                      <a:pPr algn="ctr" fontAlgn="ctr"/>
                      <a:r>
                        <a:rPr lang="es-CO" sz="1800" u="none" strike="noStrike" dirty="0">
                          <a:effectLst/>
                        </a:rPr>
                        <a:t>42,00%</a:t>
                      </a:r>
                      <a:endParaRPr lang="es-CO" sz="1800" b="0" i="0" u="none" strike="noStrike" dirty="0">
                        <a:solidFill>
                          <a:srgbClr val="000000"/>
                        </a:solidFill>
                        <a:effectLst/>
                        <a:latin typeface="Calibri" panose="020F0502020204030204" pitchFamily="34" charset="0"/>
                      </a:endParaRPr>
                    </a:p>
                  </a:txBody>
                  <a:tcPr marL="8738" marR="8738" marT="8738" marB="0" anchor="ctr">
                    <a:solidFill>
                      <a:schemeClr val="bg1"/>
                    </a:solidFill>
                  </a:tcPr>
                </a:tc>
                <a:tc vMerge="1">
                  <a:txBody>
                    <a:bodyPr/>
                    <a:lstStyle/>
                    <a:p>
                      <a:endParaRPr lang="es-CO"/>
                    </a:p>
                  </a:txBody>
                  <a:tcPr/>
                </a:tc>
                <a:extLst>
                  <a:ext uri="{0D108BD9-81ED-4DB2-BD59-A6C34878D82A}">
                    <a16:rowId xmlns:a16="http://schemas.microsoft.com/office/drawing/2014/main" val="10001"/>
                  </a:ext>
                </a:extLst>
              </a:tr>
            </a:tbl>
          </a:graphicData>
        </a:graphic>
      </p:graphicFrame>
      <p:pic>
        <p:nvPicPr>
          <p:cNvPr id="9" name="Imagen 8"/>
          <p:cNvPicPr>
            <a:picLocks noChangeAspect="1"/>
          </p:cNvPicPr>
          <p:nvPr/>
        </p:nvPicPr>
        <p:blipFill>
          <a:blip r:embed="rId3"/>
          <a:stretch>
            <a:fillRect/>
          </a:stretch>
        </p:blipFill>
        <p:spPr>
          <a:xfrm>
            <a:off x="128790" y="2503744"/>
            <a:ext cx="634039" cy="695004"/>
          </a:xfrm>
          <a:prstGeom prst="rect">
            <a:avLst/>
          </a:prstGeom>
        </p:spPr>
      </p:pic>
      <p:sp>
        <p:nvSpPr>
          <p:cNvPr id="13" name="CuadroTexto 12"/>
          <p:cNvSpPr txBox="1"/>
          <p:nvPr/>
        </p:nvSpPr>
        <p:spPr>
          <a:xfrm>
            <a:off x="128790" y="3937412"/>
            <a:ext cx="6876944" cy="2862322"/>
          </a:xfrm>
          <a:prstGeom prst="rect">
            <a:avLst/>
          </a:prstGeom>
          <a:noFill/>
        </p:spPr>
        <p:txBody>
          <a:bodyPr wrap="square" rtlCol="0">
            <a:spAutoFit/>
          </a:bodyPr>
          <a:lstStyle/>
          <a:p>
            <a:pPr algn="just"/>
            <a:r>
              <a:rPr lang="es-ES" b="1" dirty="0">
                <a:latin typeface="Century Gothic" panose="020B0502020202020204" pitchFamily="34" charset="0"/>
                <a:cs typeface="Arial" panose="020B0604020202020204" pitchFamily="34" charset="0"/>
              </a:rPr>
              <a:t>Observación</a:t>
            </a:r>
          </a:p>
          <a:p>
            <a:pPr algn="just"/>
            <a:endParaRPr lang="es-ES" b="1" dirty="0">
              <a:latin typeface="Century Gothic" panose="020B0502020202020204" pitchFamily="34" charset="0"/>
              <a:cs typeface="Arial" panose="020B0604020202020204" pitchFamily="34" charset="0"/>
            </a:endParaRPr>
          </a:p>
          <a:p>
            <a:pPr algn="just"/>
            <a:r>
              <a:rPr lang="es-ES" dirty="0">
                <a:latin typeface="Century Gothic" panose="020B0502020202020204" pitchFamily="34" charset="0"/>
                <a:cs typeface="Arial" panose="020B0604020202020204" pitchFamily="34" charset="0"/>
              </a:rPr>
              <a:t>Se presenta absoluta concordancia entre la programación y lo reportado como  ejecutado en el plan de acción.</a:t>
            </a:r>
          </a:p>
          <a:p>
            <a:pPr algn="just"/>
            <a:endParaRPr lang="es-ES" dirty="0">
              <a:latin typeface="Century Gothic" panose="020B0502020202020204" pitchFamily="34" charset="0"/>
              <a:cs typeface="Arial" panose="020B0604020202020204" pitchFamily="34" charset="0"/>
            </a:endParaRPr>
          </a:p>
          <a:p>
            <a:pPr algn="just"/>
            <a:r>
              <a:rPr lang="es-ES" dirty="0">
                <a:latin typeface="Century Gothic"/>
                <a:cs typeface="Arial"/>
              </a:rPr>
              <a:t>De igual manera </a:t>
            </a:r>
            <a:r>
              <a:rPr lang="es-ES">
                <a:latin typeface="Century Gothic"/>
                <a:cs typeface="Arial"/>
              </a:rPr>
              <a:t>el indicador planteado </a:t>
            </a:r>
            <a:r>
              <a:rPr lang="es-ES" dirty="0">
                <a:latin typeface="Century Gothic"/>
                <a:cs typeface="Arial"/>
              </a:rPr>
              <a:t>para el proceso da alcance de manera satisfactoria a las metas establecidas.</a:t>
            </a:r>
            <a:endParaRPr lang="es-ES" dirty="0">
              <a:latin typeface="Century Gothic" panose="020B0502020202020204" pitchFamily="34" charset="0"/>
              <a:cs typeface="Arial" panose="020B0604020202020204" pitchFamily="34" charset="0"/>
            </a:endParaRPr>
          </a:p>
          <a:p>
            <a:pPr algn="just"/>
            <a:r>
              <a:rPr lang="es-ES" b="1" dirty="0">
                <a:latin typeface="Century Gothic" panose="020B0502020202020204" pitchFamily="34" charset="0"/>
                <a:cs typeface="Arial" panose="020B0604020202020204" pitchFamily="34" charset="0"/>
              </a:rPr>
              <a:t> </a:t>
            </a:r>
          </a:p>
          <a:p>
            <a:pPr algn="just"/>
            <a:endParaRPr lang="es-ES" dirty="0">
              <a:latin typeface="Century Gothic" panose="020B0502020202020204" pitchFamily="34" charset="0"/>
              <a:cs typeface="Arial" panose="020B0604020202020204" pitchFamily="34" charset="0"/>
            </a:endParaRPr>
          </a:p>
        </p:txBody>
      </p:sp>
      <p:graphicFrame>
        <p:nvGraphicFramePr>
          <p:cNvPr id="14" name="Gráfico 13"/>
          <p:cNvGraphicFramePr>
            <a:graphicFrameLocks/>
          </p:cNvGraphicFramePr>
          <p:nvPr>
            <p:extLst>
              <p:ext uri="{D42A27DB-BD31-4B8C-83A1-F6EECF244321}">
                <p14:modId xmlns:p14="http://schemas.microsoft.com/office/powerpoint/2010/main" val="4020232338"/>
              </p:ext>
            </p:extLst>
          </p:nvPr>
        </p:nvGraphicFramePr>
        <p:xfrm>
          <a:off x="611755" y="1480861"/>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p:cNvSpPr/>
          <p:nvPr/>
        </p:nvSpPr>
        <p:spPr>
          <a:xfrm>
            <a:off x="4953107" y="2054278"/>
            <a:ext cx="3766469" cy="1754326"/>
          </a:xfrm>
          <a:prstGeom prst="rect">
            <a:avLst/>
          </a:prstGeom>
        </p:spPr>
        <p:txBody>
          <a:bodyPr wrap="square">
            <a:spAutoFit/>
          </a:bodyPr>
          <a:lstStyle/>
          <a:p>
            <a:pPr algn="just"/>
            <a:r>
              <a:rPr lang="es-ES" b="1" dirty="0">
                <a:solidFill>
                  <a:srgbClr val="000000"/>
                </a:solidFill>
                <a:latin typeface="Century Gothic" panose="020B0502020202020204" pitchFamily="34" charset="0"/>
              </a:rPr>
              <a:t>CODI-IND-001. </a:t>
            </a:r>
            <a:r>
              <a:rPr lang="es-ES" dirty="0">
                <a:solidFill>
                  <a:srgbClr val="000000"/>
                </a:solidFill>
                <a:latin typeface="Century Gothic" panose="020B0502020202020204" pitchFamily="34" charset="0"/>
              </a:rPr>
              <a:t>Para el primer trimestre el número de expedientes tramitados fueron 69 todos estos dentro de los términos legales alcanza una ejecución del 100%.</a:t>
            </a:r>
            <a:r>
              <a:rPr lang="es-ES" dirty="0">
                <a:latin typeface="Century Gothic" panose="020B0502020202020204" pitchFamily="34" charset="0"/>
              </a:rPr>
              <a:t> </a:t>
            </a:r>
            <a:endParaRPr lang="es-CO" dirty="0">
              <a:latin typeface="Century Gothic" panose="020B0502020202020204" pitchFamily="34" charset="0"/>
            </a:endParaRPr>
          </a:p>
        </p:txBody>
      </p:sp>
      <p:pic>
        <p:nvPicPr>
          <p:cNvPr id="3" name="Imagen 2"/>
          <p:cNvPicPr>
            <a:picLocks noChangeAspect="1"/>
          </p:cNvPicPr>
          <p:nvPr/>
        </p:nvPicPr>
        <p:blipFill>
          <a:blip r:embed="rId5"/>
          <a:stretch>
            <a:fillRect/>
          </a:stretch>
        </p:blipFill>
        <p:spPr>
          <a:xfrm>
            <a:off x="6371695" y="846710"/>
            <a:ext cx="634039" cy="695004"/>
          </a:xfrm>
          <a:prstGeom prst="rect">
            <a:avLst/>
          </a:prstGeom>
        </p:spPr>
      </p:pic>
      <p:sp>
        <p:nvSpPr>
          <p:cNvPr id="10" name="CuadroTexto 9"/>
          <p:cNvSpPr txBox="1"/>
          <p:nvPr/>
        </p:nvSpPr>
        <p:spPr>
          <a:xfrm>
            <a:off x="209126" y="1551479"/>
            <a:ext cx="7518480" cy="338554"/>
          </a:xfrm>
          <a:prstGeom prst="rect">
            <a:avLst/>
          </a:prstGeom>
          <a:noFill/>
        </p:spPr>
        <p:txBody>
          <a:bodyPr wrap="square" rtlCol="0">
            <a:spAutoFit/>
          </a:bodyPr>
          <a:lstStyle/>
          <a:p>
            <a:r>
              <a:rPr lang="es-ES" sz="1600" b="1" dirty="0">
                <a:latin typeface="Century Gothic" panose="020B0502020202020204" pitchFamily="34" charset="0"/>
              </a:rPr>
              <a:t>Indicadores de gestión  						   Análisis cualitativo 	</a:t>
            </a:r>
            <a:endParaRPr lang="es-CO" sz="1600" b="1" dirty="0">
              <a:latin typeface="Century Gothic" panose="020B0502020202020204" pitchFamily="34" charset="0"/>
            </a:endParaRPr>
          </a:p>
        </p:txBody>
      </p:sp>
    </p:spTree>
    <p:extLst>
      <p:ext uri="{BB962C8B-B14F-4D97-AF65-F5344CB8AC3E}">
        <p14:creationId xmlns:p14="http://schemas.microsoft.com/office/powerpoint/2010/main" val="2754277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9143999" cy="6858000"/>
          </a:xfrm>
          <a:prstGeom prst="rect">
            <a:avLst/>
          </a:prstGeom>
        </p:spPr>
      </p:pic>
      <p:sp>
        <p:nvSpPr>
          <p:cNvPr id="2" name="Rectángulo 1"/>
          <p:cNvSpPr/>
          <p:nvPr/>
        </p:nvSpPr>
        <p:spPr>
          <a:xfrm>
            <a:off x="2285999" y="4963210"/>
            <a:ext cx="4572000" cy="1477328"/>
          </a:xfrm>
          <a:prstGeom prst="rect">
            <a:avLst/>
          </a:prstGeom>
        </p:spPr>
        <p:txBody>
          <a:bodyPr>
            <a:spAutoFit/>
          </a:bodyPr>
          <a:lstStyle/>
          <a:p>
            <a:pPr algn="ctr">
              <a:spcAft>
                <a:spcPts val="0"/>
              </a:spcAft>
            </a:pPr>
            <a:r>
              <a:rPr lang="es-MX" b="1" dirty="0">
                <a:solidFill>
                  <a:schemeClr val="bg1"/>
                </a:solidFill>
                <a:latin typeface="Arial" panose="020B0604020202020204" pitchFamily="34" charset="0"/>
                <a:ea typeface="Times New Roman" panose="02020603050405020304" pitchFamily="18" charset="0"/>
                <a:cs typeface="Arial" panose="020B0604020202020204" pitchFamily="34" charset="0"/>
              </a:rPr>
              <a:t>ALEXANDER PEREA MENA</a:t>
            </a:r>
            <a:endParaRPr lang="es-CO"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MX" dirty="0">
                <a:solidFill>
                  <a:schemeClr val="bg1"/>
                </a:solidFill>
                <a:latin typeface="Arial" panose="020B0604020202020204" pitchFamily="34" charset="0"/>
                <a:ea typeface="Times New Roman" panose="02020603050405020304" pitchFamily="18" charset="0"/>
                <a:cs typeface="Arial" panose="020B0604020202020204" pitchFamily="34" charset="0"/>
              </a:rPr>
              <a:t>Contratista</a:t>
            </a:r>
          </a:p>
          <a:p>
            <a:pPr algn="ctr">
              <a:spcAft>
                <a:spcPts val="0"/>
              </a:spcAft>
            </a:pPr>
            <a:endParaRPr lang="es-MX"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r>
              <a:rPr lang="es-MX" b="1" dirty="0">
                <a:solidFill>
                  <a:schemeClr val="bg1"/>
                </a:solidFill>
                <a:latin typeface="Arial" panose="020B0604020202020204" pitchFamily="34" charset="0"/>
                <a:cs typeface="Arial" panose="020B0604020202020204" pitchFamily="34" charset="0"/>
              </a:rPr>
              <a:t>CLARA INES SALCEDO ROJAS</a:t>
            </a:r>
            <a:endParaRPr lang="es-CO" dirty="0">
              <a:solidFill>
                <a:schemeClr val="bg1"/>
              </a:solidFill>
              <a:latin typeface="Arial" panose="020B0604020202020204" pitchFamily="34" charset="0"/>
              <a:cs typeface="Arial" panose="020B0604020202020204" pitchFamily="34" charset="0"/>
            </a:endParaRPr>
          </a:p>
          <a:p>
            <a:pPr algn="ctr"/>
            <a:r>
              <a:rPr lang="es-MX" dirty="0">
                <a:solidFill>
                  <a:schemeClr val="bg1"/>
                </a:solidFill>
                <a:latin typeface="Arial" panose="020B0604020202020204" pitchFamily="34" charset="0"/>
                <a:cs typeface="Arial" panose="020B0604020202020204" pitchFamily="34" charset="0"/>
              </a:rPr>
              <a:t>Profesional Especializada</a:t>
            </a:r>
          </a:p>
        </p:txBody>
      </p:sp>
      <p:sp>
        <p:nvSpPr>
          <p:cNvPr id="3" name="Rectángulo 2"/>
          <p:cNvSpPr/>
          <p:nvPr/>
        </p:nvSpPr>
        <p:spPr>
          <a:xfrm>
            <a:off x="2428875" y="191185"/>
            <a:ext cx="4572000" cy="646331"/>
          </a:xfrm>
          <a:prstGeom prst="rect">
            <a:avLst/>
          </a:prstGeom>
        </p:spPr>
        <p:txBody>
          <a:bodyPr>
            <a:spAutoFit/>
          </a:bodyPr>
          <a:lstStyle/>
          <a:p>
            <a:pPr algn="ctr"/>
            <a:r>
              <a:rPr lang="es-MX" b="1" dirty="0" smtClean="0">
                <a:solidFill>
                  <a:schemeClr val="bg1"/>
                </a:solidFill>
                <a:latin typeface="Arial" panose="020B0604020202020204" pitchFamily="34" charset="0"/>
                <a:cs typeface="Arial" panose="020B0604020202020204" pitchFamily="34" charset="0"/>
              </a:rPr>
              <a:t>MARTHA </a:t>
            </a:r>
            <a:r>
              <a:rPr lang="es-MX" b="1" dirty="0" smtClean="0">
                <a:solidFill>
                  <a:schemeClr val="bg1"/>
                </a:solidFill>
                <a:latin typeface="Arial" panose="020B0604020202020204" pitchFamily="34" charset="0"/>
                <a:cs typeface="Arial" panose="020B0604020202020204" pitchFamily="34" charset="0"/>
              </a:rPr>
              <a:t>PATRICIA </a:t>
            </a:r>
            <a:r>
              <a:rPr lang="es-MX" b="1" dirty="0">
                <a:solidFill>
                  <a:schemeClr val="bg1"/>
                </a:solidFill>
                <a:latin typeface="Arial" panose="020B0604020202020204" pitchFamily="34" charset="0"/>
                <a:cs typeface="Arial" panose="020B0604020202020204" pitchFamily="34" charset="0"/>
              </a:rPr>
              <a:t>AGUILAR COPETE</a:t>
            </a:r>
            <a:endParaRPr lang="es-CO" dirty="0">
              <a:solidFill>
                <a:schemeClr val="bg1"/>
              </a:solidFill>
              <a:latin typeface="Arial" panose="020B0604020202020204" pitchFamily="34" charset="0"/>
              <a:cs typeface="Arial" panose="020B0604020202020204" pitchFamily="34" charset="0"/>
            </a:endParaRPr>
          </a:p>
          <a:p>
            <a:pPr algn="ctr"/>
            <a:r>
              <a:rPr lang="es-MX" dirty="0">
                <a:solidFill>
                  <a:schemeClr val="bg1"/>
                </a:solidFill>
                <a:latin typeface="Arial" panose="020B0604020202020204" pitchFamily="34" charset="0"/>
                <a:cs typeface="Arial" panose="020B0604020202020204" pitchFamily="34" charset="0"/>
              </a:rPr>
              <a:t>Jefe Oficina Asesora de Planeación</a:t>
            </a:r>
            <a:endParaRPr lang="es-CO"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0795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450813" y="3244334"/>
            <a:ext cx="242374" cy="369332"/>
          </a:xfrm>
          <a:prstGeom prst="rect">
            <a:avLst/>
          </a:prstGeom>
        </p:spPr>
        <p:txBody>
          <a:bodyPr wrap="none">
            <a:spAutoFit/>
          </a:bodyPr>
          <a:lstStyle/>
          <a:p>
            <a:r>
              <a:rPr lang="es-CO">
                <a:solidFill>
                  <a:srgbClr val="000000"/>
                </a:solidFill>
                <a:latin typeface="Times New Roman" panose="02020603050405020304" pitchFamily="18" charset="0"/>
              </a:rPr>
              <a:t> </a:t>
            </a:r>
            <a:endParaRPr lang="es-CO"/>
          </a:p>
        </p:txBody>
      </p:sp>
      <p:graphicFrame>
        <p:nvGraphicFramePr>
          <p:cNvPr id="5" name="Tabla 4">
            <a:extLst>
              <a:ext uri="{FF2B5EF4-FFF2-40B4-BE49-F238E27FC236}">
                <a16:creationId xmlns:a16="http://schemas.microsoft.com/office/drawing/2014/main" id="{62268CC2-A194-4528-A868-C138FCC774FC}"/>
              </a:ext>
            </a:extLst>
          </p:cNvPr>
          <p:cNvGraphicFramePr>
            <a:graphicFrameLocks noGrp="1"/>
          </p:cNvGraphicFramePr>
          <p:nvPr>
            <p:extLst>
              <p:ext uri="{D42A27DB-BD31-4B8C-83A1-F6EECF244321}">
                <p14:modId xmlns:p14="http://schemas.microsoft.com/office/powerpoint/2010/main" val="1243530769"/>
              </p:ext>
            </p:extLst>
          </p:nvPr>
        </p:nvGraphicFramePr>
        <p:xfrm>
          <a:off x="257175" y="893050"/>
          <a:ext cx="6686639" cy="5765496"/>
        </p:xfrm>
        <a:graphic>
          <a:graphicData uri="http://schemas.openxmlformats.org/drawingml/2006/table">
            <a:tbl>
              <a:tblPr firstRow="1" firstCol="1" bandRow="1">
                <a:tableStyleId>{00A15C55-8517-42AA-B614-E9B94910E393}</a:tableStyleId>
              </a:tblPr>
              <a:tblGrid>
                <a:gridCol w="3711860">
                  <a:extLst>
                    <a:ext uri="{9D8B030D-6E8A-4147-A177-3AD203B41FA5}">
                      <a16:colId xmlns:a16="http://schemas.microsoft.com/office/drawing/2014/main" val="80424483"/>
                    </a:ext>
                  </a:extLst>
                </a:gridCol>
                <a:gridCol w="911545">
                  <a:extLst>
                    <a:ext uri="{9D8B030D-6E8A-4147-A177-3AD203B41FA5}">
                      <a16:colId xmlns:a16="http://schemas.microsoft.com/office/drawing/2014/main" val="3540986669"/>
                    </a:ext>
                  </a:extLst>
                </a:gridCol>
                <a:gridCol w="1029993">
                  <a:extLst>
                    <a:ext uri="{9D8B030D-6E8A-4147-A177-3AD203B41FA5}">
                      <a16:colId xmlns:a16="http://schemas.microsoft.com/office/drawing/2014/main" val="3744730681"/>
                    </a:ext>
                  </a:extLst>
                </a:gridCol>
                <a:gridCol w="1033241">
                  <a:extLst>
                    <a:ext uri="{9D8B030D-6E8A-4147-A177-3AD203B41FA5}">
                      <a16:colId xmlns:a16="http://schemas.microsoft.com/office/drawing/2014/main" val="20003"/>
                    </a:ext>
                  </a:extLst>
                </a:gridCol>
              </a:tblGrid>
              <a:tr h="406538">
                <a:tc rowSpan="2">
                  <a:txBody>
                    <a:bodyPr/>
                    <a:lstStyle/>
                    <a:p>
                      <a:pPr algn="ctr">
                        <a:lnSpc>
                          <a:spcPct val="107000"/>
                        </a:lnSpc>
                        <a:spcAft>
                          <a:spcPts val="800"/>
                        </a:spcAft>
                      </a:pPr>
                      <a:r>
                        <a:rPr lang="es-CO" sz="1200" b="1" dirty="0">
                          <a:solidFill>
                            <a:schemeClr val="tx1"/>
                          </a:solidFill>
                          <a:effectLst/>
                        </a:rPr>
                        <a:t>OBJETIVOS INSTITUCIONALES</a:t>
                      </a:r>
                      <a:endParaRPr lang="es-C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192" marR="34192" marT="0" marB="0" anchor="ctr">
                    <a:solidFill>
                      <a:srgbClr val="F5B02B"/>
                    </a:solidFill>
                  </a:tcPr>
                </a:tc>
                <a:tc rowSpan="2">
                  <a:txBody>
                    <a:bodyPr/>
                    <a:lstStyle/>
                    <a:p>
                      <a:pPr algn="ctr">
                        <a:lnSpc>
                          <a:spcPct val="107000"/>
                        </a:lnSpc>
                        <a:spcAft>
                          <a:spcPts val="800"/>
                        </a:spcAft>
                      </a:pPr>
                      <a:r>
                        <a:rPr lang="es-CO" sz="1200" b="1" dirty="0">
                          <a:solidFill>
                            <a:schemeClr val="tx1"/>
                          </a:solidFill>
                          <a:effectLst/>
                        </a:rPr>
                        <a:t>Ponderación</a:t>
                      </a:r>
                      <a:endParaRPr lang="es-CO" sz="1200" b="1" dirty="0">
                        <a:solidFill>
                          <a:schemeClr val="tx1"/>
                        </a:solidFill>
                        <a:effectLst/>
                        <a:latin typeface="+mn-lt"/>
                        <a:ea typeface="Calibri" panose="020F0502020204030204" pitchFamily="34" charset="0"/>
                        <a:cs typeface="Times New Roman" panose="02020603050405020304" pitchFamily="18" charset="0"/>
                      </a:endParaRPr>
                    </a:p>
                  </a:txBody>
                  <a:tcPr marL="34192" marR="34192" marT="0" marB="0" anchor="ctr">
                    <a:solidFill>
                      <a:srgbClr val="F5B02B"/>
                    </a:solidFill>
                  </a:tcPr>
                </a:tc>
                <a:tc gridSpan="2">
                  <a:txBody>
                    <a:bodyPr/>
                    <a:lstStyle/>
                    <a:p>
                      <a:pPr algn="ctr">
                        <a:lnSpc>
                          <a:spcPct val="107000"/>
                        </a:lnSpc>
                        <a:spcAft>
                          <a:spcPts val="800"/>
                        </a:spcAft>
                        <a:tabLst>
                          <a:tab pos="1433513" algn="l"/>
                        </a:tabLst>
                      </a:pPr>
                      <a:r>
                        <a:rPr lang="es-CO" sz="1200" b="1" dirty="0">
                          <a:solidFill>
                            <a:schemeClr val="tx1"/>
                          </a:solidFill>
                          <a:effectLst/>
                          <a:latin typeface="+mn-lt"/>
                          <a:ea typeface="Calibri" panose="020F0502020204030204" pitchFamily="34" charset="0"/>
                          <a:cs typeface="Times New Roman" panose="02020603050405020304" pitchFamily="18" charset="0"/>
                        </a:rPr>
                        <a:t>TRIMESTRE 1</a:t>
                      </a:r>
                    </a:p>
                  </a:txBody>
                  <a:tcPr marL="34192" marR="34192" marT="0" marB="0" anchor="ctr">
                    <a:solidFill>
                      <a:srgbClr val="F5B02B"/>
                    </a:solidFill>
                  </a:tcPr>
                </a:tc>
                <a:tc hMerge="1">
                  <a:txBody>
                    <a:bodyPr/>
                    <a:lstStyle/>
                    <a:p>
                      <a:pPr algn="ctr">
                        <a:lnSpc>
                          <a:spcPct val="107000"/>
                        </a:lnSpc>
                        <a:spcAft>
                          <a:spcPts val="800"/>
                        </a:spcAft>
                        <a:tabLst>
                          <a:tab pos="1433513" algn="l"/>
                        </a:tabLst>
                      </a:pPr>
                      <a:endParaRPr lang="es-CO" sz="1200" dirty="0">
                        <a:solidFill>
                          <a:schemeClr val="tx1"/>
                        </a:solidFill>
                        <a:effectLst/>
                        <a:latin typeface="+mn-lt"/>
                        <a:ea typeface="Calibri" panose="020F0502020204030204" pitchFamily="34" charset="0"/>
                        <a:cs typeface="Times New Roman" panose="02020603050405020304" pitchFamily="18" charset="0"/>
                      </a:endParaRPr>
                    </a:p>
                  </a:txBody>
                  <a:tcPr marL="34192" marR="34192" marT="0" marB="0" anchor="ctr">
                    <a:solidFill>
                      <a:srgbClr val="F5B02B"/>
                    </a:solidFill>
                  </a:tcPr>
                </a:tc>
                <a:extLst>
                  <a:ext uri="{0D108BD9-81ED-4DB2-BD59-A6C34878D82A}">
                    <a16:rowId xmlns:a16="http://schemas.microsoft.com/office/drawing/2014/main" val="1661493438"/>
                  </a:ext>
                </a:extLst>
              </a:tr>
              <a:tr h="406538">
                <a:tc vMerge="1">
                  <a:txBody>
                    <a:bodyPr/>
                    <a:lstStyle/>
                    <a:p>
                      <a:pPr algn="ctr">
                        <a:lnSpc>
                          <a:spcPct val="107000"/>
                        </a:lnSpc>
                        <a:spcAft>
                          <a:spcPts val="800"/>
                        </a:spcAft>
                      </a:pPr>
                      <a:endParaRPr lang="es-CO"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192" marR="34192" marT="0" marB="0" anchor="ctr">
                    <a:solidFill>
                      <a:srgbClr val="F5B02B"/>
                    </a:solidFill>
                  </a:tcPr>
                </a:tc>
                <a:tc vMerge="1">
                  <a:txBody>
                    <a:bodyPr/>
                    <a:lstStyle/>
                    <a:p>
                      <a:pPr algn="ctr">
                        <a:lnSpc>
                          <a:spcPct val="107000"/>
                        </a:lnSpc>
                        <a:spcAft>
                          <a:spcPts val="800"/>
                        </a:spcAft>
                      </a:pPr>
                      <a:endParaRPr lang="es-CO" sz="1200" dirty="0">
                        <a:solidFill>
                          <a:schemeClr val="tx1"/>
                        </a:solidFill>
                        <a:effectLst/>
                        <a:latin typeface="+mn-lt"/>
                        <a:ea typeface="Calibri" panose="020F0502020204030204" pitchFamily="34" charset="0"/>
                        <a:cs typeface="Times New Roman" panose="02020603050405020304" pitchFamily="18" charset="0"/>
                      </a:endParaRPr>
                    </a:p>
                  </a:txBody>
                  <a:tcPr marL="34192" marR="34192" marT="0" marB="0" anchor="ctr">
                    <a:solidFill>
                      <a:srgbClr val="F5B02B"/>
                    </a:solidFill>
                  </a:tcPr>
                </a:tc>
                <a:tc>
                  <a:txBody>
                    <a:bodyPr/>
                    <a:lstStyle/>
                    <a:p>
                      <a:pPr algn="ctr">
                        <a:lnSpc>
                          <a:spcPct val="107000"/>
                        </a:lnSpc>
                        <a:spcAft>
                          <a:spcPts val="800"/>
                        </a:spcAft>
                        <a:tabLst>
                          <a:tab pos="1433513" algn="l"/>
                        </a:tabLst>
                      </a:pPr>
                      <a:r>
                        <a:rPr lang="es-ES" sz="1200" b="1" dirty="0">
                          <a:solidFill>
                            <a:schemeClr val="tx1"/>
                          </a:solidFill>
                          <a:effectLst/>
                          <a:latin typeface="+mn-lt"/>
                          <a:ea typeface="Calibri" panose="020F0502020204030204" pitchFamily="34" charset="0"/>
                          <a:cs typeface="Times New Roman" panose="02020603050405020304" pitchFamily="18" charset="0"/>
                        </a:rPr>
                        <a:t>Programado </a:t>
                      </a:r>
                      <a:endParaRPr lang="es-CO" sz="1200" b="1" dirty="0">
                        <a:solidFill>
                          <a:schemeClr val="tx1"/>
                        </a:solidFill>
                        <a:effectLst/>
                        <a:latin typeface="+mn-lt"/>
                        <a:ea typeface="Calibri" panose="020F0502020204030204" pitchFamily="34" charset="0"/>
                        <a:cs typeface="Times New Roman" panose="02020603050405020304" pitchFamily="18" charset="0"/>
                      </a:endParaRPr>
                    </a:p>
                  </a:txBody>
                  <a:tcPr marL="34192" marR="34192" marT="0" marB="0" anchor="ctr">
                    <a:solidFill>
                      <a:srgbClr val="F5B02B"/>
                    </a:solidFill>
                  </a:tcPr>
                </a:tc>
                <a:tc>
                  <a:txBody>
                    <a:bodyPr/>
                    <a:lstStyle/>
                    <a:p>
                      <a:pPr algn="ctr">
                        <a:lnSpc>
                          <a:spcPct val="107000"/>
                        </a:lnSpc>
                        <a:spcAft>
                          <a:spcPts val="800"/>
                        </a:spcAft>
                        <a:tabLst>
                          <a:tab pos="1433513" algn="l"/>
                        </a:tabLst>
                      </a:pPr>
                      <a:r>
                        <a:rPr lang="es-CO" sz="1200" b="1" dirty="0">
                          <a:solidFill>
                            <a:schemeClr val="tx1"/>
                          </a:solidFill>
                          <a:effectLst/>
                          <a:latin typeface="+mn-lt"/>
                          <a:ea typeface="Calibri" panose="020F0502020204030204" pitchFamily="34" charset="0"/>
                          <a:cs typeface="Times New Roman" panose="02020603050405020304" pitchFamily="18" charset="0"/>
                        </a:rPr>
                        <a:t>Ejecutado</a:t>
                      </a:r>
                    </a:p>
                  </a:txBody>
                  <a:tcPr marL="34192" marR="34192" marT="0" marB="0" anchor="ctr">
                    <a:solidFill>
                      <a:srgbClr val="F5B02B"/>
                    </a:solidFill>
                  </a:tcPr>
                </a:tc>
                <a:extLst>
                  <a:ext uri="{0D108BD9-81ED-4DB2-BD59-A6C34878D82A}">
                    <a16:rowId xmlns:a16="http://schemas.microsoft.com/office/drawing/2014/main" val="10001"/>
                  </a:ext>
                </a:extLst>
              </a:tr>
              <a:tr h="513830">
                <a:tc>
                  <a:txBody>
                    <a:bodyPr/>
                    <a:lstStyle/>
                    <a:p>
                      <a:pPr marL="42545" algn="just">
                        <a:lnSpc>
                          <a:spcPct val="107000"/>
                        </a:lnSpc>
                        <a:spcAft>
                          <a:spcPts val="800"/>
                        </a:spcAft>
                      </a:pPr>
                      <a:r>
                        <a:rPr lang="es-CO" sz="1400" dirty="0">
                          <a:solidFill>
                            <a:schemeClr val="tx1"/>
                          </a:solidFill>
                          <a:effectLst/>
                        </a:rPr>
                        <a:t>Liderar la política pública de la conservación de la infraestructura vial local de Bogotá D.C.</a:t>
                      </a:r>
                      <a:endParaRPr lang="es-CO"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192" marR="34192" marT="0" marB="0" anchor="ctr">
                    <a:solidFill>
                      <a:srgbClr val="F5B02B"/>
                    </a:solidFill>
                  </a:tcPr>
                </a:tc>
                <a:tc>
                  <a:txBody>
                    <a:bodyPr/>
                    <a:lstStyle/>
                    <a:p>
                      <a:pPr algn="ctr" fontAlgn="ctr"/>
                      <a:r>
                        <a:rPr lang="es-CO" sz="1800" u="none" strike="noStrike" dirty="0">
                          <a:effectLst/>
                        </a:rPr>
                        <a:t>10%</a:t>
                      </a:r>
                      <a:endParaRPr lang="es-CO"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dirty="0">
                          <a:effectLst/>
                        </a:rPr>
                        <a:t>2,33%</a:t>
                      </a:r>
                      <a:endParaRPr lang="es-CO"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dirty="0">
                          <a:effectLst/>
                        </a:rPr>
                        <a:t>2,33%</a:t>
                      </a:r>
                      <a:endParaRPr lang="es-CO"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1830562"/>
                  </a:ext>
                </a:extLst>
              </a:tr>
              <a:tr h="905319">
                <a:tc>
                  <a:txBody>
                    <a:bodyPr/>
                    <a:lstStyle/>
                    <a:p>
                      <a:pPr marL="42545" algn="just">
                        <a:lnSpc>
                          <a:spcPct val="107000"/>
                        </a:lnSpc>
                        <a:spcAft>
                          <a:spcPts val="800"/>
                        </a:spcAft>
                      </a:pPr>
                      <a:r>
                        <a:rPr lang="es-CO" sz="1400" dirty="0">
                          <a:solidFill>
                            <a:schemeClr val="tx1"/>
                          </a:solidFill>
                          <a:effectLst/>
                        </a:rPr>
                        <a:t>Mejorar las condiciones de movilidad de la malla vial, a través de los programas de conservación y la atención de situaciones imprevistas que dificulten la movilidad en Bogotá D.C.</a:t>
                      </a:r>
                      <a:endParaRPr lang="es-CO"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192" marR="34192" marT="0" marB="0" anchor="ctr">
                    <a:solidFill>
                      <a:srgbClr val="F5B02B"/>
                    </a:solidFill>
                  </a:tcPr>
                </a:tc>
                <a:tc>
                  <a:txBody>
                    <a:bodyPr/>
                    <a:lstStyle/>
                    <a:p>
                      <a:pPr algn="ctr" fontAlgn="ctr"/>
                      <a:r>
                        <a:rPr lang="es-CO" sz="1800" u="none" strike="noStrike" dirty="0">
                          <a:effectLst/>
                        </a:rPr>
                        <a:t>60%</a:t>
                      </a:r>
                      <a:endParaRPr lang="es-CO"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a:effectLst/>
                        </a:rPr>
                        <a:t>12,81%</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dirty="0">
                          <a:effectLst/>
                        </a:rPr>
                        <a:t>17,09%</a:t>
                      </a:r>
                      <a:endParaRPr lang="es-CO"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60734863"/>
                  </a:ext>
                </a:extLst>
              </a:tr>
              <a:tr h="758511">
                <a:tc>
                  <a:txBody>
                    <a:bodyPr/>
                    <a:lstStyle/>
                    <a:p>
                      <a:pPr marL="42545" algn="just">
                        <a:lnSpc>
                          <a:spcPct val="107000"/>
                        </a:lnSpc>
                        <a:spcAft>
                          <a:spcPts val="800"/>
                        </a:spcAft>
                      </a:pPr>
                      <a:r>
                        <a:rPr lang="es-CO" sz="1400" dirty="0">
                          <a:solidFill>
                            <a:schemeClr val="tx1"/>
                          </a:solidFill>
                          <a:effectLst/>
                        </a:rPr>
                        <a:t>Optimizar la infraestructura técnica, tecnológica y organizacional de la entidad para el cumplimiento de su </a:t>
                      </a:r>
                      <a:r>
                        <a:rPr lang="es-CO" sz="1400" dirty="0" err="1">
                          <a:solidFill>
                            <a:schemeClr val="tx1"/>
                          </a:solidFill>
                          <a:effectLst/>
                        </a:rPr>
                        <a:t>misionalidad</a:t>
                      </a:r>
                      <a:r>
                        <a:rPr lang="es-CO" sz="1400" dirty="0">
                          <a:solidFill>
                            <a:schemeClr val="tx1"/>
                          </a:solidFill>
                          <a:effectLst/>
                        </a:rPr>
                        <a:t>.</a:t>
                      </a:r>
                      <a:endParaRPr lang="es-CO"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192" marR="34192" marT="0" marB="0" anchor="ctr">
                    <a:solidFill>
                      <a:srgbClr val="F5B02B"/>
                    </a:solidFill>
                  </a:tcPr>
                </a:tc>
                <a:tc>
                  <a:txBody>
                    <a:bodyPr/>
                    <a:lstStyle/>
                    <a:p>
                      <a:pPr algn="ctr" fontAlgn="ctr"/>
                      <a:r>
                        <a:rPr lang="es-CO" sz="1800" u="none" strike="noStrike" dirty="0">
                          <a:effectLst/>
                        </a:rPr>
                        <a:t>10%</a:t>
                      </a:r>
                      <a:endParaRPr lang="es-CO"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a:effectLst/>
                        </a:rPr>
                        <a:t>4,00%</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dirty="0">
                          <a:effectLst/>
                        </a:rPr>
                        <a:t>3,00%</a:t>
                      </a:r>
                      <a:endParaRPr lang="es-CO"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13183157"/>
                  </a:ext>
                </a:extLst>
              </a:tr>
              <a:tr h="962411">
                <a:tc>
                  <a:txBody>
                    <a:bodyPr/>
                    <a:lstStyle/>
                    <a:p>
                      <a:pPr marL="42545" algn="just">
                        <a:lnSpc>
                          <a:spcPct val="107000"/>
                        </a:lnSpc>
                        <a:spcAft>
                          <a:spcPts val="800"/>
                        </a:spcAft>
                      </a:pPr>
                      <a:r>
                        <a:rPr lang="es-CO" sz="1400" dirty="0">
                          <a:solidFill>
                            <a:schemeClr val="tx1"/>
                          </a:solidFill>
                          <a:effectLst/>
                        </a:rPr>
                        <a:t>Mejorar la gestión institucional a través de mecanismos de transparencia y eficiencia de los procesos para la toma de decisiones y la mejora continua en pro de la satisfacción del ciudadano y grupos de valor.</a:t>
                      </a:r>
                      <a:endParaRPr lang="es-CO"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192" marR="34192" marT="0" marB="0" anchor="ctr">
                    <a:solidFill>
                      <a:srgbClr val="F5B02B"/>
                    </a:solidFill>
                  </a:tcPr>
                </a:tc>
                <a:tc>
                  <a:txBody>
                    <a:bodyPr/>
                    <a:lstStyle/>
                    <a:p>
                      <a:pPr algn="ctr" fontAlgn="ctr"/>
                      <a:r>
                        <a:rPr lang="es-CO" sz="1800" u="none" strike="noStrike" dirty="0">
                          <a:effectLst/>
                        </a:rPr>
                        <a:t>10%</a:t>
                      </a:r>
                      <a:endParaRPr lang="es-CO"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a:effectLst/>
                        </a:rPr>
                        <a:t>2,17%</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dirty="0">
                          <a:effectLst/>
                        </a:rPr>
                        <a:t>2,40%</a:t>
                      </a:r>
                      <a:endParaRPr lang="es-CO"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67683506"/>
                  </a:ext>
                </a:extLst>
              </a:tr>
              <a:tr h="1133688">
                <a:tc>
                  <a:txBody>
                    <a:bodyPr/>
                    <a:lstStyle/>
                    <a:p>
                      <a:pPr marL="42545" algn="just">
                        <a:lnSpc>
                          <a:spcPct val="107000"/>
                        </a:lnSpc>
                        <a:spcAft>
                          <a:spcPts val="800"/>
                        </a:spcAft>
                      </a:pPr>
                      <a:r>
                        <a:rPr lang="es-CO" sz="1400" dirty="0">
                          <a:solidFill>
                            <a:schemeClr val="tx1"/>
                          </a:solidFill>
                          <a:effectLst/>
                        </a:rPr>
                        <a:t>Desarrollar una cultura organizacional fundamentada en el fortalecimiento del talento humano a través de la gestión del conocimiento, su apropiación y aprovechamiento y la mejora del clima laboral, como motores de la generación de resultados de la entidad.</a:t>
                      </a:r>
                      <a:endParaRPr lang="es-CO"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192" marR="34192" marT="0" marB="0" anchor="ctr">
                    <a:solidFill>
                      <a:srgbClr val="F5B02B"/>
                    </a:solidFill>
                  </a:tcPr>
                </a:tc>
                <a:tc>
                  <a:txBody>
                    <a:bodyPr/>
                    <a:lstStyle/>
                    <a:p>
                      <a:pPr algn="ctr" fontAlgn="ctr"/>
                      <a:r>
                        <a:rPr lang="es-CO" sz="1800" u="none" strike="noStrike" dirty="0">
                          <a:effectLst/>
                        </a:rPr>
                        <a:t>10%</a:t>
                      </a:r>
                      <a:endParaRPr lang="es-CO"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a:effectLst/>
                        </a:rPr>
                        <a:t>0,00%</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dirty="0">
                          <a:effectLst/>
                        </a:rPr>
                        <a:t>0,00%</a:t>
                      </a:r>
                      <a:endParaRPr lang="es-CO"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69343856"/>
                  </a:ext>
                </a:extLst>
              </a:tr>
              <a:tr h="253122">
                <a:tc>
                  <a:txBody>
                    <a:bodyPr/>
                    <a:lstStyle/>
                    <a:p>
                      <a:pPr algn="ctr">
                        <a:lnSpc>
                          <a:spcPct val="107000"/>
                        </a:lnSpc>
                        <a:spcAft>
                          <a:spcPts val="0"/>
                        </a:spcAft>
                      </a:pPr>
                      <a:r>
                        <a:rPr lang="es-CO" sz="1400">
                          <a:solidFill>
                            <a:schemeClr val="tx1"/>
                          </a:solidFill>
                          <a:effectLst/>
                        </a:rPr>
                        <a:t>TOTAL</a:t>
                      </a:r>
                      <a:endParaRPr lang="es-CO" sz="2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192" marR="34192" marT="0" marB="0" anchor="ctr">
                    <a:solidFill>
                      <a:srgbClr val="F5B02B"/>
                    </a:solidFill>
                  </a:tcPr>
                </a:tc>
                <a:tc>
                  <a:txBody>
                    <a:bodyPr/>
                    <a:lstStyle/>
                    <a:p>
                      <a:pPr algn="ctr" fontAlgn="ctr"/>
                      <a:r>
                        <a:rPr lang="es-CO" sz="1800" u="none" strike="noStrike" dirty="0">
                          <a:effectLst/>
                        </a:rPr>
                        <a:t>100%</a:t>
                      </a:r>
                      <a:endParaRPr lang="es-CO" sz="1800" b="1" i="0" u="none" strike="noStrike" dirty="0">
                        <a:solidFill>
                          <a:srgbClr val="000000"/>
                        </a:solidFill>
                        <a:effectLst/>
                        <a:latin typeface="Calibri" panose="020F0502020204030204" pitchFamily="34" charset="0"/>
                      </a:endParaRPr>
                    </a:p>
                  </a:txBody>
                  <a:tcPr marL="9525" marR="9525" marT="9525" marB="0" anchor="ctr">
                    <a:solidFill>
                      <a:srgbClr val="F5B02B"/>
                    </a:solidFill>
                  </a:tcPr>
                </a:tc>
                <a:tc>
                  <a:txBody>
                    <a:bodyPr/>
                    <a:lstStyle/>
                    <a:p>
                      <a:pPr algn="ctr" fontAlgn="ctr"/>
                      <a:r>
                        <a:rPr lang="es-CO" sz="1800" u="none" strike="noStrike">
                          <a:effectLst/>
                        </a:rPr>
                        <a:t>21,31%</a:t>
                      </a:r>
                      <a:endParaRPr lang="es-CO" sz="1800" b="1" i="0" u="none" strike="noStrike">
                        <a:solidFill>
                          <a:srgbClr val="000000"/>
                        </a:solidFill>
                        <a:effectLst/>
                        <a:latin typeface="Calibri" panose="020F0502020204030204" pitchFamily="34" charset="0"/>
                      </a:endParaRPr>
                    </a:p>
                  </a:txBody>
                  <a:tcPr marL="9525" marR="9525" marT="9525" marB="0" anchor="ctr">
                    <a:solidFill>
                      <a:srgbClr val="F5B02B"/>
                    </a:solidFill>
                  </a:tcPr>
                </a:tc>
                <a:tc>
                  <a:txBody>
                    <a:bodyPr/>
                    <a:lstStyle/>
                    <a:p>
                      <a:pPr algn="ctr" fontAlgn="ctr"/>
                      <a:r>
                        <a:rPr lang="es-CO" sz="1800" u="none" strike="noStrike" dirty="0">
                          <a:effectLst/>
                        </a:rPr>
                        <a:t>24,83%</a:t>
                      </a:r>
                      <a:endParaRPr lang="es-CO" sz="1800" b="1" i="0" u="none" strike="noStrike" dirty="0">
                        <a:solidFill>
                          <a:srgbClr val="000000"/>
                        </a:solidFill>
                        <a:effectLst/>
                        <a:latin typeface="Calibri" panose="020F0502020204030204" pitchFamily="34" charset="0"/>
                      </a:endParaRPr>
                    </a:p>
                  </a:txBody>
                  <a:tcPr marL="9525" marR="9525" marT="9525" marB="0" anchor="ctr">
                    <a:solidFill>
                      <a:srgbClr val="F5B02B"/>
                    </a:solidFill>
                  </a:tcPr>
                </a:tc>
                <a:extLst>
                  <a:ext uri="{0D108BD9-81ED-4DB2-BD59-A6C34878D82A}">
                    <a16:rowId xmlns:a16="http://schemas.microsoft.com/office/drawing/2014/main" val="3504768746"/>
                  </a:ext>
                </a:extLst>
              </a:tr>
            </a:tbl>
          </a:graphicData>
        </a:graphic>
      </p:graphicFrame>
      <p:sp>
        <p:nvSpPr>
          <p:cNvPr id="6" name="CuadroTexto 5">
            <a:extLst>
              <a:ext uri="{FF2B5EF4-FFF2-40B4-BE49-F238E27FC236}">
                <a16:creationId xmlns:a16="http://schemas.microsoft.com/office/drawing/2014/main" id="{6F5F41C8-DA76-448B-BF4C-CBC427648CEF}"/>
              </a:ext>
            </a:extLst>
          </p:cNvPr>
          <p:cNvSpPr txBox="1"/>
          <p:nvPr/>
        </p:nvSpPr>
        <p:spPr>
          <a:xfrm>
            <a:off x="257175" y="317575"/>
            <a:ext cx="7815263" cy="461665"/>
          </a:xfrm>
          <a:prstGeom prst="rect">
            <a:avLst/>
          </a:prstGeom>
          <a:solidFill>
            <a:srgbClr val="DA0F2B"/>
          </a:solidFill>
        </p:spPr>
        <p:txBody>
          <a:bodyPr wrap="square" rtlCol="0">
            <a:spAutoFit/>
          </a:bodyPr>
          <a:lstStyle/>
          <a:p>
            <a:pPr algn="ctr"/>
            <a:r>
              <a:rPr lang="es-CO" sz="2400" b="1" dirty="0">
                <a:solidFill>
                  <a:srgbClr val="FFCC00"/>
                </a:solidFill>
              </a:rPr>
              <a:t>Resultados Objetivos institucionales 2020</a:t>
            </a:r>
          </a:p>
        </p:txBody>
      </p:sp>
    </p:spTree>
    <p:extLst>
      <p:ext uri="{BB962C8B-B14F-4D97-AF65-F5344CB8AC3E}">
        <p14:creationId xmlns:p14="http://schemas.microsoft.com/office/powerpoint/2010/main" val="1353258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450813" y="3244334"/>
            <a:ext cx="242374" cy="369332"/>
          </a:xfrm>
          <a:prstGeom prst="rect">
            <a:avLst/>
          </a:prstGeom>
        </p:spPr>
        <p:txBody>
          <a:bodyPr wrap="none">
            <a:spAutoFit/>
          </a:bodyPr>
          <a:lstStyle/>
          <a:p>
            <a:r>
              <a:rPr lang="es-CO">
                <a:solidFill>
                  <a:srgbClr val="000000"/>
                </a:solidFill>
                <a:latin typeface="Times New Roman" panose="02020603050405020304" pitchFamily="18" charset="0"/>
              </a:rPr>
              <a:t> </a:t>
            </a:r>
            <a:endParaRPr lang="es-CO"/>
          </a:p>
        </p:txBody>
      </p:sp>
      <p:graphicFrame>
        <p:nvGraphicFramePr>
          <p:cNvPr id="3" name="Tabla 4">
            <a:extLst>
              <a:ext uri="{FF2B5EF4-FFF2-40B4-BE49-F238E27FC236}">
                <a16:creationId xmlns:a16="http://schemas.microsoft.com/office/drawing/2014/main" id="{62268CC2-A194-4528-A868-C138FCC774FC}"/>
              </a:ext>
            </a:extLst>
          </p:cNvPr>
          <p:cNvGraphicFramePr>
            <a:graphicFrameLocks noGrp="1"/>
          </p:cNvGraphicFramePr>
          <p:nvPr>
            <p:extLst>
              <p:ext uri="{D42A27DB-BD31-4B8C-83A1-F6EECF244321}">
                <p14:modId xmlns:p14="http://schemas.microsoft.com/office/powerpoint/2010/main" val="3655485255"/>
              </p:ext>
            </p:extLst>
          </p:nvPr>
        </p:nvGraphicFramePr>
        <p:xfrm>
          <a:off x="759103" y="791742"/>
          <a:ext cx="6925350" cy="5274515"/>
        </p:xfrm>
        <a:graphic>
          <a:graphicData uri="http://schemas.openxmlformats.org/drawingml/2006/table">
            <a:tbl>
              <a:tblPr firstRow="1" firstCol="1" bandRow="1">
                <a:tableStyleId>{00A15C55-8517-42AA-B614-E9B94910E393}</a:tableStyleId>
              </a:tblPr>
              <a:tblGrid>
                <a:gridCol w="4925101">
                  <a:extLst>
                    <a:ext uri="{9D8B030D-6E8A-4147-A177-3AD203B41FA5}">
                      <a16:colId xmlns:a16="http://schemas.microsoft.com/office/drawing/2014/main" val="80424483"/>
                    </a:ext>
                  </a:extLst>
                </a:gridCol>
                <a:gridCol w="1042987">
                  <a:extLst>
                    <a:ext uri="{9D8B030D-6E8A-4147-A177-3AD203B41FA5}">
                      <a16:colId xmlns:a16="http://schemas.microsoft.com/office/drawing/2014/main" val="3744730681"/>
                    </a:ext>
                  </a:extLst>
                </a:gridCol>
                <a:gridCol w="957262">
                  <a:extLst>
                    <a:ext uri="{9D8B030D-6E8A-4147-A177-3AD203B41FA5}">
                      <a16:colId xmlns:a16="http://schemas.microsoft.com/office/drawing/2014/main" val="20002"/>
                    </a:ext>
                  </a:extLst>
                </a:gridCol>
              </a:tblGrid>
              <a:tr h="305965">
                <a:tc rowSpan="2">
                  <a:txBody>
                    <a:bodyPr/>
                    <a:lstStyle/>
                    <a:p>
                      <a:pPr algn="ctr">
                        <a:lnSpc>
                          <a:spcPct val="107000"/>
                        </a:lnSpc>
                        <a:spcAft>
                          <a:spcPts val="800"/>
                        </a:spcAft>
                      </a:pPr>
                      <a:r>
                        <a:rPr lang="es-CO" sz="1400" b="1" kern="1200" dirty="0">
                          <a:solidFill>
                            <a:schemeClr val="tx1"/>
                          </a:solidFill>
                          <a:effectLst/>
                          <a:latin typeface="+mn-lt"/>
                          <a:ea typeface="+mn-ea"/>
                          <a:cs typeface="+mn-cs"/>
                        </a:rPr>
                        <a:t>PROCESO</a:t>
                      </a:r>
                    </a:p>
                  </a:txBody>
                  <a:tcPr marL="34192" marR="34192" marT="0" marB="0" anchor="ctr">
                    <a:solidFill>
                      <a:srgbClr val="F5B02B"/>
                    </a:solidFill>
                  </a:tcPr>
                </a:tc>
                <a:tc gridSpan="2">
                  <a:txBody>
                    <a:bodyPr/>
                    <a:lstStyle/>
                    <a:p>
                      <a:pPr algn="ctr">
                        <a:lnSpc>
                          <a:spcPct val="107000"/>
                        </a:lnSpc>
                        <a:spcAft>
                          <a:spcPts val="800"/>
                        </a:spcAft>
                        <a:tabLst>
                          <a:tab pos="1433513" algn="l"/>
                        </a:tabLst>
                      </a:pPr>
                      <a:r>
                        <a:rPr lang="es-CO" sz="1400" b="1" dirty="0">
                          <a:solidFill>
                            <a:schemeClr val="tx1"/>
                          </a:solidFill>
                          <a:effectLst/>
                          <a:latin typeface="+mn-lt"/>
                          <a:ea typeface="Calibri" panose="020F0502020204030204" pitchFamily="34" charset="0"/>
                          <a:cs typeface="Times New Roman" panose="02020603050405020304" pitchFamily="18" charset="0"/>
                        </a:rPr>
                        <a:t>TRIMESTRE 1</a:t>
                      </a:r>
                    </a:p>
                  </a:txBody>
                  <a:tcPr marL="34192" marR="34192" marT="0" marB="0" anchor="ctr">
                    <a:solidFill>
                      <a:srgbClr val="F5B02B"/>
                    </a:solidFill>
                  </a:tcPr>
                </a:tc>
                <a:tc hMerge="1">
                  <a:txBody>
                    <a:bodyPr/>
                    <a:lstStyle/>
                    <a:p>
                      <a:pPr algn="ctr">
                        <a:lnSpc>
                          <a:spcPct val="107000"/>
                        </a:lnSpc>
                        <a:spcAft>
                          <a:spcPts val="800"/>
                        </a:spcAft>
                        <a:tabLst>
                          <a:tab pos="1433513" algn="l"/>
                        </a:tabLst>
                      </a:pPr>
                      <a:endParaRPr lang="es-CO" sz="1200" dirty="0">
                        <a:solidFill>
                          <a:schemeClr val="tx1"/>
                        </a:solidFill>
                        <a:effectLst/>
                        <a:latin typeface="+mn-lt"/>
                        <a:ea typeface="Calibri" panose="020F0502020204030204" pitchFamily="34" charset="0"/>
                        <a:cs typeface="Times New Roman" panose="02020603050405020304" pitchFamily="18" charset="0"/>
                      </a:endParaRPr>
                    </a:p>
                  </a:txBody>
                  <a:tcPr marL="34192" marR="34192" marT="0" marB="0" anchor="ctr">
                    <a:solidFill>
                      <a:srgbClr val="F5B02B"/>
                    </a:solidFill>
                  </a:tcPr>
                </a:tc>
                <a:extLst>
                  <a:ext uri="{0D108BD9-81ED-4DB2-BD59-A6C34878D82A}">
                    <a16:rowId xmlns:a16="http://schemas.microsoft.com/office/drawing/2014/main" val="10000"/>
                  </a:ext>
                </a:extLst>
              </a:tr>
              <a:tr h="313873">
                <a:tc vMerge="1">
                  <a:txBody>
                    <a:bodyPr/>
                    <a:lstStyle/>
                    <a:p>
                      <a:pPr algn="ctr">
                        <a:lnSpc>
                          <a:spcPct val="107000"/>
                        </a:lnSpc>
                        <a:spcAft>
                          <a:spcPts val="800"/>
                        </a:spcAft>
                      </a:pPr>
                      <a:endParaRPr lang="es-CO" sz="1200" b="1" kern="1200" dirty="0">
                        <a:solidFill>
                          <a:schemeClr val="tx1"/>
                        </a:solidFill>
                        <a:effectLst/>
                        <a:latin typeface="+mn-lt"/>
                        <a:ea typeface="+mn-ea"/>
                        <a:cs typeface="+mn-cs"/>
                      </a:endParaRPr>
                    </a:p>
                  </a:txBody>
                  <a:tcPr marL="34192" marR="34192" marT="0" marB="0" anchor="ctr">
                    <a:solidFill>
                      <a:srgbClr val="F5B02B"/>
                    </a:solidFill>
                  </a:tcPr>
                </a:tc>
                <a:tc>
                  <a:txBody>
                    <a:bodyPr/>
                    <a:lstStyle/>
                    <a:p>
                      <a:pPr algn="ctr">
                        <a:lnSpc>
                          <a:spcPct val="107000"/>
                        </a:lnSpc>
                        <a:spcAft>
                          <a:spcPts val="800"/>
                        </a:spcAft>
                        <a:tabLst>
                          <a:tab pos="1433513" algn="l"/>
                        </a:tabLst>
                      </a:pPr>
                      <a:r>
                        <a:rPr lang="es-ES" sz="1400" b="1" dirty="0">
                          <a:solidFill>
                            <a:schemeClr val="tx1"/>
                          </a:solidFill>
                          <a:effectLst/>
                          <a:latin typeface="+mn-lt"/>
                          <a:ea typeface="Calibri" panose="020F0502020204030204" pitchFamily="34" charset="0"/>
                          <a:cs typeface="Times New Roman" panose="02020603050405020304" pitchFamily="18" charset="0"/>
                        </a:rPr>
                        <a:t>Programado </a:t>
                      </a:r>
                      <a:endParaRPr lang="es-CO" sz="1400" b="1" dirty="0">
                        <a:solidFill>
                          <a:schemeClr val="tx1"/>
                        </a:solidFill>
                        <a:effectLst/>
                        <a:latin typeface="+mn-lt"/>
                        <a:ea typeface="Calibri" panose="020F0502020204030204" pitchFamily="34" charset="0"/>
                        <a:cs typeface="Times New Roman" panose="02020603050405020304" pitchFamily="18" charset="0"/>
                      </a:endParaRPr>
                    </a:p>
                  </a:txBody>
                  <a:tcPr marL="34192" marR="34192" marT="0" marB="0" anchor="ctr">
                    <a:solidFill>
                      <a:srgbClr val="F5B02B"/>
                    </a:solidFill>
                  </a:tcPr>
                </a:tc>
                <a:tc>
                  <a:txBody>
                    <a:bodyPr/>
                    <a:lstStyle/>
                    <a:p>
                      <a:pPr algn="ctr">
                        <a:lnSpc>
                          <a:spcPct val="107000"/>
                        </a:lnSpc>
                        <a:spcAft>
                          <a:spcPts val="800"/>
                        </a:spcAft>
                        <a:tabLst>
                          <a:tab pos="1433513" algn="l"/>
                        </a:tabLst>
                      </a:pPr>
                      <a:r>
                        <a:rPr lang="es-CO" sz="1400" b="1" dirty="0">
                          <a:solidFill>
                            <a:schemeClr val="tx1"/>
                          </a:solidFill>
                          <a:effectLst/>
                          <a:latin typeface="+mn-lt"/>
                          <a:ea typeface="Calibri" panose="020F0502020204030204" pitchFamily="34" charset="0"/>
                          <a:cs typeface="Times New Roman" panose="02020603050405020304" pitchFamily="18" charset="0"/>
                        </a:rPr>
                        <a:t>Ejecutado</a:t>
                      </a:r>
                    </a:p>
                  </a:txBody>
                  <a:tcPr marL="34192" marR="34192" marT="0" marB="0" anchor="ctr">
                    <a:solidFill>
                      <a:srgbClr val="F5B02B"/>
                    </a:solidFill>
                  </a:tcPr>
                </a:tc>
                <a:extLst>
                  <a:ext uri="{0D108BD9-81ED-4DB2-BD59-A6C34878D82A}">
                    <a16:rowId xmlns:a16="http://schemas.microsoft.com/office/drawing/2014/main" val="1661493438"/>
                  </a:ext>
                </a:extLst>
              </a:tr>
              <a:tr h="280250">
                <a:tc>
                  <a:txBody>
                    <a:bodyPr/>
                    <a:lstStyle/>
                    <a:p>
                      <a:pPr marL="271463" indent="0" algn="l" fontAlgn="ctr"/>
                      <a:r>
                        <a:rPr lang="es-ES" sz="1400" b="0" i="0" u="none" strike="noStrike" dirty="0">
                          <a:solidFill>
                            <a:srgbClr val="000000"/>
                          </a:solidFill>
                          <a:effectLst/>
                          <a:latin typeface="Arial" panose="020B0604020202020204" pitchFamily="34" charset="0"/>
                          <a:cs typeface="Arial" panose="020B0604020202020204" pitchFamily="34" charset="0"/>
                        </a:rPr>
                        <a:t>GTHU. Gestión del Talento Humano</a:t>
                      </a:r>
                    </a:p>
                  </a:txBody>
                  <a:tcPr marL="9525" marR="9525" marT="9525" marB="0" anchor="ctr">
                    <a:solidFill>
                      <a:srgbClr val="F5B02B"/>
                    </a:solidFill>
                  </a:tcPr>
                </a:tc>
                <a:tc>
                  <a:txBody>
                    <a:bodyPr/>
                    <a:lstStyle/>
                    <a:p>
                      <a:pPr algn="ctr" fontAlgn="ctr"/>
                      <a:r>
                        <a:rPr lang="es-CO" sz="1400" b="0" i="0" u="none" strike="noStrike" dirty="0">
                          <a:solidFill>
                            <a:schemeClr val="tx1"/>
                          </a:solidFill>
                          <a:effectLst/>
                          <a:latin typeface="Arial" panose="020B0604020202020204" pitchFamily="34" charset="0"/>
                          <a:cs typeface="Arial" panose="020B0604020202020204" pitchFamily="34" charset="0"/>
                        </a:rPr>
                        <a:t>56,00%</a:t>
                      </a:r>
                    </a:p>
                  </a:txBody>
                  <a:tcPr marL="9525" marR="9525" marT="9525" marB="0" anchor="ctr"/>
                </a:tc>
                <a:tc>
                  <a:txBody>
                    <a:bodyPr/>
                    <a:lstStyle/>
                    <a:p>
                      <a:pPr algn="ctr" fontAlgn="ctr"/>
                      <a:r>
                        <a:rPr lang="es-CO" sz="1400" b="0" i="0" u="none" strike="noStrike" dirty="0">
                          <a:solidFill>
                            <a:schemeClr val="tx1"/>
                          </a:solidFill>
                          <a:effectLst/>
                          <a:latin typeface="Arial" panose="020B0604020202020204" pitchFamily="34" charset="0"/>
                          <a:cs typeface="Arial" panose="020B0604020202020204" pitchFamily="34" charset="0"/>
                        </a:rPr>
                        <a:t>56,00%</a:t>
                      </a:r>
                    </a:p>
                  </a:txBody>
                  <a:tcPr marL="9525" marR="9525" marT="9525" marB="0" anchor="ctr"/>
                </a:tc>
                <a:extLst>
                  <a:ext uri="{0D108BD9-81ED-4DB2-BD59-A6C34878D82A}">
                    <a16:rowId xmlns:a16="http://schemas.microsoft.com/office/drawing/2014/main" val="401830562"/>
                  </a:ext>
                </a:extLst>
              </a:tr>
              <a:tr h="243896">
                <a:tc>
                  <a:txBody>
                    <a:bodyPr/>
                    <a:lstStyle/>
                    <a:p>
                      <a:pPr marL="271463" indent="0" algn="l" fontAlgn="ctr"/>
                      <a:r>
                        <a:rPr lang="es-CO" sz="1400" b="0" i="0" u="none" strike="noStrike" dirty="0">
                          <a:solidFill>
                            <a:srgbClr val="000000"/>
                          </a:solidFill>
                          <a:effectLst/>
                          <a:latin typeface="Arial" panose="020B0604020202020204" pitchFamily="34" charset="0"/>
                          <a:cs typeface="Arial" panose="020B0604020202020204" pitchFamily="34" charset="0"/>
                        </a:rPr>
                        <a:t>GCON. Gestión contractual</a:t>
                      </a:r>
                    </a:p>
                  </a:txBody>
                  <a:tcPr marL="9525" marR="9525" marT="9525" marB="0" anchor="ctr">
                    <a:solidFill>
                      <a:srgbClr val="F5B02B"/>
                    </a:solidFill>
                  </a:tcPr>
                </a:tc>
                <a:tc>
                  <a:txBody>
                    <a:bodyPr/>
                    <a:lstStyle/>
                    <a:p>
                      <a:pPr algn="ctr" fontAlgn="ctr"/>
                      <a:r>
                        <a:rPr lang="es-CO" sz="1400" b="0" i="0" u="none" strike="noStrike" dirty="0">
                          <a:solidFill>
                            <a:schemeClr val="tx1"/>
                          </a:solidFill>
                          <a:effectLst/>
                          <a:latin typeface="Arial" panose="020B0604020202020204" pitchFamily="34" charset="0"/>
                          <a:cs typeface="Arial" panose="020B0604020202020204" pitchFamily="34" charset="0"/>
                        </a:rPr>
                        <a:t>10,00%</a:t>
                      </a:r>
                    </a:p>
                  </a:txBody>
                  <a:tcPr marL="9525" marR="9525" marT="9525" marB="0" anchor="ctr"/>
                </a:tc>
                <a:tc>
                  <a:txBody>
                    <a:bodyPr/>
                    <a:lstStyle/>
                    <a:p>
                      <a:pPr algn="ctr" fontAlgn="ctr"/>
                      <a:r>
                        <a:rPr lang="es-CO" sz="1400" b="0" i="0" u="none" strike="noStrike" dirty="0">
                          <a:solidFill>
                            <a:schemeClr val="tx1"/>
                          </a:solidFill>
                          <a:effectLst/>
                          <a:latin typeface="Arial" panose="020B0604020202020204" pitchFamily="34" charset="0"/>
                          <a:cs typeface="Arial" panose="020B0604020202020204" pitchFamily="34" charset="0"/>
                        </a:rPr>
                        <a:t>50,00%</a:t>
                      </a:r>
                    </a:p>
                  </a:txBody>
                  <a:tcPr marL="9525" marR="9525" marT="9525" marB="0" anchor="ctr"/>
                </a:tc>
                <a:extLst>
                  <a:ext uri="{0D108BD9-81ED-4DB2-BD59-A6C34878D82A}">
                    <a16:rowId xmlns:a16="http://schemas.microsoft.com/office/drawing/2014/main" val="4160734863"/>
                  </a:ext>
                </a:extLst>
              </a:tr>
              <a:tr h="243896">
                <a:tc>
                  <a:txBody>
                    <a:bodyPr/>
                    <a:lstStyle/>
                    <a:p>
                      <a:pPr marL="271463" indent="0" algn="l" fontAlgn="ctr"/>
                      <a:r>
                        <a:rPr lang="es-ES" sz="1400" b="0" i="0" u="none" strike="noStrike" dirty="0">
                          <a:solidFill>
                            <a:srgbClr val="000000"/>
                          </a:solidFill>
                          <a:effectLst/>
                          <a:latin typeface="Arial" panose="020B0604020202020204" pitchFamily="34" charset="0"/>
                          <a:cs typeface="Arial" panose="020B0604020202020204" pitchFamily="34" charset="0"/>
                        </a:rPr>
                        <a:t>PIV. Planeación de la Intervención Vial</a:t>
                      </a:r>
                    </a:p>
                  </a:txBody>
                  <a:tcPr marL="9525" marR="9525" marT="9525" marB="0" anchor="ctr">
                    <a:solidFill>
                      <a:srgbClr val="F5B02B"/>
                    </a:solidFill>
                  </a:tcPr>
                </a:tc>
                <a:tc>
                  <a:txBody>
                    <a:bodyPr/>
                    <a:lstStyle/>
                    <a:p>
                      <a:pPr algn="ctr" fontAlgn="ctr"/>
                      <a:r>
                        <a:rPr lang="es-CO" sz="1400" b="0" i="0" u="none" strike="noStrike" dirty="0">
                          <a:solidFill>
                            <a:schemeClr val="tx1"/>
                          </a:solidFill>
                          <a:effectLst/>
                          <a:latin typeface="Arial" panose="020B0604020202020204" pitchFamily="34" charset="0"/>
                          <a:cs typeface="Arial" panose="020B0604020202020204" pitchFamily="34" charset="0"/>
                        </a:rPr>
                        <a:t>46,56%</a:t>
                      </a:r>
                    </a:p>
                  </a:txBody>
                  <a:tcPr marL="9525" marR="9525" marT="9525" marB="0" anchor="ctr"/>
                </a:tc>
                <a:tc>
                  <a:txBody>
                    <a:bodyPr/>
                    <a:lstStyle/>
                    <a:p>
                      <a:pPr algn="ctr" fontAlgn="ctr"/>
                      <a:r>
                        <a:rPr lang="es-CO" sz="1400" b="0" i="0" u="none" strike="noStrike" dirty="0">
                          <a:solidFill>
                            <a:schemeClr val="tx1"/>
                          </a:solidFill>
                          <a:effectLst/>
                          <a:latin typeface="Arial" panose="020B0604020202020204" pitchFamily="34" charset="0"/>
                          <a:cs typeface="Arial" panose="020B0604020202020204" pitchFamily="34" charset="0"/>
                        </a:rPr>
                        <a:t>46,56%</a:t>
                      </a:r>
                    </a:p>
                  </a:txBody>
                  <a:tcPr marL="9525" marR="9525" marT="9525" marB="0" anchor="ctr"/>
                </a:tc>
                <a:extLst>
                  <a:ext uri="{0D108BD9-81ED-4DB2-BD59-A6C34878D82A}">
                    <a16:rowId xmlns:a16="http://schemas.microsoft.com/office/drawing/2014/main" val="3413183157"/>
                  </a:ext>
                </a:extLst>
              </a:tr>
              <a:tr h="243896">
                <a:tc>
                  <a:txBody>
                    <a:bodyPr/>
                    <a:lstStyle/>
                    <a:p>
                      <a:pPr marL="271463" indent="0" algn="l" fontAlgn="ctr"/>
                      <a:r>
                        <a:rPr lang="es-ES" sz="1400" b="0" i="0" u="none" strike="noStrike" dirty="0">
                          <a:solidFill>
                            <a:srgbClr val="000000"/>
                          </a:solidFill>
                          <a:effectLst/>
                          <a:latin typeface="Arial" panose="020B0604020202020204" pitchFamily="34" charset="0"/>
                          <a:cs typeface="Arial" panose="020B0604020202020204" pitchFamily="34" charset="0"/>
                        </a:rPr>
                        <a:t>IMVI. Intervención de la Malla Vial</a:t>
                      </a:r>
                    </a:p>
                  </a:txBody>
                  <a:tcPr marL="9525" marR="9525" marT="9525" marB="0" anchor="ctr">
                    <a:solidFill>
                      <a:srgbClr val="F5B02B"/>
                    </a:solidFill>
                  </a:tcPr>
                </a:tc>
                <a:tc>
                  <a:txBody>
                    <a:bodyPr/>
                    <a:lstStyle/>
                    <a:p>
                      <a:pPr algn="ctr" fontAlgn="ctr"/>
                      <a:r>
                        <a:rPr lang="es-CO" sz="1400" b="0" i="0" u="none" strike="noStrike" dirty="0">
                          <a:solidFill>
                            <a:schemeClr val="tx1"/>
                          </a:solidFill>
                          <a:effectLst/>
                          <a:latin typeface="Arial" panose="020B0604020202020204" pitchFamily="34" charset="0"/>
                          <a:cs typeface="Arial" panose="020B0604020202020204" pitchFamily="34" charset="0"/>
                        </a:rPr>
                        <a:t>45,86%</a:t>
                      </a:r>
                    </a:p>
                  </a:txBody>
                  <a:tcPr marL="9525" marR="9525" marT="9525" marB="0" anchor="ctr"/>
                </a:tc>
                <a:tc>
                  <a:txBody>
                    <a:bodyPr/>
                    <a:lstStyle/>
                    <a:p>
                      <a:pPr algn="ctr" fontAlgn="ctr"/>
                      <a:r>
                        <a:rPr lang="es-CO" sz="1400" b="0" i="0" u="none" strike="noStrike" dirty="0">
                          <a:solidFill>
                            <a:schemeClr val="tx1"/>
                          </a:solidFill>
                          <a:effectLst/>
                          <a:latin typeface="Arial" panose="020B0604020202020204" pitchFamily="34" charset="0"/>
                          <a:cs typeface="Arial" panose="020B0604020202020204" pitchFamily="34" charset="0"/>
                        </a:rPr>
                        <a:t>45,86%</a:t>
                      </a:r>
                    </a:p>
                  </a:txBody>
                  <a:tcPr marL="9525" marR="9525" marT="9525" marB="0" anchor="ctr"/>
                </a:tc>
                <a:extLst>
                  <a:ext uri="{0D108BD9-81ED-4DB2-BD59-A6C34878D82A}">
                    <a16:rowId xmlns:a16="http://schemas.microsoft.com/office/drawing/2014/main" val="2667683506"/>
                  </a:ext>
                </a:extLst>
              </a:tr>
              <a:tr h="243896">
                <a:tc>
                  <a:txBody>
                    <a:bodyPr/>
                    <a:lstStyle/>
                    <a:p>
                      <a:pPr marL="271463" indent="0" algn="l" fontAlgn="ctr"/>
                      <a:r>
                        <a:rPr lang="es-CO" sz="1400" b="0" i="0" u="none" strike="noStrike" dirty="0">
                          <a:solidFill>
                            <a:srgbClr val="000000"/>
                          </a:solidFill>
                          <a:effectLst/>
                          <a:latin typeface="Arial" panose="020B0604020202020204" pitchFamily="34" charset="0"/>
                          <a:cs typeface="Arial" panose="020B0604020202020204" pitchFamily="34" charset="0"/>
                        </a:rPr>
                        <a:t>CODI. Control Disciplinario Interno</a:t>
                      </a:r>
                    </a:p>
                  </a:txBody>
                  <a:tcPr marL="9525" marR="9525" marT="9525" marB="0" anchor="ctr">
                    <a:solidFill>
                      <a:srgbClr val="F5B02B"/>
                    </a:solidFill>
                  </a:tcPr>
                </a:tc>
                <a:tc>
                  <a:txBody>
                    <a:bodyPr/>
                    <a:lstStyle/>
                    <a:p>
                      <a:pPr algn="ctr" fontAlgn="ctr"/>
                      <a:r>
                        <a:rPr lang="es-CO" sz="1400" b="0" i="0" u="none" strike="noStrike" dirty="0">
                          <a:solidFill>
                            <a:schemeClr val="tx1"/>
                          </a:solidFill>
                          <a:effectLst/>
                          <a:latin typeface="Arial" panose="020B0604020202020204" pitchFamily="34" charset="0"/>
                          <a:cs typeface="Arial" panose="020B0604020202020204" pitchFamily="34" charset="0"/>
                        </a:rPr>
                        <a:t>42,00%</a:t>
                      </a:r>
                    </a:p>
                  </a:txBody>
                  <a:tcPr marL="9525" marR="9525" marT="9525" marB="0" anchor="ctr"/>
                </a:tc>
                <a:tc>
                  <a:txBody>
                    <a:bodyPr/>
                    <a:lstStyle/>
                    <a:p>
                      <a:pPr algn="ctr" fontAlgn="ctr"/>
                      <a:r>
                        <a:rPr lang="es-CO" sz="1400" b="0" i="0" u="none" strike="noStrike" dirty="0">
                          <a:solidFill>
                            <a:schemeClr val="tx1"/>
                          </a:solidFill>
                          <a:effectLst/>
                          <a:latin typeface="Arial" panose="020B0604020202020204" pitchFamily="34" charset="0"/>
                          <a:cs typeface="Arial" panose="020B0604020202020204" pitchFamily="34" charset="0"/>
                        </a:rPr>
                        <a:t>42,00%</a:t>
                      </a:r>
                    </a:p>
                  </a:txBody>
                  <a:tcPr marL="9525" marR="9525" marT="9525" marB="0" anchor="ctr"/>
                </a:tc>
                <a:extLst>
                  <a:ext uri="{0D108BD9-81ED-4DB2-BD59-A6C34878D82A}">
                    <a16:rowId xmlns:a16="http://schemas.microsoft.com/office/drawing/2014/main" val="2669343856"/>
                  </a:ext>
                </a:extLst>
              </a:tr>
              <a:tr h="243896">
                <a:tc>
                  <a:txBody>
                    <a:bodyPr/>
                    <a:lstStyle/>
                    <a:p>
                      <a:pPr marL="271463" indent="0" algn="l" fontAlgn="ctr"/>
                      <a:r>
                        <a:rPr lang="es-CO" sz="1400" b="0" i="0" u="none" strike="noStrike" dirty="0">
                          <a:solidFill>
                            <a:srgbClr val="000000"/>
                          </a:solidFill>
                          <a:effectLst/>
                          <a:latin typeface="Arial" panose="020B0604020202020204" pitchFamily="34" charset="0"/>
                          <a:cs typeface="Arial" panose="020B0604020202020204" pitchFamily="34" charset="0"/>
                        </a:rPr>
                        <a:t>GAM. Gestión Ambiental</a:t>
                      </a:r>
                    </a:p>
                  </a:txBody>
                  <a:tcPr marL="9525" marR="9525" marT="9525" marB="0" anchor="ctr">
                    <a:solidFill>
                      <a:srgbClr val="F5B02B"/>
                    </a:solidFill>
                  </a:tcPr>
                </a:tc>
                <a:tc>
                  <a:txBody>
                    <a:bodyPr/>
                    <a:lstStyle/>
                    <a:p>
                      <a:pPr algn="ctr" fontAlgn="ctr"/>
                      <a:r>
                        <a:rPr lang="es-CO" sz="1400" b="0" i="0" u="none" strike="noStrike" dirty="0">
                          <a:solidFill>
                            <a:schemeClr val="tx1"/>
                          </a:solidFill>
                          <a:effectLst/>
                          <a:latin typeface="Arial" panose="020B0604020202020204" pitchFamily="34" charset="0"/>
                          <a:cs typeface="Arial" panose="020B0604020202020204" pitchFamily="34" charset="0"/>
                        </a:rPr>
                        <a:t>38,50%</a:t>
                      </a:r>
                    </a:p>
                  </a:txBody>
                  <a:tcPr marL="9525" marR="9525" marT="9525" marB="0" anchor="ctr"/>
                </a:tc>
                <a:tc>
                  <a:txBody>
                    <a:bodyPr/>
                    <a:lstStyle/>
                    <a:p>
                      <a:pPr algn="ctr" fontAlgn="ctr"/>
                      <a:r>
                        <a:rPr lang="es-CO" sz="1400" b="0" i="0" u="none" strike="noStrike" dirty="0">
                          <a:solidFill>
                            <a:schemeClr val="tx1"/>
                          </a:solidFill>
                          <a:effectLst/>
                          <a:latin typeface="Arial" panose="020B0604020202020204" pitchFamily="34" charset="0"/>
                          <a:cs typeface="Arial" panose="020B0604020202020204" pitchFamily="34" charset="0"/>
                        </a:rPr>
                        <a:t>38,50%</a:t>
                      </a:r>
                    </a:p>
                  </a:txBody>
                  <a:tcPr marL="9525" marR="9525" marT="9525" marB="0" anchor="ctr"/>
                </a:tc>
                <a:extLst>
                  <a:ext uri="{0D108BD9-81ED-4DB2-BD59-A6C34878D82A}">
                    <a16:rowId xmlns:a16="http://schemas.microsoft.com/office/drawing/2014/main" val="3345032025"/>
                  </a:ext>
                </a:extLst>
              </a:tr>
              <a:tr h="243896">
                <a:tc>
                  <a:txBody>
                    <a:bodyPr/>
                    <a:lstStyle/>
                    <a:p>
                      <a:pPr marL="271463" indent="0" algn="l" fontAlgn="ctr"/>
                      <a:r>
                        <a:rPr lang="es-ES" sz="1400" b="0" i="0" u="none" strike="noStrike" dirty="0">
                          <a:solidFill>
                            <a:srgbClr val="000000"/>
                          </a:solidFill>
                          <a:effectLst/>
                          <a:latin typeface="Arial" panose="020B0604020202020204" pitchFamily="34" charset="0"/>
                          <a:cs typeface="Arial" panose="020B0604020202020204" pitchFamily="34" charset="0"/>
                        </a:rPr>
                        <a:t>EGTI. Estrategia y Gobierno de TI</a:t>
                      </a:r>
                    </a:p>
                  </a:txBody>
                  <a:tcPr marL="9525" marR="9525" marT="9525" marB="0" anchor="ctr">
                    <a:solidFill>
                      <a:srgbClr val="F5B02B"/>
                    </a:solidFill>
                  </a:tcPr>
                </a:tc>
                <a:tc>
                  <a:txBody>
                    <a:bodyPr/>
                    <a:lstStyle/>
                    <a:p>
                      <a:pPr algn="ctr" fontAlgn="ctr"/>
                      <a:r>
                        <a:rPr lang="es-CO" sz="1400" b="0" i="0" u="none" strike="noStrike" dirty="0">
                          <a:solidFill>
                            <a:schemeClr val="tx1"/>
                          </a:solidFill>
                          <a:effectLst/>
                          <a:latin typeface="Arial" panose="020B0604020202020204" pitchFamily="34" charset="0"/>
                          <a:cs typeface="Arial" panose="020B0604020202020204" pitchFamily="34" charset="0"/>
                        </a:rPr>
                        <a:t>30,00%</a:t>
                      </a:r>
                    </a:p>
                  </a:txBody>
                  <a:tcPr marL="9525" marR="9525" marT="9525" marB="0" anchor="ctr"/>
                </a:tc>
                <a:tc>
                  <a:txBody>
                    <a:bodyPr/>
                    <a:lstStyle/>
                    <a:p>
                      <a:pPr algn="ctr" fontAlgn="ctr"/>
                      <a:r>
                        <a:rPr lang="es-CO" sz="1400" b="0" i="0" u="none" strike="noStrike" dirty="0">
                          <a:solidFill>
                            <a:schemeClr val="tx1"/>
                          </a:solidFill>
                          <a:effectLst/>
                          <a:latin typeface="Arial" panose="020B0604020202020204" pitchFamily="34" charset="0"/>
                          <a:cs typeface="Arial" panose="020B0604020202020204" pitchFamily="34" charset="0"/>
                        </a:rPr>
                        <a:t>30,00%</a:t>
                      </a:r>
                    </a:p>
                  </a:txBody>
                  <a:tcPr marL="9525" marR="9525" marT="9525" marB="0" anchor="ctr"/>
                </a:tc>
                <a:extLst>
                  <a:ext uri="{0D108BD9-81ED-4DB2-BD59-A6C34878D82A}">
                    <a16:rowId xmlns:a16="http://schemas.microsoft.com/office/drawing/2014/main" val="1495630937"/>
                  </a:ext>
                </a:extLst>
              </a:tr>
              <a:tr h="243896">
                <a:tc>
                  <a:txBody>
                    <a:bodyPr/>
                    <a:lstStyle/>
                    <a:p>
                      <a:pPr marL="271463" indent="0" algn="l" fontAlgn="ctr"/>
                      <a:r>
                        <a:rPr lang="es-CO" sz="1400" b="0" i="0" u="none" strike="noStrike" dirty="0">
                          <a:solidFill>
                            <a:srgbClr val="000000"/>
                          </a:solidFill>
                          <a:effectLst/>
                          <a:latin typeface="Arial" panose="020B0604020202020204" pitchFamily="34" charset="0"/>
                          <a:cs typeface="Arial" panose="020B0604020202020204" pitchFamily="34" charset="0"/>
                        </a:rPr>
                        <a:t>GLAB. Gestión de Laboratorio</a:t>
                      </a:r>
                    </a:p>
                  </a:txBody>
                  <a:tcPr marL="9525" marR="9525" marT="9525" marB="0" anchor="ctr">
                    <a:solidFill>
                      <a:srgbClr val="F5B02B"/>
                    </a:solidFill>
                  </a:tcPr>
                </a:tc>
                <a:tc>
                  <a:txBody>
                    <a:bodyPr/>
                    <a:lstStyle/>
                    <a:p>
                      <a:pPr algn="ctr" fontAlgn="ctr"/>
                      <a:r>
                        <a:rPr lang="es-CO" sz="1400" b="0" i="0" u="none" strike="noStrike" dirty="0">
                          <a:solidFill>
                            <a:schemeClr val="tx1"/>
                          </a:solidFill>
                          <a:effectLst/>
                          <a:latin typeface="Arial" panose="020B0604020202020204" pitchFamily="34" charset="0"/>
                          <a:cs typeface="Arial" panose="020B0604020202020204" pitchFamily="34" charset="0"/>
                        </a:rPr>
                        <a:t>5,00%</a:t>
                      </a:r>
                    </a:p>
                  </a:txBody>
                  <a:tcPr marL="9525" marR="9525" marT="9525" marB="0" anchor="ctr"/>
                </a:tc>
                <a:tc>
                  <a:txBody>
                    <a:bodyPr/>
                    <a:lstStyle/>
                    <a:p>
                      <a:pPr algn="ctr" fontAlgn="ctr"/>
                      <a:r>
                        <a:rPr lang="es-CO" sz="1400" b="0" i="0" u="none" strike="noStrike" dirty="0">
                          <a:solidFill>
                            <a:schemeClr val="tx1"/>
                          </a:solidFill>
                          <a:effectLst/>
                          <a:latin typeface="Arial" panose="020B0604020202020204" pitchFamily="34" charset="0"/>
                          <a:cs typeface="Arial" panose="020B0604020202020204" pitchFamily="34" charset="0"/>
                        </a:rPr>
                        <a:t>30,00%</a:t>
                      </a:r>
                    </a:p>
                  </a:txBody>
                  <a:tcPr marL="9525" marR="9525" marT="9525" marB="0" anchor="ctr"/>
                </a:tc>
                <a:extLst>
                  <a:ext uri="{0D108BD9-81ED-4DB2-BD59-A6C34878D82A}">
                    <a16:rowId xmlns:a16="http://schemas.microsoft.com/office/drawing/2014/main" val="3367778884"/>
                  </a:ext>
                </a:extLst>
              </a:tr>
              <a:tr h="243896">
                <a:tc>
                  <a:txBody>
                    <a:bodyPr/>
                    <a:lstStyle/>
                    <a:p>
                      <a:pPr marL="271463" indent="0" algn="l" fontAlgn="ctr"/>
                      <a:r>
                        <a:rPr lang="es-ES" sz="1400" b="0" i="0" u="none" strike="noStrike" dirty="0">
                          <a:solidFill>
                            <a:srgbClr val="000000"/>
                          </a:solidFill>
                          <a:effectLst/>
                          <a:latin typeface="Arial" panose="020B0604020202020204" pitchFamily="34" charset="0"/>
                          <a:cs typeface="Arial" panose="020B0604020202020204" pitchFamily="34" charset="0"/>
                        </a:rPr>
                        <a:t>GSIT. Gestión de Servicios e Infraestructura Tecnológica</a:t>
                      </a:r>
                    </a:p>
                  </a:txBody>
                  <a:tcPr marL="9525" marR="9525" marT="9525" marB="0" anchor="ctr">
                    <a:solidFill>
                      <a:srgbClr val="F5B02B"/>
                    </a:solidFill>
                  </a:tcPr>
                </a:tc>
                <a:tc>
                  <a:txBody>
                    <a:bodyPr/>
                    <a:lstStyle/>
                    <a:p>
                      <a:pPr algn="ctr" fontAlgn="ctr"/>
                      <a:r>
                        <a:rPr lang="es-CO" sz="1400" b="0" i="0" u="none" strike="noStrike" dirty="0">
                          <a:solidFill>
                            <a:schemeClr val="tx1"/>
                          </a:solidFill>
                          <a:effectLst/>
                          <a:latin typeface="Arial" panose="020B0604020202020204" pitchFamily="34" charset="0"/>
                          <a:cs typeface="Arial" panose="020B0604020202020204" pitchFamily="34" charset="0"/>
                        </a:rPr>
                        <a:t>50,00%</a:t>
                      </a:r>
                    </a:p>
                  </a:txBody>
                  <a:tcPr marL="9525" marR="9525" marT="9525" marB="0" anchor="ctr"/>
                </a:tc>
                <a:tc>
                  <a:txBody>
                    <a:bodyPr/>
                    <a:lstStyle/>
                    <a:p>
                      <a:pPr algn="ctr" fontAlgn="ctr"/>
                      <a:r>
                        <a:rPr lang="es-CO" sz="1400" b="0" i="0" u="none" strike="noStrike" dirty="0">
                          <a:solidFill>
                            <a:schemeClr val="tx1"/>
                          </a:solidFill>
                          <a:effectLst/>
                          <a:latin typeface="Arial" panose="020B0604020202020204" pitchFamily="34" charset="0"/>
                          <a:cs typeface="Arial" panose="020B0604020202020204" pitchFamily="34" charset="0"/>
                        </a:rPr>
                        <a:t>30,00%</a:t>
                      </a:r>
                    </a:p>
                  </a:txBody>
                  <a:tcPr marL="9525" marR="9525" marT="9525" marB="0" anchor="ctr"/>
                </a:tc>
                <a:extLst>
                  <a:ext uri="{0D108BD9-81ED-4DB2-BD59-A6C34878D82A}">
                    <a16:rowId xmlns:a16="http://schemas.microsoft.com/office/drawing/2014/main" val="3183075224"/>
                  </a:ext>
                </a:extLst>
              </a:tr>
              <a:tr h="243896">
                <a:tc>
                  <a:txBody>
                    <a:bodyPr/>
                    <a:lstStyle/>
                    <a:p>
                      <a:pPr marL="271463" indent="0" algn="l" fontAlgn="ctr"/>
                      <a:r>
                        <a:rPr lang="es-ES" sz="1400" b="0" i="0" u="none" strike="noStrike" dirty="0">
                          <a:solidFill>
                            <a:srgbClr val="000000"/>
                          </a:solidFill>
                          <a:effectLst/>
                          <a:latin typeface="Arial" panose="020B0604020202020204" pitchFamily="34" charset="0"/>
                          <a:cs typeface="Arial" panose="020B0604020202020204" pitchFamily="34" charset="0"/>
                        </a:rPr>
                        <a:t>CEM. Control, Evaluación y Mejora de la Gestión</a:t>
                      </a:r>
                    </a:p>
                  </a:txBody>
                  <a:tcPr marL="9525" marR="9525" marT="9525" marB="0" anchor="ctr">
                    <a:solidFill>
                      <a:srgbClr val="F5B02B"/>
                    </a:solidFill>
                  </a:tcP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28,00%</a:t>
                      </a:r>
                    </a:p>
                  </a:txBody>
                  <a:tcPr marL="9525" marR="9525" marT="9525"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28,00%</a:t>
                      </a:r>
                    </a:p>
                  </a:txBody>
                  <a:tcPr marL="9525" marR="9525" marT="9525" marB="0" anchor="ctr"/>
                </a:tc>
                <a:extLst>
                  <a:ext uri="{0D108BD9-81ED-4DB2-BD59-A6C34878D82A}">
                    <a16:rowId xmlns:a16="http://schemas.microsoft.com/office/drawing/2014/main" val="1858752349"/>
                  </a:ext>
                </a:extLst>
              </a:tr>
              <a:tr h="243896">
                <a:tc>
                  <a:txBody>
                    <a:bodyPr/>
                    <a:lstStyle/>
                    <a:p>
                      <a:pPr marL="271463" indent="0" algn="l" fontAlgn="ctr"/>
                      <a:r>
                        <a:rPr lang="es-ES" sz="1400" b="0" i="0" u="none" strike="noStrike" dirty="0">
                          <a:solidFill>
                            <a:srgbClr val="000000"/>
                          </a:solidFill>
                          <a:effectLst/>
                          <a:latin typeface="Arial" panose="020B0604020202020204" pitchFamily="34" charset="0"/>
                          <a:cs typeface="Arial" panose="020B0604020202020204" pitchFamily="34" charset="0"/>
                        </a:rPr>
                        <a:t>APIC. Atención a Partes Interesadas y  Comunicaciones</a:t>
                      </a:r>
                    </a:p>
                  </a:txBody>
                  <a:tcPr marL="9525" marR="9525" marT="9525" marB="0" anchor="ctr">
                    <a:solidFill>
                      <a:srgbClr val="F5B02B"/>
                    </a:solidFill>
                  </a:tcP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19,80%</a:t>
                      </a:r>
                    </a:p>
                  </a:txBody>
                  <a:tcPr marL="9525" marR="9525" marT="9525"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24,80%</a:t>
                      </a:r>
                    </a:p>
                  </a:txBody>
                  <a:tcPr marL="9525" marR="9525" marT="9525" marB="0" anchor="ctr"/>
                </a:tc>
                <a:extLst>
                  <a:ext uri="{0D108BD9-81ED-4DB2-BD59-A6C34878D82A}">
                    <a16:rowId xmlns:a16="http://schemas.microsoft.com/office/drawing/2014/main" val="1825335233"/>
                  </a:ext>
                </a:extLst>
              </a:tr>
              <a:tr h="243896">
                <a:tc>
                  <a:txBody>
                    <a:bodyPr/>
                    <a:lstStyle/>
                    <a:p>
                      <a:pPr marL="271463" indent="0" algn="l" fontAlgn="ctr"/>
                      <a:r>
                        <a:rPr lang="es-CO" sz="1400" b="0" i="0" u="none" strike="noStrike" dirty="0">
                          <a:solidFill>
                            <a:srgbClr val="000000"/>
                          </a:solidFill>
                          <a:effectLst/>
                          <a:latin typeface="Arial" panose="020B0604020202020204" pitchFamily="34" charset="0"/>
                          <a:cs typeface="Arial" panose="020B0604020202020204" pitchFamily="34" charset="0"/>
                        </a:rPr>
                        <a:t>GDO. Gestión Documental</a:t>
                      </a:r>
                    </a:p>
                  </a:txBody>
                  <a:tcPr marL="9525" marR="9525" marT="9525" marB="0" anchor="ctr">
                    <a:solidFill>
                      <a:srgbClr val="F5B02B"/>
                    </a:solidFill>
                  </a:tcP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20,00%</a:t>
                      </a:r>
                    </a:p>
                  </a:txBody>
                  <a:tcPr marL="9525" marR="9525" marT="9525"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20,00%</a:t>
                      </a:r>
                    </a:p>
                  </a:txBody>
                  <a:tcPr marL="9525" marR="9525" marT="9525" marB="0" anchor="ctr"/>
                </a:tc>
                <a:extLst>
                  <a:ext uri="{0D108BD9-81ED-4DB2-BD59-A6C34878D82A}">
                    <a16:rowId xmlns:a16="http://schemas.microsoft.com/office/drawing/2014/main" val="1088297887"/>
                  </a:ext>
                </a:extLst>
              </a:tr>
              <a:tr h="243896">
                <a:tc>
                  <a:txBody>
                    <a:bodyPr/>
                    <a:lstStyle/>
                    <a:p>
                      <a:pPr marL="271463" indent="0" algn="l" fontAlgn="ctr"/>
                      <a:r>
                        <a:rPr lang="es-CO" sz="1400" b="0" i="0" u="none" strike="noStrike" dirty="0">
                          <a:solidFill>
                            <a:srgbClr val="000000"/>
                          </a:solidFill>
                          <a:effectLst/>
                          <a:latin typeface="Arial" panose="020B0604020202020204" pitchFamily="34" charset="0"/>
                          <a:cs typeface="Arial" panose="020B0604020202020204" pitchFamily="34" charset="0"/>
                        </a:rPr>
                        <a:t>DESI. Direccionamiento Estratégico e Innovación</a:t>
                      </a:r>
                    </a:p>
                  </a:txBody>
                  <a:tcPr marL="9525" marR="9525" marT="9525" marB="0" anchor="ctr">
                    <a:solidFill>
                      <a:srgbClr val="F5B02B"/>
                    </a:solidFill>
                  </a:tcP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16,25%</a:t>
                      </a:r>
                    </a:p>
                  </a:txBody>
                  <a:tcPr marL="9525" marR="9525" marT="9525"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18,75%</a:t>
                      </a:r>
                    </a:p>
                  </a:txBody>
                  <a:tcPr marL="9525" marR="9525" marT="9525" marB="0" anchor="ctr"/>
                </a:tc>
                <a:extLst>
                  <a:ext uri="{0D108BD9-81ED-4DB2-BD59-A6C34878D82A}">
                    <a16:rowId xmlns:a16="http://schemas.microsoft.com/office/drawing/2014/main" val="3698271489"/>
                  </a:ext>
                </a:extLst>
              </a:tr>
              <a:tr h="243896">
                <a:tc>
                  <a:txBody>
                    <a:bodyPr/>
                    <a:lstStyle/>
                    <a:p>
                      <a:pPr marL="271463" indent="0" algn="l" fontAlgn="ctr"/>
                      <a:r>
                        <a:rPr lang="es-CO" sz="1400" b="0" i="0" u="none" strike="noStrike" dirty="0">
                          <a:solidFill>
                            <a:srgbClr val="000000"/>
                          </a:solidFill>
                          <a:effectLst/>
                          <a:latin typeface="Arial" panose="020B0604020202020204" pitchFamily="34" charset="0"/>
                          <a:cs typeface="Arial" panose="020B0604020202020204" pitchFamily="34" charset="0"/>
                        </a:rPr>
                        <a:t>GEFI. Gestión Financiera</a:t>
                      </a:r>
                    </a:p>
                  </a:txBody>
                  <a:tcPr marL="9525" marR="9525" marT="9525" marB="0" anchor="ctr">
                    <a:solidFill>
                      <a:srgbClr val="F5B02B"/>
                    </a:solidFill>
                  </a:tcP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17,00%</a:t>
                      </a:r>
                    </a:p>
                  </a:txBody>
                  <a:tcPr marL="9525" marR="9525" marT="9525"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17,00%</a:t>
                      </a:r>
                    </a:p>
                  </a:txBody>
                  <a:tcPr marL="9525" marR="9525" marT="9525" marB="0" anchor="ctr"/>
                </a:tc>
                <a:extLst>
                  <a:ext uri="{0D108BD9-81ED-4DB2-BD59-A6C34878D82A}">
                    <a16:rowId xmlns:a16="http://schemas.microsoft.com/office/drawing/2014/main" val="2683755798"/>
                  </a:ext>
                </a:extLst>
              </a:tr>
              <a:tr h="243896">
                <a:tc>
                  <a:txBody>
                    <a:bodyPr/>
                    <a:lstStyle/>
                    <a:p>
                      <a:pPr marL="271145" indent="0" algn="l" fontAlgn="ctr"/>
                      <a:r>
                        <a:rPr lang="es-ES" sz="1400" b="0" i="0" u="none" strike="noStrike">
                          <a:solidFill>
                            <a:srgbClr val="000000"/>
                          </a:solidFill>
                          <a:effectLst/>
                          <a:latin typeface="Arial" panose="020B0604020202020204" pitchFamily="34" charset="0"/>
                          <a:cs typeface="Arial" panose="020B0604020202020204" pitchFamily="34" charset="0"/>
                        </a:rPr>
                        <a:t>GREF. Gestión de Recursos físicos</a:t>
                      </a:r>
                    </a:p>
                  </a:txBody>
                  <a:tcPr marL="9525" marR="9525" marT="9525" marB="0" anchor="ctr">
                    <a:solidFill>
                      <a:srgbClr val="F5B02B"/>
                    </a:solidFill>
                  </a:tcP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9,00%</a:t>
                      </a:r>
                    </a:p>
                  </a:txBody>
                  <a:tcPr marL="9525" marR="9525" marT="9525"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9,00%</a:t>
                      </a:r>
                    </a:p>
                  </a:txBody>
                  <a:tcPr marL="9525" marR="9525" marT="9525" marB="0" anchor="ctr"/>
                </a:tc>
                <a:extLst>
                  <a:ext uri="{0D108BD9-81ED-4DB2-BD59-A6C34878D82A}">
                    <a16:rowId xmlns:a16="http://schemas.microsoft.com/office/drawing/2014/main" val="2407306321"/>
                  </a:ext>
                </a:extLst>
              </a:tr>
              <a:tr h="243896">
                <a:tc>
                  <a:txBody>
                    <a:bodyPr/>
                    <a:lstStyle/>
                    <a:p>
                      <a:pPr marL="271463" indent="0" algn="l" fontAlgn="ctr"/>
                      <a:r>
                        <a:rPr lang="es-CO" sz="1400" b="0" i="0" u="none" strike="noStrike" dirty="0">
                          <a:solidFill>
                            <a:srgbClr val="000000"/>
                          </a:solidFill>
                          <a:effectLst/>
                          <a:latin typeface="Arial" panose="020B0604020202020204" pitchFamily="34" charset="0"/>
                          <a:cs typeface="Arial" panose="020B0604020202020204" pitchFamily="34" charset="0"/>
                        </a:rPr>
                        <a:t>JUR. Gestión Jurídica</a:t>
                      </a:r>
                    </a:p>
                  </a:txBody>
                  <a:tcPr marL="9525" marR="9525" marT="9525" marB="0" anchor="ctr">
                    <a:solidFill>
                      <a:srgbClr val="F5B02B"/>
                    </a:solidFill>
                  </a:tcP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0,00%</a:t>
                      </a:r>
                    </a:p>
                  </a:txBody>
                  <a:tcPr marL="9525" marR="9525" marT="9525"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0,00%</a:t>
                      </a:r>
                    </a:p>
                  </a:txBody>
                  <a:tcPr marL="9525" marR="9525" marT="9525" marB="0" anchor="ctr"/>
                </a:tc>
                <a:extLst>
                  <a:ext uri="{0D108BD9-81ED-4DB2-BD59-A6C34878D82A}">
                    <a16:rowId xmlns:a16="http://schemas.microsoft.com/office/drawing/2014/main" val="4243584338"/>
                  </a:ext>
                </a:extLst>
              </a:tr>
              <a:tr h="243896">
                <a:tc>
                  <a:txBody>
                    <a:bodyPr/>
                    <a:lstStyle/>
                    <a:p>
                      <a:pPr marL="271463" indent="0" algn="l" fontAlgn="ctr"/>
                      <a:r>
                        <a:rPr lang="es-ES" sz="1400" b="0" i="0" u="none" strike="noStrike" dirty="0">
                          <a:solidFill>
                            <a:srgbClr val="000000"/>
                          </a:solidFill>
                          <a:effectLst/>
                          <a:latin typeface="Arial" panose="020B0604020202020204" pitchFamily="34" charset="0"/>
                          <a:cs typeface="Arial" panose="020B0604020202020204" pitchFamily="34" charset="0"/>
                        </a:rPr>
                        <a:t>PPMQ. Producción de Mezcla y Provisión de Maquinaria y Equipo</a:t>
                      </a:r>
                    </a:p>
                  </a:txBody>
                  <a:tcPr marL="9525" marR="9525" marT="9525" marB="0" anchor="ctr">
                    <a:solidFill>
                      <a:srgbClr val="F5B02B"/>
                    </a:solidFill>
                  </a:tcPr>
                </a:tc>
                <a:tc>
                  <a:txBody>
                    <a:bodyPr/>
                    <a:lstStyle/>
                    <a:p>
                      <a:pPr algn="ctr" fontAlgn="ctr"/>
                      <a:r>
                        <a:rPr lang="es-CO" sz="1400" b="0" i="0" u="none" strike="noStrike">
                          <a:solidFill>
                            <a:srgbClr val="000000"/>
                          </a:solidFill>
                          <a:effectLst/>
                          <a:latin typeface="Arial" panose="020B0604020202020204" pitchFamily="34" charset="0"/>
                          <a:cs typeface="Arial" panose="020B0604020202020204" pitchFamily="34" charset="0"/>
                        </a:rPr>
                        <a:t>0,00%</a:t>
                      </a:r>
                    </a:p>
                  </a:txBody>
                  <a:tcPr marL="9525" marR="9525" marT="9525" marB="0" anchor="ctr"/>
                </a:tc>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0,00%</a:t>
                      </a:r>
                    </a:p>
                  </a:txBody>
                  <a:tcPr marL="9525" marR="9525" marT="9525" marB="0" anchor="ctr"/>
                </a:tc>
                <a:extLst>
                  <a:ext uri="{0D108BD9-81ED-4DB2-BD59-A6C34878D82A}">
                    <a16:rowId xmlns:a16="http://schemas.microsoft.com/office/drawing/2014/main" val="2339132350"/>
                  </a:ext>
                </a:extLst>
              </a:tr>
              <a:tr h="279742">
                <a:tc>
                  <a:txBody>
                    <a:bodyPr/>
                    <a:lstStyle/>
                    <a:p>
                      <a:pPr algn="ctr">
                        <a:lnSpc>
                          <a:spcPct val="107000"/>
                        </a:lnSpc>
                        <a:spcAft>
                          <a:spcPts val="0"/>
                        </a:spcAft>
                      </a:pPr>
                      <a:r>
                        <a:rPr lang="es-CO" sz="1400" dirty="0">
                          <a:solidFill>
                            <a:schemeClr val="tx1"/>
                          </a:solidFill>
                          <a:effectLst/>
                          <a:latin typeface="Arial" panose="020B0604020202020204" pitchFamily="34" charset="0"/>
                          <a:cs typeface="Arial" panose="020B0604020202020204" pitchFamily="34" charset="0"/>
                        </a:rPr>
                        <a:t>TOTAL</a:t>
                      </a:r>
                      <a:endParaRPr lang="es-CO"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192" marR="34192" marT="0" marB="0" anchor="ctr">
                    <a:solidFill>
                      <a:srgbClr val="F5B02B"/>
                    </a:solidFill>
                  </a:tcPr>
                </a:tc>
                <a:tc>
                  <a:txBody>
                    <a:bodyPr/>
                    <a:lstStyle/>
                    <a:p>
                      <a:pPr algn="ctr" fontAlgn="ctr"/>
                      <a:r>
                        <a:rPr lang="es-CO" sz="1400" b="1" i="0" u="none" strike="noStrike" dirty="0">
                          <a:solidFill>
                            <a:srgbClr val="000000"/>
                          </a:solidFill>
                          <a:effectLst/>
                          <a:latin typeface="Arial" panose="020B0604020202020204" pitchFamily="34" charset="0"/>
                          <a:cs typeface="Arial" panose="020B0604020202020204" pitchFamily="34" charset="0"/>
                        </a:rPr>
                        <a:t>25,53%</a:t>
                      </a:r>
                    </a:p>
                  </a:txBody>
                  <a:tcPr marL="9525" marR="9525" marT="9525" marB="0" anchor="ctr">
                    <a:solidFill>
                      <a:srgbClr val="F5B02B"/>
                    </a:solidFill>
                  </a:tcPr>
                </a:tc>
                <a:tc>
                  <a:txBody>
                    <a:bodyPr/>
                    <a:lstStyle/>
                    <a:p>
                      <a:pPr algn="ctr" fontAlgn="ctr"/>
                      <a:r>
                        <a:rPr lang="es-CO" sz="1400" b="1" i="0" u="none" strike="noStrike" dirty="0">
                          <a:solidFill>
                            <a:srgbClr val="000000"/>
                          </a:solidFill>
                          <a:effectLst/>
                          <a:latin typeface="Arial" panose="020B0604020202020204" pitchFamily="34" charset="0"/>
                          <a:cs typeface="Arial" panose="020B0604020202020204" pitchFamily="34" charset="0"/>
                        </a:rPr>
                        <a:t>28,62%</a:t>
                      </a:r>
                    </a:p>
                  </a:txBody>
                  <a:tcPr marL="9525" marR="9525" marT="9525" marB="0" anchor="ctr">
                    <a:solidFill>
                      <a:srgbClr val="F5B02B"/>
                    </a:solidFill>
                  </a:tcPr>
                </a:tc>
                <a:extLst>
                  <a:ext uri="{0D108BD9-81ED-4DB2-BD59-A6C34878D82A}">
                    <a16:rowId xmlns:a16="http://schemas.microsoft.com/office/drawing/2014/main" val="3504768746"/>
                  </a:ext>
                </a:extLst>
              </a:tr>
            </a:tbl>
          </a:graphicData>
        </a:graphic>
      </p:graphicFrame>
      <p:sp>
        <p:nvSpPr>
          <p:cNvPr id="4" name="CuadroTexto 3">
            <a:extLst>
              <a:ext uri="{FF2B5EF4-FFF2-40B4-BE49-F238E27FC236}">
                <a16:creationId xmlns:a16="http://schemas.microsoft.com/office/drawing/2014/main" id="{6F5F41C8-DA76-448B-BF4C-CBC427648CEF}"/>
              </a:ext>
            </a:extLst>
          </p:cNvPr>
          <p:cNvSpPr txBox="1"/>
          <p:nvPr/>
        </p:nvSpPr>
        <p:spPr>
          <a:xfrm>
            <a:off x="375562" y="153131"/>
            <a:ext cx="7692433" cy="461665"/>
          </a:xfrm>
          <a:prstGeom prst="rect">
            <a:avLst/>
          </a:prstGeom>
          <a:solidFill>
            <a:srgbClr val="DA0F2B"/>
          </a:solidFill>
        </p:spPr>
        <p:txBody>
          <a:bodyPr wrap="square" rtlCol="0">
            <a:spAutoFit/>
          </a:bodyPr>
          <a:lstStyle/>
          <a:p>
            <a:r>
              <a:rPr lang="es-CO" sz="2400" b="1" dirty="0">
                <a:solidFill>
                  <a:srgbClr val="FFCC00"/>
                </a:solidFill>
              </a:rPr>
              <a:t>Resultados Plan de acción 2020</a:t>
            </a:r>
          </a:p>
        </p:txBody>
      </p:sp>
    </p:spTree>
    <p:extLst>
      <p:ext uri="{BB962C8B-B14F-4D97-AF65-F5344CB8AC3E}">
        <p14:creationId xmlns:p14="http://schemas.microsoft.com/office/powerpoint/2010/main" val="297552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450813" y="3244334"/>
            <a:ext cx="242374" cy="369332"/>
          </a:xfrm>
          <a:prstGeom prst="rect">
            <a:avLst/>
          </a:prstGeom>
        </p:spPr>
        <p:txBody>
          <a:bodyPr wrap="none">
            <a:spAutoFit/>
          </a:bodyPr>
          <a:lstStyle/>
          <a:p>
            <a:r>
              <a:rPr lang="es-CO">
                <a:solidFill>
                  <a:srgbClr val="000000"/>
                </a:solidFill>
                <a:latin typeface="Times New Roman" panose="02020603050405020304" pitchFamily="18" charset="0"/>
              </a:rPr>
              <a:t> </a:t>
            </a:r>
            <a:endParaRPr lang="es-CO"/>
          </a:p>
        </p:txBody>
      </p:sp>
      <p:graphicFrame>
        <p:nvGraphicFramePr>
          <p:cNvPr id="3" name="Tabla 2">
            <a:extLst>
              <a:ext uri="{FF2B5EF4-FFF2-40B4-BE49-F238E27FC236}">
                <a16:creationId xmlns:a16="http://schemas.microsoft.com/office/drawing/2014/main" id="{62268CC2-A194-4528-A868-C138FCC774FC}"/>
              </a:ext>
            </a:extLst>
          </p:cNvPr>
          <p:cNvGraphicFramePr>
            <a:graphicFrameLocks noGrp="1"/>
          </p:cNvGraphicFramePr>
          <p:nvPr>
            <p:extLst>
              <p:ext uri="{D42A27DB-BD31-4B8C-83A1-F6EECF244321}">
                <p14:modId xmlns:p14="http://schemas.microsoft.com/office/powerpoint/2010/main" val="1908943408"/>
              </p:ext>
            </p:extLst>
          </p:nvPr>
        </p:nvGraphicFramePr>
        <p:xfrm>
          <a:off x="375562" y="988565"/>
          <a:ext cx="6468151" cy="5242928"/>
        </p:xfrm>
        <a:graphic>
          <a:graphicData uri="http://schemas.openxmlformats.org/drawingml/2006/table">
            <a:tbl>
              <a:tblPr firstRow="1" firstCol="1" bandRow="1">
                <a:tableStyleId>{00A15C55-8517-42AA-B614-E9B94910E393}</a:tableStyleId>
              </a:tblPr>
              <a:tblGrid>
                <a:gridCol w="3853539">
                  <a:extLst>
                    <a:ext uri="{9D8B030D-6E8A-4147-A177-3AD203B41FA5}">
                      <a16:colId xmlns:a16="http://schemas.microsoft.com/office/drawing/2014/main" val="80424483"/>
                    </a:ext>
                  </a:extLst>
                </a:gridCol>
                <a:gridCol w="1443037">
                  <a:extLst>
                    <a:ext uri="{9D8B030D-6E8A-4147-A177-3AD203B41FA5}">
                      <a16:colId xmlns:a16="http://schemas.microsoft.com/office/drawing/2014/main" val="3744730681"/>
                    </a:ext>
                  </a:extLst>
                </a:gridCol>
                <a:gridCol w="1171575">
                  <a:extLst>
                    <a:ext uri="{9D8B030D-6E8A-4147-A177-3AD203B41FA5}">
                      <a16:colId xmlns:a16="http://schemas.microsoft.com/office/drawing/2014/main" val="20002"/>
                    </a:ext>
                  </a:extLst>
                </a:gridCol>
              </a:tblGrid>
              <a:tr h="449292">
                <a:tc>
                  <a:txBody>
                    <a:bodyPr/>
                    <a:lstStyle/>
                    <a:p>
                      <a:pPr algn="ctr">
                        <a:lnSpc>
                          <a:spcPct val="107000"/>
                        </a:lnSpc>
                        <a:spcAft>
                          <a:spcPts val="800"/>
                        </a:spcAft>
                      </a:pPr>
                      <a:r>
                        <a:rPr lang="es-CO" sz="1400" b="1" kern="1200" dirty="0">
                          <a:solidFill>
                            <a:schemeClr val="tx1"/>
                          </a:solidFill>
                          <a:effectLst/>
                          <a:latin typeface="+mn-lt"/>
                          <a:ea typeface="+mn-ea"/>
                          <a:cs typeface="+mn-cs"/>
                        </a:rPr>
                        <a:t>PROCESO</a:t>
                      </a:r>
                    </a:p>
                  </a:txBody>
                  <a:tcPr marL="34192" marR="34192" marT="0" marB="0" anchor="ctr">
                    <a:solidFill>
                      <a:srgbClr val="F5B02B"/>
                    </a:solidFill>
                  </a:tcPr>
                </a:tc>
                <a:tc>
                  <a:txBody>
                    <a:bodyPr/>
                    <a:lstStyle/>
                    <a:p>
                      <a:pPr algn="ctr">
                        <a:lnSpc>
                          <a:spcPct val="107000"/>
                        </a:lnSpc>
                        <a:spcAft>
                          <a:spcPts val="800"/>
                        </a:spcAft>
                      </a:pPr>
                      <a:r>
                        <a:rPr lang="es-CO" sz="1400" dirty="0">
                          <a:solidFill>
                            <a:schemeClr val="tx1"/>
                          </a:solidFill>
                          <a:effectLst/>
                        </a:rPr>
                        <a:t>N° Indicadores 2020</a:t>
                      </a:r>
                      <a:endParaRPr lang="es-CO" sz="1400" dirty="0">
                        <a:solidFill>
                          <a:schemeClr val="tx1"/>
                        </a:solidFill>
                        <a:effectLst/>
                        <a:latin typeface="+mn-lt"/>
                        <a:ea typeface="Calibri" panose="020F0502020204030204" pitchFamily="34" charset="0"/>
                        <a:cs typeface="Times New Roman" panose="02020603050405020304" pitchFamily="18" charset="0"/>
                      </a:endParaRPr>
                    </a:p>
                  </a:txBody>
                  <a:tcPr marL="34192" marR="34192" marT="0" marB="0" anchor="ctr">
                    <a:solidFill>
                      <a:srgbClr val="F5B02B"/>
                    </a:solidFill>
                  </a:tcPr>
                </a:tc>
                <a:tc>
                  <a:txBody>
                    <a:bodyPr/>
                    <a:lstStyle/>
                    <a:p>
                      <a:pPr algn="ctr">
                        <a:lnSpc>
                          <a:spcPct val="107000"/>
                        </a:lnSpc>
                        <a:spcAft>
                          <a:spcPts val="800"/>
                        </a:spcAft>
                      </a:pPr>
                      <a:r>
                        <a:rPr lang="es-CO" sz="1400" dirty="0">
                          <a:solidFill>
                            <a:schemeClr val="tx1"/>
                          </a:solidFill>
                          <a:effectLst/>
                        </a:rPr>
                        <a:t>N° Indicadores </a:t>
                      </a:r>
                      <a:r>
                        <a:rPr lang="es-ES" sz="1400" dirty="0">
                          <a:solidFill>
                            <a:schemeClr val="tx1"/>
                          </a:solidFill>
                          <a:effectLst/>
                          <a:latin typeface="+mn-lt"/>
                          <a:ea typeface="Calibri" panose="020F0502020204030204" pitchFamily="34" charset="0"/>
                          <a:cs typeface="Times New Roman" panose="02020603050405020304" pitchFamily="18" charset="0"/>
                        </a:rPr>
                        <a:t>1er</a:t>
                      </a:r>
                      <a:r>
                        <a:rPr lang="es-ES" sz="1400" baseline="0" dirty="0">
                          <a:solidFill>
                            <a:schemeClr val="tx1"/>
                          </a:solidFill>
                          <a:effectLst/>
                          <a:latin typeface="+mn-lt"/>
                          <a:ea typeface="Calibri" panose="020F0502020204030204" pitchFamily="34" charset="0"/>
                          <a:cs typeface="Times New Roman" panose="02020603050405020304" pitchFamily="18" charset="0"/>
                        </a:rPr>
                        <a:t> </a:t>
                      </a:r>
                      <a:r>
                        <a:rPr lang="es-ES" sz="1400" baseline="0" dirty="0" err="1">
                          <a:solidFill>
                            <a:schemeClr val="tx1"/>
                          </a:solidFill>
                          <a:effectLst/>
                          <a:latin typeface="+mn-lt"/>
                          <a:ea typeface="Calibri" panose="020F0502020204030204" pitchFamily="34" charset="0"/>
                          <a:cs typeface="Times New Roman" panose="02020603050405020304" pitchFamily="18" charset="0"/>
                        </a:rPr>
                        <a:t>trim</a:t>
                      </a:r>
                      <a:endParaRPr lang="es-CO" sz="1400" dirty="0">
                        <a:solidFill>
                          <a:schemeClr val="tx1"/>
                        </a:solidFill>
                        <a:effectLst/>
                        <a:latin typeface="+mn-lt"/>
                        <a:ea typeface="Calibri" panose="020F0502020204030204" pitchFamily="34" charset="0"/>
                        <a:cs typeface="Times New Roman" panose="02020603050405020304" pitchFamily="18" charset="0"/>
                      </a:endParaRPr>
                    </a:p>
                  </a:txBody>
                  <a:tcPr marL="34192" marR="34192" marT="0" marB="0" anchor="ctr">
                    <a:solidFill>
                      <a:srgbClr val="F5B02B"/>
                    </a:solidFill>
                  </a:tcPr>
                </a:tc>
                <a:extLst>
                  <a:ext uri="{0D108BD9-81ED-4DB2-BD59-A6C34878D82A}">
                    <a16:rowId xmlns:a16="http://schemas.microsoft.com/office/drawing/2014/main" val="1661493438"/>
                  </a:ext>
                </a:extLst>
              </a:tr>
              <a:tr h="280250">
                <a:tc>
                  <a:txBody>
                    <a:bodyPr/>
                    <a:lstStyle/>
                    <a:p>
                      <a:pPr algn="l" rtl="0" fontAlgn="ctr"/>
                      <a:r>
                        <a:rPr lang="es-ES" sz="1400" b="0" u="none" strike="noStrike" dirty="0">
                          <a:solidFill>
                            <a:schemeClr val="tx1"/>
                          </a:solidFill>
                          <a:effectLst/>
                        </a:rPr>
                        <a:t>1. Direccionamiento estratégico e innovación</a:t>
                      </a:r>
                      <a:endParaRPr lang="es-ES" sz="1400" b="0" i="0" u="none" strike="noStrike" dirty="0">
                        <a:solidFill>
                          <a:schemeClr val="tx1"/>
                        </a:solidFill>
                        <a:effectLst/>
                        <a:latin typeface="+mn-lt"/>
                      </a:endParaRPr>
                    </a:p>
                  </a:txBody>
                  <a:tcPr marL="6449" marR="6449" marT="6449" marB="0" anchor="ctr">
                    <a:solidFill>
                      <a:srgbClr val="F5B02B"/>
                    </a:solidFill>
                  </a:tcPr>
                </a:tc>
                <a:tc>
                  <a:txBody>
                    <a:bodyPr/>
                    <a:lstStyle/>
                    <a:p>
                      <a:pPr algn="ctr" fontAlgn="b"/>
                      <a:r>
                        <a:rPr lang="es-CO"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s-CO" sz="16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401830562"/>
                  </a:ext>
                </a:extLst>
              </a:tr>
              <a:tr h="243896">
                <a:tc>
                  <a:txBody>
                    <a:bodyPr/>
                    <a:lstStyle/>
                    <a:p>
                      <a:pPr algn="l" rtl="0" fontAlgn="ctr"/>
                      <a:r>
                        <a:rPr lang="es-ES" sz="1400" b="0" u="none" strike="noStrike">
                          <a:solidFill>
                            <a:schemeClr val="tx1"/>
                          </a:solidFill>
                          <a:effectLst/>
                        </a:rPr>
                        <a:t>2. Atención a partes interesadas y comunicaciones</a:t>
                      </a:r>
                      <a:endParaRPr lang="es-ES" sz="1400" b="0" i="0" u="none" strike="noStrike">
                        <a:solidFill>
                          <a:schemeClr val="tx1"/>
                        </a:solidFill>
                        <a:effectLst/>
                        <a:latin typeface="+mn-lt"/>
                      </a:endParaRPr>
                    </a:p>
                  </a:txBody>
                  <a:tcPr marL="6449" marR="6449" marT="6449" marB="0" anchor="ctr">
                    <a:solidFill>
                      <a:srgbClr val="F5B02B"/>
                    </a:solidFill>
                  </a:tcPr>
                </a:tc>
                <a:tc>
                  <a:txBody>
                    <a:bodyPr/>
                    <a:lstStyle/>
                    <a:p>
                      <a:pPr algn="ctr" fontAlgn="b"/>
                      <a:r>
                        <a:rPr lang="es-CO" sz="16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es-CO" sz="1600" b="0" i="0" u="none" strike="noStrike">
                          <a:solidFill>
                            <a:srgbClr val="000000"/>
                          </a:solidFill>
                          <a:effectLst/>
                          <a:latin typeface="Calibri" panose="020F0502020204030204" pitchFamily="34" charset="0"/>
                        </a:rPr>
                        <a:t>7</a:t>
                      </a:r>
                    </a:p>
                  </a:txBody>
                  <a:tcPr marL="9525" marR="9525" marT="9525" marB="0" anchor="ctr"/>
                </a:tc>
                <a:extLst>
                  <a:ext uri="{0D108BD9-81ED-4DB2-BD59-A6C34878D82A}">
                    <a16:rowId xmlns:a16="http://schemas.microsoft.com/office/drawing/2014/main" val="4160734863"/>
                  </a:ext>
                </a:extLst>
              </a:tr>
              <a:tr h="243896">
                <a:tc>
                  <a:txBody>
                    <a:bodyPr/>
                    <a:lstStyle/>
                    <a:p>
                      <a:pPr algn="l" rtl="0" fontAlgn="ctr"/>
                      <a:r>
                        <a:rPr lang="es-ES" sz="1400" b="0" u="none" strike="noStrike">
                          <a:solidFill>
                            <a:schemeClr val="tx1"/>
                          </a:solidFill>
                          <a:effectLst/>
                        </a:rPr>
                        <a:t>3. Estrategia y gobierno de TI</a:t>
                      </a:r>
                      <a:endParaRPr lang="es-ES" sz="1400" b="0" i="0" u="none" strike="noStrike">
                        <a:solidFill>
                          <a:schemeClr val="tx1"/>
                        </a:solidFill>
                        <a:effectLst/>
                        <a:latin typeface="+mn-lt"/>
                      </a:endParaRPr>
                    </a:p>
                  </a:txBody>
                  <a:tcPr marL="6449" marR="6449" marT="6449" marB="0" anchor="ctr">
                    <a:solidFill>
                      <a:srgbClr val="F5B02B"/>
                    </a:solidFill>
                  </a:tcPr>
                </a:tc>
                <a:tc>
                  <a:txBody>
                    <a:bodyPr/>
                    <a:lstStyle/>
                    <a:p>
                      <a:pPr algn="ctr" fontAlgn="b"/>
                      <a:r>
                        <a:rPr lang="es-CO" sz="16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s-CO" sz="16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413183157"/>
                  </a:ext>
                </a:extLst>
              </a:tr>
              <a:tr h="243896">
                <a:tc>
                  <a:txBody>
                    <a:bodyPr/>
                    <a:lstStyle/>
                    <a:p>
                      <a:pPr algn="l" rtl="0" fontAlgn="ctr"/>
                      <a:r>
                        <a:rPr lang="es-ES" sz="1400" b="0" u="none" strike="noStrike">
                          <a:solidFill>
                            <a:schemeClr val="tx1"/>
                          </a:solidFill>
                          <a:effectLst/>
                        </a:rPr>
                        <a:t>4. Planeación de la intervención</a:t>
                      </a:r>
                      <a:endParaRPr lang="es-ES" sz="1400" b="0" i="0" u="none" strike="noStrike">
                        <a:solidFill>
                          <a:schemeClr val="tx1"/>
                        </a:solidFill>
                        <a:effectLst/>
                        <a:latin typeface="+mn-lt"/>
                      </a:endParaRPr>
                    </a:p>
                  </a:txBody>
                  <a:tcPr marL="6449" marR="6449" marT="6449" marB="0" anchor="ctr">
                    <a:solidFill>
                      <a:srgbClr val="F5B02B"/>
                    </a:solidFill>
                  </a:tcPr>
                </a:tc>
                <a:tc>
                  <a:txBody>
                    <a:bodyPr/>
                    <a:lstStyle/>
                    <a:p>
                      <a:pPr algn="ctr" fontAlgn="b"/>
                      <a:r>
                        <a:rPr lang="es-CO" sz="16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s-CO" sz="1600" b="0" i="0" u="none" strike="noStrike">
                          <a:solidFill>
                            <a:srgbClr val="000000"/>
                          </a:solidFill>
                          <a:effectLst/>
                          <a:latin typeface="Calibri" panose="020F0502020204030204" pitchFamily="34" charset="0"/>
                        </a:rPr>
                        <a:t>7</a:t>
                      </a:r>
                    </a:p>
                  </a:txBody>
                  <a:tcPr marL="9525" marR="9525" marT="9525" marB="0" anchor="ctr"/>
                </a:tc>
                <a:extLst>
                  <a:ext uri="{0D108BD9-81ED-4DB2-BD59-A6C34878D82A}">
                    <a16:rowId xmlns:a16="http://schemas.microsoft.com/office/drawing/2014/main" val="2667683506"/>
                  </a:ext>
                </a:extLst>
              </a:tr>
              <a:tr h="243896">
                <a:tc>
                  <a:txBody>
                    <a:bodyPr/>
                    <a:lstStyle/>
                    <a:p>
                      <a:pPr algn="l" rtl="0" fontAlgn="ctr"/>
                      <a:r>
                        <a:rPr lang="es-ES" sz="1400" b="0" u="none" strike="noStrike">
                          <a:solidFill>
                            <a:schemeClr val="tx1"/>
                          </a:solidFill>
                          <a:effectLst/>
                        </a:rPr>
                        <a:t>5. Producción de mezcla y aprovisionamiento de maquinaria y equipos</a:t>
                      </a:r>
                      <a:endParaRPr lang="es-ES" sz="1400" b="0" i="0" u="none" strike="noStrike">
                        <a:solidFill>
                          <a:schemeClr val="tx1"/>
                        </a:solidFill>
                        <a:effectLst/>
                        <a:latin typeface="+mn-lt"/>
                      </a:endParaRPr>
                    </a:p>
                  </a:txBody>
                  <a:tcPr marL="6449" marR="6449" marT="6449" marB="0" anchor="ctr">
                    <a:solidFill>
                      <a:srgbClr val="F5B02B"/>
                    </a:solidFill>
                  </a:tcPr>
                </a:tc>
                <a:tc>
                  <a:txBody>
                    <a:bodyPr/>
                    <a:lstStyle/>
                    <a:p>
                      <a:pPr algn="ctr" fontAlgn="b"/>
                      <a:r>
                        <a:rPr lang="es-CO" sz="16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es-CO" sz="1600" b="0" i="0" u="none" strike="noStrike">
                          <a:solidFill>
                            <a:srgbClr val="00000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2669343856"/>
                  </a:ext>
                </a:extLst>
              </a:tr>
              <a:tr h="243896">
                <a:tc>
                  <a:txBody>
                    <a:bodyPr/>
                    <a:lstStyle/>
                    <a:p>
                      <a:pPr algn="l" rtl="0" fontAlgn="ctr"/>
                      <a:r>
                        <a:rPr lang="es-ES" sz="1400" b="0" u="none" strike="noStrike">
                          <a:solidFill>
                            <a:schemeClr val="tx1"/>
                          </a:solidFill>
                          <a:effectLst/>
                        </a:rPr>
                        <a:t>6. Intervención de la malla vial</a:t>
                      </a:r>
                      <a:endParaRPr lang="es-ES" sz="1400" b="0" i="0" u="none" strike="noStrike">
                        <a:solidFill>
                          <a:schemeClr val="tx1"/>
                        </a:solidFill>
                        <a:effectLst/>
                        <a:latin typeface="+mn-lt"/>
                      </a:endParaRPr>
                    </a:p>
                  </a:txBody>
                  <a:tcPr marL="6449" marR="6449" marT="6449" marB="0" anchor="ctr">
                    <a:solidFill>
                      <a:srgbClr val="F5B02B"/>
                    </a:solidFill>
                  </a:tcPr>
                </a:tc>
                <a:tc>
                  <a:txBody>
                    <a:bodyPr/>
                    <a:lstStyle/>
                    <a:p>
                      <a:pPr algn="ctr" fontAlgn="b"/>
                      <a:r>
                        <a:rPr lang="es-CO" sz="16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s-CO" sz="160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3345032025"/>
                  </a:ext>
                </a:extLst>
              </a:tr>
              <a:tr h="243896">
                <a:tc>
                  <a:txBody>
                    <a:bodyPr/>
                    <a:lstStyle/>
                    <a:p>
                      <a:pPr algn="l" rtl="0" fontAlgn="ctr"/>
                      <a:r>
                        <a:rPr lang="es-ES" sz="1400" b="0" u="none" strike="noStrike">
                          <a:solidFill>
                            <a:schemeClr val="tx1"/>
                          </a:solidFill>
                          <a:effectLst/>
                        </a:rPr>
                        <a:t>7. Gestión de servicios e infraestructura tecnológica</a:t>
                      </a:r>
                      <a:endParaRPr lang="es-ES" sz="1400" b="0" i="0" u="none" strike="noStrike">
                        <a:solidFill>
                          <a:schemeClr val="tx1"/>
                        </a:solidFill>
                        <a:effectLst/>
                        <a:latin typeface="+mn-lt"/>
                      </a:endParaRPr>
                    </a:p>
                  </a:txBody>
                  <a:tcPr marL="6449" marR="6449" marT="6449" marB="0" anchor="ctr">
                    <a:solidFill>
                      <a:srgbClr val="F5B02B"/>
                    </a:solidFill>
                  </a:tcPr>
                </a:tc>
                <a:tc>
                  <a:txBody>
                    <a:bodyPr/>
                    <a:lstStyle/>
                    <a:p>
                      <a:pPr algn="ctr" fontAlgn="b"/>
                      <a:r>
                        <a:rPr lang="es-CO"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s-CO" sz="16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495630937"/>
                  </a:ext>
                </a:extLst>
              </a:tr>
              <a:tr h="243896">
                <a:tc>
                  <a:txBody>
                    <a:bodyPr/>
                    <a:lstStyle/>
                    <a:p>
                      <a:pPr algn="l" rtl="0" fontAlgn="ctr"/>
                      <a:r>
                        <a:rPr lang="es-ES" sz="1400" b="0" u="none" strike="noStrike">
                          <a:solidFill>
                            <a:schemeClr val="tx1"/>
                          </a:solidFill>
                          <a:effectLst/>
                        </a:rPr>
                        <a:t>8. Gestión de recursos físicos</a:t>
                      </a:r>
                      <a:endParaRPr lang="es-ES" sz="1400" b="0" i="0" u="none" strike="noStrike">
                        <a:solidFill>
                          <a:schemeClr val="tx1"/>
                        </a:solidFill>
                        <a:effectLst/>
                        <a:latin typeface="+mn-lt"/>
                      </a:endParaRPr>
                    </a:p>
                  </a:txBody>
                  <a:tcPr marL="6449" marR="6449" marT="6449" marB="0" anchor="ctr">
                    <a:solidFill>
                      <a:srgbClr val="F5B02B"/>
                    </a:solidFill>
                  </a:tcPr>
                </a:tc>
                <a:tc>
                  <a:txBody>
                    <a:bodyPr/>
                    <a:lstStyle/>
                    <a:p>
                      <a:pPr algn="ctr" fontAlgn="b"/>
                      <a:r>
                        <a:rPr lang="es-CO"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s-CO" sz="16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367778884"/>
                  </a:ext>
                </a:extLst>
              </a:tr>
              <a:tr h="243896">
                <a:tc>
                  <a:txBody>
                    <a:bodyPr/>
                    <a:lstStyle/>
                    <a:p>
                      <a:pPr algn="l" rtl="0" fontAlgn="ctr"/>
                      <a:r>
                        <a:rPr lang="es-CO" sz="1400" b="0" u="none" strike="noStrike">
                          <a:solidFill>
                            <a:schemeClr val="tx1"/>
                          </a:solidFill>
                          <a:effectLst/>
                        </a:rPr>
                        <a:t>9. Gestión contractual</a:t>
                      </a:r>
                      <a:endParaRPr lang="es-CO" sz="1400" b="0" i="0" u="none" strike="noStrike">
                        <a:solidFill>
                          <a:schemeClr val="tx1"/>
                        </a:solidFill>
                        <a:effectLst/>
                        <a:latin typeface="+mn-lt"/>
                      </a:endParaRPr>
                    </a:p>
                  </a:txBody>
                  <a:tcPr marL="6449" marR="6449" marT="6449" marB="0" anchor="ctr">
                    <a:solidFill>
                      <a:srgbClr val="F5B02B"/>
                    </a:solidFill>
                  </a:tcPr>
                </a:tc>
                <a:tc>
                  <a:txBody>
                    <a:bodyPr/>
                    <a:lstStyle/>
                    <a:p>
                      <a:pPr algn="ctr" fontAlgn="b"/>
                      <a:r>
                        <a:rPr lang="es-CO" sz="16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s-CO" sz="16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183075224"/>
                  </a:ext>
                </a:extLst>
              </a:tr>
              <a:tr h="243896">
                <a:tc>
                  <a:txBody>
                    <a:bodyPr/>
                    <a:lstStyle/>
                    <a:p>
                      <a:pPr algn="l" rtl="0" fontAlgn="ctr"/>
                      <a:r>
                        <a:rPr lang="es-CO" sz="1400" b="0" u="none" strike="noStrike">
                          <a:solidFill>
                            <a:schemeClr val="tx1"/>
                          </a:solidFill>
                          <a:effectLst/>
                        </a:rPr>
                        <a:t>10. Gestión financiera</a:t>
                      </a:r>
                      <a:endParaRPr lang="es-CO" sz="1400" b="0" i="0" u="none" strike="noStrike">
                        <a:solidFill>
                          <a:schemeClr val="tx1"/>
                        </a:solidFill>
                        <a:effectLst/>
                        <a:latin typeface="+mn-lt"/>
                      </a:endParaRPr>
                    </a:p>
                  </a:txBody>
                  <a:tcPr marL="6449" marR="6449" marT="6449" marB="0" anchor="ctr">
                    <a:solidFill>
                      <a:srgbClr val="F5B02B"/>
                    </a:solidFill>
                  </a:tcPr>
                </a:tc>
                <a:tc>
                  <a:txBody>
                    <a:bodyPr/>
                    <a:lstStyle/>
                    <a:p>
                      <a:pPr algn="ctr" fontAlgn="b"/>
                      <a:r>
                        <a:rPr lang="es-CO" sz="16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s-CO" sz="1600" b="0" i="0" u="none" strike="noStrike">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1858752349"/>
                  </a:ext>
                </a:extLst>
              </a:tr>
              <a:tr h="243896">
                <a:tc>
                  <a:txBody>
                    <a:bodyPr/>
                    <a:lstStyle/>
                    <a:p>
                      <a:pPr algn="l" rtl="0" fontAlgn="ctr"/>
                      <a:r>
                        <a:rPr lang="es-CO" sz="1400" b="0" u="none" strike="noStrike">
                          <a:solidFill>
                            <a:schemeClr val="tx1"/>
                          </a:solidFill>
                          <a:effectLst/>
                        </a:rPr>
                        <a:t>11. Gestión de laboratorio</a:t>
                      </a:r>
                      <a:endParaRPr lang="es-CO" sz="1400" b="0" i="0" u="none" strike="noStrike">
                        <a:solidFill>
                          <a:schemeClr val="tx1"/>
                        </a:solidFill>
                        <a:effectLst/>
                        <a:latin typeface="+mn-lt"/>
                      </a:endParaRPr>
                    </a:p>
                  </a:txBody>
                  <a:tcPr marL="6449" marR="6449" marT="6449" marB="0" anchor="ctr">
                    <a:solidFill>
                      <a:srgbClr val="F5B02B"/>
                    </a:solidFill>
                  </a:tcPr>
                </a:tc>
                <a:tc>
                  <a:txBody>
                    <a:bodyPr/>
                    <a:lstStyle/>
                    <a:p>
                      <a:pPr algn="ctr" fontAlgn="b"/>
                      <a:r>
                        <a:rPr lang="es-CO" sz="16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s-CO" sz="1600" b="0" i="0" u="none" strike="noStrike">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1825335233"/>
                  </a:ext>
                </a:extLst>
              </a:tr>
              <a:tr h="243896">
                <a:tc>
                  <a:txBody>
                    <a:bodyPr/>
                    <a:lstStyle/>
                    <a:p>
                      <a:pPr algn="l" rtl="0" fontAlgn="ctr"/>
                      <a:r>
                        <a:rPr lang="es-ES" sz="1400" b="0" u="none" strike="noStrike">
                          <a:solidFill>
                            <a:schemeClr val="tx1"/>
                          </a:solidFill>
                          <a:effectLst/>
                        </a:rPr>
                        <a:t>12. Gestión de talento humano</a:t>
                      </a:r>
                      <a:endParaRPr lang="es-ES" sz="1400" b="0" i="0" u="none" strike="noStrike">
                        <a:solidFill>
                          <a:schemeClr val="tx1"/>
                        </a:solidFill>
                        <a:effectLst/>
                        <a:latin typeface="+mn-lt"/>
                      </a:endParaRPr>
                    </a:p>
                  </a:txBody>
                  <a:tcPr marL="6449" marR="6449" marT="6449" marB="0" anchor="ctr">
                    <a:solidFill>
                      <a:srgbClr val="F5B02B"/>
                    </a:solidFill>
                  </a:tcPr>
                </a:tc>
                <a:tc>
                  <a:txBody>
                    <a:bodyPr/>
                    <a:lstStyle/>
                    <a:p>
                      <a:pPr algn="ctr" fontAlgn="b"/>
                      <a:r>
                        <a:rPr lang="es-CO" sz="16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es-CO" sz="1600" b="0" i="0" u="none" strike="noStrike">
                          <a:solidFill>
                            <a:srgbClr val="00000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1088297887"/>
                  </a:ext>
                </a:extLst>
              </a:tr>
              <a:tr h="243896">
                <a:tc>
                  <a:txBody>
                    <a:bodyPr/>
                    <a:lstStyle/>
                    <a:p>
                      <a:pPr algn="l" rtl="0" fontAlgn="ctr"/>
                      <a:r>
                        <a:rPr lang="es-CO" sz="1400" b="0" u="none" strike="noStrike">
                          <a:solidFill>
                            <a:schemeClr val="tx1"/>
                          </a:solidFill>
                          <a:effectLst/>
                        </a:rPr>
                        <a:t>13. Gestión ambiental</a:t>
                      </a:r>
                      <a:endParaRPr lang="es-CO" sz="1400" b="0" i="0" u="none" strike="noStrike">
                        <a:solidFill>
                          <a:schemeClr val="tx1"/>
                        </a:solidFill>
                        <a:effectLst/>
                        <a:latin typeface="+mn-lt"/>
                      </a:endParaRPr>
                    </a:p>
                  </a:txBody>
                  <a:tcPr marL="6449" marR="6449" marT="6449" marB="0" anchor="ctr">
                    <a:solidFill>
                      <a:srgbClr val="F5B02B"/>
                    </a:solidFill>
                  </a:tcPr>
                </a:tc>
                <a:tc>
                  <a:txBody>
                    <a:bodyPr/>
                    <a:lstStyle/>
                    <a:p>
                      <a:pPr algn="ctr" fontAlgn="b"/>
                      <a:r>
                        <a:rPr lang="es-CO" sz="16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s-CO" sz="16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698271489"/>
                  </a:ext>
                </a:extLst>
              </a:tr>
              <a:tr h="243896">
                <a:tc>
                  <a:txBody>
                    <a:bodyPr/>
                    <a:lstStyle/>
                    <a:p>
                      <a:pPr algn="l" rtl="0" fontAlgn="ctr"/>
                      <a:r>
                        <a:rPr lang="es-CO" sz="1400" b="0" u="none" strike="noStrike">
                          <a:solidFill>
                            <a:schemeClr val="tx1"/>
                          </a:solidFill>
                          <a:effectLst/>
                        </a:rPr>
                        <a:t>14. Gestión documental</a:t>
                      </a:r>
                      <a:endParaRPr lang="es-CO" sz="1400" b="0" i="0" u="none" strike="noStrike">
                        <a:solidFill>
                          <a:schemeClr val="tx1"/>
                        </a:solidFill>
                        <a:effectLst/>
                        <a:latin typeface="+mn-lt"/>
                      </a:endParaRPr>
                    </a:p>
                  </a:txBody>
                  <a:tcPr marL="6449" marR="6449" marT="6449" marB="0" anchor="ctr">
                    <a:solidFill>
                      <a:srgbClr val="F5B02B"/>
                    </a:solidFill>
                  </a:tcPr>
                </a:tc>
                <a:tc>
                  <a:txBody>
                    <a:bodyPr/>
                    <a:lstStyle/>
                    <a:p>
                      <a:pPr algn="ctr" fontAlgn="b"/>
                      <a:r>
                        <a:rPr lang="es-CO" sz="16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s-CO" sz="16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683755798"/>
                  </a:ext>
                </a:extLst>
              </a:tr>
              <a:tr h="243896">
                <a:tc>
                  <a:txBody>
                    <a:bodyPr/>
                    <a:lstStyle/>
                    <a:p>
                      <a:pPr algn="l" rtl="0" fontAlgn="ctr"/>
                      <a:r>
                        <a:rPr lang="es-CO" sz="1400" b="0" u="none" strike="noStrike">
                          <a:solidFill>
                            <a:schemeClr val="tx1"/>
                          </a:solidFill>
                          <a:effectLst/>
                        </a:rPr>
                        <a:t>15. Gestión jurídica</a:t>
                      </a:r>
                      <a:endParaRPr lang="es-CO" sz="1400" b="0" i="0" u="none" strike="noStrike">
                        <a:solidFill>
                          <a:schemeClr val="tx1"/>
                        </a:solidFill>
                        <a:effectLst/>
                        <a:latin typeface="+mn-lt"/>
                      </a:endParaRPr>
                    </a:p>
                  </a:txBody>
                  <a:tcPr marL="6449" marR="6449" marT="6449" marB="0" anchor="ctr">
                    <a:solidFill>
                      <a:srgbClr val="F5B02B"/>
                    </a:solidFill>
                  </a:tcPr>
                </a:tc>
                <a:tc>
                  <a:txBody>
                    <a:bodyPr/>
                    <a:lstStyle/>
                    <a:p>
                      <a:pPr algn="ctr" fontAlgn="b"/>
                      <a:r>
                        <a:rPr lang="es-CO" sz="16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s-CO" sz="16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407306321"/>
                  </a:ext>
                </a:extLst>
              </a:tr>
              <a:tr h="243896">
                <a:tc>
                  <a:txBody>
                    <a:bodyPr/>
                    <a:lstStyle/>
                    <a:p>
                      <a:pPr algn="l" rtl="0" fontAlgn="ctr"/>
                      <a:r>
                        <a:rPr lang="es-ES" sz="1400" b="0" u="none" strike="noStrike">
                          <a:solidFill>
                            <a:schemeClr val="tx1"/>
                          </a:solidFill>
                          <a:effectLst/>
                        </a:rPr>
                        <a:t>16. Control, evaluación y mejora de la gestión  </a:t>
                      </a:r>
                      <a:endParaRPr lang="es-ES" sz="1400" b="0" i="0" u="none" strike="noStrike">
                        <a:solidFill>
                          <a:schemeClr val="tx1"/>
                        </a:solidFill>
                        <a:effectLst/>
                        <a:latin typeface="+mn-lt"/>
                      </a:endParaRPr>
                    </a:p>
                  </a:txBody>
                  <a:tcPr marL="6449" marR="6449" marT="6449" marB="0" anchor="ctr">
                    <a:solidFill>
                      <a:srgbClr val="F5B02B"/>
                    </a:solidFill>
                  </a:tcPr>
                </a:tc>
                <a:tc>
                  <a:txBody>
                    <a:bodyPr/>
                    <a:lstStyle/>
                    <a:p>
                      <a:pPr algn="ctr" fontAlgn="b"/>
                      <a:r>
                        <a:rPr lang="es-CO" sz="16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s-CO" sz="16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4243584338"/>
                  </a:ext>
                </a:extLst>
              </a:tr>
              <a:tr h="243896">
                <a:tc>
                  <a:txBody>
                    <a:bodyPr/>
                    <a:lstStyle/>
                    <a:p>
                      <a:pPr algn="l" rtl="0" fontAlgn="ctr"/>
                      <a:r>
                        <a:rPr lang="es-CO" sz="1400" b="0" u="none" strike="noStrike" dirty="0">
                          <a:solidFill>
                            <a:schemeClr val="tx1"/>
                          </a:solidFill>
                          <a:effectLst/>
                        </a:rPr>
                        <a:t>17. Control disciplinario interno</a:t>
                      </a:r>
                      <a:endParaRPr lang="es-CO" sz="1400" b="0" i="0" u="none" strike="noStrike" dirty="0">
                        <a:solidFill>
                          <a:schemeClr val="tx1"/>
                        </a:solidFill>
                        <a:effectLst/>
                        <a:latin typeface="+mn-lt"/>
                      </a:endParaRPr>
                    </a:p>
                  </a:txBody>
                  <a:tcPr marL="6449" marR="6449" marT="6449" marB="0" anchor="ctr">
                    <a:solidFill>
                      <a:srgbClr val="F5B02B"/>
                    </a:solidFill>
                  </a:tcPr>
                </a:tc>
                <a:tc>
                  <a:txBody>
                    <a:bodyPr/>
                    <a:lstStyle/>
                    <a:p>
                      <a:pPr algn="ctr" fontAlgn="b"/>
                      <a:r>
                        <a:rPr lang="es-CO"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s-CO" sz="16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339132350"/>
                  </a:ext>
                </a:extLst>
              </a:tr>
              <a:tr h="279742">
                <a:tc>
                  <a:txBody>
                    <a:bodyPr/>
                    <a:lstStyle/>
                    <a:p>
                      <a:pPr algn="ctr">
                        <a:lnSpc>
                          <a:spcPct val="107000"/>
                        </a:lnSpc>
                        <a:spcAft>
                          <a:spcPts val="0"/>
                        </a:spcAft>
                      </a:pPr>
                      <a:r>
                        <a:rPr lang="es-CO" sz="1400">
                          <a:solidFill>
                            <a:schemeClr val="tx1"/>
                          </a:solidFill>
                          <a:effectLst/>
                        </a:rPr>
                        <a:t>TOTAL</a:t>
                      </a:r>
                      <a:endParaRPr lang="es-CO"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192" marR="34192" marT="0" marB="0" anchor="ctr">
                    <a:solidFill>
                      <a:srgbClr val="F5B02B"/>
                    </a:solidFill>
                  </a:tcPr>
                </a:tc>
                <a:tc>
                  <a:txBody>
                    <a:bodyPr/>
                    <a:lstStyle/>
                    <a:p>
                      <a:pPr algn="ctr" fontAlgn="b"/>
                      <a:r>
                        <a:rPr lang="es-CO" sz="1600" b="1" i="0" u="none" strike="noStrike" dirty="0">
                          <a:solidFill>
                            <a:srgbClr val="000000"/>
                          </a:solidFill>
                          <a:effectLst/>
                          <a:latin typeface="Calibri" panose="020F0502020204030204" pitchFamily="34" charset="0"/>
                        </a:rPr>
                        <a:t>61</a:t>
                      </a:r>
                    </a:p>
                  </a:txBody>
                  <a:tcPr marL="9525" marR="9525" marT="9525" marB="0" anchor="ctr">
                    <a:solidFill>
                      <a:srgbClr val="F5B02B"/>
                    </a:solidFill>
                  </a:tcPr>
                </a:tc>
                <a:tc>
                  <a:txBody>
                    <a:bodyPr/>
                    <a:lstStyle/>
                    <a:p>
                      <a:pPr algn="ctr" fontAlgn="b"/>
                      <a:r>
                        <a:rPr lang="es-CO" sz="1600" b="1" i="0" u="none" strike="noStrike" dirty="0">
                          <a:solidFill>
                            <a:srgbClr val="000000"/>
                          </a:solidFill>
                          <a:effectLst/>
                          <a:latin typeface="Calibri" panose="020F0502020204030204" pitchFamily="34" charset="0"/>
                        </a:rPr>
                        <a:t>51</a:t>
                      </a:r>
                    </a:p>
                  </a:txBody>
                  <a:tcPr marL="9525" marR="9525" marT="9525" marB="0" anchor="ctr">
                    <a:solidFill>
                      <a:srgbClr val="F5B02B"/>
                    </a:solidFill>
                  </a:tcPr>
                </a:tc>
                <a:extLst>
                  <a:ext uri="{0D108BD9-81ED-4DB2-BD59-A6C34878D82A}">
                    <a16:rowId xmlns:a16="http://schemas.microsoft.com/office/drawing/2014/main" val="3504768746"/>
                  </a:ext>
                </a:extLst>
              </a:tr>
            </a:tbl>
          </a:graphicData>
        </a:graphic>
      </p:graphicFrame>
      <p:sp>
        <p:nvSpPr>
          <p:cNvPr id="4" name="CuadroTexto 3">
            <a:extLst>
              <a:ext uri="{FF2B5EF4-FFF2-40B4-BE49-F238E27FC236}">
                <a16:creationId xmlns:a16="http://schemas.microsoft.com/office/drawing/2014/main" id="{6F5F41C8-DA76-448B-BF4C-CBC427648CEF}"/>
              </a:ext>
            </a:extLst>
          </p:cNvPr>
          <p:cNvSpPr txBox="1"/>
          <p:nvPr/>
        </p:nvSpPr>
        <p:spPr>
          <a:xfrm>
            <a:off x="375562" y="403300"/>
            <a:ext cx="7625438" cy="461665"/>
          </a:xfrm>
          <a:prstGeom prst="rect">
            <a:avLst/>
          </a:prstGeom>
          <a:solidFill>
            <a:srgbClr val="DA0F2B"/>
          </a:solidFill>
        </p:spPr>
        <p:txBody>
          <a:bodyPr wrap="square" rtlCol="0">
            <a:spAutoFit/>
          </a:bodyPr>
          <a:lstStyle/>
          <a:p>
            <a:r>
              <a:rPr lang="es-CO" sz="2400" b="1" dirty="0">
                <a:solidFill>
                  <a:srgbClr val="FFCC00"/>
                </a:solidFill>
              </a:rPr>
              <a:t>Indicadores de gestión 2020</a:t>
            </a:r>
          </a:p>
        </p:txBody>
      </p:sp>
    </p:spTree>
    <p:extLst>
      <p:ext uri="{BB962C8B-B14F-4D97-AF65-F5344CB8AC3E}">
        <p14:creationId xmlns:p14="http://schemas.microsoft.com/office/powerpoint/2010/main" val="1369012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450813" y="3244334"/>
            <a:ext cx="242374" cy="369332"/>
          </a:xfrm>
          <a:prstGeom prst="rect">
            <a:avLst/>
          </a:prstGeom>
        </p:spPr>
        <p:txBody>
          <a:bodyPr wrap="none">
            <a:spAutoFit/>
          </a:bodyPr>
          <a:lstStyle/>
          <a:p>
            <a:r>
              <a:rPr lang="es-CO">
                <a:solidFill>
                  <a:srgbClr val="000000"/>
                </a:solidFill>
                <a:latin typeface="Times New Roman" panose="02020603050405020304" pitchFamily="18" charset="0"/>
              </a:rPr>
              <a:t> </a:t>
            </a:r>
            <a:endParaRPr lang="es-CO"/>
          </a:p>
        </p:txBody>
      </p:sp>
      <p:sp>
        <p:nvSpPr>
          <p:cNvPr id="5" name="Rectángulo 4">
            <a:extLst>
              <a:ext uri="{FF2B5EF4-FFF2-40B4-BE49-F238E27FC236}">
                <a16:creationId xmlns:a16="http://schemas.microsoft.com/office/drawing/2014/main" id="{C0923E8E-F77C-49F4-A91E-4CDB461807FB}"/>
              </a:ext>
            </a:extLst>
          </p:cNvPr>
          <p:cNvSpPr/>
          <p:nvPr/>
        </p:nvSpPr>
        <p:spPr>
          <a:xfrm>
            <a:off x="121342" y="5348696"/>
            <a:ext cx="8221378" cy="352725"/>
          </a:xfrm>
          <a:prstGeom prst="rect">
            <a:avLst/>
          </a:prstGeom>
        </p:spPr>
        <p:txBody>
          <a:bodyPr wrap="square">
            <a:spAutoFit/>
          </a:bodyPr>
          <a:lstStyle/>
          <a:p>
            <a:r>
              <a:rPr lang="es-CO" sz="923" b="1" i="1" u="sng"/>
              <a:t>Notas</a:t>
            </a:r>
            <a:endParaRPr lang="es-CO" sz="923"/>
          </a:p>
          <a:p>
            <a:pPr marL="351678" algn="ctr"/>
            <a:r>
              <a:rPr lang="es-CO" sz="769" b="1">
                <a:latin typeface="Arial" panose="020B0604020202020204" pitchFamily="34" charset="0"/>
                <a:ea typeface="Calibri" panose="020F0502020204030204" pitchFamily="34" charset="0"/>
                <a:cs typeface="Arial" panose="020B0604020202020204" pitchFamily="34" charset="0"/>
              </a:rPr>
              <a:t> </a:t>
            </a:r>
            <a:endParaRPr lang="es-CO" sz="769">
              <a:latin typeface="Arial" panose="020B060402020202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67C51F01-40E5-459D-AF54-066429AF69C4}"/>
              </a:ext>
            </a:extLst>
          </p:cNvPr>
          <p:cNvSpPr txBox="1"/>
          <p:nvPr/>
        </p:nvSpPr>
        <p:spPr>
          <a:xfrm>
            <a:off x="260120" y="369348"/>
            <a:ext cx="7698018" cy="461665"/>
          </a:xfrm>
          <a:prstGeom prst="rect">
            <a:avLst/>
          </a:prstGeom>
          <a:solidFill>
            <a:srgbClr val="DA0F2B"/>
          </a:solidFill>
        </p:spPr>
        <p:txBody>
          <a:bodyPr wrap="square" rtlCol="0">
            <a:spAutoFit/>
          </a:bodyPr>
          <a:lstStyle/>
          <a:p>
            <a:r>
              <a:rPr lang="es-CO" sz="2400" b="1" dirty="0">
                <a:solidFill>
                  <a:srgbClr val="FFCC00"/>
                </a:solidFill>
              </a:rPr>
              <a:t>Resultados Indicadores</a:t>
            </a:r>
          </a:p>
        </p:txBody>
      </p:sp>
      <p:graphicFrame>
        <p:nvGraphicFramePr>
          <p:cNvPr id="7" name="Tabla 6">
            <a:extLst>
              <a:ext uri="{FF2B5EF4-FFF2-40B4-BE49-F238E27FC236}">
                <a16:creationId xmlns:a16="http://schemas.microsoft.com/office/drawing/2014/main" id="{64AE5166-8BCB-4212-A510-3114B3B67055}"/>
              </a:ext>
            </a:extLst>
          </p:cNvPr>
          <p:cNvGraphicFramePr>
            <a:graphicFrameLocks noGrp="1"/>
          </p:cNvGraphicFramePr>
          <p:nvPr>
            <p:extLst>
              <p:ext uri="{D42A27DB-BD31-4B8C-83A1-F6EECF244321}">
                <p14:modId xmlns:p14="http://schemas.microsoft.com/office/powerpoint/2010/main" val="2442584909"/>
              </p:ext>
            </p:extLst>
          </p:nvPr>
        </p:nvGraphicFramePr>
        <p:xfrm>
          <a:off x="121342" y="1323841"/>
          <a:ext cx="8114121" cy="1378995"/>
        </p:xfrm>
        <a:graphic>
          <a:graphicData uri="http://schemas.openxmlformats.org/drawingml/2006/table">
            <a:tbl>
              <a:tblPr firstRow="1" firstCol="1" bandRow="1">
                <a:tableStyleId>{00A15C55-8517-42AA-B614-E9B94910E393}</a:tableStyleId>
              </a:tblPr>
              <a:tblGrid>
                <a:gridCol w="961308">
                  <a:extLst>
                    <a:ext uri="{9D8B030D-6E8A-4147-A177-3AD203B41FA5}">
                      <a16:colId xmlns:a16="http://schemas.microsoft.com/office/drawing/2014/main" val="3172529646"/>
                    </a:ext>
                  </a:extLst>
                </a:gridCol>
                <a:gridCol w="2932138">
                  <a:extLst>
                    <a:ext uri="{9D8B030D-6E8A-4147-A177-3AD203B41FA5}">
                      <a16:colId xmlns:a16="http://schemas.microsoft.com/office/drawing/2014/main" val="1297002701"/>
                    </a:ext>
                  </a:extLst>
                </a:gridCol>
                <a:gridCol w="705950">
                  <a:extLst>
                    <a:ext uri="{9D8B030D-6E8A-4147-A177-3AD203B41FA5}">
                      <a16:colId xmlns:a16="http://schemas.microsoft.com/office/drawing/2014/main" val="936723826"/>
                    </a:ext>
                  </a:extLst>
                </a:gridCol>
                <a:gridCol w="1028700">
                  <a:extLst>
                    <a:ext uri="{9D8B030D-6E8A-4147-A177-3AD203B41FA5}">
                      <a16:colId xmlns:a16="http://schemas.microsoft.com/office/drawing/2014/main" val="3760584840"/>
                    </a:ext>
                  </a:extLst>
                </a:gridCol>
                <a:gridCol w="928688">
                  <a:extLst>
                    <a:ext uri="{9D8B030D-6E8A-4147-A177-3AD203B41FA5}">
                      <a16:colId xmlns:a16="http://schemas.microsoft.com/office/drawing/2014/main" val="78524585"/>
                    </a:ext>
                  </a:extLst>
                </a:gridCol>
                <a:gridCol w="728662">
                  <a:extLst>
                    <a:ext uri="{9D8B030D-6E8A-4147-A177-3AD203B41FA5}">
                      <a16:colId xmlns:a16="http://schemas.microsoft.com/office/drawing/2014/main" val="3850595859"/>
                    </a:ext>
                  </a:extLst>
                </a:gridCol>
                <a:gridCol w="828675">
                  <a:extLst>
                    <a:ext uri="{9D8B030D-6E8A-4147-A177-3AD203B41FA5}">
                      <a16:colId xmlns:a16="http://schemas.microsoft.com/office/drawing/2014/main" val="1246569741"/>
                    </a:ext>
                  </a:extLst>
                </a:gridCol>
              </a:tblGrid>
              <a:tr h="215018">
                <a:tc gridSpan="7">
                  <a:txBody>
                    <a:bodyPr/>
                    <a:lstStyle/>
                    <a:p>
                      <a:pPr marL="0" algn="ctr" defTabSz="914400" rtl="0" eaLnBrk="1" latinLnBrk="0" hangingPunct="1">
                        <a:spcAft>
                          <a:spcPts val="0"/>
                        </a:spcAft>
                      </a:pPr>
                      <a:r>
                        <a:rPr lang="es-CO" sz="1200" b="1" kern="1200" dirty="0">
                          <a:solidFill>
                            <a:schemeClr val="lt1"/>
                          </a:solidFill>
                          <a:effectLst/>
                          <a:latin typeface="+mn-lt"/>
                          <a:ea typeface="+mn-ea"/>
                          <a:cs typeface="+mn-cs"/>
                        </a:rPr>
                        <a:t>INDICADORES INSTITUCIONALES</a:t>
                      </a:r>
                    </a:p>
                  </a:txBody>
                  <a:tcPr marL="34192" marR="34192" marT="0" marB="0" anchor="ctr">
                    <a:solidFill>
                      <a:srgbClr val="F5B02B"/>
                    </a:solidFill>
                  </a:tcPr>
                </a:tc>
                <a:tc hMerge="1">
                  <a:txBody>
                    <a:bodyPr/>
                    <a:lstStyle/>
                    <a:p>
                      <a:endParaRPr lang="es-CO"/>
                    </a:p>
                  </a:txBody>
                  <a:tcPr/>
                </a:tc>
                <a:tc hMerge="1">
                  <a:txBody>
                    <a:bodyPr/>
                    <a:lstStyle/>
                    <a:p>
                      <a:endParaRPr lang="es-ES"/>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847173524"/>
                  </a:ext>
                </a:extLst>
              </a:tr>
              <a:tr h="362774">
                <a:tc>
                  <a:txBody>
                    <a:bodyPr/>
                    <a:lstStyle/>
                    <a:p>
                      <a:pPr algn="ctr">
                        <a:spcAft>
                          <a:spcPts val="0"/>
                        </a:spcAft>
                      </a:pPr>
                      <a:r>
                        <a:rPr lang="es-CO" sz="1200">
                          <a:effectLst/>
                        </a:rPr>
                        <a:t>CÓD.</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4192" marR="34192" marT="0" marB="0" anchor="ctr">
                    <a:solidFill>
                      <a:srgbClr val="F5B02B"/>
                    </a:solidFill>
                  </a:tcPr>
                </a:tc>
                <a:tc>
                  <a:txBody>
                    <a:bodyPr/>
                    <a:lstStyle/>
                    <a:p>
                      <a:pPr algn="ctr">
                        <a:spcAft>
                          <a:spcPts val="0"/>
                        </a:spcAft>
                      </a:pPr>
                      <a:r>
                        <a:rPr lang="es-CO" sz="1200">
                          <a:effectLst/>
                        </a:rPr>
                        <a:t>INDICADOR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4192" marR="34192" marT="0" marB="0" anchor="ctr">
                    <a:solidFill>
                      <a:srgbClr val="F5B02B"/>
                    </a:solidFill>
                  </a:tcPr>
                </a:tc>
                <a:tc>
                  <a:txBody>
                    <a:bodyPr/>
                    <a:lstStyle/>
                    <a:p>
                      <a:pPr marL="0" lvl="0" algn="ctr" defTabSz="914400">
                        <a:lnSpc>
                          <a:spcPct val="114999"/>
                        </a:lnSpc>
                        <a:spcAft>
                          <a:spcPts val="0"/>
                        </a:spcAft>
                        <a:buNone/>
                      </a:pPr>
                      <a:r>
                        <a:rPr lang="es-CO" sz="1200" kern="1200">
                          <a:solidFill>
                            <a:schemeClr val="dk1"/>
                          </a:solidFill>
                          <a:effectLst/>
                          <a:latin typeface="+mn-lt"/>
                          <a:ea typeface="+mn-ea"/>
                          <a:cs typeface="+mn-cs"/>
                        </a:rPr>
                        <a:t>META</a:t>
                      </a:r>
                    </a:p>
                  </a:txBody>
                  <a:tcPr marL="44450" marR="44450" marT="0" marB="0" anchor="ctr">
                    <a:solidFill>
                      <a:srgbClr val="F5B02B"/>
                    </a:solidFill>
                  </a:tcPr>
                </a:tc>
                <a:tc>
                  <a:txBody>
                    <a:bodyPr/>
                    <a:lstStyle/>
                    <a:p>
                      <a:pPr marL="0" algn="ctr" defTabSz="914400" rtl="0" eaLnBrk="1" latinLnBrk="0" hangingPunct="1">
                        <a:lnSpc>
                          <a:spcPct val="115000"/>
                        </a:lnSpc>
                        <a:spcAft>
                          <a:spcPts val="0"/>
                        </a:spcAft>
                      </a:pPr>
                      <a:r>
                        <a:rPr lang="es-CO" sz="1200" kern="1200">
                          <a:solidFill>
                            <a:schemeClr val="dk1"/>
                          </a:solidFill>
                          <a:effectLst/>
                          <a:latin typeface="+mn-lt"/>
                          <a:ea typeface="+mn-ea"/>
                          <a:cs typeface="+mn-cs"/>
                        </a:rPr>
                        <a:t>VARIABLE 1</a:t>
                      </a:r>
                    </a:p>
                  </a:txBody>
                  <a:tcPr marL="44450" marR="44450" marT="0" marB="0" anchor="ctr">
                    <a:solidFill>
                      <a:srgbClr val="F5B02B"/>
                    </a:solidFill>
                  </a:tcPr>
                </a:tc>
                <a:tc>
                  <a:txBody>
                    <a:bodyPr/>
                    <a:lstStyle/>
                    <a:p>
                      <a:pPr marL="0" algn="ctr" defTabSz="914400" rtl="0" eaLnBrk="1" latinLnBrk="0" hangingPunct="1">
                        <a:lnSpc>
                          <a:spcPct val="115000"/>
                        </a:lnSpc>
                        <a:spcAft>
                          <a:spcPts val="0"/>
                        </a:spcAft>
                      </a:pPr>
                      <a:r>
                        <a:rPr lang="es-CO" sz="1200" kern="1200">
                          <a:solidFill>
                            <a:schemeClr val="dk1"/>
                          </a:solidFill>
                          <a:effectLst/>
                          <a:latin typeface="+mn-lt"/>
                          <a:ea typeface="+mn-ea"/>
                          <a:cs typeface="+mn-cs"/>
                        </a:rPr>
                        <a:t>VARIABLE 2</a:t>
                      </a:r>
                    </a:p>
                  </a:txBody>
                  <a:tcPr marL="44450" marR="44450" marT="0" marB="0" anchor="ctr">
                    <a:solidFill>
                      <a:srgbClr val="F5B02B"/>
                    </a:solidFill>
                  </a:tcPr>
                </a:tc>
                <a:tc>
                  <a:txBody>
                    <a:bodyPr/>
                    <a:lstStyle/>
                    <a:p>
                      <a:pPr marL="0" algn="ctr" defTabSz="914400" rtl="0" eaLnBrk="1" latinLnBrk="0" hangingPunct="1">
                        <a:lnSpc>
                          <a:spcPct val="115000"/>
                        </a:lnSpc>
                        <a:spcAft>
                          <a:spcPts val="0"/>
                        </a:spcAft>
                      </a:pPr>
                      <a:r>
                        <a:rPr lang="es-CO" sz="1200" kern="1200" dirty="0">
                          <a:solidFill>
                            <a:schemeClr val="dk1"/>
                          </a:solidFill>
                          <a:effectLst/>
                          <a:latin typeface="+mn-lt"/>
                          <a:ea typeface="+mn-ea"/>
                          <a:cs typeface="+mn-cs"/>
                        </a:rPr>
                        <a:t>% 1er</a:t>
                      </a:r>
                    </a:p>
                    <a:p>
                      <a:pPr marL="0" algn="ctr" defTabSz="914400" rtl="0" eaLnBrk="1" latinLnBrk="0" hangingPunct="1">
                        <a:lnSpc>
                          <a:spcPct val="115000"/>
                        </a:lnSpc>
                        <a:spcAft>
                          <a:spcPts val="0"/>
                        </a:spcAft>
                      </a:pPr>
                      <a:r>
                        <a:rPr lang="es-CO" sz="1200" kern="1200" dirty="0">
                          <a:solidFill>
                            <a:schemeClr val="dk1"/>
                          </a:solidFill>
                          <a:effectLst/>
                          <a:latin typeface="+mn-lt"/>
                          <a:ea typeface="+mn-ea"/>
                          <a:cs typeface="+mn-cs"/>
                        </a:rPr>
                        <a:t>Trimestre</a:t>
                      </a:r>
                    </a:p>
                  </a:txBody>
                  <a:tcPr marL="44450" marR="44450" marT="0" marB="0" anchor="ctr">
                    <a:solidFill>
                      <a:srgbClr val="F5B02B"/>
                    </a:solidFill>
                  </a:tcPr>
                </a:tc>
                <a:tc>
                  <a:txBody>
                    <a:bodyPr/>
                    <a:lstStyle/>
                    <a:p>
                      <a:pPr marL="0" algn="ctr" defTabSz="914400" rtl="0" eaLnBrk="1" latinLnBrk="0" hangingPunct="1">
                        <a:lnSpc>
                          <a:spcPct val="115000"/>
                        </a:lnSpc>
                        <a:spcAft>
                          <a:spcPts val="0"/>
                        </a:spcAft>
                      </a:pPr>
                      <a:r>
                        <a:rPr lang="es-CO" sz="1200" kern="1200">
                          <a:solidFill>
                            <a:schemeClr val="dk1"/>
                          </a:solidFill>
                          <a:effectLst/>
                          <a:latin typeface="+mn-lt"/>
                          <a:ea typeface="+mn-ea"/>
                          <a:cs typeface="+mn-cs"/>
                        </a:rPr>
                        <a:t>%</a:t>
                      </a:r>
                    </a:p>
                    <a:p>
                      <a:pPr marL="0" algn="ctr" defTabSz="914400" rtl="0" eaLnBrk="1" latinLnBrk="0" hangingPunct="1">
                        <a:lnSpc>
                          <a:spcPct val="115000"/>
                        </a:lnSpc>
                        <a:spcAft>
                          <a:spcPts val="0"/>
                        </a:spcAft>
                      </a:pPr>
                      <a:r>
                        <a:rPr lang="es-CO" sz="1200" kern="1200">
                          <a:solidFill>
                            <a:schemeClr val="dk1"/>
                          </a:solidFill>
                          <a:effectLst/>
                          <a:latin typeface="+mn-lt"/>
                          <a:ea typeface="+mn-ea"/>
                          <a:cs typeface="+mn-cs"/>
                        </a:rPr>
                        <a:t>Acumulado</a:t>
                      </a:r>
                    </a:p>
                  </a:txBody>
                  <a:tcPr marL="44450" marR="44450" marT="0" marB="0">
                    <a:solidFill>
                      <a:srgbClr val="F5B02B"/>
                    </a:solidFill>
                  </a:tcPr>
                </a:tc>
                <a:extLst>
                  <a:ext uri="{0D108BD9-81ED-4DB2-BD59-A6C34878D82A}">
                    <a16:rowId xmlns:a16="http://schemas.microsoft.com/office/drawing/2014/main" val="2305640077"/>
                  </a:ext>
                </a:extLst>
              </a:tr>
              <a:tr h="392541">
                <a:tc>
                  <a:txBody>
                    <a:bodyPr/>
                    <a:lstStyle/>
                    <a:p>
                      <a:pPr marL="0" algn="ctr" defTabSz="914400" rtl="0" eaLnBrk="1" latinLnBrk="0" hangingPunct="1">
                        <a:spcAft>
                          <a:spcPts val="0"/>
                        </a:spcAft>
                      </a:pPr>
                      <a:r>
                        <a:rPr lang="es-ES" sz="1200" b="1" kern="1200">
                          <a:solidFill>
                            <a:schemeClr val="lt1"/>
                          </a:solidFill>
                          <a:effectLst/>
                          <a:latin typeface="+mn-lt"/>
                          <a:ea typeface="+mn-ea"/>
                          <a:cs typeface="+mn-cs"/>
                        </a:rPr>
                        <a:t>IMVI-IND-001</a:t>
                      </a:r>
                      <a:endParaRPr lang="es-CO" sz="1200" b="1" kern="1200">
                        <a:solidFill>
                          <a:schemeClr val="lt1"/>
                        </a:solidFill>
                        <a:effectLst/>
                        <a:latin typeface="+mn-lt"/>
                        <a:ea typeface="+mn-ea"/>
                        <a:cs typeface="+mn-cs"/>
                      </a:endParaRPr>
                    </a:p>
                  </a:txBody>
                  <a:tcPr marL="34192" marR="34192" marT="0" marB="0" anchor="ctr">
                    <a:solidFill>
                      <a:srgbClr val="F5B02B"/>
                    </a:solidFill>
                  </a:tcPr>
                </a:tc>
                <a:tc>
                  <a:txBody>
                    <a:bodyPr/>
                    <a:lstStyle/>
                    <a:p>
                      <a:pPr algn="l">
                        <a:spcAft>
                          <a:spcPts val="0"/>
                        </a:spcAft>
                      </a:pPr>
                      <a:r>
                        <a:rPr lang="es-CO" sz="1200" kern="1200">
                          <a:solidFill>
                            <a:schemeClr val="dk1"/>
                          </a:solidFill>
                          <a:effectLst/>
                          <a:latin typeface="+mn-lt"/>
                          <a:ea typeface="+mn-ea"/>
                          <a:cs typeface="+mn-cs"/>
                        </a:rPr>
                        <a:t>Cumplimiento de metas de intervención de vías</a:t>
                      </a:r>
                    </a:p>
                  </a:txBody>
                  <a:tcPr marL="34192" marR="34192" marT="0" marB="0" anchor="ctr"/>
                </a:tc>
                <a:tc>
                  <a:txBody>
                    <a:bodyPr/>
                    <a:lstStyle/>
                    <a:p>
                      <a:pPr lvl="0" algn="ctr">
                        <a:lnSpc>
                          <a:spcPct val="114999"/>
                        </a:lnSpc>
                        <a:spcAft>
                          <a:spcPts val="0"/>
                        </a:spcAft>
                        <a:buNone/>
                      </a:pPr>
                      <a:r>
                        <a:rPr lang="es-ES" sz="1200" kern="1200" dirty="0">
                          <a:solidFill>
                            <a:schemeClr val="dk1"/>
                          </a:solidFill>
                          <a:effectLst/>
                          <a:latin typeface="+mn-lt"/>
                          <a:ea typeface="+mn-ea"/>
                          <a:cs typeface="+mn-cs"/>
                        </a:rPr>
                        <a:t>100%</a:t>
                      </a:r>
                      <a:endParaRPr lang="es-CO" sz="1200" kern="1200" dirty="0">
                        <a:solidFill>
                          <a:schemeClr val="dk1"/>
                        </a:solidFill>
                        <a:effectLst/>
                        <a:latin typeface="+mn-lt"/>
                        <a:ea typeface="+mn-ea"/>
                        <a:cs typeface="+mn-cs"/>
                      </a:endParaRPr>
                    </a:p>
                  </a:txBody>
                  <a:tcPr marL="44450" marR="44450" marT="0" marB="0" anchor="ctr"/>
                </a:tc>
                <a:tc>
                  <a:txBody>
                    <a:bodyPr/>
                    <a:lstStyle/>
                    <a:p>
                      <a:pPr algn="ctr">
                        <a:lnSpc>
                          <a:spcPct val="115000"/>
                        </a:lnSpc>
                        <a:spcAft>
                          <a:spcPts val="0"/>
                        </a:spcAft>
                      </a:pPr>
                      <a:r>
                        <a:rPr lang="es-ES" sz="1200" kern="1200" dirty="0">
                          <a:solidFill>
                            <a:schemeClr val="dk1"/>
                          </a:solidFill>
                          <a:effectLst/>
                          <a:latin typeface="+mn-lt"/>
                          <a:ea typeface="+mn-ea"/>
                          <a:cs typeface="+mn-cs"/>
                        </a:rPr>
                        <a:t>61,60 </a:t>
                      </a:r>
                      <a:r>
                        <a:rPr lang="es-ES" sz="1200" kern="1200" dirty="0" err="1">
                          <a:solidFill>
                            <a:schemeClr val="dk1"/>
                          </a:solidFill>
                          <a:effectLst/>
                          <a:latin typeface="+mn-lt"/>
                          <a:ea typeface="+mn-ea"/>
                          <a:cs typeface="+mn-cs"/>
                        </a:rPr>
                        <a:t>Kmc</a:t>
                      </a:r>
                      <a:endParaRPr lang="es-CO" sz="1200" kern="1200" dirty="0">
                        <a:solidFill>
                          <a:schemeClr val="dk1"/>
                        </a:solidFill>
                        <a:effectLst/>
                        <a:latin typeface="+mn-lt"/>
                        <a:ea typeface="+mn-ea"/>
                        <a:cs typeface="+mn-cs"/>
                      </a:endParaRPr>
                    </a:p>
                  </a:txBody>
                  <a:tcPr marL="44450" marR="44450" marT="0" marB="0" anchor="ctr"/>
                </a:tc>
                <a:tc>
                  <a:txBody>
                    <a:bodyPr/>
                    <a:lstStyle/>
                    <a:p>
                      <a:pPr algn="ctr">
                        <a:lnSpc>
                          <a:spcPct val="115000"/>
                        </a:lnSpc>
                        <a:spcAft>
                          <a:spcPts val="0"/>
                        </a:spcAft>
                      </a:pPr>
                      <a:r>
                        <a:rPr lang="es-ES" sz="1200" kern="1200" dirty="0">
                          <a:solidFill>
                            <a:schemeClr val="dk1"/>
                          </a:solidFill>
                          <a:effectLst/>
                          <a:latin typeface="+mn-lt"/>
                          <a:ea typeface="+mn-ea"/>
                          <a:cs typeface="+mn-cs"/>
                        </a:rPr>
                        <a:t>83,09 </a:t>
                      </a:r>
                      <a:r>
                        <a:rPr lang="es-ES" sz="1200" kern="1200" dirty="0" err="1">
                          <a:solidFill>
                            <a:schemeClr val="dk1"/>
                          </a:solidFill>
                          <a:effectLst/>
                          <a:latin typeface="+mn-lt"/>
                          <a:ea typeface="+mn-ea"/>
                          <a:cs typeface="+mn-cs"/>
                        </a:rPr>
                        <a:t>Kmc</a:t>
                      </a:r>
                      <a:endParaRPr lang="es-CO" sz="1200" kern="1200" dirty="0">
                        <a:solidFill>
                          <a:schemeClr val="dk1"/>
                        </a:solidFill>
                        <a:effectLst/>
                        <a:latin typeface="+mn-lt"/>
                        <a:ea typeface="+mn-ea"/>
                        <a:cs typeface="+mn-cs"/>
                      </a:endParaRPr>
                    </a:p>
                  </a:txBody>
                  <a:tcPr marL="44450" marR="44450" marT="0" marB="0" anchor="ctr"/>
                </a:tc>
                <a:tc>
                  <a:txBody>
                    <a:bodyPr/>
                    <a:lstStyle/>
                    <a:p>
                      <a:pPr algn="ctr">
                        <a:lnSpc>
                          <a:spcPct val="115000"/>
                        </a:lnSpc>
                        <a:spcAft>
                          <a:spcPts val="0"/>
                        </a:spcAft>
                      </a:pPr>
                      <a:r>
                        <a:rPr lang="es-ES" sz="1200" kern="1200" dirty="0">
                          <a:solidFill>
                            <a:schemeClr val="dk1"/>
                          </a:solidFill>
                          <a:effectLst/>
                          <a:latin typeface="+mn-lt"/>
                          <a:ea typeface="+mn-ea"/>
                          <a:cs typeface="+mn-cs"/>
                        </a:rPr>
                        <a:t>74%</a:t>
                      </a:r>
                      <a:endParaRPr lang="es-CO" sz="1200" kern="1200" dirty="0">
                        <a:solidFill>
                          <a:schemeClr val="dk1"/>
                        </a:solidFill>
                        <a:effectLst/>
                        <a:latin typeface="+mn-lt"/>
                        <a:ea typeface="+mn-ea"/>
                        <a:cs typeface="+mn-cs"/>
                      </a:endParaRPr>
                    </a:p>
                  </a:txBody>
                  <a:tcPr marL="44450" marR="44450" marT="0" marB="0" anchor="ctr">
                    <a:solidFill>
                      <a:srgbClr val="FFFF00"/>
                    </a:solidFill>
                  </a:tcPr>
                </a:tc>
                <a:tc>
                  <a:txBody>
                    <a:bodyPr/>
                    <a:lstStyle/>
                    <a:p>
                      <a:pPr algn="ctr">
                        <a:lnSpc>
                          <a:spcPct val="115000"/>
                        </a:lnSpc>
                        <a:spcAft>
                          <a:spcPts val="0"/>
                        </a:spcAft>
                      </a:pPr>
                      <a:r>
                        <a:rPr lang="es-ES" sz="1200" kern="1200" dirty="0">
                          <a:solidFill>
                            <a:schemeClr val="dk1"/>
                          </a:solidFill>
                          <a:effectLst/>
                          <a:latin typeface="+mn-lt"/>
                          <a:ea typeface="+mn-ea"/>
                          <a:cs typeface="+mn-cs"/>
                        </a:rPr>
                        <a:t>20,53%</a:t>
                      </a:r>
                      <a:endParaRPr lang="es-CO" sz="1200" kern="1200" dirty="0">
                        <a:solidFill>
                          <a:schemeClr val="dk1"/>
                        </a:solidFill>
                        <a:effectLst/>
                        <a:latin typeface="+mn-lt"/>
                        <a:ea typeface="+mn-ea"/>
                        <a:cs typeface="+mn-cs"/>
                      </a:endParaRPr>
                    </a:p>
                  </a:txBody>
                  <a:tcPr marL="44450" marR="44450" marT="0" marB="0" anchor="ctr">
                    <a:solidFill>
                      <a:srgbClr val="FFFF00"/>
                    </a:solidFill>
                  </a:tcPr>
                </a:tc>
                <a:extLst>
                  <a:ext uri="{0D108BD9-81ED-4DB2-BD59-A6C34878D82A}">
                    <a16:rowId xmlns:a16="http://schemas.microsoft.com/office/drawing/2014/main" val="46369808"/>
                  </a:ext>
                </a:extLst>
              </a:tr>
              <a:tr h="363131">
                <a:tc>
                  <a:txBody>
                    <a:bodyPr/>
                    <a:lstStyle/>
                    <a:p>
                      <a:pPr algn="ctr">
                        <a:spcAft>
                          <a:spcPts val="0"/>
                        </a:spcAft>
                      </a:pPr>
                      <a:r>
                        <a:rPr lang="es-CO" sz="1200">
                          <a:effectLst/>
                        </a:rPr>
                        <a:t>GEFI-IND-002</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4192" marR="34192" marT="0" marB="0" anchor="ctr">
                    <a:solidFill>
                      <a:srgbClr val="F5B02B"/>
                    </a:solidFill>
                  </a:tcPr>
                </a:tc>
                <a:tc>
                  <a:txBody>
                    <a:bodyPr/>
                    <a:lstStyle/>
                    <a:p>
                      <a:pPr algn="l">
                        <a:spcAft>
                          <a:spcPts val="0"/>
                        </a:spcAft>
                      </a:pPr>
                      <a:r>
                        <a:rPr lang="es-CO" sz="1200">
                          <a:effectLst/>
                        </a:rPr>
                        <a:t>Ejecución Presupuestal</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4192" marR="34192" marT="0" marB="0" anchor="ctr"/>
                </a:tc>
                <a:tc>
                  <a:txBody>
                    <a:bodyPr/>
                    <a:lstStyle/>
                    <a:p>
                      <a:pPr lvl="0" algn="ctr">
                        <a:lnSpc>
                          <a:spcPct val="114999"/>
                        </a:lnSpc>
                        <a:spcAft>
                          <a:spcPts val="0"/>
                        </a:spcAft>
                        <a:buNone/>
                      </a:pPr>
                      <a:r>
                        <a:rPr lang="es-ES" sz="1200" kern="1200" dirty="0">
                          <a:solidFill>
                            <a:schemeClr val="dk1"/>
                          </a:solidFill>
                          <a:effectLst/>
                          <a:latin typeface="+mn-lt"/>
                          <a:ea typeface="+mn-ea"/>
                          <a:cs typeface="+mn-cs"/>
                        </a:rPr>
                        <a:t>90%</a:t>
                      </a:r>
                      <a:endParaRPr lang="es-CO" sz="1200" kern="1200" dirty="0">
                        <a:solidFill>
                          <a:schemeClr val="dk1"/>
                        </a:solidFill>
                        <a:effectLst/>
                        <a:latin typeface="+mn-lt"/>
                        <a:ea typeface="+mn-ea"/>
                        <a:cs typeface="+mn-cs"/>
                      </a:endParaRPr>
                    </a:p>
                  </a:txBody>
                  <a:tcPr marL="44450" marR="44450" marT="0" marB="0" anchor="ctr"/>
                </a:tc>
                <a:tc>
                  <a:txBody>
                    <a:bodyPr/>
                    <a:lstStyle/>
                    <a:p>
                      <a:pPr algn="ctr">
                        <a:lnSpc>
                          <a:spcPct val="115000"/>
                        </a:lnSpc>
                        <a:spcAft>
                          <a:spcPts val="0"/>
                        </a:spcAft>
                      </a:pPr>
                      <a:r>
                        <a:rPr lang="es-CO" sz="1200" kern="1200" dirty="0">
                          <a:solidFill>
                            <a:schemeClr val="dk1"/>
                          </a:solidFill>
                          <a:effectLst/>
                          <a:latin typeface="+mn-lt"/>
                          <a:ea typeface="+mn-ea"/>
                          <a:cs typeface="+mn-cs"/>
                        </a:rPr>
                        <a:t>16.980</a:t>
                      </a:r>
                    </a:p>
                  </a:txBody>
                  <a:tcPr marL="44450" marR="44450" marT="0" marB="0" anchor="ctr"/>
                </a:tc>
                <a:tc>
                  <a:txBody>
                    <a:bodyPr/>
                    <a:lstStyle/>
                    <a:p>
                      <a:pPr algn="ctr">
                        <a:lnSpc>
                          <a:spcPct val="115000"/>
                        </a:lnSpc>
                        <a:spcAft>
                          <a:spcPts val="0"/>
                        </a:spcAft>
                      </a:pPr>
                      <a:r>
                        <a:rPr lang="es-CO" sz="1200" kern="1200" dirty="0">
                          <a:solidFill>
                            <a:schemeClr val="dk1"/>
                          </a:solidFill>
                          <a:effectLst/>
                          <a:latin typeface="+mn-lt"/>
                          <a:ea typeface="+mn-ea"/>
                          <a:cs typeface="+mn-cs"/>
                        </a:rPr>
                        <a:t>182.639</a:t>
                      </a:r>
                    </a:p>
                  </a:txBody>
                  <a:tcPr marL="44450" marR="44450" marT="0" marB="0" anchor="ctr"/>
                </a:tc>
                <a:tc>
                  <a:txBody>
                    <a:bodyPr/>
                    <a:lstStyle/>
                    <a:p>
                      <a:pPr algn="ctr">
                        <a:lnSpc>
                          <a:spcPct val="115000"/>
                        </a:lnSpc>
                        <a:spcAft>
                          <a:spcPts val="0"/>
                        </a:spcAft>
                      </a:pPr>
                      <a:r>
                        <a:rPr lang="es-ES" sz="1200" kern="1200" dirty="0">
                          <a:solidFill>
                            <a:schemeClr val="dk1"/>
                          </a:solidFill>
                          <a:effectLst/>
                          <a:latin typeface="+mn-lt"/>
                          <a:ea typeface="+mn-ea"/>
                          <a:cs typeface="+mn-cs"/>
                        </a:rPr>
                        <a:t>9,30%</a:t>
                      </a:r>
                      <a:endParaRPr lang="es-CO" sz="1200" kern="1200" dirty="0">
                        <a:solidFill>
                          <a:schemeClr val="dk1"/>
                        </a:solidFill>
                        <a:effectLst/>
                        <a:latin typeface="+mn-lt"/>
                        <a:ea typeface="+mn-ea"/>
                        <a:cs typeface="+mn-cs"/>
                      </a:endParaRPr>
                    </a:p>
                  </a:txBody>
                  <a:tcPr marL="44450" marR="44450" marT="0" marB="0" anchor="ctr">
                    <a:solidFill>
                      <a:srgbClr val="FFFF00"/>
                    </a:solidFill>
                  </a:tcPr>
                </a:tc>
                <a:tc>
                  <a:txBody>
                    <a:bodyPr/>
                    <a:lstStyle/>
                    <a:p>
                      <a:pPr algn="ctr">
                        <a:lnSpc>
                          <a:spcPct val="115000"/>
                        </a:lnSpc>
                        <a:spcAft>
                          <a:spcPts val="0"/>
                        </a:spcAft>
                      </a:pPr>
                      <a:r>
                        <a:rPr lang="es-ES" sz="1200" kern="1200" dirty="0">
                          <a:solidFill>
                            <a:schemeClr val="dk1"/>
                          </a:solidFill>
                          <a:effectLst/>
                          <a:latin typeface="+mn-lt"/>
                          <a:ea typeface="+mn-ea"/>
                          <a:cs typeface="+mn-cs"/>
                        </a:rPr>
                        <a:t>9,30%</a:t>
                      </a:r>
                      <a:endParaRPr lang="es-CO" sz="1200" kern="1200" dirty="0">
                        <a:solidFill>
                          <a:schemeClr val="dk1"/>
                        </a:solidFill>
                        <a:effectLst/>
                        <a:latin typeface="+mn-lt"/>
                        <a:ea typeface="+mn-ea"/>
                        <a:cs typeface="+mn-cs"/>
                      </a:endParaRPr>
                    </a:p>
                  </a:txBody>
                  <a:tcPr marL="44450" marR="44450" marT="0" marB="0" anchor="ctr">
                    <a:solidFill>
                      <a:srgbClr val="FFFF00"/>
                    </a:solidFill>
                  </a:tcPr>
                </a:tc>
                <a:extLst>
                  <a:ext uri="{0D108BD9-81ED-4DB2-BD59-A6C34878D82A}">
                    <a16:rowId xmlns:a16="http://schemas.microsoft.com/office/drawing/2014/main" val="2732673636"/>
                  </a:ext>
                </a:extLst>
              </a:tr>
            </a:tbl>
          </a:graphicData>
        </a:graphic>
      </p:graphicFrame>
      <p:graphicFrame>
        <p:nvGraphicFramePr>
          <p:cNvPr id="8" name="Tabla 7">
            <a:extLst>
              <a:ext uri="{FF2B5EF4-FFF2-40B4-BE49-F238E27FC236}">
                <a16:creationId xmlns:a16="http://schemas.microsoft.com/office/drawing/2014/main" id="{BADDE592-BD96-403E-975D-1739C5A9D120}"/>
              </a:ext>
            </a:extLst>
          </p:cNvPr>
          <p:cNvGraphicFramePr>
            <a:graphicFrameLocks noGrp="1"/>
          </p:cNvGraphicFramePr>
          <p:nvPr>
            <p:extLst>
              <p:ext uri="{D42A27DB-BD31-4B8C-83A1-F6EECF244321}">
                <p14:modId xmlns:p14="http://schemas.microsoft.com/office/powerpoint/2010/main" val="3123947381"/>
              </p:ext>
            </p:extLst>
          </p:nvPr>
        </p:nvGraphicFramePr>
        <p:xfrm>
          <a:off x="98334" y="2986087"/>
          <a:ext cx="8188416" cy="2658353"/>
        </p:xfrm>
        <a:graphic>
          <a:graphicData uri="http://schemas.openxmlformats.org/drawingml/2006/table">
            <a:tbl>
              <a:tblPr firstRow="1" firstCol="1" bandRow="1">
                <a:tableStyleId>{00A15C55-8517-42AA-B614-E9B94910E393}</a:tableStyleId>
              </a:tblPr>
              <a:tblGrid>
                <a:gridCol w="961309">
                  <a:extLst>
                    <a:ext uri="{9D8B030D-6E8A-4147-A177-3AD203B41FA5}">
                      <a16:colId xmlns:a16="http://schemas.microsoft.com/office/drawing/2014/main" val="3172529646"/>
                    </a:ext>
                  </a:extLst>
                </a:gridCol>
                <a:gridCol w="2940857">
                  <a:extLst>
                    <a:ext uri="{9D8B030D-6E8A-4147-A177-3AD203B41FA5}">
                      <a16:colId xmlns:a16="http://schemas.microsoft.com/office/drawing/2014/main" val="1297002701"/>
                    </a:ext>
                  </a:extLst>
                </a:gridCol>
                <a:gridCol w="726099">
                  <a:extLst>
                    <a:ext uri="{9D8B030D-6E8A-4147-A177-3AD203B41FA5}">
                      <a16:colId xmlns:a16="http://schemas.microsoft.com/office/drawing/2014/main" val="526855823"/>
                    </a:ext>
                  </a:extLst>
                </a:gridCol>
                <a:gridCol w="1071563">
                  <a:extLst>
                    <a:ext uri="{9D8B030D-6E8A-4147-A177-3AD203B41FA5}">
                      <a16:colId xmlns:a16="http://schemas.microsoft.com/office/drawing/2014/main" val="3760584840"/>
                    </a:ext>
                  </a:extLst>
                </a:gridCol>
                <a:gridCol w="885825">
                  <a:extLst>
                    <a:ext uri="{9D8B030D-6E8A-4147-A177-3AD203B41FA5}">
                      <a16:colId xmlns:a16="http://schemas.microsoft.com/office/drawing/2014/main" val="78524585"/>
                    </a:ext>
                  </a:extLst>
                </a:gridCol>
                <a:gridCol w="800100">
                  <a:extLst>
                    <a:ext uri="{9D8B030D-6E8A-4147-A177-3AD203B41FA5}">
                      <a16:colId xmlns:a16="http://schemas.microsoft.com/office/drawing/2014/main" val="3850595859"/>
                    </a:ext>
                  </a:extLst>
                </a:gridCol>
                <a:gridCol w="802663">
                  <a:extLst>
                    <a:ext uri="{9D8B030D-6E8A-4147-A177-3AD203B41FA5}">
                      <a16:colId xmlns:a16="http://schemas.microsoft.com/office/drawing/2014/main" val="1246569741"/>
                    </a:ext>
                  </a:extLst>
                </a:gridCol>
              </a:tblGrid>
              <a:tr h="127954">
                <a:tc gridSpan="7">
                  <a:txBody>
                    <a:bodyPr/>
                    <a:lstStyle/>
                    <a:p>
                      <a:pPr marL="0" algn="ctr" defTabSz="914400" rtl="0" eaLnBrk="1" latinLnBrk="0" hangingPunct="1">
                        <a:spcAft>
                          <a:spcPts val="0"/>
                        </a:spcAft>
                      </a:pPr>
                      <a:r>
                        <a:rPr lang="es-CO" sz="1200" b="1" kern="1200" dirty="0">
                          <a:solidFill>
                            <a:schemeClr val="lt1"/>
                          </a:solidFill>
                          <a:effectLst/>
                          <a:latin typeface="+mn-lt"/>
                          <a:ea typeface="+mn-ea"/>
                          <a:cs typeface="+mn-cs"/>
                        </a:rPr>
                        <a:t>INDICADORES ESTRATÉGICOS</a:t>
                      </a:r>
                    </a:p>
                  </a:txBody>
                  <a:tcPr marL="34192" marR="34192" marT="0" marB="0" anchor="ctr">
                    <a:solidFill>
                      <a:srgbClr val="F5B02B"/>
                    </a:solidFill>
                  </a:tcPr>
                </a:tc>
                <a:tc hMerge="1">
                  <a:txBody>
                    <a:bodyPr/>
                    <a:lstStyle/>
                    <a:p>
                      <a:endParaRPr lang="es-CO"/>
                    </a:p>
                  </a:txBody>
                  <a:tcPr/>
                </a:tc>
                <a:tc hMerge="1">
                  <a:txBody>
                    <a:bodyPr/>
                    <a:lstStyle/>
                    <a:p>
                      <a:endParaRPr lang="es-ES"/>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847173524"/>
                  </a:ext>
                </a:extLst>
              </a:tr>
              <a:tr h="362774">
                <a:tc>
                  <a:txBody>
                    <a:bodyPr/>
                    <a:lstStyle/>
                    <a:p>
                      <a:pPr algn="ctr">
                        <a:spcAft>
                          <a:spcPts val="0"/>
                        </a:spcAft>
                      </a:pPr>
                      <a:r>
                        <a:rPr lang="es-CO" sz="1200">
                          <a:effectLst/>
                        </a:rPr>
                        <a:t>CÓD.</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4192" marR="34192" marT="0" marB="0" anchor="ctr">
                    <a:solidFill>
                      <a:srgbClr val="F5B02B"/>
                    </a:solidFill>
                  </a:tcPr>
                </a:tc>
                <a:tc>
                  <a:txBody>
                    <a:bodyPr/>
                    <a:lstStyle/>
                    <a:p>
                      <a:pPr algn="ctr">
                        <a:spcAft>
                          <a:spcPts val="0"/>
                        </a:spcAft>
                      </a:pPr>
                      <a:r>
                        <a:rPr lang="es-CO" sz="1200">
                          <a:effectLst/>
                        </a:rPr>
                        <a:t>INDICADOR </a:t>
                      </a:r>
                      <a:endParaRPr lang="es-CO" sz="1200">
                        <a:effectLst/>
                        <a:latin typeface="Arial" panose="020B0604020202020204" pitchFamily="34" charset="0"/>
                        <a:ea typeface="Calibri" panose="020F0502020204030204" pitchFamily="34" charset="0"/>
                        <a:cs typeface="Times New Roman" panose="02020603050405020304" pitchFamily="18" charset="0"/>
                      </a:endParaRPr>
                    </a:p>
                  </a:txBody>
                  <a:tcPr marL="34192" marR="34192" marT="0" marB="0" anchor="ctr">
                    <a:solidFill>
                      <a:srgbClr val="F5B02B"/>
                    </a:solidFill>
                  </a:tcPr>
                </a:tc>
                <a:tc>
                  <a:txBody>
                    <a:bodyPr/>
                    <a:lstStyle/>
                    <a:p>
                      <a:pPr marL="0" lvl="0" algn="ctr" defTabSz="914400">
                        <a:lnSpc>
                          <a:spcPct val="114999"/>
                        </a:lnSpc>
                        <a:spcAft>
                          <a:spcPts val="0"/>
                        </a:spcAft>
                        <a:buNone/>
                      </a:pPr>
                      <a:r>
                        <a:rPr lang="es-CO" sz="1200" kern="1200">
                          <a:solidFill>
                            <a:schemeClr val="dk1"/>
                          </a:solidFill>
                          <a:effectLst/>
                          <a:latin typeface="+mn-lt"/>
                          <a:ea typeface="+mn-ea"/>
                          <a:cs typeface="+mn-cs"/>
                        </a:rPr>
                        <a:t>META</a:t>
                      </a:r>
                    </a:p>
                  </a:txBody>
                  <a:tcPr marL="44450" marR="44450" marT="0" marB="0" anchor="ctr">
                    <a:solidFill>
                      <a:srgbClr val="F5B02B"/>
                    </a:solidFill>
                  </a:tcPr>
                </a:tc>
                <a:tc>
                  <a:txBody>
                    <a:bodyPr/>
                    <a:lstStyle/>
                    <a:p>
                      <a:pPr marL="0" algn="ctr" defTabSz="914400" rtl="0" eaLnBrk="1" latinLnBrk="0" hangingPunct="1">
                        <a:lnSpc>
                          <a:spcPct val="115000"/>
                        </a:lnSpc>
                        <a:spcAft>
                          <a:spcPts val="0"/>
                        </a:spcAft>
                      </a:pPr>
                      <a:r>
                        <a:rPr lang="es-CO" sz="1200" kern="1200">
                          <a:solidFill>
                            <a:schemeClr val="dk1"/>
                          </a:solidFill>
                          <a:effectLst/>
                          <a:latin typeface="+mn-lt"/>
                          <a:ea typeface="+mn-ea"/>
                          <a:cs typeface="+mn-cs"/>
                        </a:rPr>
                        <a:t>VARIABLE 1</a:t>
                      </a:r>
                    </a:p>
                  </a:txBody>
                  <a:tcPr marL="44450" marR="44450" marT="0" marB="0" anchor="ctr">
                    <a:solidFill>
                      <a:srgbClr val="F5B02B"/>
                    </a:solidFill>
                  </a:tcPr>
                </a:tc>
                <a:tc>
                  <a:txBody>
                    <a:bodyPr/>
                    <a:lstStyle/>
                    <a:p>
                      <a:pPr marL="0" algn="ctr" defTabSz="914400" rtl="0" eaLnBrk="1" latinLnBrk="0" hangingPunct="1">
                        <a:lnSpc>
                          <a:spcPct val="115000"/>
                        </a:lnSpc>
                        <a:spcAft>
                          <a:spcPts val="0"/>
                        </a:spcAft>
                      </a:pPr>
                      <a:r>
                        <a:rPr lang="es-CO" sz="1200" kern="1200">
                          <a:solidFill>
                            <a:schemeClr val="dk1"/>
                          </a:solidFill>
                          <a:effectLst/>
                          <a:latin typeface="+mn-lt"/>
                          <a:ea typeface="+mn-ea"/>
                          <a:cs typeface="+mn-cs"/>
                        </a:rPr>
                        <a:t>VARIABLE 2</a:t>
                      </a:r>
                    </a:p>
                  </a:txBody>
                  <a:tcPr marL="44450" marR="44450" marT="0" marB="0" anchor="ctr">
                    <a:solidFill>
                      <a:srgbClr val="F5B02B"/>
                    </a:solidFill>
                  </a:tcPr>
                </a:tc>
                <a:tc>
                  <a:txBody>
                    <a:bodyPr/>
                    <a:lstStyle/>
                    <a:p>
                      <a:pPr marL="0" algn="ctr" defTabSz="914400" rtl="0" eaLnBrk="1" latinLnBrk="0" hangingPunct="1">
                        <a:lnSpc>
                          <a:spcPct val="115000"/>
                        </a:lnSpc>
                        <a:spcAft>
                          <a:spcPts val="0"/>
                        </a:spcAft>
                      </a:pPr>
                      <a:r>
                        <a:rPr lang="es-CO" sz="1200" kern="1200" dirty="0">
                          <a:solidFill>
                            <a:schemeClr val="dk1"/>
                          </a:solidFill>
                          <a:effectLst/>
                          <a:latin typeface="+mn-lt"/>
                          <a:ea typeface="+mn-ea"/>
                          <a:cs typeface="+mn-cs"/>
                        </a:rPr>
                        <a:t>% 1er</a:t>
                      </a:r>
                    </a:p>
                    <a:p>
                      <a:pPr marL="0" algn="ctr" defTabSz="914400" rtl="0" eaLnBrk="1" latinLnBrk="0" hangingPunct="1">
                        <a:lnSpc>
                          <a:spcPct val="115000"/>
                        </a:lnSpc>
                        <a:spcAft>
                          <a:spcPts val="0"/>
                        </a:spcAft>
                      </a:pPr>
                      <a:r>
                        <a:rPr lang="es-CO" sz="1200" kern="1200" dirty="0">
                          <a:solidFill>
                            <a:schemeClr val="dk1"/>
                          </a:solidFill>
                          <a:effectLst/>
                          <a:latin typeface="+mn-lt"/>
                          <a:ea typeface="+mn-ea"/>
                          <a:cs typeface="+mn-cs"/>
                        </a:rPr>
                        <a:t>Trimestre</a:t>
                      </a:r>
                    </a:p>
                  </a:txBody>
                  <a:tcPr marL="44450" marR="44450" marT="0" marB="0" anchor="ctr">
                    <a:solidFill>
                      <a:srgbClr val="F5B02B"/>
                    </a:solidFill>
                  </a:tcPr>
                </a:tc>
                <a:tc>
                  <a:txBody>
                    <a:bodyPr/>
                    <a:lstStyle/>
                    <a:p>
                      <a:pPr marL="0" algn="ctr" defTabSz="914400" rtl="0" eaLnBrk="1" latinLnBrk="0" hangingPunct="1">
                        <a:lnSpc>
                          <a:spcPct val="115000"/>
                        </a:lnSpc>
                        <a:spcAft>
                          <a:spcPts val="0"/>
                        </a:spcAft>
                      </a:pPr>
                      <a:r>
                        <a:rPr lang="es-CO" sz="1200" kern="1200">
                          <a:solidFill>
                            <a:schemeClr val="dk1"/>
                          </a:solidFill>
                          <a:effectLst/>
                          <a:latin typeface="+mn-lt"/>
                          <a:ea typeface="+mn-ea"/>
                          <a:cs typeface="+mn-cs"/>
                        </a:rPr>
                        <a:t>%</a:t>
                      </a:r>
                    </a:p>
                    <a:p>
                      <a:pPr marL="0" algn="ctr" defTabSz="914400" rtl="0" eaLnBrk="1" latinLnBrk="0" hangingPunct="1">
                        <a:lnSpc>
                          <a:spcPct val="115000"/>
                        </a:lnSpc>
                        <a:spcAft>
                          <a:spcPts val="0"/>
                        </a:spcAft>
                      </a:pPr>
                      <a:r>
                        <a:rPr lang="es-CO" sz="1200" kern="1200">
                          <a:solidFill>
                            <a:schemeClr val="dk1"/>
                          </a:solidFill>
                          <a:effectLst/>
                          <a:latin typeface="+mn-lt"/>
                          <a:ea typeface="+mn-ea"/>
                          <a:cs typeface="+mn-cs"/>
                        </a:rPr>
                        <a:t>Acumulado</a:t>
                      </a:r>
                    </a:p>
                  </a:txBody>
                  <a:tcPr marL="44450" marR="44450" marT="0" marB="0">
                    <a:solidFill>
                      <a:srgbClr val="F5B02B"/>
                    </a:solidFill>
                  </a:tcPr>
                </a:tc>
                <a:extLst>
                  <a:ext uri="{0D108BD9-81ED-4DB2-BD59-A6C34878D82A}">
                    <a16:rowId xmlns:a16="http://schemas.microsoft.com/office/drawing/2014/main" val="2305640077"/>
                  </a:ext>
                </a:extLst>
              </a:tr>
              <a:tr h="311355">
                <a:tc>
                  <a:txBody>
                    <a:bodyPr/>
                    <a:lstStyle/>
                    <a:p>
                      <a:pPr marL="0" algn="ctr" defTabSz="914400" rtl="0" eaLnBrk="1" fontAlgn="ctr" latinLnBrk="0" hangingPunct="1">
                        <a:spcAft>
                          <a:spcPts val="0"/>
                        </a:spcAft>
                      </a:pPr>
                      <a:r>
                        <a:rPr lang="es-CO" sz="1200" b="1" kern="1200">
                          <a:solidFill>
                            <a:schemeClr val="lt1"/>
                          </a:solidFill>
                          <a:effectLst/>
                          <a:latin typeface="+mn-lt"/>
                          <a:ea typeface="+mn-ea"/>
                          <a:cs typeface="+mn-cs"/>
                        </a:rPr>
                        <a:t>PIV-IND-002</a:t>
                      </a:r>
                    </a:p>
                  </a:txBody>
                  <a:tcPr marL="0" marR="0" marT="0" marB="0" anchor="ctr">
                    <a:solidFill>
                      <a:srgbClr val="F5B02B"/>
                    </a:solidFill>
                  </a:tcPr>
                </a:tc>
                <a:tc>
                  <a:txBody>
                    <a:bodyPr/>
                    <a:lstStyle/>
                    <a:p>
                      <a:pPr algn="just">
                        <a:lnSpc>
                          <a:spcPct val="115000"/>
                        </a:lnSpc>
                        <a:spcAft>
                          <a:spcPts val="0"/>
                        </a:spcAft>
                      </a:pPr>
                      <a:r>
                        <a:rPr lang="es-CO" sz="1200">
                          <a:effectLst/>
                          <a:latin typeface="Calibri"/>
                          <a:ea typeface="Times New Roman" panose="02020603050405020304" pitchFamily="18" charset="0"/>
                          <a:cs typeface="Calibri"/>
                        </a:rPr>
                        <a:t>Seguimiento a intervenciones ejecutadas</a:t>
                      </a:r>
                      <a:endParaRPr lang="es-CO" sz="1200">
                        <a:effectLst/>
                        <a:latin typeface="Calibri"/>
                        <a:ea typeface="Calibri" panose="020F0502020204030204" pitchFamily="34" charset="0"/>
                        <a:cs typeface="Calibri"/>
                      </a:endParaRPr>
                    </a:p>
                  </a:txBody>
                  <a:tcPr marL="44450" marR="44450" marT="0" marB="0"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lang="es-ES" sz="1200" kern="1200" dirty="0">
                          <a:solidFill>
                            <a:schemeClr val="dk1"/>
                          </a:solidFill>
                          <a:effectLst/>
                          <a:latin typeface="+mn-lt"/>
                          <a:ea typeface="+mn-ea"/>
                          <a:cs typeface="+mn-cs"/>
                        </a:rPr>
                        <a:t>100%</a:t>
                      </a:r>
                      <a:endParaRPr lang="es-CO" sz="1200" kern="1200" dirty="0">
                        <a:solidFill>
                          <a:schemeClr val="dk1"/>
                        </a:solidFill>
                        <a:effectLst/>
                        <a:latin typeface="+mn-lt"/>
                        <a:ea typeface="+mn-ea"/>
                        <a:cs typeface="+mn-cs"/>
                      </a:endParaRPr>
                    </a:p>
                  </a:txBody>
                  <a:tcPr marL="44450" marR="44450" marT="0" marB="0" anchor="ctr"/>
                </a:tc>
                <a:tc>
                  <a:txBody>
                    <a:bodyPr/>
                    <a:lstStyle/>
                    <a:p>
                      <a:pPr algn="ctr" fontAlgn="ctr"/>
                      <a:r>
                        <a:rPr lang="es-CO" sz="1100" b="0" i="0" u="none" strike="noStrike">
                          <a:solidFill>
                            <a:srgbClr val="000000"/>
                          </a:solidFill>
                          <a:effectLst/>
                          <a:latin typeface="Arial" panose="020B0604020202020204" pitchFamily="34" charset="0"/>
                        </a:rPr>
                        <a:t>372</a:t>
                      </a:r>
                    </a:p>
                  </a:txBody>
                  <a:tcPr marL="0" marR="0" marT="0" marB="0" anchor="ctr"/>
                </a:tc>
                <a:tc>
                  <a:txBody>
                    <a:bodyPr/>
                    <a:lstStyle/>
                    <a:p>
                      <a:pPr algn="ctr" fontAlgn="ctr"/>
                      <a:r>
                        <a:rPr lang="es-CO" sz="1100" b="0" i="0" u="none" strike="noStrike" dirty="0">
                          <a:solidFill>
                            <a:srgbClr val="000000"/>
                          </a:solidFill>
                          <a:effectLst/>
                          <a:latin typeface="Arial" panose="020B0604020202020204" pitchFamily="34" charset="0"/>
                        </a:rPr>
                        <a:t>370 </a:t>
                      </a:r>
                    </a:p>
                  </a:txBody>
                  <a:tcPr marL="0" marR="0" marT="0" marB="0" anchor="ctr"/>
                </a:tc>
                <a:tc>
                  <a:txBody>
                    <a:bodyPr/>
                    <a:lstStyle/>
                    <a:p>
                      <a:pPr algn="ctr" fontAlgn="ctr"/>
                      <a:r>
                        <a:rPr lang="es-CO" sz="1100" b="0" i="0" u="none" strike="noStrike" dirty="0">
                          <a:solidFill>
                            <a:srgbClr val="000000"/>
                          </a:solidFill>
                          <a:effectLst/>
                          <a:latin typeface="Arial" panose="020B0604020202020204" pitchFamily="34" charset="0"/>
                        </a:rPr>
                        <a:t>101%</a:t>
                      </a:r>
                    </a:p>
                  </a:txBody>
                  <a:tcPr marL="0" marR="0" marT="0" marB="0" anchor="ctr"/>
                </a:tc>
                <a:tc>
                  <a:txBody>
                    <a:bodyPr/>
                    <a:lstStyle/>
                    <a:p>
                      <a:pPr marL="0" algn="ctr" defTabSz="914400" rtl="0" eaLnBrk="1" latinLnBrk="0" hangingPunct="1">
                        <a:lnSpc>
                          <a:spcPct val="115000"/>
                        </a:lnSpc>
                        <a:spcAft>
                          <a:spcPts val="0"/>
                        </a:spcAft>
                      </a:pPr>
                      <a:r>
                        <a:rPr lang="es-ES" sz="1200" kern="1200" dirty="0">
                          <a:solidFill>
                            <a:schemeClr val="dk1"/>
                          </a:solidFill>
                          <a:effectLst/>
                          <a:latin typeface="+mn-lt"/>
                          <a:ea typeface="+mn-ea"/>
                          <a:cs typeface="+mn-cs"/>
                        </a:rPr>
                        <a:t>13%</a:t>
                      </a:r>
                      <a:endParaRPr lang="es-CO" sz="1200" kern="1200" dirty="0">
                        <a:solidFill>
                          <a:schemeClr val="dk1"/>
                        </a:solidFill>
                        <a:effectLst/>
                        <a:latin typeface="+mn-lt"/>
                        <a:ea typeface="+mn-ea"/>
                        <a:cs typeface="+mn-cs"/>
                      </a:endParaRPr>
                    </a:p>
                  </a:txBody>
                  <a:tcPr marL="44450" marR="44450" marT="0" marB="0" anchor="ctr">
                    <a:solidFill>
                      <a:srgbClr val="92D050"/>
                    </a:solidFill>
                  </a:tcPr>
                </a:tc>
                <a:extLst>
                  <a:ext uri="{0D108BD9-81ED-4DB2-BD59-A6C34878D82A}">
                    <a16:rowId xmlns:a16="http://schemas.microsoft.com/office/drawing/2014/main" val="46369808"/>
                  </a:ext>
                </a:extLst>
              </a:tr>
              <a:tr h="363131">
                <a:tc>
                  <a:txBody>
                    <a:bodyPr/>
                    <a:lstStyle/>
                    <a:p>
                      <a:pPr marL="0" algn="ctr" defTabSz="914400" rtl="0" eaLnBrk="1" fontAlgn="ctr" latinLnBrk="0" hangingPunct="1">
                        <a:spcAft>
                          <a:spcPts val="0"/>
                        </a:spcAft>
                      </a:pPr>
                      <a:r>
                        <a:rPr lang="es-CO" sz="1200" b="1" kern="1200">
                          <a:solidFill>
                            <a:schemeClr val="lt1"/>
                          </a:solidFill>
                          <a:effectLst/>
                          <a:latin typeface="+mn-lt"/>
                          <a:ea typeface="+mn-ea"/>
                          <a:cs typeface="+mn-cs"/>
                        </a:rPr>
                        <a:t>PPMQ-IND-001</a:t>
                      </a:r>
                    </a:p>
                  </a:txBody>
                  <a:tcPr marL="0" marR="0" marT="0" marB="0" anchor="ctr">
                    <a:solidFill>
                      <a:srgbClr val="F5B02B"/>
                    </a:solidFill>
                  </a:tcPr>
                </a:tc>
                <a:tc>
                  <a:txBody>
                    <a:bodyPr/>
                    <a:lstStyle/>
                    <a:p>
                      <a:pPr algn="just">
                        <a:lnSpc>
                          <a:spcPct val="115000"/>
                        </a:lnSpc>
                        <a:spcAft>
                          <a:spcPts val="0"/>
                        </a:spcAft>
                      </a:pPr>
                      <a:r>
                        <a:rPr lang="es-CO" sz="1200">
                          <a:effectLst/>
                          <a:latin typeface="Calibri"/>
                          <a:ea typeface="Times New Roman" panose="02020603050405020304" pitchFamily="18" charset="0"/>
                          <a:cs typeface="Calibri"/>
                        </a:rPr>
                        <a:t>Porcentaje de cumplimiento de entregas de producción y materias primas programados</a:t>
                      </a:r>
                      <a:endParaRPr lang="es-CO" sz="1200">
                        <a:effectLst/>
                        <a:latin typeface="Calibri"/>
                        <a:ea typeface="Calibri" panose="020F0502020204030204" pitchFamily="34" charset="0"/>
                        <a:cs typeface="Calibri"/>
                      </a:endParaRPr>
                    </a:p>
                  </a:txBody>
                  <a:tcPr marL="44450" marR="44450" marT="0" marB="0" anchor="ctr"/>
                </a:tc>
                <a:tc>
                  <a:txBody>
                    <a:bodyPr/>
                    <a:lstStyle/>
                    <a:p>
                      <a:pPr marL="0" lvl="0" algn="ctr" defTabSz="914400">
                        <a:lnSpc>
                          <a:spcPct val="114999"/>
                        </a:lnSpc>
                        <a:spcAft>
                          <a:spcPts val="0"/>
                        </a:spcAft>
                        <a:buNone/>
                      </a:pPr>
                      <a:r>
                        <a:rPr lang="es-ES" sz="1200" kern="1200" dirty="0">
                          <a:solidFill>
                            <a:schemeClr val="dk1"/>
                          </a:solidFill>
                          <a:effectLst/>
                          <a:latin typeface="+mn-lt"/>
                          <a:ea typeface="+mn-ea"/>
                          <a:cs typeface="+mn-cs"/>
                        </a:rPr>
                        <a:t>90%</a:t>
                      </a:r>
                      <a:endParaRPr lang="es-CO" sz="1200" kern="1200" dirty="0">
                        <a:solidFill>
                          <a:schemeClr val="dk1"/>
                        </a:solidFill>
                        <a:effectLst/>
                        <a:latin typeface="+mn-lt"/>
                        <a:ea typeface="+mn-ea"/>
                        <a:cs typeface="+mn-cs"/>
                      </a:endParaRPr>
                    </a:p>
                  </a:txBody>
                  <a:tcPr marL="44450" marR="44450" marT="0" marB="0" anchor="ctr"/>
                </a:tc>
                <a:tc>
                  <a:txBody>
                    <a:bodyPr/>
                    <a:lstStyle/>
                    <a:p>
                      <a:pPr algn="ctr" fontAlgn="ctr"/>
                      <a:r>
                        <a:rPr lang="es-CO" sz="1100" b="0" i="0" u="none" strike="noStrike" dirty="0">
                          <a:solidFill>
                            <a:srgbClr val="000000"/>
                          </a:solidFill>
                          <a:effectLst/>
                          <a:latin typeface="Arial" panose="020B0604020202020204" pitchFamily="34" charset="0"/>
                        </a:rPr>
                        <a:t>12.338 m³</a:t>
                      </a:r>
                    </a:p>
                  </a:txBody>
                  <a:tcPr marL="0" marR="0" marT="0" marB="0" anchor="ctr"/>
                </a:tc>
                <a:tc>
                  <a:txBody>
                    <a:bodyPr/>
                    <a:lstStyle/>
                    <a:p>
                      <a:pPr algn="ctr" fontAlgn="ctr"/>
                      <a:r>
                        <a:rPr lang="es-CO" sz="1100" b="0" i="0" u="none" strike="noStrike" dirty="0">
                          <a:solidFill>
                            <a:srgbClr val="000000"/>
                          </a:solidFill>
                          <a:effectLst/>
                          <a:latin typeface="Arial" panose="020B0604020202020204" pitchFamily="34" charset="0"/>
                        </a:rPr>
                        <a:t>12.444 m³</a:t>
                      </a:r>
                    </a:p>
                  </a:txBody>
                  <a:tcPr marL="0" marR="0" marT="0" marB="0" anchor="ctr"/>
                </a:tc>
                <a:tc>
                  <a:txBody>
                    <a:bodyPr/>
                    <a:lstStyle/>
                    <a:p>
                      <a:pPr algn="ctr" fontAlgn="ctr"/>
                      <a:r>
                        <a:rPr lang="es-CO" sz="1100" b="0" i="0" u="none" strike="noStrike" dirty="0">
                          <a:solidFill>
                            <a:srgbClr val="000000"/>
                          </a:solidFill>
                          <a:effectLst/>
                          <a:latin typeface="Arial" panose="020B0604020202020204" pitchFamily="34" charset="0"/>
                        </a:rPr>
                        <a:t>99%</a:t>
                      </a:r>
                    </a:p>
                  </a:txBody>
                  <a:tcPr marL="0" marR="0" marT="0" marB="0" anchor="ctr"/>
                </a:tc>
                <a:tc>
                  <a:txBody>
                    <a:bodyPr/>
                    <a:lstStyle/>
                    <a:p>
                      <a:pPr marL="0" algn="ctr" defTabSz="914400" rtl="0" eaLnBrk="1" latinLnBrk="0" hangingPunct="1">
                        <a:lnSpc>
                          <a:spcPct val="115000"/>
                        </a:lnSpc>
                        <a:spcAft>
                          <a:spcPts val="0"/>
                        </a:spcAft>
                      </a:pPr>
                      <a:r>
                        <a:rPr lang="es-ES" sz="1200" kern="1200" dirty="0">
                          <a:solidFill>
                            <a:schemeClr val="dk1"/>
                          </a:solidFill>
                          <a:effectLst/>
                          <a:latin typeface="+mn-lt"/>
                          <a:ea typeface="+mn-ea"/>
                          <a:cs typeface="+mn-cs"/>
                        </a:rPr>
                        <a:t>99%</a:t>
                      </a:r>
                      <a:endParaRPr lang="es-CO" sz="1200" kern="1200" dirty="0">
                        <a:solidFill>
                          <a:schemeClr val="dk1"/>
                        </a:solidFill>
                        <a:effectLst/>
                        <a:latin typeface="+mn-lt"/>
                        <a:ea typeface="+mn-ea"/>
                        <a:cs typeface="+mn-cs"/>
                      </a:endParaRPr>
                    </a:p>
                  </a:txBody>
                  <a:tcPr marL="44450" marR="44450" marT="0" marB="0" anchor="ctr">
                    <a:solidFill>
                      <a:srgbClr val="92D050"/>
                    </a:solidFill>
                  </a:tcPr>
                </a:tc>
                <a:extLst>
                  <a:ext uri="{0D108BD9-81ED-4DB2-BD59-A6C34878D82A}">
                    <a16:rowId xmlns:a16="http://schemas.microsoft.com/office/drawing/2014/main" val="2652432526"/>
                  </a:ext>
                </a:extLst>
              </a:tr>
              <a:tr h="363131">
                <a:tc>
                  <a:txBody>
                    <a:bodyPr/>
                    <a:lstStyle/>
                    <a:p>
                      <a:pPr marL="0" algn="ctr" defTabSz="914400" rtl="0" eaLnBrk="1" fontAlgn="ctr" latinLnBrk="0" hangingPunct="1">
                        <a:spcAft>
                          <a:spcPts val="0"/>
                        </a:spcAft>
                      </a:pPr>
                      <a:r>
                        <a:rPr lang="es-CO" sz="1200" b="1" kern="1200" dirty="0">
                          <a:solidFill>
                            <a:schemeClr val="lt1"/>
                          </a:solidFill>
                          <a:effectLst/>
                          <a:latin typeface="+mn-lt"/>
                          <a:ea typeface="+mn-ea"/>
                          <a:cs typeface="+mn-cs"/>
                        </a:rPr>
                        <a:t>PPMQ-IND-002</a:t>
                      </a:r>
                    </a:p>
                  </a:txBody>
                  <a:tcPr marL="0" marR="0" marT="0" marB="0" anchor="ctr">
                    <a:solidFill>
                      <a:srgbClr val="F5B02B"/>
                    </a:solidFill>
                  </a:tcPr>
                </a:tc>
                <a:tc>
                  <a:txBody>
                    <a:bodyPr/>
                    <a:lstStyle/>
                    <a:p>
                      <a:pPr algn="just">
                        <a:lnSpc>
                          <a:spcPct val="115000"/>
                        </a:lnSpc>
                        <a:spcAft>
                          <a:spcPts val="0"/>
                        </a:spcAft>
                      </a:pPr>
                      <a:r>
                        <a:rPr lang="es-CO" sz="1200" dirty="0">
                          <a:effectLst/>
                          <a:latin typeface="Calibri"/>
                          <a:ea typeface="Times New Roman" panose="02020603050405020304" pitchFamily="18" charset="0"/>
                          <a:cs typeface="Calibri"/>
                        </a:rPr>
                        <a:t>Porcentaje de cumplimiento de las especificaciones técnicas de la producción de mezcla asfáltica en caliente</a:t>
                      </a:r>
                      <a:endParaRPr lang="es-CO" sz="1200" dirty="0">
                        <a:effectLst/>
                        <a:latin typeface="Calibri"/>
                        <a:ea typeface="Calibri" panose="020F0502020204030204" pitchFamily="34" charset="0"/>
                        <a:cs typeface="Calibri"/>
                      </a:endParaRPr>
                    </a:p>
                  </a:txBody>
                  <a:tcPr marL="44450" marR="44450" marT="0" marB="0" anchor="ctr"/>
                </a:tc>
                <a:tc>
                  <a:txBody>
                    <a:bodyPr/>
                    <a:lstStyle/>
                    <a:p>
                      <a:pPr marL="0" lvl="0" algn="ctr" defTabSz="914400">
                        <a:lnSpc>
                          <a:spcPct val="114999"/>
                        </a:lnSpc>
                        <a:spcAft>
                          <a:spcPts val="0"/>
                        </a:spcAft>
                        <a:buNone/>
                      </a:pPr>
                      <a:r>
                        <a:rPr lang="es-ES" sz="1200" kern="1200" dirty="0">
                          <a:solidFill>
                            <a:schemeClr val="dk1"/>
                          </a:solidFill>
                          <a:effectLst/>
                          <a:latin typeface="+mn-lt"/>
                          <a:ea typeface="+mn-ea"/>
                          <a:cs typeface="+mn-cs"/>
                        </a:rPr>
                        <a:t>100%</a:t>
                      </a:r>
                      <a:endParaRPr lang="es-CO" sz="1200" kern="1200" dirty="0">
                        <a:solidFill>
                          <a:schemeClr val="dk1"/>
                        </a:solidFill>
                        <a:effectLst/>
                        <a:latin typeface="+mn-lt"/>
                        <a:ea typeface="+mn-ea"/>
                        <a:cs typeface="+mn-cs"/>
                      </a:endParaRPr>
                    </a:p>
                  </a:txBody>
                  <a:tcPr marL="44450" marR="44450" marT="0" marB="0" anchor="ctr"/>
                </a:tc>
                <a:tc>
                  <a:txBody>
                    <a:bodyPr/>
                    <a:lstStyle/>
                    <a:p>
                      <a:pPr algn="ctr" fontAlgn="ctr"/>
                      <a:r>
                        <a:rPr lang="es-CO" sz="1100" b="0" i="0" u="none" strike="noStrike" dirty="0">
                          <a:solidFill>
                            <a:srgbClr val="000000"/>
                          </a:solidFill>
                          <a:effectLst/>
                          <a:latin typeface="Arial" panose="020B0604020202020204" pitchFamily="34" charset="0"/>
                        </a:rPr>
                        <a:t>337</a:t>
                      </a:r>
                    </a:p>
                  </a:txBody>
                  <a:tcPr marL="0" marR="0" marT="0" marB="0" anchor="ctr"/>
                </a:tc>
                <a:tc>
                  <a:txBody>
                    <a:bodyPr/>
                    <a:lstStyle/>
                    <a:p>
                      <a:pPr algn="ctr" fontAlgn="ctr"/>
                      <a:r>
                        <a:rPr lang="es-CO" sz="1100" b="0" i="0" u="none" strike="noStrike" dirty="0">
                          <a:solidFill>
                            <a:srgbClr val="000000"/>
                          </a:solidFill>
                          <a:effectLst/>
                          <a:latin typeface="Arial" panose="020B0604020202020204" pitchFamily="34" charset="0"/>
                        </a:rPr>
                        <a:t>524</a:t>
                      </a:r>
                    </a:p>
                  </a:txBody>
                  <a:tcPr marL="0" marR="0" marT="0" marB="0" anchor="ctr"/>
                </a:tc>
                <a:tc>
                  <a:txBody>
                    <a:bodyPr/>
                    <a:lstStyle/>
                    <a:p>
                      <a:pPr algn="ctr" fontAlgn="ctr"/>
                      <a:r>
                        <a:rPr lang="es-CO" sz="1100" b="0" i="0" u="none" strike="noStrike" dirty="0">
                          <a:solidFill>
                            <a:srgbClr val="000000"/>
                          </a:solidFill>
                          <a:effectLst/>
                          <a:latin typeface="Arial" panose="020B0604020202020204" pitchFamily="34" charset="0"/>
                        </a:rPr>
                        <a:t>64,3%</a:t>
                      </a:r>
                    </a:p>
                  </a:txBody>
                  <a:tcPr marL="0" marR="0" marT="0" marB="0" anchor="ctr"/>
                </a:tc>
                <a:tc>
                  <a:txBody>
                    <a:bodyPr/>
                    <a:lstStyle/>
                    <a:p>
                      <a:pPr marL="0" algn="ctr" defTabSz="914400" rtl="0" eaLnBrk="1" latinLnBrk="0" hangingPunct="1">
                        <a:lnSpc>
                          <a:spcPct val="115000"/>
                        </a:lnSpc>
                        <a:spcAft>
                          <a:spcPts val="0"/>
                        </a:spcAft>
                      </a:pPr>
                      <a:r>
                        <a:rPr lang="es-CO" sz="1200" kern="1200" dirty="0">
                          <a:solidFill>
                            <a:schemeClr val="dk1"/>
                          </a:solidFill>
                          <a:effectLst/>
                          <a:latin typeface="+mn-lt"/>
                          <a:ea typeface="+mn-ea"/>
                          <a:cs typeface="+mn-cs"/>
                        </a:rPr>
                        <a:t>64,3%</a:t>
                      </a:r>
                    </a:p>
                  </a:txBody>
                  <a:tcPr marL="44450" marR="44450" marT="0" marB="0" anchor="ctr">
                    <a:solidFill>
                      <a:srgbClr val="FF0000"/>
                    </a:solidFill>
                  </a:tcPr>
                </a:tc>
                <a:extLst>
                  <a:ext uri="{0D108BD9-81ED-4DB2-BD59-A6C34878D82A}">
                    <a16:rowId xmlns:a16="http://schemas.microsoft.com/office/drawing/2014/main" val="1909676349"/>
                  </a:ext>
                </a:extLst>
              </a:tr>
              <a:tr h="363131">
                <a:tc>
                  <a:txBody>
                    <a:bodyPr/>
                    <a:lstStyle/>
                    <a:p>
                      <a:pPr marL="0" algn="ctr" defTabSz="914400" rtl="0" eaLnBrk="1" fontAlgn="ctr" latinLnBrk="0" hangingPunct="1">
                        <a:spcAft>
                          <a:spcPts val="0"/>
                        </a:spcAft>
                      </a:pPr>
                      <a:r>
                        <a:rPr lang="es-CO" sz="1200" b="1" kern="1200">
                          <a:solidFill>
                            <a:schemeClr val="lt1"/>
                          </a:solidFill>
                          <a:effectLst/>
                          <a:latin typeface="+mn-lt"/>
                          <a:ea typeface="+mn-ea"/>
                          <a:cs typeface="+mn-cs"/>
                        </a:rPr>
                        <a:t>PPMQ-IND-003</a:t>
                      </a:r>
                    </a:p>
                  </a:txBody>
                  <a:tcPr marL="0" marR="0" marT="0" marB="0" anchor="ctr">
                    <a:solidFill>
                      <a:srgbClr val="F5B02B"/>
                    </a:solidFill>
                  </a:tcPr>
                </a:tc>
                <a:tc>
                  <a:txBody>
                    <a:bodyPr/>
                    <a:lstStyle/>
                    <a:p>
                      <a:pPr algn="just">
                        <a:lnSpc>
                          <a:spcPct val="115000"/>
                        </a:lnSpc>
                        <a:spcAft>
                          <a:spcPts val="0"/>
                        </a:spcAft>
                      </a:pPr>
                      <a:r>
                        <a:rPr lang="es-CO" sz="1200">
                          <a:effectLst/>
                          <a:latin typeface="Calibri"/>
                          <a:ea typeface="Times New Roman" panose="02020603050405020304" pitchFamily="18" charset="0"/>
                          <a:cs typeface="Calibri"/>
                        </a:rPr>
                        <a:t>Disponibilidad de los vehículos</a:t>
                      </a:r>
                      <a:endParaRPr lang="es-CO" sz="1200">
                        <a:effectLst/>
                        <a:latin typeface="Calibri"/>
                        <a:ea typeface="Calibri" panose="020F0502020204030204" pitchFamily="34" charset="0"/>
                        <a:cs typeface="Calibri"/>
                      </a:endParaRPr>
                    </a:p>
                  </a:txBody>
                  <a:tcPr marL="44450" marR="44450" marT="0" marB="0" anchor="ctr"/>
                </a:tc>
                <a:tc>
                  <a:txBody>
                    <a:bodyPr/>
                    <a:lstStyle/>
                    <a:p>
                      <a:pPr marL="0" lvl="0" algn="ctr" defTabSz="914400">
                        <a:lnSpc>
                          <a:spcPct val="114999"/>
                        </a:lnSpc>
                        <a:spcAft>
                          <a:spcPts val="0"/>
                        </a:spcAft>
                        <a:buNone/>
                      </a:pPr>
                      <a:r>
                        <a:rPr lang="es-ES" sz="1200" kern="1200" dirty="0">
                          <a:solidFill>
                            <a:schemeClr val="dk1"/>
                          </a:solidFill>
                          <a:effectLst/>
                          <a:latin typeface="+mn-lt"/>
                          <a:ea typeface="+mn-ea"/>
                          <a:cs typeface="+mn-cs"/>
                        </a:rPr>
                        <a:t>80%</a:t>
                      </a:r>
                      <a:endParaRPr lang="es-CO" sz="1200" kern="1200" dirty="0">
                        <a:solidFill>
                          <a:schemeClr val="dk1"/>
                        </a:solidFill>
                        <a:effectLst/>
                        <a:latin typeface="+mn-lt"/>
                        <a:ea typeface="+mn-ea"/>
                        <a:cs typeface="+mn-cs"/>
                      </a:endParaRPr>
                    </a:p>
                  </a:txBody>
                  <a:tcPr marL="44450" marR="44450" marT="0" marB="0" anchor="ctr"/>
                </a:tc>
                <a:tc>
                  <a:txBody>
                    <a:bodyPr/>
                    <a:lstStyle/>
                    <a:p>
                      <a:pPr algn="ctr" fontAlgn="ctr"/>
                      <a:r>
                        <a:rPr lang="es-CO" sz="1100" b="0" i="0" u="none" strike="noStrike">
                          <a:solidFill>
                            <a:srgbClr val="000000"/>
                          </a:solidFill>
                          <a:effectLst/>
                          <a:latin typeface="Arial" panose="020B0604020202020204" pitchFamily="34" charset="0"/>
                        </a:rPr>
                        <a:t>103</a:t>
                      </a:r>
                    </a:p>
                  </a:txBody>
                  <a:tcPr marL="0" marR="0" marT="0" marB="0" anchor="ctr"/>
                </a:tc>
                <a:tc>
                  <a:txBody>
                    <a:bodyPr/>
                    <a:lstStyle/>
                    <a:p>
                      <a:pPr algn="ctr" fontAlgn="ctr"/>
                      <a:r>
                        <a:rPr lang="es-CO" sz="1100" b="0" i="0" u="none" strike="noStrike">
                          <a:solidFill>
                            <a:srgbClr val="000000"/>
                          </a:solidFill>
                          <a:effectLst/>
                          <a:latin typeface="Arial" panose="020B0604020202020204" pitchFamily="34" charset="0"/>
                        </a:rPr>
                        <a:t>117</a:t>
                      </a:r>
                    </a:p>
                  </a:txBody>
                  <a:tcPr marL="0" marR="0" marT="0" marB="0" anchor="ctr"/>
                </a:tc>
                <a:tc>
                  <a:txBody>
                    <a:bodyPr/>
                    <a:lstStyle/>
                    <a:p>
                      <a:pPr algn="ctr" fontAlgn="ctr"/>
                      <a:r>
                        <a:rPr lang="es-CO" sz="1100" b="0" i="0" u="none" strike="noStrike" dirty="0">
                          <a:solidFill>
                            <a:srgbClr val="000000"/>
                          </a:solidFill>
                          <a:effectLst/>
                          <a:latin typeface="Arial" panose="020B0604020202020204" pitchFamily="34" charset="0"/>
                        </a:rPr>
                        <a:t>88%</a:t>
                      </a:r>
                    </a:p>
                  </a:txBody>
                  <a:tcPr marL="0" marR="0" marT="0" marB="0" anchor="ctr"/>
                </a:tc>
                <a:tc>
                  <a:txBody>
                    <a:bodyPr/>
                    <a:lstStyle/>
                    <a:p>
                      <a:pPr marL="0" algn="ctr" defTabSz="914400" rtl="0" eaLnBrk="1" latinLnBrk="0" hangingPunct="1">
                        <a:lnSpc>
                          <a:spcPct val="115000"/>
                        </a:lnSpc>
                        <a:spcAft>
                          <a:spcPts val="0"/>
                        </a:spcAft>
                      </a:pPr>
                      <a:r>
                        <a:rPr lang="es-ES" sz="1200" kern="1200" dirty="0">
                          <a:solidFill>
                            <a:schemeClr val="dk1"/>
                          </a:solidFill>
                          <a:effectLst/>
                          <a:latin typeface="+mn-lt"/>
                          <a:ea typeface="+mn-ea"/>
                          <a:cs typeface="+mn-cs"/>
                        </a:rPr>
                        <a:t>88%</a:t>
                      </a:r>
                      <a:endParaRPr lang="es-CO" sz="1200" kern="1200" dirty="0">
                        <a:solidFill>
                          <a:schemeClr val="dk1"/>
                        </a:solidFill>
                        <a:effectLst/>
                        <a:latin typeface="+mn-lt"/>
                        <a:ea typeface="+mn-ea"/>
                        <a:cs typeface="+mn-cs"/>
                      </a:endParaRPr>
                    </a:p>
                  </a:txBody>
                  <a:tcPr marL="44450" marR="44450" marT="0" marB="0" anchor="ctr">
                    <a:solidFill>
                      <a:srgbClr val="92D050"/>
                    </a:solidFill>
                  </a:tcPr>
                </a:tc>
                <a:extLst>
                  <a:ext uri="{0D108BD9-81ED-4DB2-BD59-A6C34878D82A}">
                    <a16:rowId xmlns:a16="http://schemas.microsoft.com/office/drawing/2014/main" val="955669542"/>
                  </a:ext>
                </a:extLst>
              </a:tr>
              <a:tr h="363131">
                <a:tc>
                  <a:txBody>
                    <a:bodyPr/>
                    <a:lstStyle/>
                    <a:p>
                      <a:pPr marL="0" algn="ctr" defTabSz="914400" rtl="0" eaLnBrk="1" fontAlgn="ctr" latinLnBrk="0" hangingPunct="1">
                        <a:spcAft>
                          <a:spcPts val="0"/>
                        </a:spcAft>
                      </a:pPr>
                      <a:r>
                        <a:rPr lang="es-CO" sz="1200" b="1" kern="1200">
                          <a:solidFill>
                            <a:schemeClr val="lt1"/>
                          </a:solidFill>
                          <a:effectLst/>
                          <a:latin typeface="+mn-lt"/>
                          <a:ea typeface="+mn-ea"/>
                          <a:cs typeface="+mn-cs"/>
                        </a:rPr>
                        <a:t>GEFI-IND-004</a:t>
                      </a:r>
                    </a:p>
                  </a:txBody>
                  <a:tcPr marL="0" marR="0" marT="0" marB="0" anchor="ctr">
                    <a:solidFill>
                      <a:srgbClr val="F5B02B"/>
                    </a:solidFill>
                  </a:tcPr>
                </a:tc>
                <a:tc>
                  <a:txBody>
                    <a:bodyPr/>
                    <a:lstStyle/>
                    <a:p>
                      <a:pPr algn="just">
                        <a:lnSpc>
                          <a:spcPct val="115000"/>
                        </a:lnSpc>
                        <a:spcAft>
                          <a:spcPts val="0"/>
                        </a:spcAft>
                      </a:pPr>
                      <a:r>
                        <a:rPr lang="es-CO" sz="1200">
                          <a:effectLst/>
                          <a:latin typeface="Calibri"/>
                          <a:ea typeface="Times New Roman" panose="02020603050405020304" pitchFamily="18" charset="0"/>
                          <a:cs typeface="Calibri"/>
                        </a:rPr>
                        <a:t>Ejecución presupuestal pasivos exigibles</a:t>
                      </a:r>
                      <a:endParaRPr lang="es-CO" sz="1200">
                        <a:effectLst/>
                        <a:latin typeface="Calibri"/>
                        <a:ea typeface="Calibri" panose="020F0502020204030204" pitchFamily="34" charset="0"/>
                        <a:cs typeface="Calibri"/>
                      </a:endParaRPr>
                    </a:p>
                  </a:txBody>
                  <a:tcPr marL="44450" marR="44450" marT="0" marB="0" anchor="ctr"/>
                </a:tc>
                <a:tc>
                  <a:txBody>
                    <a:bodyPr/>
                    <a:lstStyle/>
                    <a:p>
                      <a:pPr marL="0" lvl="0" algn="ctr" defTabSz="914400">
                        <a:lnSpc>
                          <a:spcPct val="114999"/>
                        </a:lnSpc>
                        <a:spcAft>
                          <a:spcPts val="0"/>
                        </a:spcAft>
                        <a:buNone/>
                      </a:pPr>
                      <a:r>
                        <a:rPr lang="es-ES" sz="1200" kern="1200" dirty="0">
                          <a:solidFill>
                            <a:schemeClr val="dk1"/>
                          </a:solidFill>
                          <a:effectLst/>
                          <a:latin typeface="+mn-lt"/>
                          <a:ea typeface="+mn-ea"/>
                          <a:cs typeface="+mn-cs"/>
                        </a:rPr>
                        <a:t>55%</a:t>
                      </a:r>
                      <a:endParaRPr lang="es-CO" sz="1200" kern="1200" dirty="0">
                        <a:solidFill>
                          <a:schemeClr val="dk1"/>
                        </a:solidFill>
                        <a:effectLst/>
                        <a:latin typeface="+mn-lt"/>
                        <a:ea typeface="+mn-ea"/>
                        <a:cs typeface="+mn-cs"/>
                      </a:endParaRPr>
                    </a:p>
                  </a:txBody>
                  <a:tcPr marL="44450" marR="44450" marT="0" marB="0" anchor="ctr"/>
                </a:tc>
                <a:tc>
                  <a:txBody>
                    <a:bodyPr/>
                    <a:lstStyle/>
                    <a:p>
                      <a:pPr algn="ctr" fontAlgn="ctr"/>
                      <a:r>
                        <a:rPr lang="es-CO" sz="1100" b="0" i="0" u="none" strike="noStrike" dirty="0">
                          <a:solidFill>
                            <a:srgbClr val="000000"/>
                          </a:solidFill>
                          <a:effectLst/>
                          <a:latin typeface="Arial" panose="020B0604020202020204" pitchFamily="34" charset="0"/>
                        </a:rPr>
                        <a:t>131</a:t>
                      </a:r>
                    </a:p>
                  </a:txBody>
                  <a:tcPr marL="0" marR="0" marT="0" marB="0" anchor="ctr"/>
                </a:tc>
                <a:tc>
                  <a:txBody>
                    <a:bodyPr/>
                    <a:lstStyle/>
                    <a:p>
                      <a:pPr algn="ctr" fontAlgn="ctr"/>
                      <a:r>
                        <a:rPr lang="es-CO" sz="1100" b="0" i="0" u="none" strike="noStrike" dirty="0">
                          <a:solidFill>
                            <a:srgbClr val="000000"/>
                          </a:solidFill>
                          <a:effectLst/>
                          <a:latin typeface="Arial" panose="020B0604020202020204" pitchFamily="34" charset="0"/>
                        </a:rPr>
                        <a:t>7.330</a:t>
                      </a:r>
                    </a:p>
                  </a:txBody>
                  <a:tcPr marL="0" marR="0" marT="0" marB="0" anchor="ctr"/>
                </a:tc>
                <a:tc>
                  <a:txBody>
                    <a:bodyPr/>
                    <a:lstStyle/>
                    <a:p>
                      <a:pPr algn="ctr" fontAlgn="ctr"/>
                      <a:r>
                        <a:rPr lang="es-CO" sz="1100" b="0" i="0" u="none" strike="noStrike" dirty="0">
                          <a:solidFill>
                            <a:srgbClr val="000000"/>
                          </a:solidFill>
                          <a:effectLst/>
                          <a:latin typeface="Arial" panose="020B0604020202020204" pitchFamily="34" charset="0"/>
                        </a:rPr>
                        <a:t>1,80%</a:t>
                      </a:r>
                    </a:p>
                  </a:txBody>
                  <a:tcPr marL="0" marR="0" marT="0" marB="0" anchor="ctr"/>
                </a:tc>
                <a:tc>
                  <a:txBody>
                    <a:bodyPr/>
                    <a:lstStyle/>
                    <a:p>
                      <a:pPr marL="0" algn="ctr" defTabSz="914400" rtl="0" eaLnBrk="1" latinLnBrk="0" hangingPunct="1">
                        <a:lnSpc>
                          <a:spcPct val="115000"/>
                        </a:lnSpc>
                        <a:spcAft>
                          <a:spcPts val="0"/>
                        </a:spcAft>
                      </a:pPr>
                      <a:r>
                        <a:rPr lang="es-ES" sz="1200" kern="1200" dirty="0">
                          <a:solidFill>
                            <a:schemeClr val="dk1"/>
                          </a:solidFill>
                          <a:effectLst/>
                          <a:latin typeface="+mn-lt"/>
                          <a:ea typeface="+mn-ea"/>
                          <a:cs typeface="+mn-cs"/>
                        </a:rPr>
                        <a:t>1,80%</a:t>
                      </a:r>
                      <a:endParaRPr lang="es-CO" sz="1200" kern="1200" dirty="0">
                        <a:solidFill>
                          <a:schemeClr val="dk1"/>
                        </a:solidFill>
                        <a:effectLst/>
                        <a:latin typeface="+mn-lt"/>
                        <a:ea typeface="+mn-ea"/>
                        <a:cs typeface="+mn-cs"/>
                      </a:endParaRPr>
                    </a:p>
                  </a:txBody>
                  <a:tcPr marL="44450" marR="44450" marT="0" marB="0" anchor="ctr">
                    <a:solidFill>
                      <a:srgbClr val="FF0000"/>
                    </a:solidFill>
                  </a:tcPr>
                </a:tc>
                <a:extLst>
                  <a:ext uri="{0D108BD9-81ED-4DB2-BD59-A6C34878D82A}">
                    <a16:rowId xmlns:a16="http://schemas.microsoft.com/office/drawing/2014/main" val="2732673636"/>
                  </a:ext>
                </a:extLst>
              </a:tr>
            </a:tbl>
          </a:graphicData>
        </a:graphic>
      </p:graphicFrame>
    </p:spTree>
    <p:extLst>
      <p:ext uri="{BB962C8B-B14F-4D97-AF65-F5344CB8AC3E}">
        <p14:creationId xmlns:p14="http://schemas.microsoft.com/office/powerpoint/2010/main" val="2801475160"/>
      </p:ext>
    </p:extLst>
  </p:cSld>
  <p:clrMapOvr>
    <a:masterClrMapping/>
  </p:clrMapOvr>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C4DD9F090486EC40AE19B4D155EA74C5" ma:contentTypeVersion="11" ma:contentTypeDescription="Crear nuevo documento." ma:contentTypeScope="" ma:versionID="7b8cc3b4c5faf3be2493630c7aa6a1c1">
  <xsd:schema xmlns:xsd="http://www.w3.org/2001/XMLSchema" xmlns:xs="http://www.w3.org/2001/XMLSchema" xmlns:p="http://schemas.microsoft.com/office/2006/metadata/properties" xmlns:ns3="1d5d787f-d619-4ed2-ae72-20f7b97ca2d2" xmlns:ns4="7a094bdd-a36f-422c-aad8-60d4e7e2607b" targetNamespace="http://schemas.microsoft.com/office/2006/metadata/properties" ma:root="true" ma:fieldsID="9c3c92363dfb90a8f0864234aec3e885" ns3:_="" ns4:_="">
    <xsd:import namespace="1d5d787f-d619-4ed2-ae72-20f7b97ca2d2"/>
    <xsd:import namespace="7a094bdd-a36f-422c-aad8-60d4e7e2607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5d787f-d619-4ed2-ae72-20f7b97ca2d2"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element name="SharingHintHash" ma:index="10" nillable="true" ma:displayName="Hash de la sugerencia para compartir"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094bdd-a36f-422c-aad8-60d4e7e2607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0A1E10-5244-4229-8204-50B7599AF62C}">
  <ds:schemaRefs>
    <ds:schemaRef ds:uri="http://www.w3.org/XML/1998/namespace"/>
    <ds:schemaRef ds:uri="http://schemas.microsoft.com/office/2006/documentManagement/types"/>
    <ds:schemaRef ds:uri="http://purl.org/dc/terms/"/>
    <ds:schemaRef ds:uri="http://schemas.microsoft.com/office/infopath/2007/PartnerControls"/>
    <ds:schemaRef ds:uri="http://purl.org/dc/elements/1.1/"/>
    <ds:schemaRef ds:uri="http://schemas.openxmlformats.org/package/2006/metadata/core-properties"/>
    <ds:schemaRef ds:uri="1d5d787f-d619-4ed2-ae72-20f7b97ca2d2"/>
    <ds:schemaRef ds:uri="7a094bdd-a36f-422c-aad8-60d4e7e2607b"/>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D5EAEA57-28DF-4914-8C4C-6FD48621CF93}">
  <ds:schemaRefs>
    <ds:schemaRef ds:uri="http://schemas.microsoft.com/sharepoint/v3/contenttype/forms"/>
  </ds:schemaRefs>
</ds:datastoreItem>
</file>

<file path=customXml/itemProps3.xml><?xml version="1.0" encoding="utf-8"?>
<ds:datastoreItem xmlns:ds="http://schemas.openxmlformats.org/officeDocument/2006/customXml" ds:itemID="{CD5264F9-9B43-4A5B-B313-7A49F3822E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5d787f-d619-4ed2-ae72-20f7b97ca2d2"/>
    <ds:schemaRef ds:uri="7a094bdd-a36f-422c-aad8-60d4e7e260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1634</TotalTime>
  <Words>8038</Words>
  <Application>Microsoft Office PowerPoint</Application>
  <PresentationFormat>Presentación en pantalla (4:3)</PresentationFormat>
  <Paragraphs>811</Paragraphs>
  <Slides>51</Slides>
  <Notes>22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51</vt:i4>
      </vt:variant>
    </vt:vector>
  </HeadingPairs>
  <TitlesOfParts>
    <vt:vector size="58" baseType="lpstr">
      <vt:lpstr>Arial</vt:lpstr>
      <vt:lpstr>Calibri</vt:lpstr>
      <vt:lpstr>Calibri Light</vt:lpstr>
      <vt:lpstr>Century Gothic</vt:lpstr>
      <vt:lpstr>Times New Roman</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Julio Cesar Guevara Rodriguez</dc:creator>
  <cp:lastModifiedBy>Andrea del Pilar Zambrano Barrios</cp:lastModifiedBy>
  <cp:revision>94</cp:revision>
  <cp:lastPrinted>2020-01-30T15:18:37Z</cp:lastPrinted>
  <dcterms:created xsi:type="dcterms:W3CDTF">2020-01-15T19:22:00Z</dcterms:created>
  <dcterms:modified xsi:type="dcterms:W3CDTF">2020-04-29T22:52:51Z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0x010100C4DD9F090486EC40AE19B4D155EA74C5</vt:lpwstr>
  </property>
</Properties>
</file>