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13"/>
  </p:notesMasterIdLst>
  <p:sldIdLst>
    <p:sldId id="256" r:id="rId5"/>
    <p:sldId id="260" r:id="rId6"/>
    <p:sldId id="257" r:id="rId7"/>
    <p:sldId id="258" r:id="rId8"/>
    <p:sldId id="261" r:id="rId9"/>
    <p:sldId id="264" r:id="rId10"/>
    <p:sldId id="263" r:id="rId11"/>
    <p:sldId id="25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DE55A-BA58-CC63-C37A-D946F1A84988}" v="314" dt="2020-05-08T19:53:03.361"/>
    <p1510:client id="{1FC0F1E5-D12B-3F0A-D455-B89576B35048}" v="878" dt="2020-05-08T20:30:45.186"/>
    <p1510:client id="{6998A56A-9BB2-792D-356E-B1C83F6D24DE}" v="207" dt="2020-09-10T23:44:40.494"/>
    <p1510:client id="{ACA3E0C0-C38A-C042-0A09-D3340037C19C}" v="72" dt="2020-05-08T00:55:06.959"/>
    <p1510:client id="{D7613668-82A6-4E42-AB9E-4CB9BCE4F0F7}" v="255" dt="2020-05-08T00:45:51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S::christian.medina@umv.gov.co::70459ba0-09af-4d87-80e0-c000193bfc69" providerId="AD" clId="Web-{1FC0F1E5-D12B-3F0A-D455-B89576B35048}"/>
    <pc:docChg chg="modSld">
      <pc:chgData name="Christian Medina Fandiño" userId="S::christian.medina@umv.gov.co::70459ba0-09af-4d87-80e0-c000193bfc69" providerId="AD" clId="Web-{1FC0F1E5-D12B-3F0A-D455-B89576B35048}" dt="2020-05-08T20:30:45.062" v="873" actId="20577"/>
      <pc:docMkLst>
        <pc:docMk/>
      </pc:docMkLst>
      <pc:sldChg chg="addSp modSp">
        <pc:chgData name="Christian Medina Fandiño" userId="S::christian.medina@umv.gov.co::70459ba0-09af-4d87-80e0-c000193bfc69" providerId="AD" clId="Web-{1FC0F1E5-D12B-3F0A-D455-B89576B35048}" dt="2020-05-08T20:26:02.803" v="401" actId="20577"/>
        <pc:sldMkLst>
          <pc:docMk/>
          <pc:sldMk cId="1252493347" sldId="261"/>
        </pc:sldMkLst>
        <pc:spChg chg="mod">
          <ac:chgData name="Christian Medina Fandiño" userId="S::christian.medina@umv.gov.co::70459ba0-09af-4d87-80e0-c000193bfc69" providerId="AD" clId="Web-{1FC0F1E5-D12B-3F0A-D455-B89576B35048}" dt="2020-05-08T20:22:52.421" v="280" actId="1076"/>
          <ac:spMkLst>
            <pc:docMk/>
            <pc:sldMk cId="1252493347" sldId="261"/>
            <ac:spMk id="4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FC0F1E5-D12B-3F0A-D455-B89576B35048}" dt="2020-05-08T20:22:28.623" v="275" actId="1076"/>
          <ac:spMkLst>
            <pc:docMk/>
            <pc:sldMk cId="1252493347" sldId="261"/>
            <ac:spMk id="9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FC0F1E5-D12B-3F0A-D455-B89576B35048}" dt="2020-05-08T20:22:44.123" v="278"/>
          <ac:spMkLst>
            <pc:docMk/>
            <pc:sldMk cId="1252493347" sldId="261"/>
            <ac:spMk id="10" creationId="{00000000-0000-0000-0000-000000000000}"/>
          </ac:spMkLst>
        </pc:spChg>
        <pc:spChg chg="add mod">
          <ac:chgData name="Christian Medina Fandiño" userId="S::christian.medina@umv.gov.co::70459ba0-09af-4d87-80e0-c000193bfc69" providerId="AD" clId="Web-{1FC0F1E5-D12B-3F0A-D455-B89576B35048}" dt="2020-05-08T20:26:02.803" v="401" actId="20577"/>
          <ac:spMkLst>
            <pc:docMk/>
            <pc:sldMk cId="1252493347" sldId="261"/>
            <ac:spMk id="12" creationId="{5B913587-5F68-49F7-A0EC-DEB686D4F45F}"/>
          </ac:spMkLst>
        </pc:spChg>
        <pc:graphicFrameChg chg="mod">
          <ac:chgData name="Christian Medina Fandiño" userId="S::christian.medina@umv.gov.co::70459ba0-09af-4d87-80e0-c000193bfc69" providerId="AD" clId="Web-{1FC0F1E5-D12B-3F0A-D455-B89576B35048}" dt="2020-05-08T20:22:28.670" v="276" actId="1076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  <pc:sldChg chg="delSp">
        <pc:chgData name="Christian Medina Fandiño" userId="S::christian.medina@umv.gov.co::70459ba0-09af-4d87-80e0-c000193bfc69" providerId="AD" clId="Web-{1FC0F1E5-D12B-3F0A-D455-B89576B35048}" dt="2020-05-08T20:22:02.215" v="268"/>
        <pc:sldMkLst>
          <pc:docMk/>
          <pc:sldMk cId="1813697104" sldId="262"/>
        </pc:sldMkLst>
        <pc:spChg chg="del">
          <ac:chgData name="Christian Medina Fandiño" userId="S::christian.medina@umv.gov.co::70459ba0-09af-4d87-80e0-c000193bfc69" providerId="AD" clId="Web-{1FC0F1E5-D12B-3F0A-D455-B89576B35048}" dt="2020-05-08T20:22:02.215" v="268"/>
          <ac:spMkLst>
            <pc:docMk/>
            <pc:sldMk cId="1813697104" sldId="262"/>
            <ac:spMk id="11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1FC0F1E5-D12B-3F0A-D455-B89576B35048}" dt="2020-05-08T20:30:45.062" v="872" actId="20577"/>
        <pc:sldMkLst>
          <pc:docMk/>
          <pc:sldMk cId="1818717588" sldId="263"/>
        </pc:sldMkLst>
        <pc:spChg chg="mod">
          <ac:chgData name="Christian Medina Fandiño" userId="S::christian.medina@umv.gov.co::70459ba0-09af-4d87-80e0-c000193bfc69" providerId="AD" clId="Web-{1FC0F1E5-D12B-3F0A-D455-B89576B35048}" dt="2020-05-08T20:30:45.062" v="872" actId="20577"/>
          <ac:spMkLst>
            <pc:docMk/>
            <pc:sldMk cId="1818717588" sldId="263"/>
            <ac:spMk id="8" creationId="{00000000-0000-0000-0000-000000000000}"/>
          </ac:spMkLst>
        </pc:spChg>
      </pc:sldChg>
      <pc:sldChg chg="addSp modSp">
        <pc:chgData name="Christian Medina Fandiño" userId="S::christian.medina@umv.gov.co::70459ba0-09af-4d87-80e0-c000193bfc69" providerId="AD" clId="Web-{1FC0F1E5-D12B-3F0A-D455-B89576B35048}" dt="2020-05-08T20:30:23.201" v="850" actId="1076"/>
        <pc:sldMkLst>
          <pc:docMk/>
          <pc:sldMk cId="310866739" sldId="264"/>
        </pc:sldMkLst>
        <pc:spChg chg="add mod">
          <ac:chgData name="Christian Medina Fandiño" userId="S::christian.medina@umv.gov.co::70459ba0-09af-4d87-80e0-c000193bfc69" providerId="AD" clId="Web-{1FC0F1E5-D12B-3F0A-D455-B89576B35048}" dt="2020-05-08T20:30:23.201" v="850" actId="1076"/>
          <ac:spMkLst>
            <pc:docMk/>
            <pc:sldMk cId="310866739" sldId="264"/>
            <ac:spMk id="2" creationId="{FA847816-D8D3-4031-BC01-F1CE37BDF79D}"/>
          </ac:spMkLst>
        </pc:spChg>
      </pc:sldChg>
    </pc:docChg>
  </pc:docChgLst>
  <pc:docChgLst>
    <pc:chgData name="Andrea del Pilar Zambrano Barrios" userId="S::andrea.zambrano@umv.gov.co::1519e40c-9e7f-40e0-9e92-d841ec5ff672" providerId="AD" clId="Web-{ACA3E0C0-C38A-C042-0A09-D3340037C19C}"/>
    <pc:docChg chg="modSld">
      <pc:chgData name="Andrea del Pilar Zambrano Barrios" userId="S::andrea.zambrano@umv.gov.co::1519e40c-9e7f-40e0-9e92-d841ec5ff672" providerId="AD" clId="Web-{ACA3E0C0-C38A-C042-0A09-D3340037C19C}" dt="2020-05-08T00:55:06.694" v="56" actId="20577"/>
      <pc:docMkLst>
        <pc:docMk/>
      </pc:docMkLst>
      <pc:sldChg chg="modSp">
        <pc:chgData name="Andrea del Pilar Zambrano Barrios" userId="S::andrea.zambrano@umv.gov.co::1519e40c-9e7f-40e0-9e92-d841ec5ff672" providerId="AD" clId="Web-{ACA3E0C0-C38A-C042-0A09-D3340037C19C}" dt="2020-05-08T00:52:04.078" v="25"/>
        <pc:sldMkLst>
          <pc:docMk/>
          <pc:sldMk cId="1252493347" sldId="261"/>
        </pc:sldMkLst>
        <pc:graphicFrameChg chg="mod modGraphic">
          <ac:chgData name="Andrea del Pilar Zambrano Barrios" userId="S::andrea.zambrano@umv.gov.co::1519e40c-9e7f-40e0-9e92-d841ec5ff672" providerId="AD" clId="Web-{ACA3E0C0-C38A-C042-0A09-D3340037C19C}" dt="2020-05-08T00:52:04.078" v="25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  <pc:sldChg chg="modSp">
        <pc:chgData name="Andrea del Pilar Zambrano Barrios" userId="S::andrea.zambrano@umv.gov.co::1519e40c-9e7f-40e0-9e92-d841ec5ff672" providerId="AD" clId="Web-{ACA3E0C0-C38A-C042-0A09-D3340037C19C}" dt="2020-05-08T00:55:05.819" v="54" actId="20577"/>
        <pc:sldMkLst>
          <pc:docMk/>
          <pc:sldMk cId="1813697104" sldId="262"/>
        </pc:sldMkLst>
        <pc:spChg chg="mod">
          <ac:chgData name="Andrea del Pilar Zambrano Barrios" userId="S::andrea.zambrano@umv.gov.co::1519e40c-9e7f-40e0-9e92-d841ec5ff672" providerId="AD" clId="Web-{ACA3E0C0-C38A-C042-0A09-D3340037C19C}" dt="2020-05-08T00:55:05.819" v="54" actId="20577"/>
          <ac:spMkLst>
            <pc:docMk/>
            <pc:sldMk cId="1813697104" sldId="262"/>
            <ac:spMk id="11" creationId="{00000000-0000-0000-0000-000000000000}"/>
          </ac:spMkLst>
        </pc:spChg>
      </pc:sldChg>
    </pc:docChg>
  </pc:docChgLst>
  <pc:docChgLst>
    <pc:chgData name="Christian Medina Fandiño" userId="S::christian.medina@umv.gov.co::70459ba0-09af-4d87-80e0-c000193bfc69" providerId="AD" clId="Web-{1C6DE55A-BA58-CC63-C37A-D946F1A84988}"/>
    <pc:docChg chg="modSld">
      <pc:chgData name="Christian Medina Fandiño" userId="S::christian.medina@umv.gov.co::70459ba0-09af-4d87-80e0-c000193bfc69" providerId="AD" clId="Web-{1C6DE55A-BA58-CC63-C37A-D946F1A84988}" dt="2020-05-08T19:53:03.361" v="313" actId="20577"/>
      <pc:docMkLst>
        <pc:docMk/>
      </pc:docMkLst>
      <pc:sldChg chg="modSp">
        <pc:chgData name="Christian Medina Fandiño" userId="S::christian.medina@umv.gov.co::70459ba0-09af-4d87-80e0-c000193bfc69" providerId="AD" clId="Web-{1C6DE55A-BA58-CC63-C37A-D946F1A84988}" dt="2020-05-08T19:42:30.139" v="0" actId="20577"/>
        <pc:sldMkLst>
          <pc:docMk/>
          <pc:sldMk cId="2280995636" sldId="258"/>
        </pc:sldMkLst>
        <pc:spChg chg="mod">
          <ac:chgData name="Christian Medina Fandiño" userId="S::christian.medina@umv.gov.co::70459ba0-09af-4d87-80e0-c000193bfc69" providerId="AD" clId="Web-{1C6DE55A-BA58-CC63-C37A-D946F1A84988}" dt="2020-05-08T19:42:30.139" v="0" actId="20577"/>
          <ac:spMkLst>
            <pc:docMk/>
            <pc:sldMk cId="2280995636" sldId="258"/>
            <ac:spMk id="9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1C6DE55A-BA58-CC63-C37A-D946F1A84988}" dt="2020-05-08T19:43:38.264" v="95" actId="20577"/>
        <pc:sldMkLst>
          <pc:docMk/>
          <pc:sldMk cId="1252493347" sldId="261"/>
        </pc:sldMkLst>
        <pc:spChg chg="mod">
          <ac:chgData name="Christian Medina Fandiño" userId="S::christian.medina@umv.gov.co::70459ba0-09af-4d87-80e0-c000193bfc69" providerId="AD" clId="Web-{1C6DE55A-BA58-CC63-C37A-D946F1A84988}" dt="2020-05-08T19:43:38.264" v="95" actId="20577"/>
          <ac:spMkLst>
            <pc:docMk/>
            <pc:sldMk cId="1252493347" sldId="261"/>
            <ac:spMk id="4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1C6DE55A-BA58-CC63-C37A-D946F1A84988}" dt="2020-05-08T19:53:03.361" v="312" actId="20577"/>
        <pc:sldMkLst>
          <pc:docMk/>
          <pc:sldMk cId="310866739" sldId="264"/>
        </pc:sldMkLst>
        <pc:spChg chg="mod">
          <ac:chgData name="Christian Medina Fandiño" userId="S::christian.medina@umv.gov.co::70459ba0-09af-4d87-80e0-c000193bfc69" providerId="AD" clId="Web-{1C6DE55A-BA58-CC63-C37A-D946F1A84988}" dt="2020-05-08T19:50:00.298" v="134" actId="1076"/>
          <ac:spMkLst>
            <pc:docMk/>
            <pc:sldMk cId="310866739" sldId="264"/>
            <ac:spMk id="12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0:26.251" v="153" actId="14100"/>
          <ac:spMkLst>
            <pc:docMk/>
            <pc:sldMk cId="310866739" sldId="264"/>
            <ac:spMk id="19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0:52.189" v="159" actId="20577"/>
          <ac:spMkLst>
            <pc:docMk/>
            <pc:sldMk cId="310866739" sldId="264"/>
            <ac:spMk id="22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2:06.127" v="244" actId="20577"/>
          <ac:spMkLst>
            <pc:docMk/>
            <pc:sldMk cId="310866739" sldId="264"/>
            <ac:spMk id="24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2:27.658" v="268" actId="20577"/>
          <ac:spMkLst>
            <pc:docMk/>
            <pc:sldMk cId="310866739" sldId="264"/>
            <ac:spMk id="27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3:03.361" v="312" actId="20577"/>
          <ac:spMkLst>
            <pc:docMk/>
            <pc:sldMk cId="310866739" sldId="264"/>
            <ac:spMk id="29" creationId="{00000000-0000-0000-0000-000000000000}"/>
          </ac:spMkLst>
        </pc:spChg>
        <pc:graphicFrameChg chg="mod">
          <ac:chgData name="Christian Medina Fandiño" userId="S::christian.medina@umv.gov.co::70459ba0-09af-4d87-80e0-c000193bfc69" providerId="AD" clId="Web-{1C6DE55A-BA58-CC63-C37A-D946F1A84988}" dt="2020-05-08T19:50:16.907" v="135" actId="1076"/>
          <ac:graphicFrameMkLst>
            <pc:docMk/>
            <pc:sldMk cId="310866739" sldId="264"/>
            <ac:graphicFrameMk id="18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6.954" v="137" actId="1076"/>
          <ac:graphicFrameMkLst>
            <pc:docMk/>
            <pc:sldMk cId="310866739" sldId="264"/>
            <ac:graphicFrameMk id="21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6.985" v="139" actId="1076"/>
          <ac:graphicFrameMkLst>
            <pc:docMk/>
            <pc:sldMk cId="310866739" sldId="264"/>
            <ac:graphicFrameMk id="23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7.032" v="141" actId="1076"/>
          <ac:graphicFrameMkLst>
            <pc:docMk/>
            <pc:sldMk cId="310866739" sldId="264"/>
            <ac:graphicFrameMk id="25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7.063" v="142" actId="1076"/>
          <ac:graphicFrameMkLst>
            <pc:docMk/>
            <pc:sldMk cId="310866739" sldId="264"/>
            <ac:graphicFrameMk id="26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7.079" v="143" actId="1076"/>
          <ac:graphicFrameMkLst>
            <pc:docMk/>
            <pc:sldMk cId="310866739" sldId="264"/>
            <ac:graphicFrameMk id="28" creationId="{00000000-0000-0000-0000-000000000000}"/>
          </ac:graphicFrameMkLst>
        </pc:graphicFrameChg>
      </pc:sldChg>
    </pc:docChg>
  </pc:docChgLst>
  <pc:docChgLst>
    <pc:chgData name="Christian Medina Fandiño" userId="S::christian.medina@umv.gov.co::70459ba0-09af-4d87-80e0-c000193bfc69" providerId="AD" clId="Web-{D7613668-82A6-4E42-AB9E-4CB9BCE4F0F7}"/>
    <pc:docChg chg="modSld">
      <pc:chgData name="Christian Medina Fandiño" userId="S::christian.medina@umv.gov.co::70459ba0-09af-4d87-80e0-c000193bfc69" providerId="AD" clId="Web-{D7613668-82A6-4E42-AB9E-4CB9BCE4F0F7}" dt="2020-05-08T00:45:51.773" v="235" actId="1076"/>
      <pc:docMkLst>
        <pc:docMk/>
      </pc:docMkLst>
      <pc:sldChg chg="modSp">
        <pc:chgData name="Christian Medina Fandiño" userId="S::christian.medina@umv.gov.co::70459ba0-09af-4d87-80e0-c000193bfc69" providerId="AD" clId="Web-{D7613668-82A6-4E42-AB9E-4CB9BCE4F0F7}" dt="2020-05-08T00:37:21.678" v="27" actId="20577"/>
        <pc:sldMkLst>
          <pc:docMk/>
          <pc:sldMk cId="2280995636" sldId="258"/>
        </pc:sldMkLst>
        <pc:spChg chg="mod">
          <ac:chgData name="Christian Medina Fandiño" userId="S::christian.medina@umv.gov.co::70459ba0-09af-4d87-80e0-c000193bfc69" providerId="AD" clId="Web-{D7613668-82A6-4E42-AB9E-4CB9BCE4F0F7}" dt="2020-05-08T00:37:21.678" v="27" actId="20577"/>
          <ac:spMkLst>
            <pc:docMk/>
            <pc:sldMk cId="2280995636" sldId="258"/>
            <ac:spMk id="4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D7613668-82A6-4E42-AB9E-4CB9BCE4F0F7}" dt="2020-05-08T00:45:51.773" v="235" actId="1076"/>
        <pc:sldMkLst>
          <pc:docMk/>
          <pc:sldMk cId="1252493347" sldId="261"/>
        </pc:sldMkLst>
        <pc:spChg chg="mod">
          <ac:chgData name="Christian Medina Fandiño" userId="S::christian.medina@umv.gov.co::70459ba0-09af-4d87-80e0-c000193bfc69" providerId="AD" clId="Web-{D7613668-82A6-4E42-AB9E-4CB9BCE4F0F7}" dt="2020-05-08T00:45:36.523" v="234" actId="1076"/>
          <ac:spMkLst>
            <pc:docMk/>
            <pc:sldMk cId="1252493347" sldId="261"/>
            <ac:spMk id="4" creationId="{00000000-0000-0000-0000-000000000000}"/>
          </ac:spMkLst>
        </pc:spChg>
        <pc:graphicFrameChg chg="mod modGraphic">
          <ac:chgData name="Christian Medina Fandiño" userId="S::christian.medina@umv.gov.co::70459ba0-09af-4d87-80e0-c000193bfc69" providerId="AD" clId="Web-{D7613668-82A6-4E42-AB9E-4CB9BCE4F0F7}" dt="2020-05-08T00:45:51.773" v="235" actId="1076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</pc:docChg>
  </pc:docChgLst>
  <pc:docChgLst>
    <pc:chgData name="Andrea del Pilar Zambrano Barrios" userId="S::andrea.zambrano@umv.gov.co::1519e40c-9e7f-40e0-9e92-d841ec5ff672" providerId="AD" clId="Web-{6998A56A-9BB2-792D-356E-B1C83F6D24DE}"/>
    <pc:docChg chg="modSld">
      <pc:chgData name="Andrea del Pilar Zambrano Barrios" userId="S::andrea.zambrano@umv.gov.co::1519e40c-9e7f-40e0-9e92-d841ec5ff672" providerId="AD" clId="Web-{6998A56A-9BB2-792D-356E-B1C83F6D24DE}" dt="2020-09-10T23:44:40.494" v="185"/>
      <pc:docMkLst>
        <pc:docMk/>
      </pc:docMkLst>
      <pc:sldChg chg="modSp">
        <pc:chgData name="Andrea del Pilar Zambrano Barrios" userId="S::andrea.zambrano@umv.gov.co::1519e40c-9e7f-40e0-9e92-d841ec5ff672" providerId="AD" clId="Web-{6998A56A-9BB2-792D-356E-B1C83F6D24DE}" dt="2020-09-10T23:39:41.660" v="87" actId="20577"/>
        <pc:sldMkLst>
          <pc:docMk/>
          <pc:sldMk cId="1252493347" sldId="261"/>
        </pc:sldMkLst>
        <pc:spChg chg="mod">
          <ac:chgData name="Andrea del Pilar Zambrano Barrios" userId="S::andrea.zambrano@umv.gov.co::1519e40c-9e7f-40e0-9e92-d841ec5ff672" providerId="AD" clId="Web-{6998A56A-9BB2-792D-356E-B1C83F6D24DE}" dt="2020-09-10T23:39:41.660" v="87" actId="20577"/>
          <ac:spMkLst>
            <pc:docMk/>
            <pc:sldMk cId="1252493347" sldId="261"/>
            <ac:spMk id="4" creationId="{00000000-0000-0000-0000-000000000000}"/>
          </ac:spMkLst>
        </pc:spChg>
        <pc:graphicFrameChg chg="mod modGraphic">
          <ac:chgData name="Andrea del Pilar Zambrano Barrios" userId="S::andrea.zambrano@umv.gov.co::1519e40c-9e7f-40e0-9e92-d841ec5ff672" providerId="AD" clId="Web-{6998A56A-9BB2-792D-356E-B1C83F6D24DE}" dt="2020-09-10T23:36:56.860" v="82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  <pc:sldChg chg="addSp delSp modSp">
        <pc:chgData name="Andrea del Pilar Zambrano Barrios" userId="S::andrea.zambrano@umv.gov.co::1519e40c-9e7f-40e0-9e92-d841ec5ff672" providerId="AD" clId="Web-{6998A56A-9BB2-792D-356E-B1C83F6D24DE}" dt="2020-09-10T23:44:40.494" v="185"/>
        <pc:sldMkLst>
          <pc:docMk/>
          <pc:sldMk cId="310866739" sldId="264"/>
        </pc:sldMkLst>
        <pc:spChg chg="mod">
          <ac:chgData name="Andrea del Pilar Zambrano Barrios" userId="S::andrea.zambrano@umv.gov.co::1519e40c-9e7f-40e0-9e92-d841ec5ff672" providerId="AD" clId="Web-{6998A56A-9BB2-792D-356E-B1C83F6D24DE}" dt="2020-09-10T23:42:02.913" v="126" actId="1076"/>
          <ac:spMkLst>
            <pc:docMk/>
            <pc:sldMk cId="310866739" sldId="264"/>
            <ac:spMk id="2" creationId="{FA847816-D8D3-4031-BC01-F1CE37BDF79D}"/>
          </ac:spMkLst>
        </pc:spChg>
        <pc:spChg chg="add mod">
          <ac:chgData name="Andrea del Pilar Zambrano Barrios" userId="S::andrea.zambrano@umv.gov.co::1519e40c-9e7f-40e0-9e92-d841ec5ff672" providerId="AD" clId="Web-{6998A56A-9BB2-792D-356E-B1C83F6D24DE}" dt="2020-09-10T23:43:59.072" v="171" actId="20577"/>
          <ac:spMkLst>
            <pc:docMk/>
            <pc:sldMk cId="310866739" sldId="264"/>
            <ac:spMk id="17" creationId="{D44F114E-C65F-453B-83F6-05B352EE26B9}"/>
          </ac:spMkLst>
        </pc:spChg>
        <pc:spChg chg="mod">
          <ac:chgData name="Andrea del Pilar Zambrano Barrios" userId="S::andrea.zambrano@umv.gov.co::1519e40c-9e7f-40e0-9e92-d841ec5ff672" providerId="AD" clId="Web-{6998A56A-9BB2-792D-356E-B1C83F6D24DE}" dt="2020-09-10T23:42:16.679" v="129" actId="14100"/>
          <ac:spMkLst>
            <pc:docMk/>
            <pc:sldMk cId="310866739" sldId="264"/>
            <ac:spMk id="19" creationId="{00000000-0000-0000-0000-000000000000}"/>
          </ac:spMkLst>
        </pc:spChg>
        <pc:spChg chg="add del">
          <ac:chgData name="Andrea del Pilar Zambrano Barrios" userId="S::andrea.zambrano@umv.gov.co::1519e40c-9e7f-40e0-9e92-d841ec5ff672" providerId="AD" clId="Web-{6998A56A-9BB2-792D-356E-B1C83F6D24DE}" dt="2020-09-10T23:44:12.072" v="176"/>
          <ac:spMkLst>
            <pc:docMk/>
            <pc:sldMk cId="310866739" sldId="264"/>
            <ac:spMk id="20" creationId="{1F9E3E4F-7446-4F78-B522-6CDE11ACBBA7}"/>
          </ac:spMkLst>
        </pc:spChg>
        <pc:spChg chg="mod">
          <ac:chgData name="Andrea del Pilar Zambrano Barrios" userId="S::andrea.zambrano@umv.gov.co::1519e40c-9e7f-40e0-9e92-d841ec5ff672" providerId="AD" clId="Web-{6998A56A-9BB2-792D-356E-B1C83F6D24DE}" dt="2020-09-10T23:42:22.663" v="130" actId="1076"/>
          <ac:spMkLst>
            <pc:docMk/>
            <pc:sldMk cId="310866739" sldId="264"/>
            <ac:spMk id="22" creationId="{00000000-0000-0000-0000-000000000000}"/>
          </ac:spMkLst>
        </pc:spChg>
        <pc:spChg chg="mod">
          <ac:chgData name="Andrea del Pilar Zambrano Barrios" userId="S::andrea.zambrano@umv.gov.co::1519e40c-9e7f-40e0-9e92-d841ec5ff672" providerId="AD" clId="Web-{6998A56A-9BB2-792D-356E-B1C83F6D24DE}" dt="2020-09-10T23:43:18.446" v="143" actId="1076"/>
          <ac:spMkLst>
            <pc:docMk/>
            <pc:sldMk cId="310866739" sldId="264"/>
            <ac:spMk id="24" creationId="{00000000-0000-0000-0000-000000000000}"/>
          </ac:spMkLst>
        </pc:spChg>
        <pc:spChg chg="mod">
          <ac:chgData name="Andrea del Pilar Zambrano Barrios" userId="S::andrea.zambrano@umv.gov.co::1519e40c-9e7f-40e0-9e92-d841ec5ff672" providerId="AD" clId="Web-{6998A56A-9BB2-792D-356E-B1C83F6D24DE}" dt="2020-09-10T23:42:55.664" v="139" actId="1076"/>
          <ac:spMkLst>
            <pc:docMk/>
            <pc:sldMk cId="310866739" sldId="264"/>
            <ac:spMk id="27" creationId="{00000000-0000-0000-0000-000000000000}"/>
          </ac:spMkLst>
        </pc:spChg>
        <pc:spChg chg="mod">
          <ac:chgData name="Andrea del Pilar Zambrano Barrios" userId="S::andrea.zambrano@umv.gov.co::1519e40c-9e7f-40e0-9e92-d841ec5ff672" providerId="AD" clId="Web-{6998A56A-9BB2-792D-356E-B1C83F6D24DE}" dt="2020-09-10T23:44:30.057" v="182" actId="1076"/>
          <ac:spMkLst>
            <pc:docMk/>
            <pc:sldMk cId="310866739" sldId="264"/>
            <ac:spMk id="29" creationId="{00000000-0000-0000-0000-000000000000}"/>
          </ac:spMkLst>
        </pc:spChg>
        <pc:spChg chg="add del">
          <ac:chgData name="Andrea del Pilar Zambrano Barrios" userId="S::andrea.zambrano@umv.gov.co::1519e40c-9e7f-40e0-9e92-d841ec5ff672" providerId="AD" clId="Web-{6998A56A-9BB2-792D-356E-B1C83F6D24DE}" dt="2020-09-10T23:44:21.822" v="180"/>
          <ac:spMkLst>
            <pc:docMk/>
            <pc:sldMk cId="310866739" sldId="264"/>
            <ac:spMk id="30" creationId="{2AE83C4C-F52B-4833-A06B-0083FF1ACB76}"/>
          </ac:spMkLst>
        </pc:spChg>
        <pc:spChg chg="add del">
          <ac:chgData name="Andrea del Pilar Zambrano Barrios" userId="S::andrea.zambrano@umv.gov.co::1519e40c-9e7f-40e0-9e92-d841ec5ff672" providerId="AD" clId="Web-{6998A56A-9BB2-792D-356E-B1C83F6D24DE}" dt="2020-09-10T23:44:40.494" v="185"/>
          <ac:spMkLst>
            <pc:docMk/>
            <pc:sldMk cId="310866739" sldId="264"/>
            <ac:spMk id="31" creationId="{AFCA750B-4A65-4353-BB8B-1115B1C13533}"/>
          </ac:spMkLst>
        </pc:spChg>
        <pc:graphicFrameChg chg="mod">
          <ac:chgData name="Andrea del Pilar Zambrano Barrios" userId="S::andrea.zambrano@umv.gov.co::1519e40c-9e7f-40e0-9e92-d841ec5ff672" providerId="AD" clId="Web-{6998A56A-9BB2-792D-356E-B1C83F6D24DE}" dt="2020-09-10T23:42:11.913" v="128" actId="1076"/>
          <ac:graphicFrameMkLst>
            <pc:docMk/>
            <pc:sldMk cId="310866739" sldId="264"/>
            <ac:graphicFrameMk id="18" creationId="{00000000-0000-0000-0000-000000000000}"/>
          </ac:graphicFrameMkLst>
        </pc:graphicFrameChg>
        <pc:graphicFrameChg chg="mod">
          <ac:chgData name="Andrea del Pilar Zambrano Barrios" userId="S::andrea.zambrano@umv.gov.co::1519e40c-9e7f-40e0-9e92-d841ec5ff672" providerId="AD" clId="Web-{6998A56A-9BB2-792D-356E-B1C83F6D24DE}" dt="2020-09-10T23:42:25.820" v="131" actId="1076"/>
          <ac:graphicFrameMkLst>
            <pc:docMk/>
            <pc:sldMk cId="310866739" sldId="264"/>
            <ac:graphicFrameMk id="21" creationId="{00000000-0000-0000-0000-000000000000}"/>
          </ac:graphicFrameMkLst>
        </pc:graphicFrameChg>
        <pc:graphicFrameChg chg="mod">
          <ac:chgData name="Andrea del Pilar Zambrano Barrios" userId="S::andrea.zambrano@umv.gov.co::1519e40c-9e7f-40e0-9e92-d841ec5ff672" providerId="AD" clId="Web-{6998A56A-9BB2-792D-356E-B1C83F6D24DE}" dt="2020-09-10T23:43:14.086" v="142" actId="1076"/>
          <ac:graphicFrameMkLst>
            <pc:docMk/>
            <pc:sldMk cId="310866739" sldId="264"/>
            <ac:graphicFrameMk id="23" creationId="{00000000-0000-0000-0000-000000000000}"/>
          </ac:graphicFrameMkLst>
        </pc:graphicFrameChg>
        <pc:graphicFrameChg chg="mod modGraphic">
          <ac:chgData name="Andrea del Pilar Zambrano Barrios" userId="S::andrea.zambrano@umv.gov.co::1519e40c-9e7f-40e0-9e92-d841ec5ff672" providerId="AD" clId="Web-{6998A56A-9BB2-792D-356E-B1C83F6D24DE}" dt="2020-09-10T23:42:47.570" v="137" actId="1076"/>
          <ac:graphicFrameMkLst>
            <pc:docMk/>
            <pc:sldMk cId="310866739" sldId="264"/>
            <ac:graphicFrameMk id="25" creationId="{00000000-0000-0000-0000-000000000000}"/>
          </ac:graphicFrameMkLst>
        </pc:graphicFrameChg>
        <pc:graphicFrameChg chg="mod">
          <ac:chgData name="Andrea del Pilar Zambrano Barrios" userId="S::andrea.zambrano@umv.gov.co::1519e40c-9e7f-40e0-9e92-d841ec5ff672" providerId="AD" clId="Web-{6998A56A-9BB2-792D-356E-B1C83F6D24DE}" dt="2020-09-10T23:43:23.415" v="144" actId="1076"/>
          <ac:graphicFrameMkLst>
            <pc:docMk/>
            <pc:sldMk cId="310866739" sldId="264"/>
            <ac:graphicFrameMk id="26" creationId="{00000000-0000-0000-0000-000000000000}"/>
          </ac:graphicFrameMkLst>
        </pc:graphicFrameChg>
        <pc:graphicFrameChg chg="mod">
          <ac:chgData name="Andrea del Pilar Zambrano Barrios" userId="S::andrea.zambrano@umv.gov.co::1519e40c-9e7f-40e0-9e92-d841ec5ff672" providerId="AD" clId="Web-{6998A56A-9BB2-792D-356E-B1C83F6D24DE}" dt="2020-09-10T23:44:35.338" v="183" actId="1076"/>
          <ac:graphicFrameMkLst>
            <pc:docMk/>
            <pc:sldMk cId="310866739" sldId="264"/>
            <ac:graphicFrameMk id="28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1199-2B87-DA49-B52C-1EF972BCF264}" type="datetimeFigureOut">
              <a:rPr lang="es-ES_tradnl" smtClean="0"/>
              <a:t>09/03/2021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BC027-EF61-5244-8307-A23A2A3FE76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858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62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926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03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705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175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9/03/2021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962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9079" y="365034"/>
            <a:ext cx="9339721" cy="904966"/>
          </a:xfrm>
          <a:prstGeom prst="roundRect">
            <a:avLst/>
          </a:prstGeom>
          <a:solidFill>
            <a:schemeClr val="accent6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4" name="TextBox 3"/>
          <p:cNvSpPr txBox="1"/>
          <p:nvPr/>
        </p:nvSpPr>
        <p:spPr>
          <a:xfrm>
            <a:off x="1379079" y="402653"/>
            <a:ext cx="933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INFORME DE MONITOREO Y SEGUIMIENTO AL PLAN ANTICORRUPCIÓN Y DE ATENCIÓN AL CIUDADANO - 2020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75042" y="5022574"/>
            <a:ext cx="4041913" cy="732904"/>
          </a:xfrm>
          <a:prstGeom prst="roundRect">
            <a:avLst/>
          </a:prstGeom>
          <a:solidFill>
            <a:schemeClr val="accent6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6" name="TextBox 5"/>
          <p:cNvSpPr txBox="1"/>
          <p:nvPr/>
        </p:nvSpPr>
        <p:spPr>
          <a:xfrm>
            <a:off x="4044886" y="4964238"/>
            <a:ext cx="410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3er</a:t>
            </a:r>
            <a:r>
              <a:rPr lang="es-ES_tradnl" sz="24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_tradnl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cuatrimestre</a:t>
            </a:r>
          </a:p>
          <a:p>
            <a:pPr algn="ctr"/>
            <a:r>
              <a:rPr lang="es-ES_tradnl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Oficina Asesora de Planeación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14427"/>
          <a:stretch/>
        </p:blipFill>
        <p:spPr>
          <a:xfrm>
            <a:off x="3331585" y="6031131"/>
            <a:ext cx="5528830" cy="58050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930" y="1895061"/>
            <a:ext cx="557916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>
                <a:solidFill>
                  <a:srgbClr val="92D050"/>
                </a:solidFill>
              </a:rPr>
              <a:t>CONTENIDO</a:t>
            </a:r>
            <a:endParaRPr lang="es-ES_tradnl" sz="2400" b="1">
              <a:solidFill>
                <a:srgbClr val="92D050"/>
              </a:solidFill>
            </a:endParaRPr>
          </a:p>
          <a:p>
            <a:endParaRPr lang="es-ES_tradnl"/>
          </a:p>
          <a:p>
            <a:endParaRPr lang="es-ES_tradnl"/>
          </a:p>
          <a:p>
            <a:pPr marL="342900" indent="-342900">
              <a:buClr>
                <a:schemeClr val="accent6"/>
              </a:buClr>
              <a:buAutoNum type="arabicPeriod"/>
            </a:pPr>
            <a:r>
              <a:rPr lang="es-ES_tradnl" sz="2800"/>
              <a:t>Introducción</a:t>
            </a:r>
          </a:p>
          <a:p>
            <a:pPr marL="342900" indent="-342900">
              <a:buClr>
                <a:schemeClr val="accent6"/>
              </a:buClr>
              <a:buAutoNum type="arabicPeriod"/>
            </a:pPr>
            <a:r>
              <a:rPr lang="es-ES_tradnl" sz="2800"/>
              <a:t>Metodología</a:t>
            </a:r>
          </a:p>
          <a:p>
            <a:pPr marL="342900" indent="-342900">
              <a:buClr>
                <a:schemeClr val="accent6"/>
              </a:buClr>
              <a:buAutoNum type="arabicPeriod"/>
            </a:pPr>
            <a:r>
              <a:rPr lang="es-ES_tradnl" sz="2800"/>
              <a:t>Avances por componente</a:t>
            </a:r>
          </a:p>
          <a:p>
            <a:pPr marL="342900" indent="-342900">
              <a:buClr>
                <a:schemeClr val="accent6"/>
              </a:buClr>
              <a:buFontTx/>
              <a:buAutoNum type="arabicPeriod"/>
            </a:pPr>
            <a:r>
              <a:rPr lang="es-ES_tradnl" sz="2800"/>
              <a:t>Alertas sobre el reporte</a:t>
            </a:r>
          </a:p>
          <a:p>
            <a:pPr marL="342900" indent="-342900">
              <a:buClr>
                <a:schemeClr val="accent6"/>
              </a:buClr>
              <a:buAutoNum type="arabicPeriod"/>
            </a:pPr>
            <a:endParaRPr lang="es-ES_tradnl" sz="2800"/>
          </a:p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78" y="1895061"/>
            <a:ext cx="4262986" cy="3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2915477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3</a:t>
            </a:fld>
            <a:endParaRPr lang="es-CO"/>
          </a:p>
        </p:txBody>
      </p:sp>
      <p:sp>
        <p:nvSpPr>
          <p:cNvPr id="4" name="TextBox 3"/>
          <p:cNvSpPr txBox="1"/>
          <p:nvPr/>
        </p:nvSpPr>
        <p:spPr>
          <a:xfrm>
            <a:off x="225286" y="569843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1. INTRODUCCIÓN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4579" y="1589615"/>
            <a:ext cx="66538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/>
              <a:t>El </a:t>
            </a:r>
            <a:r>
              <a:rPr lang="en-US" b="1"/>
              <a:t>Plan </a:t>
            </a:r>
            <a:r>
              <a:rPr lang="en-US" b="1" err="1"/>
              <a:t>Anticorrupción</a:t>
            </a:r>
            <a:r>
              <a:rPr lang="en-US" b="1"/>
              <a:t> y de </a:t>
            </a:r>
            <a:r>
              <a:rPr lang="en-US" b="1" err="1"/>
              <a:t>Atención</a:t>
            </a:r>
            <a:r>
              <a:rPr lang="en-US" b="1"/>
              <a:t> al </a:t>
            </a:r>
            <a:r>
              <a:rPr lang="en-US" b="1" err="1"/>
              <a:t>Ciudadano</a:t>
            </a:r>
            <a:r>
              <a:rPr lang="en-US" b="1"/>
              <a:t> </a:t>
            </a:r>
            <a:r>
              <a:rPr lang="en-US" err="1"/>
              <a:t>hace</a:t>
            </a:r>
            <a:r>
              <a:rPr lang="en-US"/>
              <a:t> parte del </a:t>
            </a:r>
            <a:r>
              <a:rPr lang="en-US" b="1" err="1"/>
              <a:t>Modelo</a:t>
            </a:r>
            <a:r>
              <a:rPr lang="en-US" b="1"/>
              <a:t> </a:t>
            </a:r>
            <a:r>
              <a:rPr lang="en-US" b="1" err="1"/>
              <a:t>Integrado</a:t>
            </a:r>
            <a:r>
              <a:rPr lang="en-US" b="1"/>
              <a:t> de </a:t>
            </a:r>
            <a:r>
              <a:rPr lang="en-US" b="1" err="1"/>
              <a:t>Planeación</a:t>
            </a:r>
            <a:r>
              <a:rPr lang="en-US" b="1"/>
              <a:t> y </a:t>
            </a:r>
            <a:r>
              <a:rPr lang="en-US" b="1" err="1"/>
              <a:t>Gestión</a:t>
            </a:r>
            <a:r>
              <a:rPr lang="en-US" b="1"/>
              <a:t> - MIPG</a:t>
            </a:r>
            <a:r>
              <a:rPr lang="en-US"/>
              <a:t>, que se </a:t>
            </a:r>
            <a:r>
              <a:rPr lang="en-US" err="1"/>
              <a:t>aplica</a:t>
            </a:r>
            <a:r>
              <a:rPr lang="en-US"/>
              <a:t> a las </a:t>
            </a:r>
            <a:r>
              <a:rPr lang="en-US" err="1"/>
              <a:t>entidades</a:t>
            </a:r>
            <a:r>
              <a:rPr lang="en-US"/>
              <a:t> y </a:t>
            </a:r>
            <a:r>
              <a:rPr lang="en-US" err="1"/>
              <a:t>organismos</a:t>
            </a:r>
            <a:r>
              <a:rPr lang="en-US"/>
              <a:t> de la Rama </a:t>
            </a:r>
            <a:r>
              <a:rPr lang="en-US" err="1"/>
              <a:t>Ejecutiva</a:t>
            </a:r>
            <a:r>
              <a:rPr lang="en-US"/>
              <a:t> del </a:t>
            </a:r>
            <a:r>
              <a:rPr lang="en-US" err="1"/>
              <a:t>Poder</a:t>
            </a:r>
            <a:r>
              <a:rPr lang="en-US"/>
              <a:t> </a:t>
            </a:r>
            <a:r>
              <a:rPr lang="en-US" err="1"/>
              <a:t>Público</a:t>
            </a:r>
            <a:r>
              <a:rPr lang="en-US"/>
              <a:t> del </a:t>
            </a:r>
            <a:r>
              <a:rPr lang="en-US" err="1"/>
              <a:t>Orden</a:t>
            </a:r>
            <a:r>
              <a:rPr lang="en-US"/>
              <a:t> Nacional. </a:t>
            </a:r>
          </a:p>
          <a:p>
            <a:pPr algn="just"/>
            <a:r>
              <a:rPr lang="en-US" err="1"/>
              <a:t>Está</a:t>
            </a:r>
            <a:r>
              <a:rPr lang="en-US"/>
              <a:t> </a:t>
            </a:r>
            <a:r>
              <a:rPr lang="en-US" err="1"/>
              <a:t>contemplado</a:t>
            </a:r>
            <a:r>
              <a:rPr lang="en-US"/>
              <a:t> </a:t>
            </a:r>
            <a:r>
              <a:rPr lang="en-US" err="1"/>
              <a:t>dentro</a:t>
            </a:r>
            <a:r>
              <a:rPr lang="en-US"/>
              <a:t> de la </a:t>
            </a:r>
            <a:r>
              <a:rPr lang="en-US" err="1"/>
              <a:t>política</a:t>
            </a:r>
            <a:r>
              <a:rPr lang="en-US"/>
              <a:t> de </a:t>
            </a:r>
            <a:r>
              <a:rPr lang="en-US" err="1"/>
              <a:t>desarrollo</a:t>
            </a:r>
            <a:r>
              <a:rPr lang="en-US"/>
              <a:t> </a:t>
            </a:r>
            <a:r>
              <a:rPr lang="en-US" err="1"/>
              <a:t>administrativo</a:t>
            </a:r>
            <a:r>
              <a:rPr lang="en-US"/>
              <a:t> de </a:t>
            </a:r>
            <a:r>
              <a:rPr lang="en-US" err="1"/>
              <a:t>transparencia</a:t>
            </a:r>
            <a:r>
              <a:rPr lang="en-US"/>
              <a:t>, </a:t>
            </a:r>
            <a:r>
              <a:rPr lang="en-US" err="1"/>
              <a:t>participación</a:t>
            </a:r>
            <a:r>
              <a:rPr lang="en-US"/>
              <a:t> y </a:t>
            </a:r>
            <a:r>
              <a:rPr lang="en-US" err="1"/>
              <a:t>servicio</a:t>
            </a:r>
            <a:r>
              <a:rPr lang="en-US"/>
              <a:t> al </a:t>
            </a:r>
            <a:r>
              <a:rPr lang="en-US" err="1"/>
              <a:t>ciudadano</a:t>
            </a:r>
            <a:r>
              <a:rPr lang="en-US"/>
              <a:t> y </a:t>
            </a:r>
            <a:r>
              <a:rPr lang="en-US" err="1"/>
              <a:t>reglamentado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el </a:t>
            </a:r>
            <a:r>
              <a:rPr lang="en-US" err="1"/>
              <a:t>artículo</a:t>
            </a:r>
            <a:r>
              <a:rPr lang="en-US"/>
              <a:t> 73 de la Ley 1474 de 2011. </a:t>
            </a:r>
          </a:p>
          <a:p>
            <a:pPr algn="just"/>
            <a:endParaRPr lang="en-US"/>
          </a:p>
          <a:p>
            <a:pPr algn="just"/>
            <a:r>
              <a:rPr lang="en-US"/>
              <a:t>La </a:t>
            </a:r>
            <a:r>
              <a:rPr lang="en-US" b="1" err="1"/>
              <a:t>Unidad</a:t>
            </a:r>
            <a:r>
              <a:rPr lang="en-US" b="1"/>
              <a:t> </a:t>
            </a:r>
            <a:r>
              <a:rPr lang="en-US" b="1" err="1"/>
              <a:t>Administrativa</a:t>
            </a:r>
            <a:r>
              <a:rPr lang="en-US" b="1"/>
              <a:t> Especial de </a:t>
            </a:r>
            <a:r>
              <a:rPr lang="en-US" b="1" err="1"/>
              <a:t>Rehabilitación</a:t>
            </a:r>
            <a:r>
              <a:rPr lang="en-US" b="1"/>
              <a:t> y </a:t>
            </a:r>
            <a:r>
              <a:rPr lang="en-US" b="1" err="1"/>
              <a:t>Mantenimiento</a:t>
            </a:r>
            <a:r>
              <a:rPr lang="en-US" b="1"/>
              <a:t> Vial </a:t>
            </a:r>
            <a:r>
              <a:rPr lang="en-US"/>
              <a:t>a </a:t>
            </a:r>
            <a:r>
              <a:rPr lang="en-US" err="1"/>
              <a:t>través</a:t>
            </a:r>
            <a:r>
              <a:rPr lang="en-US"/>
              <a:t> de la </a:t>
            </a:r>
            <a:r>
              <a:rPr lang="en-US" b="1" err="1"/>
              <a:t>Oficina</a:t>
            </a:r>
            <a:r>
              <a:rPr lang="en-US" b="1"/>
              <a:t> </a:t>
            </a:r>
            <a:r>
              <a:rPr lang="en-US" b="1" err="1"/>
              <a:t>Asesora</a:t>
            </a:r>
            <a:r>
              <a:rPr lang="en-US" b="1"/>
              <a:t> de </a:t>
            </a:r>
            <a:r>
              <a:rPr lang="en-US" b="1" err="1"/>
              <a:t>Planeación</a:t>
            </a:r>
            <a:r>
              <a:rPr lang="en-US"/>
              <a:t>, </a:t>
            </a:r>
            <a:r>
              <a:rPr lang="en-US" err="1"/>
              <a:t>realiza</a:t>
            </a:r>
            <a:r>
              <a:rPr lang="en-US"/>
              <a:t> el </a:t>
            </a:r>
            <a:r>
              <a:rPr lang="en-US" err="1"/>
              <a:t>monitoreo</a:t>
            </a:r>
            <a:r>
              <a:rPr lang="en-US"/>
              <a:t> al Plan </a:t>
            </a:r>
            <a:r>
              <a:rPr lang="en-US" err="1"/>
              <a:t>Anticorrupción</a:t>
            </a:r>
            <a:r>
              <a:rPr lang="en-US"/>
              <a:t> y de </a:t>
            </a:r>
            <a:r>
              <a:rPr lang="en-US" err="1"/>
              <a:t>Atención</a:t>
            </a:r>
            <a:r>
              <a:rPr lang="en-US"/>
              <a:t> al </a:t>
            </a:r>
            <a:r>
              <a:rPr lang="en-US" err="1"/>
              <a:t>Ciudadano</a:t>
            </a:r>
            <a:r>
              <a:rPr lang="en-US"/>
              <a:t>, de </a:t>
            </a:r>
            <a:r>
              <a:rPr lang="en-US" err="1"/>
              <a:t>tal</a:t>
            </a:r>
            <a:r>
              <a:rPr lang="en-US"/>
              <a:t> </a:t>
            </a:r>
            <a:r>
              <a:rPr lang="en-US" err="1"/>
              <a:t>manera</a:t>
            </a:r>
            <a:r>
              <a:rPr lang="en-US"/>
              <a:t> que se </a:t>
            </a:r>
            <a:r>
              <a:rPr lang="en-US" err="1"/>
              <a:t>garantice</a:t>
            </a:r>
            <a:r>
              <a:rPr lang="en-US"/>
              <a:t> la </a:t>
            </a:r>
            <a:r>
              <a:rPr lang="en-US" err="1"/>
              <a:t>ejecución</a:t>
            </a:r>
            <a:r>
              <a:rPr lang="en-US"/>
              <a:t> de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de las </a:t>
            </a:r>
            <a:r>
              <a:rPr lang="en-US" err="1"/>
              <a:t>actividades</a:t>
            </a:r>
            <a:r>
              <a:rPr lang="en-US"/>
              <a:t> </a:t>
            </a:r>
            <a:r>
              <a:rPr lang="en-US" err="1"/>
              <a:t>formuladas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uno</a:t>
            </a:r>
            <a:r>
              <a:rPr lang="en-US"/>
              <a:t>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responsables</a:t>
            </a:r>
            <a:r>
              <a:rPr lang="en-US"/>
              <a:t> y que son de gran </a:t>
            </a:r>
            <a:r>
              <a:rPr lang="en-US" err="1"/>
              <a:t>impacto</a:t>
            </a:r>
            <a:r>
              <a:rPr lang="en-US"/>
              <a:t> para </a:t>
            </a:r>
            <a:r>
              <a:rPr lang="en-US" err="1"/>
              <a:t>mitigar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posibles</a:t>
            </a:r>
            <a:r>
              <a:rPr lang="en-US"/>
              <a:t> </a:t>
            </a:r>
            <a:r>
              <a:rPr lang="en-US" err="1"/>
              <a:t>hechos</a:t>
            </a:r>
            <a:r>
              <a:rPr lang="en-US"/>
              <a:t> de </a:t>
            </a:r>
            <a:r>
              <a:rPr lang="en-US" err="1"/>
              <a:t>corrupción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entidad</a:t>
            </a:r>
            <a:r>
              <a:rPr lang="en-US"/>
              <a:t>.</a:t>
            </a:r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77" y="2548442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2915477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extBox 2"/>
          <p:cNvSpPr txBox="1"/>
          <p:nvPr/>
        </p:nvSpPr>
        <p:spPr>
          <a:xfrm>
            <a:off x="225286" y="569843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METODOLOGÍA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892" y="1275618"/>
            <a:ext cx="10768779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n-US" sz="1600" dirty="0"/>
              <a:t>Para el </a:t>
            </a:r>
            <a:r>
              <a:rPr lang="en-US" sz="1600" dirty="0" err="1" smtClean="0"/>
              <a:t>tercer</a:t>
            </a:r>
            <a:r>
              <a:rPr lang="en-US" sz="1600" dirty="0" smtClean="0"/>
              <a:t> </a:t>
            </a:r>
            <a:r>
              <a:rPr lang="en-US" sz="1600" dirty="0" err="1"/>
              <a:t>cuatrimestre</a:t>
            </a:r>
            <a:r>
              <a:rPr lang="en-US" sz="1600" dirty="0"/>
              <a:t> del </a:t>
            </a:r>
            <a:r>
              <a:rPr lang="en-US" sz="1600" dirty="0" err="1"/>
              <a:t>año</a:t>
            </a:r>
            <a:r>
              <a:rPr lang="en-US" sz="1600" dirty="0"/>
              <a:t> la </a:t>
            </a:r>
            <a:r>
              <a:rPr lang="en-US" sz="1600" dirty="0" err="1"/>
              <a:t>Oficina</a:t>
            </a:r>
            <a:r>
              <a:rPr lang="en-US" sz="1600" dirty="0"/>
              <a:t> </a:t>
            </a:r>
            <a:r>
              <a:rPr lang="en-US" sz="1600" dirty="0" err="1"/>
              <a:t>Asesora</a:t>
            </a:r>
            <a:r>
              <a:rPr lang="en-US" sz="1600" dirty="0"/>
              <a:t> de </a:t>
            </a:r>
            <a:r>
              <a:rPr lang="en-US" sz="1600" dirty="0" err="1"/>
              <a:t>Planeación</a:t>
            </a:r>
            <a:r>
              <a:rPr lang="en-US" sz="1600" dirty="0"/>
              <a:t> </a:t>
            </a:r>
            <a:r>
              <a:rPr lang="en-US" sz="1600" dirty="0" err="1"/>
              <a:t>remitió</a:t>
            </a:r>
            <a:r>
              <a:rPr lang="en-US" sz="1600" dirty="0"/>
              <a:t> </a:t>
            </a:r>
            <a:r>
              <a:rPr lang="en-US" sz="1600" dirty="0" err="1"/>
              <a:t>unas</a:t>
            </a:r>
            <a:r>
              <a:rPr lang="en-US" sz="1600" dirty="0"/>
              <a:t> </a:t>
            </a:r>
            <a:r>
              <a:rPr lang="en-US" sz="1600" dirty="0" err="1"/>
              <a:t>alertas</a:t>
            </a:r>
            <a:r>
              <a:rPr lang="en-US" sz="1600" dirty="0"/>
              <a:t> para la ejecución de las </a:t>
            </a:r>
            <a:r>
              <a:rPr lang="en-US" sz="1600" dirty="0" err="1"/>
              <a:t>actividades</a:t>
            </a:r>
            <a:r>
              <a:rPr lang="en-US" sz="1600" dirty="0"/>
              <a:t> </a:t>
            </a:r>
            <a:r>
              <a:rPr lang="en-US" sz="1600" dirty="0" err="1"/>
              <a:t>programadas</a:t>
            </a:r>
            <a:r>
              <a:rPr lang="en-US" sz="1600" dirty="0"/>
              <a:t>, </a:t>
            </a:r>
            <a:r>
              <a:rPr lang="en-US" sz="1600" dirty="0" err="1"/>
              <a:t>así</a:t>
            </a:r>
            <a:r>
              <a:rPr lang="en-US" sz="1600" dirty="0"/>
              <a:t> mismo, </a:t>
            </a:r>
            <a:r>
              <a:rPr lang="en-US" sz="1600" dirty="0" err="1"/>
              <a:t>solicitó</a:t>
            </a:r>
            <a:r>
              <a:rPr lang="en-US" sz="1600" dirty="0"/>
              <a:t> a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responsables</a:t>
            </a:r>
            <a:r>
              <a:rPr lang="en-US" sz="1600" dirty="0"/>
              <a:t> </a:t>
            </a:r>
            <a:r>
              <a:rPr lang="en-US" sz="1600" dirty="0" smtClean="0"/>
              <a:t>la ejecución de </a:t>
            </a:r>
            <a:r>
              <a:rPr lang="en-US" sz="1600" dirty="0" err="1" smtClean="0"/>
              <a:t>actividades</a:t>
            </a:r>
            <a:r>
              <a:rPr lang="en-US" sz="1600" dirty="0" smtClean="0"/>
              <a:t> </a:t>
            </a:r>
            <a:r>
              <a:rPr lang="en-US" sz="1600" dirty="0" err="1" smtClean="0"/>
              <a:t>pendientes</a:t>
            </a:r>
            <a:r>
              <a:rPr lang="en-US" sz="1600" dirty="0" smtClean="0"/>
              <a:t> de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cuatrimestres</a:t>
            </a:r>
            <a:r>
              <a:rPr lang="en-US" sz="1600" dirty="0" smtClean="0"/>
              <a:t> </a:t>
            </a:r>
            <a:r>
              <a:rPr lang="en-US" sz="1600" dirty="0" err="1" smtClean="0"/>
              <a:t>anteriores</a:t>
            </a:r>
            <a:r>
              <a:rPr lang="en-US" sz="1600" dirty="0" smtClean="0"/>
              <a:t>. </a:t>
            </a:r>
            <a:endParaRPr lang="es-ES_tradnl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225286" y="2350725"/>
            <a:ext cx="491624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1400" i="1" dirty="0">
                <a:solidFill>
                  <a:srgbClr val="93BB17"/>
                </a:solidFill>
              </a:rPr>
              <a:t>Imagen 1. </a:t>
            </a:r>
            <a:r>
              <a:rPr lang="es-ES_tradnl" sz="1400" dirty="0"/>
              <a:t>Correo </a:t>
            </a:r>
            <a:r>
              <a:rPr lang="es-ES_tradnl" sz="1400" dirty="0" smtClean="0"/>
              <a:t>PAAC </a:t>
            </a:r>
            <a:r>
              <a:rPr lang="es-ES_tradnl" sz="1400" dirty="0"/>
              <a:t>2020 - </a:t>
            </a:r>
            <a:r>
              <a:rPr lang="es-ES_tradnl" sz="1400" dirty="0" smtClean="0"/>
              <a:t>28</a:t>
            </a:r>
            <a:r>
              <a:rPr lang="es-ES_tradnl" sz="1400" dirty="0" smtClean="0"/>
              <a:t> </a:t>
            </a:r>
            <a:r>
              <a:rPr lang="es-ES_tradnl" sz="1400" dirty="0"/>
              <a:t>de </a:t>
            </a:r>
            <a:r>
              <a:rPr lang="es-ES_tradnl" sz="1400" dirty="0" smtClean="0"/>
              <a:t>octubre</a:t>
            </a:r>
            <a:endParaRPr lang="es-ES_tradnl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07" y="2838611"/>
            <a:ext cx="6297102" cy="36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4765638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extBox 2"/>
          <p:cNvSpPr txBox="1"/>
          <p:nvPr/>
        </p:nvSpPr>
        <p:spPr>
          <a:xfrm>
            <a:off x="225286" y="569843"/>
            <a:ext cx="503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AVANCES POR COMPONENTES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3112986" y="1876754"/>
            <a:ext cx="5959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>
                <a:solidFill>
                  <a:srgbClr val="93BB17"/>
                </a:solidFill>
              </a:rPr>
              <a:t>Tabla 1. </a:t>
            </a:r>
            <a:r>
              <a:rPr lang="es-CO" sz="1200" b="1"/>
              <a:t>Número de actividades por componente</a:t>
            </a:r>
            <a:r>
              <a:rPr lang="en-US" sz="1200"/>
              <a:t> </a:t>
            </a:r>
            <a:r>
              <a:rPr lang="es-CO" sz="1200" b="1"/>
              <a:t>Número de actividades por componente</a:t>
            </a:r>
            <a:r>
              <a:rPr lang="en-US" sz="1200"/>
              <a:t> </a:t>
            </a:r>
            <a:endParaRPr lang="es-ES_tradnl" sz="1200"/>
          </a:p>
        </p:txBody>
      </p:sp>
      <p:sp>
        <p:nvSpPr>
          <p:cNvPr id="10" name="Rectangle 9"/>
          <p:cNvSpPr/>
          <p:nvPr/>
        </p:nvSpPr>
        <p:spPr>
          <a:xfrm>
            <a:off x="512833" y="1214225"/>
            <a:ext cx="9499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600">
                <a:latin typeface="Calibri" charset="0"/>
                <a:ea typeface="Calibri" charset="0"/>
                <a:cs typeface="Calibri" charset="0"/>
              </a:rPr>
              <a:t>A continuación, se presenta un avance porcentual de la implementación del Plan, conforme a lo programado y a lo ejecutado por los componentes para la vigencia: </a:t>
            </a:r>
            <a:endParaRPr lang="en-US" sz="1600"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87491"/>
              </p:ext>
            </p:extLst>
          </p:nvPr>
        </p:nvGraphicFramePr>
        <p:xfrm>
          <a:off x="3097239" y="2215207"/>
          <a:ext cx="5880735" cy="228798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6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Componente </a:t>
                      </a:r>
                      <a:endParaRPr lang="en-US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Actividades formuladas</a:t>
                      </a:r>
                      <a:endParaRPr lang="en-US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Actividades ejecutadas</a:t>
                      </a:r>
                      <a:endParaRPr lang="en-US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effectLst/>
                        </a:rPr>
                        <a:t>Riesgos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197846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effectLst/>
                        </a:rPr>
                        <a:t>Rendición de cuentas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 smtClean="0">
                          <a:effectLst/>
                          <a:latin typeface="Calibri"/>
                        </a:rPr>
                        <a:t>15</a:t>
                      </a:r>
                      <a:endParaRPr lang="es-CO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MX" sz="1500" b="1" dirty="0" smtClean="0">
                          <a:effectLst/>
                          <a:latin typeface="Calibri"/>
                        </a:rPr>
                        <a:t>13</a:t>
                      </a:r>
                      <a:endParaRPr lang="es-CO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43958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effectLst/>
                        </a:rPr>
                        <a:t>Atención al ciudadano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MX" sz="1500" b="1" dirty="0" smtClean="0">
                          <a:effectLst/>
                          <a:latin typeface="Calibri"/>
                        </a:rPr>
                        <a:t>18</a:t>
                      </a:r>
                      <a:endParaRPr lang="es-CO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MX" sz="1500" b="1" dirty="0" smtClean="0">
                          <a:effectLst/>
                          <a:latin typeface="Calibri"/>
                        </a:rPr>
                        <a:t>16</a:t>
                      </a:r>
                      <a:endParaRPr lang="es-CO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596388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effectLst/>
                        </a:rPr>
                        <a:t>Transparencia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 smtClean="0">
                          <a:effectLst/>
                          <a:latin typeface="Calibri"/>
                        </a:rPr>
                        <a:t>12</a:t>
                      </a:r>
                      <a:endParaRPr lang="es-CO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 smtClean="0">
                          <a:effectLst/>
                          <a:latin typeface="Calibri"/>
                        </a:rPr>
                        <a:t>12</a:t>
                      </a:r>
                      <a:endParaRPr lang="es-CO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510725"/>
                  </a:ext>
                </a:extLst>
              </a:tr>
              <a:tr h="268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Plan de gestión de integridad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b="1" dirty="0" smtClean="0">
                          <a:effectLst/>
                          <a:latin typeface="Calibri"/>
                        </a:rPr>
                        <a:t>6</a:t>
                      </a:r>
                      <a:endParaRPr lang="es-CO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500" b="1" dirty="0" smtClean="0">
                          <a:effectLst/>
                          <a:latin typeface="Calibri"/>
                        </a:rPr>
                        <a:t>6</a:t>
                      </a:r>
                      <a:endParaRPr lang="es-CO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</a:rPr>
                        <a:t>Participación Ciudadana</a:t>
                      </a:r>
                      <a:endParaRPr lang="es-CO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500" b="1" dirty="0" smtClean="0">
                          <a:effectLst/>
                          <a:latin typeface="Calibri"/>
                        </a:rPr>
                        <a:t>5</a:t>
                      </a:r>
                      <a:endParaRPr lang="es-CO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029594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effectLst/>
                        </a:rPr>
                        <a:t> Actividades totales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smtClean="0">
                          <a:effectLst/>
                          <a:latin typeface="Calibri"/>
                        </a:rPr>
                        <a:t>60</a:t>
                      </a:r>
                      <a:endParaRPr lang="en-US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smtClean="0">
                          <a:effectLst/>
                          <a:latin typeface="Calibri"/>
                        </a:rPr>
                        <a:t>56</a:t>
                      </a:r>
                      <a:endParaRPr lang="en-US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984692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5303" y="4752991"/>
            <a:ext cx="1047403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600" dirty="0"/>
              <a:t>Con corte a 30 de </a:t>
            </a:r>
            <a:r>
              <a:rPr lang="es-CO" sz="1600" dirty="0" smtClean="0"/>
              <a:t>diciembre </a:t>
            </a:r>
            <a:r>
              <a:rPr lang="es-CO" sz="1600" dirty="0"/>
              <a:t>del 2020, el plan </a:t>
            </a:r>
            <a:r>
              <a:rPr lang="es-CO" sz="1600" dirty="0" smtClean="0"/>
              <a:t>presenta un </a:t>
            </a:r>
            <a:r>
              <a:rPr lang="es-CO" sz="1600" dirty="0"/>
              <a:t>avance del </a:t>
            </a:r>
            <a:r>
              <a:rPr lang="es-CO" sz="1600" dirty="0" smtClean="0"/>
              <a:t>96,67%. Con un </a:t>
            </a:r>
            <a:r>
              <a:rPr lang="es-CO" sz="1600" dirty="0" smtClean="0">
                <a:solidFill>
                  <a:srgbClr val="FF0000"/>
                </a:solidFill>
              </a:rPr>
              <a:t>3,3</a:t>
            </a:r>
            <a:r>
              <a:rPr lang="es-CO" sz="1600" dirty="0" smtClean="0"/>
              <a:t>% de rezago, para lograr con lo programado.</a:t>
            </a:r>
            <a:endParaRPr lang="es-CO" sz="16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49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>
                <a:latin typeface="Calibri" charset="0"/>
                <a:ea typeface="Calibri" charset="0"/>
                <a:cs typeface="Calibri" charset="0"/>
              </a:rPr>
              <a:t>6</a:t>
            </a:fld>
            <a:endParaRPr lang="es-CO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0575"/>
            <a:ext cx="4765638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/>
          <p:cNvSpPr txBox="1"/>
          <p:nvPr/>
        </p:nvSpPr>
        <p:spPr>
          <a:xfrm>
            <a:off x="225286" y="569843"/>
            <a:ext cx="503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AVANCES POR COMPONENTES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35489"/>
              </p:ext>
            </p:extLst>
          </p:nvPr>
        </p:nvGraphicFramePr>
        <p:xfrm>
          <a:off x="6994328" y="1225848"/>
          <a:ext cx="5105400" cy="3505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85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Porcentaje de implementación del PAAC </a:t>
                      </a:r>
                      <a:r>
                        <a:rPr lang="es-ES" sz="1000" dirty="0" smtClean="0">
                          <a:effectLst/>
                        </a:rPr>
                        <a:t>III </a:t>
                      </a:r>
                      <a:r>
                        <a:rPr lang="es-ES" sz="1000" dirty="0">
                          <a:effectLst/>
                        </a:rPr>
                        <a:t>Cuatrimestre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96,67%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965753" y="977592"/>
            <a:ext cx="42010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2.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Porcentaje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implementación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PAAC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III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Cuatrimestre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Fuente: OAP</a:t>
            </a:r>
            <a:endParaRPr lang="en-US" altLang="en-US" sz="1200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55404"/>
              </p:ext>
            </p:extLst>
          </p:nvPr>
        </p:nvGraphicFramePr>
        <p:xfrm>
          <a:off x="1441253" y="1647069"/>
          <a:ext cx="3594101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Avance Componente I Riesgos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100%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240362" y="1363578"/>
            <a:ext cx="437726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3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Mapa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Riesgos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(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acumulado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Fuente: OAP</a:t>
            </a:r>
            <a:endParaRPr lang="en-US" altLang="en-US" sz="1200" b="0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20615"/>
              </p:ext>
            </p:extLst>
          </p:nvPr>
        </p:nvGraphicFramePr>
        <p:xfrm>
          <a:off x="1441253" y="2516797"/>
          <a:ext cx="4205244" cy="322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7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Avance Componente III Rendición de Cuentas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92,00%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365053" y="2259217"/>
            <a:ext cx="4502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4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Rendición de </a:t>
            </a:r>
            <a:r>
              <a:rPr lang="en-US" altLang="en-US" sz="1200" b="1" dirty="0">
                <a:ea typeface="Calibri" charset="0"/>
                <a:cs typeface="Calibri"/>
              </a:rPr>
              <a:t>Cuentas (</a:t>
            </a:r>
            <a:r>
              <a:rPr lang="en-US" altLang="en-US" sz="1200" b="1" dirty="0" err="1">
                <a:ea typeface="Calibri" charset="0"/>
                <a:cs typeface="Calibri"/>
              </a:rPr>
              <a:t>acumulado</a:t>
            </a:r>
            <a:r>
              <a:rPr lang="en-US" altLang="en-US" sz="1200" b="1" dirty="0">
                <a:ea typeface="Calibri" charset="0"/>
                <a:cs typeface="Calibri"/>
              </a:rPr>
              <a:t>)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/>
                <a:ea typeface="Calibri" charset="0"/>
                <a:cs typeface="Calibri"/>
              </a:rPr>
              <a:t>Fuente: OAP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18616"/>
              </p:ext>
            </p:extLst>
          </p:nvPr>
        </p:nvGraphicFramePr>
        <p:xfrm>
          <a:off x="1460303" y="3415110"/>
          <a:ext cx="4407639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Avance Componente IV Atención al Ciudadano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9</a:t>
                      </a:r>
                      <a:r>
                        <a:rPr lang="es-ES" sz="2000" dirty="0" smtClean="0">
                          <a:effectLst/>
                        </a:rPr>
                        <a:t>3,33</a:t>
                      </a:r>
                      <a:r>
                        <a:rPr lang="es-ES" sz="20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91395"/>
              </p:ext>
            </p:extLst>
          </p:nvPr>
        </p:nvGraphicFramePr>
        <p:xfrm>
          <a:off x="1469828" y="4248479"/>
          <a:ext cx="4398113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Avance Componente V Transparencia</a:t>
                      </a:r>
                      <a:endParaRPr lang="en-US" sz="105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94, 73%</a:t>
                      </a:r>
                      <a:endParaRPr lang="en-US" sz="105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365053" y="3108690"/>
            <a:ext cx="49616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5 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Atención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al Ciudadano </a:t>
            </a:r>
            <a:r>
              <a:rPr lang="en-US" altLang="en-US" sz="1200" b="1" dirty="0">
                <a:ea typeface="Calibri" charset="0"/>
                <a:cs typeface="Calibri"/>
              </a:rPr>
              <a:t>(</a:t>
            </a:r>
            <a:r>
              <a:rPr lang="en-US" altLang="en-US" sz="1200" b="1" dirty="0" err="1">
                <a:ea typeface="Calibri" charset="0"/>
                <a:cs typeface="Calibri"/>
              </a:rPr>
              <a:t>acumulado</a:t>
            </a:r>
            <a:r>
              <a:rPr lang="en-US" altLang="en-US" sz="1200" b="1" dirty="0">
                <a:ea typeface="Calibri" charset="0"/>
                <a:cs typeface="Calibri"/>
              </a:rPr>
              <a:t>)</a:t>
            </a:r>
            <a:endParaRPr kumimoji="0" lang="en-US" altLang="en-US" sz="1200" b="1" i="0" u="none" strike="noStrike" cap="none" normalizeH="0" baseline="0" dirty="0" bmk="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 bmk="">
                <a:latin typeface="Calibri"/>
                <a:ea typeface="Calibri" charset="0"/>
                <a:cs typeface="Calibri"/>
              </a:rPr>
              <a:t>Fuente</a:t>
            </a:r>
            <a:r>
              <a:rPr kumimoji="0" lang="en-US" altLang="en-US" sz="1200" b="0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: </a:t>
            </a:r>
            <a:r>
              <a:rPr lang="en-US" altLang="en-US" sz="1200" dirty="0" bmk="">
                <a:latin typeface="Calibri"/>
                <a:ea typeface="Calibri" charset="0"/>
                <a:cs typeface="Calibri"/>
              </a:rPr>
              <a:t>OAP</a:t>
            </a:r>
            <a:endParaRPr lang="en-US" altLang="en-US" sz="1200" b="0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6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Transparencia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 dirty="0">
                <a:ea typeface="Calibri" charset="0"/>
                <a:cs typeface="Calibri"/>
              </a:rPr>
              <a:t>(</a:t>
            </a:r>
            <a:r>
              <a:rPr lang="en-US" altLang="en-US" sz="1200" b="1" dirty="0" err="1">
                <a:ea typeface="Calibri" charset="0"/>
                <a:cs typeface="Calibri"/>
              </a:rPr>
              <a:t>acumulado</a:t>
            </a:r>
            <a:r>
              <a:rPr lang="en-US" altLang="en-US" sz="1200" b="1" dirty="0">
                <a:ea typeface="Calibri" charset="0"/>
                <a:cs typeface="Calibri"/>
              </a:rPr>
              <a:t>)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/>
                <a:ea typeface="Calibri" charset="0"/>
                <a:cs typeface="Calibri"/>
              </a:rPr>
              <a:t>Fuente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: </a:t>
            </a:r>
            <a:r>
              <a:rPr lang="en-US" altLang="en-US" sz="1200" dirty="0">
                <a:latin typeface="Calibri"/>
                <a:ea typeface="Calibri" charset="0"/>
                <a:cs typeface="Calibri"/>
              </a:rPr>
              <a:t>OAP</a:t>
            </a:r>
            <a:endParaRPr lang="en-US" altLang="en-US" sz="1200" b="0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27032"/>
              </p:ext>
            </p:extLst>
          </p:nvPr>
        </p:nvGraphicFramePr>
        <p:xfrm>
          <a:off x="1482330" y="5858491"/>
          <a:ext cx="4385611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Avance </a:t>
                      </a:r>
                      <a:r>
                        <a:rPr lang="es-ES" sz="1050" dirty="0" smtClean="0">
                          <a:effectLst/>
                        </a:rPr>
                        <a:t>Componente VII Plan de Gestión de Integridad</a:t>
                      </a:r>
                      <a:endParaRPr lang="en-US" sz="105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100%</a:t>
                      </a:r>
                      <a:endParaRPr lang="en-US" sz="105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383700" y="5618252"/>
            <a:ext cx="49430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lang="en-US" altLang="en-US" sz="1200" b="1" dirty="0" bmk="">
                <a:latin typeface="Calibri"/>
                <a:ea typeface="Calibri" charset="0"/>
                <a:cs typeface="Calibri"/>
              </a:rPr>
              <a:t> 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8 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 del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Plan de </a:t>
            </a:r>
            <a:r>
              <a:rPr lang="en-US" altLang="en-US" sz="1200" b="1" dirty="0" err="1">
                <a:latin typeface="Calibri"/>
                <a:ea typeface="Calibri" charset="0"/>
                <a:cs typeface="Calibri"/>
              </a:rPr>
              <a:t>Gestión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 de </a:t>
            </a:r>
            <a:r>
              <a:rPr lang="en-US" altLang="en-US" sz="1200" b="1" dirty="0" err="1">
                <a:latin typeface="Calibri"/>
                <a:ea typeface="Calibri" charset="0"/>
                <a:cs typeface="Calibri"/>
              </a:rPr>
              <a:t>Integridad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 dirty="0">
                <a:ea typeface="Calibri" charset="0"/>
                <a:cs typeface="Calibri"/>
              </a:rPr>
              <a:t>(</a:t>
            </a:r>
            <a:r>
              <a:rPr lang="en-US" altLang="en-US" sz="1200" b="1" dirty="0" err="1">
                <a:ea typeface="Calibri" charset="0"/>
                <a:cs typeface="Calibri"/>
              </a:rPr>
              <a:t>acumulado</a:t>
            </a:r>
            <a:r>
              <a:rPr lang="en-US" altLang="en-US" sz="1200" b="1" dirty="0">
                <a:ea typeface="Calibri" charset="0"/>
                <a:cs typeface="Calibri"/>
              </a:rPr>
              <a:t>)</a:t>
            </a: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/>
                <a:ea typeface="Calibri" charset="0"/>
                <a:cs typeface="Calibri"/>
              </a:rPr>
              <a:t>Fuente: OAP</a:t>
            </a:r>
            <a:endParaRPr lang="en-US" altLang="en-US" sz="1200" dirty="0"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847816-D8D3-4031-BC01-F1CE37BDF79D}"/>
              </a:ext>
            </a:extLst>
          </p:cNvPr>
          <p:cNvSpPr txBox="1"/>
          <p:nvPr/>
        </p:nvSpPr>
        <p:spPr>
          <a:xfrm>
            <a:off x="7491360" y="3985853"/>
            <a:ext cx="41113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/>
              <a:t>Como se </a:t>
            </a:r>
            <a:r>
              <a:rPr lang="es-ES" dirty="0" smtClean="0"/>
              <a:t>observa se presentan rezagos en 4 actividades, particularmente en los componentes de atención al ciudadano, rendición de cuentas y transparencia .</a:t>
            </a:r>
            <a:endParaRPr lang="es-ES" dirty="0">
              <a:cs typeface="Calibri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44F114E-C65F-453B-83F6-05B352EE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700" y="4824514"/>
            <a:ext cx="46845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lang="en-US" altLang="en-US" sz="1200" b="1" dirty="0" bmk="">
                <a:latin typeface="Calibri"/>
                <a:ea typeface="Calibri" charset="0"/>
                <a:cs typeface="Calibri"/>
              </a:rPr>
              <a:t> 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7 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 del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 dirty="0" err="1">
                <a:latin typeface="Calibri"/>
                <a:ea typeface="Calibri" charset="0"/>
                <a:cs typeface="Calibri"/>
              </a:rPr>
              <a:t>Participación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 dirty="0" err="1">
                <a:latin typeface="Calibri"/>
                <a:ea typeface="Calibri" charset="0"/>
                <a:cs typeface="Calibri"/>
              </a:rPr>
              <a:t>ciudadana</a:t>
            </a:r>
            <a:r>
              <a:rPr lang="en-US" altLang="en-US" sz="1200" b="1" dirty="0">
                <a:ea typeface="Calibri" charset="0"/>
                <a:cs typeface="Calibri"/>
              </a:rPr>
              <a:t> (</a:t>
            </a:r>
            <a:r>
              <a:rPr lang="en-US" altLang="en-US" sz="1200" b="1" dirty="0" err="1">
                <a:ea typeface="Calibri" charset="0"/>
                <a:cs typeface="Calibri"/>
              </a:rPr>
              <a:t>acumulado</a:t>
            </a:r>
            <a:r>
              <a:rPr lang="en-US" altLang="en-US" sz="1200" b="1" dirty="0">
                <a:ea typeface="Calibri" charset="0"/>
                <a:cs typeface="Calibri"/>
              </a:rPr>
              <a:t>)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/>
                <a:ea typeface="Calibri" charset="0"/>
                <a:cs typeface="Calibri"/>
              </a:rPr>
              <a:t>Fuente: OAP</a:t>
            </a:r>
          </a:p>
        </p:txBody>
      </p:sp>
      <p:graphicFrame>
        <p:nvGraphicFramePr>
          <p:cNvPr id="20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71339"/>
              </p:ext>
            </p:extLst>
          </p:nvPr>
        </p:nvGraphicFramePr>
        <p:xfrm>
          <a:off x="1482330" y="5089112"/>
          <a:ext cx="4398114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Avance Componente </a:t>
                      </a:r>
                      <a:r>
                        <a:rPr lang="es-ES" sz="1050" dirty="0" smtClean="0">
                          <a:effectLst/>
                        </a:rPr>
                        <a:t>VI Participación ciudadana</a:t>
                      </a:r>
                      <a:endParaRPr lang="en-US" sz="105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100%</a:t>
                      </a:r>
                      <a:endParaRPr lang="en-US" sz="105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6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3496235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7</a:t>
            </a:fld>
            <a:endParaRPr lang="es-CO"/>
          </a:p>
        </p:txBody>
      </p:sp>
      <p:sp>
        <p:nvSpPr>
          <p:cNvPr id="7" name="TextBox 6"/>
          <p:cNvSpPr txBox="1"/>
          <p:nvPr/>
        </p:nvSpPr>
        <p:spPr>
          <a:xfrm>
            <a:off x="225286" y="569843"/>
            <a:ext cx="327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4. ALERTAS AL REPORTE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8748" y="1302898"/>
            <a:ext cx="10108153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ES_tradnl" sz="1600" dirty="0"/>
              <a:t>Durante el mes de </a:t>
            </a:r>
            <a:r>
              <a:rPr lang="es-ES_tradnl" sz="1600" dirty="0" smtClean="0"/>
              <a:t>diciembre, </a:t>
            </a:r>
            <a:r>
              <a:rPr lang="es-ES_tradnl" sz="1600" dirty="0"/>
              <a:t>desde la OAP, se está divulgando esta pieza sobre la importancia del Plan Anticorrupción y de Atención al Ciudadano, como una medida para prevenir posibles hechos de corrupción en la entidad. </a:t>
            </a:r>
            <a:endParaRPr lang="en-US" sz="1600" dirty="0"/>
          </a:p>
          <a:p>
            <a:pPr algn="just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35309" y="2096863"/>
            <a:ext cx="4955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i="1" dirty="0">
                <a:solidFill>
                  <a:srgbClr val="93BB17"/>
                </a:solidFill>
              </a:rPr>
              <a:t>Imagen 4. </a:t>
            </a:r>
            <a:r>
              <a:rPr lang="es-ES_tradnl" sz="1200" dirty="0"/>
              <a:t>Correo de divulgación de pieza informativa . - </a:t>
            </a:r>
            <a:r>
              <a:rPr lang="es-ES_tradnl" sz="1200" dirty="0" smtClean="0"/>
              <a:t>22 </a:t>
            </a:r>
            <a:r>
              <a:rPr lang="es-ES_tradnl" sz="1200" dirty="0"/>
              <a:t>de </a:t>
            </a:r>
            <a:r>
              <a:rPr lang="es-ES_tradnl" sz="1200" dirty="0" smtClean="0"/>
              <a:t>diciembre</a:t>
            </a:r>
            <a:endParaRPr lang="es-ES_tradnl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782" y="2405285"/>
            <a:ext cx="6580908" cy="43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4" ma:contentTypeDescription="Crear nuevo documento." ma:contentTypeScope="" ma:versionID="1cb19c6e107ffa477a80f45adc3d5c54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98a8e85556812fbb15a60370f91a5a9a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F0E2D-719B-4F5D-A849-4664E1F284BF}">
  <ds:schemaRefs>
    <ds:schemaRef ds:uri="http://www.w3.org/XML/1998/namespace"/>
    <ds:schemaRef ds:uri="http://purl.org/dc/dcmitype/"/>
    <ds:schemaRef ds:uri="70eaac67-e064-433b-ba54-6f78c0f1ecb1"/>
    <ds:schemaRef ds:uri="http://schemas.microsoft.com/office/2006/metadata/properties"/>
    <ds:schemaRef ds:uri="64d77176-54eb-4753-be67-9b2e2fa23e0f"/>
    <ds:schemaRef ds:uri="http://schemas.microsoft.com/office/2006/documentManagement/types"/>
    <ds:schemaRef ds:uri="http://purl.org/dc/terms/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61AD1-71C8-4F36-8601-5353F468B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555</Words>
  <Application>Microsoft Office PowerPoint</Application>
  <PresentationFormat>Panorámica</PresentationFormat>
  <Paragraphs>103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Andrea del Pilar Zambrano Barrios</cp:lastModifiedBy>
  <cp:revision>187</cp:revision>
  <dcterms:created xsi:type="dcterms:W3CDTF">2020-02-10T17:18:15Z</dcterms:created>
  <dcterms:modified xsi:type="dcterms:W3CDTF">2021-03-09T19:29:32Z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