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8" r:id="rId4"/>
    <p:sldId id="268" r:id="rId5"/>
    <p:sldId id="269" r:id="rId6"/>
    <p:sldId id="260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7A2ED-DD7D-0188-CD3E-45F2FD77E1F1}" v="2100" dt="2019-11-11T15:37:13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53"/>
  </p:normalViewPr>
  <p:slideViewPr>
    <p:cSldViewPr snapToGrid="0" snapToObjects="1">
      <p:cViewPr varScale="1">
        <p:scale>
          <a:sx n="92" d="100"/>
          <a:sy n="92" d="100"/>
        </p:scale>
        <p:origin x="13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cia Gomez Alejandro" userId="S::avalencia@recicladosgreco.com::d23c4114-151c-47ad-aac7-8c2cd53ca635" providerId="AD" clId="Web-{9837A2ED-DD7D-0188-CD3E-45F2FD77E1F1}"/>
    <pc:docChg chg="addSld modSld">
      <pc:chgData name="Valencia Gomez Alejandro" userId="S::avalencia@recicladosgreco.com::d23c4114-151c-47ad-aac7-8c2cd53ca635" providerId="AD" clId="Web-{9837A2ED-DD7D-0188-CD3E-45F2FD77E1F1}" dt="2019-11-11T15:37:13.589" v="2096" actId="20577"/>
      <pc:docMkLst>
        <pc:docMk/>
      </pc:docMkLst>
      <pc:sldChg chg="addSp modSp">
        <pc:chgData name="Valencia Gomez Alejandro" userId="S::avalencia@recicladosgreco.com::d23c4114-151c-47ad-aac7-8c2cd53ca635" providerId="AD" clId="Web-{9837A2ED-DD7D-0188-CD3E-45F2FD77E1F1}" dt="2019-11-11T15:34:30.073" v="1721" actId="20577"/>
        <pc:sldMkLst>
          <pc:docMk/>
          <pc:sldMk cId="1828302274" sldId="257"/>
        </pc:sldMkLst>
        <pc:spChg chg="add mod">
          <ac:chgData name="Valencia Gomez Alejandro" userId="S::avalencia@recicladosgreco.com::d23c4114-151c-47ad-aac7-8c2cd53ca635" providerId="AD" clId="Web-{9837A2ED-DD7D-0188-CD3E-45F2FD77E1F1}" dt="2019-11-11T15:34:30.073" v="1721" actId="20577"/>
          <ac:spMkLst>
            <pc:docMk/>
            <pc:sldMk cId="1828302274" sldId="257"/>
            <ac:spMk id="2" creationId="{74178969-5313-4034-A49C-FA58EC93C369}"/>
          </ac:spMkLst>
        </pc:spChg>
      </pc:sldChg>
      <pc:sldChg chg="addSp modSp">
        <pc:chgData name="Valencia Gomez Alejandro" userId="S::avalencia@recicladosgreco.com::d23c4114-151c-47ad-aac7-8c2cd53ca635" providerId="AD" clId="Web-{9837A2ED-DD7D-0188-CD3E-45F2FD77E1F1}" dt="2019-11-11T14:49:14.975" v="465" actId="1076"/>
        <pc:sldMkLst>
          <pc:docMk/>
          <pc:sldMk cId="1236542805" sldId="258"/>
        </pc:sldMkLst>
        <pc:spChg chg="add mod">
          <ac:chgData name="Valencia Gomez Alejandro" userId="S::avalencia@recicladosgreco.com::d23c4114-151c-47ad-aac7-8c2cd53ca635" providerId="AD" clId="Web-{9837A2ED-DD7D-0188-CD3E-45F2FD77E1F1}" dt="2019-11-11T14:46:28.802" v="454" actId="20577"/>
          <ac:spMkLst>
            <pc:docMk/>
            <pc:sldMk cId="1236542805" sldId="258"/>
            <ac:spMk id="2" creationId="{A2EB541C-82EE-4F2B-8372-3EE3C7F1F6B6}"/>
          </ac:spMkLst>
        </pc:spChg>
        <pc:spChg chg="add mod">
          <ac:chgData name="Valencia Gomez Alejandro" userId="S::avalencia@recicladosgreco.com::d23c4114-151c-47ad-aac7-8c2cd53ca635" providerId="AD" clId="Web-{9837A2ED-DD7D-0188-CD3E-45F2FD77E1F1}" dt="2019-11-11T14:46:49.099" v="459" actId="1076"/>
          <ac:spMkLst>
            <pc:docMk/>
            <pc:sldMk cId="1236542805" sldId="258"/>
            <ac:spMk id="5" creationId="{400631F6-7E20-4B72-B04A-F0DBA18E249E}"/>
          </ac:spMkLst>
        </pc:spChg>
        <pc:spChg chg="add mod">
          <ac:chgData name="Valencia Gomez Alejandro" userId="S::avalencia@recicladosgreco.com::d23c4114-151c-47ad-aac7-8c2cd53ca635" providerId="AD" clId="Web-{9837A2ED-DD7D-0188-CD3E-45F2FD77E1F1}" dt="2019-11-11T14:49:14.975" v="465" actId="1076"/>
          <ac:spMkLst>
            <pc:docMk/>
            <pc:sldMk cId="1236542805" sldId="258"/>
            <ac:spMk id="8" creationId="{5A170B54-666C-4296-AA61-8E610FC576F0}"/>
          </ac:spMkLst>
        </pc:spChg>
        <pc:picChg chg="add mod">
          <ac:chgData name="Valencia Gomez Alejandro" userId="S::avalencia@recicladosgreco.com::d23c4114-151c-47ad-aac7-8c2cd53ca635" providerId="AD" clId="Web-{9837A2ED-DD7D-0188-CD3E-45F2FD77E1F1}" dt="2019-11-11T14:47:48.506" v="462" actId="14100"/>
          <ac:picMkLst>
            <pc:docMk/>
            <pc:sldMk cId="1236542805" sldId="258"/>
            <ac:picMk id="6" creationId="{BD8E6384-4B63-4675-AB0F-AA1586F3A35C}"/>
          </ac:picMkLst>
        </pc:picChg>
      </pc:sldChg>
      <pc:sldChg chg="addSp modSp">
        <pc:chgData name="Valencia Gomez Alejandro" userId="S::avalencia@recicladosgreco.com::d23c4114-151c-47ad-aac7-8c2cd53ca635" providerId="AD" clId="Web-{9837A2ED-DD7D-0188-CD3E-45F2FD77E1F1}" dt="2019-11-11T15:18:07.910" v="1022" actId="20577"/>
        <pc:sldMkLst>
          <pc:docMk/>
          <pc:sldMk cId="2410246857" sldId="259"/>
        </pc:sldMkLst>
        <pc:spChg chg="add mod">
          <ac:chgData name="Valencia Gomez Alejandro" userId="S::avalencia@recicladosgreco.com::d23c4114-151c-47ad-aac7-8c2cd53ca635" providerId="AD" clId="Web-{9837A2ED-DD7D-0188-CD3E-45F2FD77E1F1}" dt="2019-11-11T15:07:29.235" v="781" actId="14100"/>
          <ac:spMkLst>
            <pc:docMk/>
            <pc:sldMk cId="2410246857" sldId="259"/>
            <ac:spMk id="2" creationId="{04204768-EDAF-412F-92D3-3425496B4E44}"/>
          </ac:spMkLst>
        </pc:spChg>
        <pc:spChg chg="add mod">
          <ac:chgData name="Valencia Gomez Alejandro" userId="S::avalencia@recicladosgreco.com::d23c4114-151c-47ad-aac7-8c2cd53ca635" providerId="AD" clId="Web-{9837A2ED-DD7D-0188-CD3E-45F2FD77E1F1}" dt="2019-11-11T15:18:07.910" v="1022" actId="20577"/>
          <ac:spMkLst>
            <pc:docMk/>
            <pc:sldMk cId="2410246857" sldId="259"/>
            <ac:spMk id="7" creationId="{3735FBBE-7797-42CC-9C76-1FF055A349A4}"/>
          </ac:spMkLst>
        </pc:spChg>
        <pc:picChg chg="add mod">
          <ac:chgData name="Valencia Gomez Alejandro" userId="S::avalencia@recicladosgreco.com::d23c4114-151c-47ad-aac7-8c2cd53ca635" providerId="AD" clId="Web-{9837A2ED-DD7D-0188-CD3E-45F2FD77E1F1}" dt="2019-11-11T15:15:33.238" v="784" actId="14100"/>
          <ac:picMkLst>
            <pc:docMk/>
            <pc:sldMk cId="2410246857" sldId="259"/>
            <ac:picMk id="4" creationId="{4B6F997F-1016-4032-80C5-DC54CB265605}"/>
          </ac:picMkLst>
        </pc:picChg>
      </pc:sldChg>
      <pc:sldChg chg="addSp modSp">
        <pc:chgData name="Valencia Gomez Alejandro" userId="S::avalencia@recicladosgreco.com::d23c4114-151c-47ad-aac7-8c2cd53ca635" providerId="AD" clId="Web-{9837A2ED-DD7D-0188-CD3E-45F2FD77E1F1}" dt="2019-11-11T15:28:26.039" v="1246" actId="20577"/>
        <pc:sldMkLst>
          <pc:docMk/>
          <pc:sldMk cId="584300866" sldId="260"/>
        </pc:sldMkLst>
        <pc:spChg chg="add mod">
          <ac:chgData name="Valencia Gomez Alejandro" userId="S::avalencia@recicladosgreco.com::d23c4114-151c-47ad-aac7-8c2cd53ca635" providerId="AD" clId="Web-{9837A2ED-DD7D-0188-CD3E-45F2FD77E1F1}" dt="2019-11-11T15:27:55.242" v="1210" actId="1076"/>
          <ac:spMkLst>
            <pc:docMk/>
            <pc:sldMk cId="584300866" sldId="260"/>
            <ac:spMk id="6" creationId="{D2C1E0D9-14E5-476A-922A-5B4427A773DF}"/>
          </ac:spMkLst>
        </pc:spChg>
        <pc:spChg chg="add mod">
          <ac:chgData name="Valencia Gomez Alejandro" userId="S::avalencia@recicladosgreco.com::d23c4114-151c-47ad-aac7-8c2cd53ca635" providerId="AD" clId="Web-{9837A2ED-DD7D-0188-CD3E-45F2FD77E1F1}" dt="2019-11-11T15:28:26.039" v="1246" actId="20577"/>
          <ac:spMkLst>
            <pc:docMk/>
            <pc:sldMk cId="584300866" sldId="260"/>
            <ac:spMk id="7" creationId="{70E603C1-B9C9-494F-B94C-6D706BAEDDF9}"/>
          </ac:spMkLst>
        </pc:spChg>
        <pc:picChg chg="add mod">
          <ac:chgData name="Valencia Gomez Alejandro" userId="S::avalencia@recicladosgreco.com::d23c4114-151c-47ad-aac7-8c2cd53ca635" providerId="AD" clId="Web-{9837A2ED-DD7D-0188-CD3E-45F2FD77E1F1}" dt="2019-11-11T15:25:53.039" v="1030" actId="1076"/>
          <ac:picMkLst>
            <pc:docMk/>
            <pc:sldMk cId="584300866" sldId="260"/>
            <ac:picMk id="2" creationId="{48094CF5-99A6-47F6-B7CC-ED74561CFA79}"/>
          </ac:picMkLst>
        </pc:picChg>
      </pc:sldChg>
      <pc:sldChg chg="delSp modSp add replId">
        <pc:chgData name="Valencia Gomez Alejandro" userId="S::avalencia@recicladosgreco.com::d23c4114-151c-47ad-aac7-8c2cd53ca635" providerId="AD" clId="Web-{9837A2ED-DD7D-0188-CD3E-45F2FD77E1F1}" dt="2019-11-11T15:31:02.259" v="1460" actId="20577"/>
        <pc:sldMkLst>
          <pc:docMk/>
          <pc:sldMk cId="1591720367" sldId="264"/>
        </pc:sldMkLst>
        <pc:spChg chg="mod">
          <ac:chgData name="Valencia Gomez Alejandro" userId="S::avalencia@recicladosgreco.com::d23c4114-151c-47ad-aac7-8c2cd53ca635" providerId="AD" clId="Web-{9837A2ED-DD7D-0188-CD3E-45F2FD77E1F1}" dt="2019-11-11T15:31:02.259" v="1460" actId="20577"/>
          <ac:spMkLst>
            <pc:docMk/>
            <pc:sldMk cId="1591720367" sldId="264"/>
            <ac:spMk id="6" creationId="{D2C1E0D9-14E5-476A-922A-5B4427A773DF}"/>
          </ac:spMkLst>
        </pc:spChg>
        <pc:spChg chg="del">
          <ac:chgData name="Valencia Gomez Alejandro" userId="S::avalencia@recicladosgreco.com::d23c4114-151c-47ad-aac7-8c2cd53ca635" providerId="AD" clId="Web-{9837A2ED-DD7D-0188-CD3E-45F2FD77E1F1}" dt="2019-11-11T15:30:12.384" v="1298"/>
          <ac:spMkLst>
            <pc:docMk/>
            <pc:sldMk cId="1591720367" sldId="264"/>
            <ac:spMk id="7" creationId="{70E603C1-B9C9-494F-B94C-6D706BAEDDF9}"/>
          </ac:spMkLst>
        </pc:spChg>
        <pc:picChg chg="del">
          <ac:chgData name="Valencia Gomez Alejandro" userId="S::avalencia@recicladosgreco.com::d23c4114-151c-47ad-aac7-8c2cd53ca635" providerId="AD" clId="Web-{9837A2ED-DD7D-0188-CD3E-45F2FD77E1F1}" dt="2019-11-11T15:28:49.977" v="1250"/>
          <ac:picMkLst>
            <pc:docMk/>
            <pc:sldMk cId="1591720367" sldId="264"/>
            <ac:picMk id="2" creationId="{48094CF5-99A6-47F6-B7CC-ED74561CFA79}"/>
          </ac:picMkLst>
        </pc:picChg>
      </pc:sldChg>
      <pc:sldChg chg="addSp modSp add replId">
        <pc:chgData name="Valencia Gomez Alejandro" userId="S::avalencia@recicladosgreco.com::d23c4114-151c-47ad-aac7-8c2cd53ca635" providerId="AD" clId="Web-{9837A2ED-DD7D-0188-CD3E-45F2FD77E1F1}" dt="2019-11-11T15:35:45.448" v="1942" actId="1076"/>
        <pc:sldMkLst>
          <pc:docMk/>
          <pc:sldMk cId="2970311662" sldId="265"/>
        </pc:sldMkLst>
        <pc:spChg chg="add mod">
          <ac:chgData name="Valencia Gomez Alejandro" userId="S::avalencia@recicladosgreco.com::d23c4114-151c-47ad-aac7-8c2cd53ca635" providerId="AD" clId="Web-{9837A2ED-DD7D-0188-CD3E-45F2FD77E1F1}" dt="2019-11-11T15:35:45.448" v="1942" actId="1076"/>
          <ac:spMkLst>
            <pc:docMk/>
            <pc:sldMk cId="2970311662" sldId="265"/>
            <ac:spMk id="2" creationId="{13FB70D3-3B72-4B40-87BB-0DA8857B80D4}"/>
          </ac:spMkLst>
        </pc:spChg>
        <pc:spChg chg="mod">
          <ac:chgData name="Valencia Gomez Alejandro" userId="S::avalencia@recicladosgreco.com::d23c4114-151c-47ad-aac7-8c2cd53ca635" providerId="AD" clId="Web-{9837A2ED-DD7D-0188-CD3E-45F2FD77E1F1}" dt="2019-11-11T15:33:44.994" v="1658" actId="20577"/>
          <ac:spMkLst>
            <pc:docMk/>
            <pc:sldMk cId="2970311662" sldId="265"/>
            <ac:spMk id="6" creationId="{D2C1E0D9-14E5-476A-922A-5B4427A773DF}"/>
          </ac:spMkLst>
        </pc:spChg>
      </pc:sldChg>
      <pc:sldChg chg="delSp modSp add replId">
        <pc:chgData name="Valencia Gomez Alejandro" userId="S::avalencia@recicladosgreco.com::d23c4114-151c-47ad-aac7-8c2cd53ca635" providerId="AD" clId="Web-{9837A2ED-DD7D-0188-CD3E-45F2FD77E1F1}" dt="2019-11-11T15:37:13.589" v="2095" actId="20577"/>
        <pc:sldMkLst>
          <pc:docMk/>
          <pc:sldMk cId="3003971771" sldId="266"/>
        </pc:sldMkLst>
        <pc:spChg chg="del mod">
          <ac:chgData name="Valencia Gomez Alejandro" userId="S::avalencia@recicladosgreco.com::d23c4114-151c-47ad-aac7-8c2cd53ca635" providerId="AD" clId="Web-{9837A2ED-DD7D-0188-CD3E-45F2FD77E1F1}" dt="2019-11-11T15:37:01.277" v="2032"/>
          <ac:spMkLst>
            <pc:docMk/>
            <pc:sldMk cId="3003971771" sldId="266"/>
            <ac:spMk id="2" creationId="{13FB70D3-3B72-4B40-87BB-0DA8857B80D4}"/>
          </ac:spMkLst>
        </pc:spChg>
        <pc:spChg chg="mod">
          <ac:chgData name="Valencia Gomez Alejandro" userId="S::avalencia@recicladosgreco.com::d23c4114-151c-47ad-aac7-8c2cd53ca635" providerId="AD" clId="Web-{9837A2ED-DD7D-0188-CD3E-45F2FD77E1F1}" dt="2019-11-11T15:37:13.589" v="2095" actId="20577"/>
          <ac:spMkLst>
            <pc:docMk/>
            <pc:sldMk cId="3003971771" sldId="266"/>
            <ac:spMk id="6" creationId="{D2C1E0D9-14E5-476A-922A-5B4427A773D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06483782039872E-2"/>
          <c:y val="5.0114464959031199E-2"/>
          <c:w val="0.94719320746643443"/>
          <c:h val="0.727968606672174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Población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2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1951</c:v>
                </c:pt>
                <c:pt idx="1">
                  <c:v>2016</c:v>
                </c:pt>
                <c:pt idx="2">
                  <c:v>2035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11.2</c:v>
                </c:pt>
                <c:pt idx="1">
                  <c:v>48.7</c:v>
                </c:pt>
                <c:pt idx="2">
                  <c:v>57.6</c:v>
                </c:pt>
                <c:pt idx="3">
                  <c:v>61.2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7F-C545-A05D-77BC6899F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Población Urbana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508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7310898680312E-2"/>
                  <c:y val="-1.120768683598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844025029054808E-2"/>
                  <c:y val="5.3204306474292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375246208042186E-3"/>
                  <c:y val="5.9645505805321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368755473977087E-2"/>
                  <c:y val="6.6086705136349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1951</c:v>
                </c:pt>
                <c:pt idx="1">
                  <c:v>2016</c:v>
                </c:pt>
                <c:pt idx="2">
                  <c:v>2035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38.200000000000003</c:v>
                </c:pt>
                <c:pt idx="2">
                  <c:v>48</c:v>
                </c:pt>
                <c:pt idx="3">
                  <c:v>52.7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7F-C545-A05D-77BC6899F2B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4337552"/>
        <c:axId val="644338096"/>
      </c:lineChart>
      <c:catAx>
        <c:axId val="64433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CO"/>
          </a:p>
        </c:txPr>
        <c:crossAx val="644338096"/>
        <c:crosses val="autoZero"/>
        <c:auto val="1"/>
        <c:lblAlgn val="ctr"/>
        <c:lblOffset val="100"/>
        <c:noMultiLvlLbl val="0"/>
      </c:catAx>
      <c:valAx>
        <c:axId val="644338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4337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3B36-6B22-447C-95D6-3A434E5C0814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81FFC-A297-4BE1-95A4-62D2E179C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3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Censo 2018: 48,2 Millones.  84% en </a:t>
            </a:r>
            <a:r>
              <a:rPr lang="es-CO" smtClean="0"/>
              <a:t>Centros urbanos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1FFC-A297-4BE1-95A4-62D2E179CD5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918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1FFC-A297-4BE1-95A4-62D2E179CD5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4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1FFC-A297-4BE1-95A4-62D2E179CD5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09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9A4631-E947-1B40-9244-24FBFC1A8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BF5A69F-AA61-744B-99A0-4CBC6424D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C3FB98-714D-FB45-AB6B-A538FED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EAF8AA-7C54-024B-9459-DFB93DD8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E0C253-83F4-2147-806C-C508857A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61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8AC931-17BB-7B4B-A19A-B10C1C54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A11495B-EB75-034A-A5F8-558C3460A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BF40E5-253F-4F4E-817C-79DA7FE0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305EC8-1FE4-6245-B5F5-E327E768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44D22B-7C44-1941-B3D7-72D4F85E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5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46CECF7-F600-A14B-B255-60FF1E844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79D7-6620-9648-AF08-6783791A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B322B9-42BD-C143-A700-78E1B3C2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10BCA1-D0CB-BA4E-B83A-9E72F0B22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71B67C-FDC3-1E4F-BB34-ED02D490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25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43CD6F-FD60-414E-988E-9AB04D79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8911F-48A3-2747-A362-83D7ED05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06FE85-1D57-364F-A97F-5B11E02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934DC3-7D81-074E-90CC-601AFA3C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A313A7-C249-354B-824E-3DE01C53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25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D5BA5-F2B5-2D41-89EF-FFEF3D65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E40316-1133-A044-ABB0-9FF61DF0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0ECA942-EC46-804B-8A59-0F0F59F7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BB40E8-06AD-F348-B5BD-80E66D3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D7C99F-5221-B641-B3D3-E0C9B018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01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43F1E-E98D-DD41-BBE3-7A60931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464BDA-1C3B-714F-BBD9-190083ED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9DE018A-142F-A643-B77A-4F943D36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C548678-4C53-B242-AD68-D408325E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0EC8DD9-B2FE-9144-A826-2165E37E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FFC8E8A-18A7-5740-83AB-DDBA9F4B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74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084FEC-ED8F-3A45-B308-55A9BEF6E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EC1E3C-820D-9048-B4B0-8F7C4BCF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8C12627-381A-DB4C-A317-5D8E7FBE8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49C2909-5315-AC44-86BD-957C7E411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33AB52E-C355-6142-AA7E-CEA2BB4F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C72410A-20BA-384F-ADA0-3F670804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FB18E28-4386-0441-95F6-23F18BA6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3D58569-0D45-A84C-9DF3-9593EC66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1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D20061-24F3-4F47-A4E1-B07EDE69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B2FAD73-354E-E242-9B0A-55D89C8E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CD1700C-19F7-6E4B-8BAC-E736E367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E7EB3EF-7464-2D4F-B35F-76C2D93F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49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0A3C8FE-F191-F94E-B360-D083BC0E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8763434-894B-8143-B333-A9EF426B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938D898-E1E8-3F47-947E-495975B5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88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404232-6E6B-D94E-BC1D-C3DC1602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EAF233-23E6-7B4A-9F93-8B640D6D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6603B9B-E4CB-CD48-A8C1-EC870457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901B87-4608-5D4C-BE72-C34F7C10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D1826A1-5DEB-E04D-9690-27BCC880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2F30988-0101-114B-B694-220B9BD9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171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5D0930-4485-9D4B-85F6-47A60AE7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59B6FFAF-AB88-B04B-AE27-03910BF83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C344BA-DFC4-8346-BBEF-743A378A8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3559F2B-D188-6C4D-93D2-395A113E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9D24F6E-4E19-A44F-A8AA-87461F49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B6DC485-B23F-E144-A694-3F8153A8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7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92791F4-0B42-C945-B54F-49597A6F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2455537-9E77-DD49-AC8A-AEDF55828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09FB30-C40F-2247-940F-A9B89B97B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6BAF-33EA-6C45-899F-35C802C15C68}" type="datetimeFigureOut">
              <a:rPr lang="es-CO" smtClean="0"/>
              <a:t>13/11/2019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0E32E8-2E44-D948-8078-4A8F109E7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FBDC062-F3F5-A44A-A765-B7A7DC713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0C14-586F-5B4D-9821-7252783C2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2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rcnradio.com/estilo-de-vida/medio-ambiente/se-reduce-significativamente-la-mineria-en-la-sabana-de-bogo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B708482-3FFE-BB48-B1B6-706AB3CE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 descr="Imagen que contiene objeto, monitor&#10;&#10;&#10;&#10;Descripción generada automáticamente">
            <a:extLst>
              <a:ext uri="{FF2B5EF4-FFF2-40B4-BE49-F238E27FC236}">
                <a16:creationId xmlns:a16="http://schemas.microsoft.com/office/drawing/2014/main" xmlns="" id="{31F377BB-A67C-5042-ACB9-6F115554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5" y="1620057"/>
            <a:ext cx="9314129" cy="3617885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="" xmlns:a16="http://schemas.microsoft.com/office/drawing/2014/main" id="{08389D76-6494-5D48-9D4A-DC2ECB657590}"/>
              </a:ext>
            </a:extLst>
          </p:cNvPr>
          <p:cNvSpPr txBox="1"/>
          <p:nvPr/>
        </p:nvSpPr>
        <p:spPr>
          <a:xfrm>
            <a:off x="5577725" y="3701089"/>
            <a:ext cx="4600940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Sostenibilidad en el Manteniendo Vial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Materiales a partir de RCD</a:t>
            </a:r>
            <a:endParaRPr lang="es-CO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12BF9DB2-4B4A-0E49-A267-6EC16488E2E4}"/>
              </a:ext>
            </a:extLst>
          </p:cNvPr>
          <p:cNvSpPr txBox="1">
            <a:spLocks/>
          </p:cNvSpPr>
          <p:nvPr/>
        </p:nvSpPr>
        <p:spPr>
          <a:xfrm>
            <a:off x="5917359" y="4809169"/>
            <a:ext cx="3378324" cy="123880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Alejandro Valencia</a:t>
            </a:r>
          </a:p>
          <a:p>
            <a:pPr>
              <a:lnSpc>
                <a:spcPts val="2050"/>
              </a:lnSpc>
            </a:pP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Granulados Reciclados de Colombia GRECO</a:t>
            </a:r>
          </a:p>
          <a:p>
            <a:pPr>
              <a:lnSpc>
                <a:spcPts val="2050"/>
              </a:lnSpc>
            </a:pPr>
            <a:r>
              <a:rPr lang="es-CO" sz="125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</a:t>
            </a: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3013363867</a:t>
            </a:r>
          </a:p>
          <a:p>
            <a:pPr>
              <a:lnSpc>
                <a:spcPts val="2050"/>
              </a:lnSpc>
            </a:pP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www.recicladosgreco.com</a:t>
            </a:r>
            <a:endParaRPr lang="es-CO" sz="125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54" y="6089333"/>
            <a:ext cx="1131133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magen que contiene objeto&#10;&#10;&#10;&#10;Descripción generada automáticamente">
            <a:extLst>
              <a:ext uri="{FF2B5EF4-FFF2-40B4-BE49-F238E27FC236}">
                <a16:creationId xmlns:a16="http://schemas.microsoft.com/office/drawing/2014/main" xmlns="" id="{4ED398C7-2777-5942-8138-C1D2E59F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93900"/>
            <a:ext cx="9906000" cy="28702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12BF9DB2-4B4A-0E49-A267-6EC16488E2E4}"/>
              </a:ext>
            </a:extLst>
          </p:cNvPr>
          <p:cNvSpPr txBox="1">
            <a:spLocks/>
          </p:cNvSpPr>
          <p:nvPr/>
        </p:nvSpPr>
        <p:spPr>
          <a:xfrm>
            <a:off x="4228197" y="4876840"/>
            <a:ext cx="3378324" cy="123880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Alejandro Valencia</a:t>
            </a:r>
          </a:p>
          <a:p>
            <a:pPr>
              <a:lnSpc>
                <a:spcPts val="2050"/>
              </a:lnSpc>
            </a:pP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Granulados Reciclados de Colombia GRECO</a:t>
            </a:r>
          </a:p>
          <a:p>
            <a:pPr>
              <a:lnSpc>
                <a:spcPts val="2050"/>
              </a:lnSpc>
            </a:pPr>
            <a:r>
              <a:rPr lang="es-CO" sz="125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</a:t>
            </a: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3013363867</a:t>
            </a:r>
          </a:p>
          <a:p>
            <a:pPr>
              <a:lnSpc>
                <a:spcPts val="2050"/>
              </a:lnSpc>
            </a:pPr>
            <a:r>
              <a:rPr lang="es-CO" sz="125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www.recicladosgreco.com</a:t>
            </a:r>
            <a:endParaRPr lang="es-CO" sz="125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92" y="6157004"/>
            <a:ext cx="1131133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59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EB33BCD-F321-6B42-B2F2-17EBE64D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282" y="-85890"/>
            <a:ext cx="8574833" cy="1460371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1040678" y="2448189"/>
            <a:ext cx="2148450" cy="3223476"/>
            <a:chOff x="1040678" y="2448189"/>
            <a:chExt cx="2148450" cy="3223476"/>
          </a:xfrm>
        </p:grpSpPr>
        <p:sp>
          <p:nvSpPr>
            <p:cNvPr id="9" name="Freeform 1">
              <a:extLst>
                <a:ext uri="{FF2B5EF4-FFF2-40B4-BE49-F238E27FC236}">
                  <a16:creationId xmlns="" xmlns:a16="http://schemas.microsoft.com/office/drawing/2014/main" id="{3CD0F5DA-2644-1D41-B1BD-765672A3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958" y="2448189"/>
              <a:ext cx="512625" cy="1411068"/>
            </a:xfrm>
            <a:custGeom>
              <a:avLst/>
              <a:gdLst>
                <a:gd name="T0" fmla="*/ 405 w 838"/>
                <a:gd name="T1" fmla="*/ 2306 h 2307"/>
                <a:gd name="T2" fmla="*/ 405 w 838"/>
                <a:gd name="T3" fmla="*/ 410 h 2307"/>
                <a:gd name="T4" fmla="*/ 0 w 838"/>
                <a:gd name="T5" fmla="*/ 410 h 2307"/>
                <a:gd name="T6" fmla="*/ 0 w 838"/>
                <a:gd name="T7" fmla="*/ 0 h 2307"/>
                <a:gd name="T8" fmla="*/ 837 w 838"/>
                <a:gd name="T9" fmla="*/ 0 h 2307"/>
                <a:gd name="T10" fmla="*/ 837 w 838"/>
                <a:gd name="T11" fmla="*/ 2306 h 2307"/>
                <a:gd name="T12" fmla="*/ 405 w 838"/>
                <a:gd name="T13" fmla="*/ 2306 h 2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8" h="2307">
                  <a:moveTo>
                    <a:pt x="405" y="2306"/>
                  </a:moveTo>
                  <a:lnTo>
                    <a:pt x="405" y="410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837" y="0"/>
                  </a:lnTo>
                  <a:lnTo>
                    <a:pt x="837" y="2306"/>
                  </a:lnTo>
                  <a:lnTo>
                    <a:pt x="405" y="2306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CO" sz="3266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040678" y="3961202"/>
              <a:ext cx="2148450" cy="1710463"/>
              <a:chOff x="1040678" y="3961202"/>
              <a:chExt cx="2148450" cy="1710463"/>
            </a:xfrm>
          </p:grpSpPr>
          <p:grpSp>
            <p:nvGrpSpPr>
              <p:cNvPr id="2" name="Grupo 1"/>
              <p:cNvGrpSpPr/>
              <p:nvPr/>
            </p:nvGrpSpPr>
            <p:grpSpPr>
              <a:xfrm>
                <a:off x="1040678" y="3961202"/>
                <a:ext cx="2148450" cy="355046"/>
                <a:chOff x="1040678" y="3961202"/>
                <a:chExt cx="2148450" cy="355046"/>
              </a:xfrm>
            </p:grpSpPr>
            <p:sp>
              <p:nvSpPr>
                <p:cNvPr id="17" name="Freeform 11">
                  <a:extLst>
                    <a:ext uri="{FF2B5EF4-FFF2-40B4-BE49-F238E27FC236}">
                      <a16:creationId xmlns="" xmlns:a16="http://schemas.microsoft.com/office/drawing/2014/main" id="{781B4D8D-4DCC-1F4E-9817-E92CAA7AB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0678" y="3961202"/>
                  <a:ext cx="2109857" cy="348047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s-CO" sz="3266" dirty="0"/>
                </a:p>
              </p:txBody>
            </p:sp>
            <p:sp>
              <p:nvSpPr>
                <p:cNvPr id="22" name="TextBox 19">
                  <a:extLst>
                    <a:ext uri="{FF2B5EF4-FFF2-40B4-BE49-F238E27FC236}">
                      <a16:creationId xmlns="" xmlns:a16="http://schemas.microsoft.com/office/drawing/2014/main" id="{08389D76-6494-5D48-9D4A-DC2ECB657590}"/>
                    </a:ext>
                  </a:extLst>
                </p:cNvPr>
                <p:cNvSpPr txBox="1"/>
                <p:nvPr/>
              </p:nvSpPr>
              <p:spPr>
                <a:xfrm>
                  <a:off x="1112918" y="3977694"/>
                  <a:ext cx="2076210" cy="338554"/>
                </a:xfrm>
                <a:prstGeom prst="rect">
                  <a:avLst/>
                </a:prstGeom>
                <a:noFill/>
              </p:spPr>
              <p:txBody>
                <a:bodyPr wrap="none" rtlCol="0" anchor="b" anchorCtr="0">
                  <a:spAutoFit/>
                </a:bodyPr>
                <a:lstStyle/>
                <a:p>
                  <a:pPr algn="r"/>
                  <a:r>
                    <a:rPr lang="es-CO" sz="1600" b="1" dirty="0" smtClean="0">
                      <a:solidFill>
                        <a:schemeClr val="bg1"/>
                      </a:solidFill>
                      <a:latin typeface="Poppins SemiBold" pitchFamily="2" charset="77"/>
                      <a:ea typeface="League Spartan" charset="0"/>
                      <a:cs typeface="Poppins SemiBold" pitchFamily="2" charset="77"/>
                    </a:rPr>
                    <a:t>Desarrollo Urbano</a:t>
                  </a:r>
                  <a:endParaRPr lang="es-CO" sz="1600" b="1" dirty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endParaRPr>
                </a:p>
              </p:txBody>
            </p:sp>
          </p:grpSp>
          <p:sp>
            <p:nvSpPr>
              <p:cNvPr id="27" name="Subtitle 2">
                <a:extLst>
                  <a:ext uri="{FF2B5EF4-FFF2-40B4-BE49-F238E27FC236}">
                    <a16:creationId xmlns="" xmlns:a16="http://schemas.microsoft.com/office/drawing/2014/main" id="{12BF9DB2-4B4A-0E49-A267-6EC16488E2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2053" y="4432864"/>
                <a:ext cx="1856117" cy="1238801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Actualidad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Desarrollo urbano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Necesidad de Materiales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Impacto sobre recursos</a:t>
                </a:r>
                <a:endParaRPr lang="es-CO" sz="125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3180212" y="2100143"/>
            <a:ext cx="2148449" cy="3146776"/>
            <a:chOff x="3180212" y="2100143"/>
            <a:chExt cx="2148449" cy="3146776"/>
          </a:xfrm>
        </p:grpSpPr>
        <p:sp>
          <p:nvSpPr>
            <p:cNvPr id="11" name="Freeform 2">
              <a:extLst>
                <a:ext uri="{FF2B5EF4-FFF2-40B4-BE49-F238E27FC236}">
                  <a16:creationId xmlns="" xmlns:a16="http://schemas.microsoft.com/office/drawing/2014/main" id="{BD52C11D-2184-EF4F-A020-330F3EA6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368" y="2100143"/>
              <a:ext cx="949705" cy="1427258"/>
            </a:xfrm>
            <a:custGeom>
              <a:avLst/>
              <a:gdLst>
                <a:gd name="T0" fmla="*/ 1552 w 1553"/>
                <a:gd name="T1" fmla="*/ 736 h 2332"/>
                <a:gd name="T2" fmla="*/ 1552 w 1553"/>
                <a:gd name="T3" fmla="*/ 736 h 2332"/>
                <a:gd name="T4" fmla="*/ 1511 w 1553"/>
                <a:gd name="T5" fmla="*/ 972 h 2332"/>
                <a:gd name="T6" fmla="*/ 1511 w 1553"/>
                <a:gd name="T7" fmla="*/ 972 h 2332"/>
                <a:gd name="T8" fmla="*/ 1404 w 1553"/>
                <a:gd name="T9" fmla="*/ 1183 h 2332"/>
                <a:gd name="T10" fmla="*/ 1404 w 1553"/>
                <a:gd name="T11" fmla="*/ 1183 h 2332"/>
                <a:gd name="T12" fmla="*/ 1262 w 1553"/>
                <a:gd name="T13" fmla="*/ 1366 h 2332"/>
                <a:gd name="T14" fmla="*/ 1262 w 1553"/>
                <a:gd name="T15" fmla="*/ 1366 h 2332"/>
                <a:gd name="T16" fmla="*/ 1116 w 1553"/>
                <a:gd name="T17" fmla="*/ 1517 h 2332"/>
                <a:gd name="T18" fmla="*/ 697 w 1553"/>
                <a:gd name="T19" fmla="*/ 1930 h 2332"/>
                <a:gd name="T20" fmla="*/ 1543 w 1553"/>
                <a:gd name="T21" fmla="*/ 1930 h 2332"/>
                <a:gd name="T22" fmla="*/ 1543 w 1553"/>
                <a:gd name="T23" fmla="*/ 2331 h 2332"/>
                <a:gd name="T24" fmla="*/ 5 w 1553"/>
                <a:gd name="T25" fmla="*/ 2331 h 2332"/>
                <a:gd name="T26" fmla="*/ 5 w 1553"/>
                <a:gd name="T27" fmla="*/ 2030 h 2332"/>
                <a:gd name="T28" fmla="*/ 780 w 1553"/>
                <a:gd name="T29" fmla="*/ 1264 h 2332"/>
                <a:gd name="T30" fmla="*/ 780 w 1553"/>
                <a:gd name="T31" fmla="*/ 1264 h 2332"/>
                <a:gd name="T32" fmla="*/ 1016 w 1553"/>
                <a:gd name="T33" fmla="*/ 989 h 2332"/>
                <a:gd name="T34" fmla="*/ 1016 w 1553"/>
                <a:gd name="T35" fmla="*/ 989 h 2332"/>
                <a:gd name="T36" fmla="*/ 1120 w 1553"/>
                <a:gd name="T37" fmla="*/ 727 h 2332"/>
                <a:gd name="T38" fmla="*/ 1120 w 1553"/>
                <a:gd name="T39" fmla="*/ 727 h 2332"/>
                <a:gd name="T40" fmla="*/ 1020 w 1553"/>
                <a:gd name="T41" fmla="*/ 494 h 2332"/>
                <a:gd name="T42" fmla="*/ 1020 w 1553"/>
                <a:gd name="T43" fmla="*/ 494 h 2332"/>
                <a:gd name="T44" fmla="*/ 776 w 1553"/>
                <a:gd name="T45" fmla="*/ 401 h 2332"/>
                <a:gd name="T46" fmla="*/ 776 w 1553"/>
                <a:gd name="T47" fmla="*/ 401 h 2332"/>
                <a:gd name="T48" fmla="*/ 536 w 1553"/>
                <a:gd name="T49" fmla="*/ 507 h 2332"/>
                <a:gd name="T50" fmla="*/ 536 w 1553"/>
                <a:gd name="T51" fmla="*/ 507 h 2332"/>
                <a:gd name="T52" fmla="*/ 436 w 1553"/>
                <a:gd name="T53" fmla="*/ 880 h 2332"/>
                <a:gd name="T54" fmla="*/ 0 w 1553"/>
                <a:gd name="T55" fmla="*/ 880 h 2332"/>
                <a:gd name="T56" fmla="*/ 0 w 1553"/>
                <a:gd name="T57" fmla="*/ 880 h 2332"/>
                <a:gd name="T58" fmla="*/ 72 w 1553"/>
                <a:gd name="T59" fmla="*/ 485 h 2332"/>
                <a:gd name="T60" fmla="*/ 72 w 1553"/>
                <a:gd name="T61" fmla="*/ 485 h 2332"/>
                <a:gd name="T62" fmla="*/ 246 w 1553"/>
                <a:gd name="T63" fmla="*/ 211 h 2332"/>
                <a:gd name="T64" fmla="*/ 246 w 1553"/>
                <a:gd name="T65" fmla="*/ 211 h 2332"/>
                <a:gd name="T66" fmla="*/ 493 w 1553"/>
                <a:gd name="T67" fmla="*/ 52 h 2332"/>
                <a:gd name="T68" fmla="*/ 493 w 1553"/>
                <a:gd name="T69" fmla="*/ 52 h 2332"/>
                <a:gd name="T70" fmla="*/ 776 w 1553"/>
                <a:gd name="T71" fmla="*/ 0 h 2332"/>
                <a:gd name="T72" fmla="*/ 776 w 1553"/>
                <a:gd name="T73" fmla="*/ 0 h 2332"/>
                <a:gd name="T74" fmla="*/ 1079 w 1553"/>
                <a:gd name="T75" fmla="*/ 56 h 2332"/>
                <a:gd name="T76" fmla="*/ 1079 w 1553"/>
                <a:gd name="T77" fmla="*/ 56 h 2332"/>
                <a:gd name="T78" fmla="*/ 1325 w 1553"/>
                <a:gd name="T79" fmla="*/ 211 h 2332"/>
                <a:gd name="T80" fmla="*/ 1325 w 1553"/>
                <a:gd name="T81" fmla="*/ 211 h 2332"/>
                <a:gd name="T82" fmla="*/ 1491 w 1553"/>
                <a:gd name="T83" fmla="*/ 444 h 2332"/>
                <a:gd name="T84" fmla="*/ 1491 w 1553"/>
                <a:gd name="T85" fmla="*/ 444 h 2332"/>
                <a:gd name="T86" fmla="*/ 1552 w 1553"/>
                <a:gd name="T87" fmla="*/ 736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3" h="2332">
                  <a:moveTo>
                    <a:pt x="1552" y="736"/>
                  </a:moveTo>
                  <a:lnTo>
                    <a:pt x="1552" y="736"/>
                  </a:lnTo>
                  <a:cubicBezTo>
                    <a:pt x="1552" y="818"/>
                    <a:pt x="1538" y="896"/>
                    <a:pt x="1511" y="972"/>
                  </a:cubicBezTo>
                  <a:lnTo>
                    <a:pt x="1511" y="972"/>
                  </a:lnTo>
                  <a:cubicBezTo>
                    <a:pt x="1483" y="1047"/>
                    <a:pt x="1447" y="1118"/>
                    <a:pt x="1404" y="1183"/>
                  </a:cubicBezTo>
                  <a:lnTo>
                    <a:pt x="1404" y="1183"/>
                  </a:lnTo>
                  <a:cubicBezTo>
                    <a:pt x="1360" y="1248"/>
                    <a:pt x="1313" y="1309"/>
                    <a:pt x="1262" y="1366"/>
                  </a:cubicBezTo>
                  <a:lnTo>
                    <a:pt x="1262" y="1366"/>
                  </a:lnTo>
                  <a:cubicBezTo>
                    <a:pt x="1211" y="1423"/>
                    <a:pt x="1163" y="1473"/>
                    <a:pt x="1116" y="1517"/>
                  </a:cubicBezTo>
                  <a:lnTo>
                    <a:pt x="697" y="1930"/>
                  </a:lnTo>
                  <a:lnTo>
                    <a:pt x="1543" y="1930"/>
                  </a:lnTo>
                  <a:lnTo>
                    <a:pt x="1543" y="2331"/>
                  </a:lnTo>
                  <a:lnTo>
                    <a:pt x="5" y="2331"/>
                  </a:lnTo>
                  <a:lnTo>
                    <a:pt x="5" y="2030"/>
                  </a:lnTo>
                  <a:lnTo>
                    <a:pt x="780" y="1264"/>
                  </a:lnTo>
                  <a:lnTo>
                    <a:pt x="780" y="1264"/>
                  </a:lnTo>
                  <a:cubicBezTo>
                    <a:pt x="868" y="1177"/>
                    <a:pt x="946" y="1085"/>
                    <a:pt x="1016" y="989"/>
                  </a:cubicBezTo>
                  <a:lnTo>
                    <a:pt x="1016" y="989"/>
                  </a:lnTo>
                  <a:cubicBezTo>
                    <a:pt x="1086" y="893"/>
                    <a:pt x="1120" y="806"/>
                    <a:pt x="1120" y="727"/>
                  </a:cubicBezTo>
                  <a:lnTo>
                    <a:pt x="1120" y="727"/>
                  </a:lnTo>
                  <a:cubicBezTo>
                    <a:pt x="1120" y="634"/>
                    <a:pt x="1087" y="557"/>
                    <a:pt x="1020" y="494"/>
                  </a:cubicBezTo>
                  <a:lnTo>
                    <a:pt x="1020" y="494"/>
                  </a:lnTo>
                  <a:cubicBezTo>
                    <a:pt x="954" y="432"/>
                    <a:pt x="872" y="401"/>
                    <a:pt x="776" y="401"/>
                  </a:cubicBezTo>
                  <a:lnTo>
                    <a:pt x="776" y="401"/>
                  </a:lnTo>
                  <a:cubicBezTo>
                    <a:pt x="683" y="401"/>
                    <a:pt x="603" y="436"/>
                    <a:pt x="536" y="507"/>
                  </a:cubicBezTo>
                  <a:lnTo>
                    <a:pt x="536" y="507"/>
                  </a:lnTo>
                  <a:cubicBezTo>
                    <a:pt x="470" y="579"/>
                    <a:pt x="436" y="702"/>
                    <a:pt x="436" y="880"/>
                  </a:cubicBezTo>
                  <a:lnTo>
                    <a:pt x="0" y="880"/>
                  </a:lnTo>
                  <a:lnTo>
                    <a:pt x="0" y="880"/>
                  </a:lnTo>
                  <a:cubicBezTo>
                    <a:pt x="3" y="729"/>
                    <a:pt x="27" y="597"/>
                    <a:pt x="72" y="485"/>
                  </a:cubicBezTo>
                  <a:lnTo>
                    <a:pt x="72" y="485"/>
                  </a:lnTo>
                  <a:cubicBezTo>
                    <a:pt x="117" y="374"/>
                    <a:pt x="175" y="282"/>
                    <a:pt x="246" y="211"/>
                  </a:cubicBezTo>
                  <a:lnTo>
                    <a:pt x="246" y="211"/>
                  </a:lnTo>
                  <a:cubicBezTo>
                    <a:pt x="318" y="139"/>
                    <a:pt x="400" y="86"/>
                    <a:pt x="493" y="52"/>
                  </a:cubicBezTo>
                  <a:lnTo>
                    <a:pt x="493" y="52"/>
                  </a:lnTo>
                  <a:cubicBezTo>
                    <a:pt x="586" y="17"/>
                    <a:pt x="680" y="0"/>
                    <a:pt x="776" y="0"/>
                  </a:cubicBezTo>
                  <a:lnTo>
                    <a:pt x="776" y="0"/>
                  </a:lnTo>
                  <a:cubicBezTo>
                    <a:pt x="884" y="0"/>
                    <a:pt x="985" y="18"/>
                    <a:pt x="1079" y="56"/>
                  </a:cubicBezTo>
                  <a:lnTo>
                    <a:pt x="1079" y="56"/>
                  </a:lnTo>
                  <a:cubicBezTo>
                    <a:pt x="1173" y="94"/>
                    <a:pt x="1255" y="145"/>
                    <a:pt x="1325" y="211"/>
                  </a:cubicBezTo>
                  <a:lnTo>
                    <a:pt x="1325" y="211"/>
                  </a:lnTo>
                  <a:cubicBezTo>
                    <a:pt x="1395" y="276"/>
                    <a:pt x="1450" y="354"/>
                    <a:pt x="1491" y="444"/>
                  </a:cubicBezTo>
                  <a:lnTo>
                    <a:pt x="1491" y="444"/>
                  </a:lnTo>
                  <a:cubicBezTo>
                    <a:pt x="1531" y="534"/>
                    <a:pt x="1552" y="631"/>
                    <a:pt x="1552" y="73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CO" sz="3266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3180212" y="3615855"/>
              <a:ext cx="2148449" cy="1631064"/>
              <a:chOff x="3180212" y="3615855"/>
              <a:chExt cx="2148449" cy="1631064"/>
            </a:xfrm>
          </p:grpSpPr>
          <p:sp>
            <p:nvSpPr>
              <p:cNvPr id="18" name="Freeform 12">
                <a:extLst>
                  <a:ext uri="{FF2B5EF4-FFF2-40B4-BE49-F238E27FC236}">
                    <a16:creationId xmlns="" xmlns:a16="http://schemas.microsoft.com/office/drawing/2014/main" id="{1C001685-0C0B-3947-BE37-CAB32DF84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212" y="3615855"/>
                <a:ext cx="2109857" cy="34804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CO" sz="3266" dirty="0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="" xmlns:a16="http://schemas.microsoft.com/office/drawing/2014/main" id="{867FDC75-7C96-084D-804E-D942DED1452B}"/>
                  </a:ext>
                </a:extLst>
              </p:cNvPr>
              <p:cNvSpPr txBox="1"/>
              <p:nvPr/>
            </p:nvSpPr>
            <p:spPr>
              <a:xfrm>
                <a:off x="3686865" y="3629892"/>
                <a:ext cx="1641796" cy="33855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algn="r"/>
                <a:r>
                  <a:rPr lang="es-CO" sz="1600" b="1" dirty="0" smtClean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Normatividad</a:t>
                </a:r>
                <a:endParaRPr lang="es-CO" sz="1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  <p:sp>
            <p:nvSpPr>
              <p:cNvPr id="28" name="Subtitle 2">
                <a:extLst>
                  <a:ext uri="{FF2B5EF4-FFF2-40B4-BE49-F238E27FC236}">
                    <a16:creationId xmlns="" xmlns:a16="http://schemas.microsoft.com/office/drawing/2014/main" id="{7CA3F76B-4D89-4A45-8A2B-8336E11FCC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1587" y="4085062"/>
                <a:ext cx="1856117" cy="1161857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Retos de Colombia en Sostenibilidad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Instrumentos Públicos nacionales y locales</a:t>
                </a:r>
                <a:endParaRPr lang="es-CO" sz="125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5319749" y="1749400"/>
            <a:ext cx="2147099" cy="3534438"/>
            <a:chOff x="5319749" y="1749400"/>
            <a:chExt cx="2147099" cy="3534438"/>
          </a:xfrm>
        </p:grpSpPr>
        <p:sp>
          <p:nvSpPr>
            <p:cNvPr id="12" name="Freeform 3">
              <a:extLst>
                <a:ext uri="{FF2B5EF4-FFF2-40B4-BE49-F238E27FC236}">
                  <a16:creationId xmlns="" xmlns:a16="http://schemas.microsoft.com/office/drawing/2014/main" id="{EF2859C4-A2F3-7448-8F7D-77470B0FC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509" y="1749400"/>
              <a:ext cx="914632" cy="1451540"/>
            </a:xfrm>
            <a:custGeom>
              <a:avLst/>
              <a:gdLst>
                <a:gd name="T0" fmla="*/ 1495 w 1496"/>
                <a:gd name="T1" fmla="*/ 1630 h 2372"/>
                <a:gd name="T2" fmla="*/ 1495 w 1496"/>
                <a:gd name="T3" fmla="*/ 1630 h 2372"/>
                <a:gd name="T4" fmla="*/ 1443 w 1496"/>
                <a:gd name="T5" fmla="*/ 1918 h 2372"/>
                <a:gd name="T6" fmla="*/ 1443 w 1496"/>
                <a:gd name="T7" fmla="*/ 1918 h 2372"/>
                <a:gd name="T8" fmla="*/ 1295 w 1496"/>
                <a:gd name="T9" fmla="*/ 2153 h 2372"/>
                <a:gd name="T10" fmla="*/ 1295 w 1496"/>
                <a:gd name="T11" fmla="*/ 2153 h 2372"/>
                <a:gd name="T12" fmla="*/ 1057 w 1496"/>
                <a:gd name="T13" fmla="*/ 2312 h 2372"/>
                <a:gd name="T14" fmla="*/ 1057 w 1496"/>
                <a:gd name="T15" fmla="*/ 2312 h 2372"/>
                <a:gd name="T16" fmla="*/ 741 w 1496"/>
                <a:gd name="T17" fmla="*/ 2371 h 2372"/>
                <a:gd name="T18" fmla="*/ 741 w 1496"/>
                <a:gd name="T19" fmla="*/ 2371 h 2372"/>
                <a:gd name="T20" fmla="*/ 464 w 1496"/>
                <a:gd name="T21" fmla="*/ 2321 h 2372"/>
                <a:gd name="T22" fmla="*/ 464 w 1496"/>
                <a:gd name="T23" fmla="*/ 2321 h 2372"/>
                <a:gd name="T24" fmla="*/ 229 w 1496"/>
                <a:gd name="T25" fmla="*/ 2170 h 2372"/>
                <a:gd name="T26" fmla="*/ 229 w 1496"/>
                <a:gd name="T27" fmla="*/ 2170 h 2372"/>
                <a:gd name="T28" fmla="*/ 65 w 1496"/>
                <a:gd name="T29" fmla="*/ 1918 h 2372"/>
                <a:gd name="T30" fmla="*/ 65 w 1496"/>
                <a:gd name="T31" fmla="*/ 1918 h 2372"/>
                <a:gd name="T32" fmla="*/ 0 w 1496"/>
                <a:gd name="T33" fmla="*/ 1556 h 2372"/>
                <a:gd name="T34" fmla="*/ 423 w 1496"/>
                <a:gd name="T35" fmla="*/ 1556 h 2372"/>
                <a:gd name="T36" fmla="*/ 423 w 1496"/>
                <a:gd name="T37" fmla="*/ 1556 h 2372"/>
                <a:gd name="T38" fmla="*/ 516 w 1496"/>
                <a:gd name="T39" fmla="*/ 1875 h 2372"/>
                <a:gd name="T40" fmla="*/ 516 w 1496"/>
                <a:gd name="T41" fmla="*/ 1875 h 2372"/>
                <a:gd name="T42" fmla="*/ 736 w 1496"/>
                <a:gd name="T43" fmla="*/ 1966 h 2372"/>
                <a:gd name="T44" fmla="*/ 736 w 1496"/>
                <a:gd name="T45" fmla="*/ 1966 h 2372"/>
                <a:gd name="T46" fmla="*/ 968 w 1496"/>
                <a:gd name="T47" fmla="*/ 1872 h 2372"/>
                <a:gd name="T48" fmla="*/ 968 w 1496"/>
                <a:gd name="T49" fmla="*/ 1872 h 2372"/>
                <a:gd name="T50" fmla="*/ 1059 w 1496"/>
                <a:gd name="T51" fmla="*/ 1639 h 2372"/>
                <a:gd name="T52" fmla="*/ 1059 w 1496"/>
                <a:gd name="T53" fmla="*/ 1639 h 2372"/>
                <a:gd name="T54" fmla="*/ 970 w 1496"/>
                <a:gd name="T55" fmla="*/ 1443 h 2372"/>
                <a:gd name="T56" fmla="*/ 970 w 1496"/>
                <a:gd name="T57" fmla="*/ 1443 h 2372"/>
                <a:gd name="T58" fmla="*/ 654 w 1496"/>
                <a:gd name="T59" fmla="*/ 1338 h 2372"/>
                <a:gd name="T60" fmla="*/ 654 w 1496"/>
                <a:gd name="T61" fmla="*/ 955 h 2372"/>
                <a:gd name="T62" fmla="*/ 654 w 1496"/>
                <a:gd name="T63" fmla="*/ 955 h 2372"/>
                <a:gd name="T64" fmla="*/ 943 w 1496"/>
                <a:gd name="T65" fmla="*/ 852 h 2372"/>
                <a:gd name="T66" fmla="*/ 943 w 1496"/>
                <a:gd name="T67" fmla="*/ 852 h 2372"/>
                <a:gd name="T68" fmla="*/ 1024 w 1496"/>
                <a:gd name="T69" fmla="*/ 662 h 2372"/>
                <a:gd name="T70" fmla="*/ 1024 w 1496"/>
                <a:gd name="T71" fmla="*/ 662 h 2372"/>
                <a:gd name="T72" fmla="*/ 950 w 1496"/>
                <a:gd name="T73" fmla="*/ 477 h 2372"/>
                <a:gd name="T74" fmla="*/ 950 w 1496"/>
                <a:gd name="T75" fmla="*/ 477 h 2372"/>
                <a:gd name="T76" fmla="*/ 763 w 1496"/>
                <a:gd name="T77" fmla="*/ 410 h 2372"/>
                <a:gd name="T78" fmla="*/ 763 w 1496"/>
                <a:gd name="T79" fmla="*/ 410 h 2372"/>
                <a:gd name="T80" fmla="*/ 579 w 1496"/>
                <a:gd name="T81" fmla="*/ 488 h 2372"/>
                <a:gd name="T82" fmla="*/ 579 w 1496"/>
                <a:gd name="T83" fmla="*/ 488 h 2372"/>
                <a:gd name="T84" fmla="*/ 501 w 1496"/>
                <a:gd name="T85" fmla="*/ 798 h 2372"/>
                <a:gd name="T86" fmla="*/ 70 w 1496"/>
                <a:gd name="T87" fmla="*/ 798 h 2372"/>
                <a:gd name="T88" fmla="*/ 70 w 1496"/>
                <a:gd name="T89" fmla="*/ 798 h 2372"/>
                <a:gd name="T90" fmla="*/ 266 w 1496"/>
                <a:gd name="T91" fmla="*/ 199 h 2372"/>
                <a:gd name="T92" fmla="*/ 266 w 1496"/>
                <a:gd name="T93" fmla="*/ 199 h 2372"/>
                <a:gd name="T94" fmla="*/ 767 w 1496"/>
                <a:gd name="T95" fmla="*/ 0 h 2372"/>
                <a:gd name="T96" fmla="*/ 767 w 1496"/>
                <a:gd name="T97" fmla="*/ 0 h 2372"/>
                <a:gd name="T98" fmla="*/ 1035 w 1496"/>
                <a:gd name="T99" fmla="*/ 50 h 2372"/>
                <a:gd name="T100" fmla="*/ 1035 w 1496"/>
                <a:gd name="T101" fmla="*/ 50 h 2372"/>
                <a:gd name="T102" fmla="*/ 1255 w 1496"/>
                <a:gd name="T103" fmla="*/ 187 h 2372"/>
                <a:gd name="T104" fmla="*/ 1255 w 1496"/>
                <a:gd name="T105" fmla="*/ 187 h 2372"/>
                <a:gd name="T106" fmla="*/ 1406 w 1496"/>
                <a:gd name="T107" fmla="*/ 396 h 2372"/>
                <a:gd name="T108" fmla="*/ 1406 w 1496"/>
                <a:gd name="T109" fmla="*/ 396 h 2372"/>
                <a:gd name="T110" fmla="*/ 1460 w 1496"/>
                <a:gd name="T111" fmla="*/ 667 h 2372"/>
                <a:gd name="T112" fmla="*/ 1460 w 1496"/>
                <a:gd name="T113" fmla="*/ 667 h 2372"/>
                <a:gd name="T114" fmla="*/ 1260 w 1496"/>
                <a:gd name="T115" fmla="*/ 1134 h 2372"/>
                <a:gd name="T116" fmla="*/ 1260 w 1496"/>
                <a:gd name="T117" fmla="*/ 1134 h 2372"/>
                <a:gd name="T118" fmla="*/ 1495 w 1496"/>
                <a:gd name="T119" fmla="*/ 163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6" h="2372">
                  <a:moveTo>
                    <a:pt x="1495" y="1630"/>
                  </a:moveTo>
                  <a:lnTo>
                    <a:pt x="1495" y="1630"/>
                  </a:lnTo>
                  <a:cubicBezTo>
                    <a:pt x="1495" y="1732"/>
                    <a:pt x="1477" y="1828"/>
                    <a:pt x="1443" y="1918"/>
                  </a:cubicBezTo>
                  <a:lnTo>
                    <a:pt x="1443" y="1918"/>
                  </a:lnTo>
                  <a:cubicBezTo>
                    <a:pt x="1408" y="2008"/>
                    <a:pt x="1358" y="2087"/>
                    <a:pt x="1295" y="2153"/>
                  </a:cubicBezTo>
                  <a:lnTo>
                    <a:pt x="1295" y="2153"/>
                  </a:lnTo>
                  <a:cubicBezTo>
                    <a:pt x="1231" y="2220"/>
                    <a:pt x="1151" y="2273"/>
                    <a:pt x="1057" y="2312"/>
                  </a:cubicBezTo>
                  <a:lnTo>
                    <a:pt x="1057" y="2312"/>
                  </a:lnTo>
                  <a:cubicBezTo>
                    <a:pt x="962" y="2351"/>
                    <a:pt x="857" y="2371"/>
                    <a:pt x="741" y="2371"/>
                  </a:cubicBezTo>
                  <a:lnTo>
                    <a:pt x="741" y="2371"/>
                  </a:lnTo>
                  <a:cubicBezTo>
                    <a:pt x="645" y="2371"/>
                    <a:pt x="553" y="2354"/>
                    <a:pt x="464" y="2321"/>
                  </a:cubicBezTo>
                  <a:lnTo>
                    <a:pt x="464" y="2321"/>
                  </a:lnTo>
                  <a:cubicBezTo>
                    <a:pt x="375" y="2287"/>
                    <a:pt x="297" y="2237"/>
                    <a:pt x="229" y="2170"/>
                  </a:cubicBezTo>
                  <a:lnTo>
                    <a:pt x="229" y="2170"/>
                  </a:lnTo>
                  <a:cubicBezTo>
                    <a:pt x="160" y="2104"/>
                    <a:pt x="106" y="2020"/>
                    <a:pt x="65" y="1918"/>
                  </a:cubicBezTo>
                  <a:lnTo>
                    <a:pt x="65" y="1918"/>
                  </a:lnTo>
                  <a:cubicBezTo>
                    <a:pt x="24" y="1816"/>
                    <a:pt x="3" y="1696"/>
                    <a:pt x="0" y="1556"/>
                  </a:cubicBezTo>
                  <a:lnTo>
                    <a:pt x="423" y="1556"/>
                  </a:lnTo>
                  <a:lnTo>
                    <a:pt x="423" y="1556"/>
                  </a:lnTo>
                  <a:cubicBezTo>
                    <a:pt x="428" y="1707"/>
                    <a:pt x="460" y="1814"/>
                    <a:pt x="516" y="1875"/>
                  </a:cubicBezTo>
                  <a:lnTo>
                    <a:pt x="516" y="1875"/>
                  </a:lnTo>
                  <a:cubicBezTo>
                    <a:pt x="573" y="1936"/>
                    <a:pt x="646" y="1966"/>
                    <a:pt x="736" y="1966"/>
                  </a:cubicBezTo>
                  <a:lnTo>
                    <a:pt x="736" y="1966"/>
                  </a:lnTo>
                  <a:cubicBezTo>
                    <a:pt x="830" y="1966"/>
                    <a:pt x="907" y="1935"/>
                    <a:pt x="968" y="1872"/>
                  </a:cubicBezTo>
                  <a:lnTo>
                    <a:pt x="968" y="1872"/>
                  </a:lnTo>
                  <a:cubicBezTo>
                    <a:pt x="1029" y="1810"/>
                    <a:pt x="1059" y="1732"/>
                    <a:pt x="1059" y="1639"/>
                  </a:cubicBezTo>
                  <a:lnTo>
                    <a:pt x="1059" y="1639"/>
                  </a:lnTo>
                  <a:cubicBezTo>
                    <a:pt x="1059" y="1563"/>
                    <a:pt x="1029" y="1498"/>
                    <a:pt x="970" y="1443"/>
                  </a:cubicBezTo>
                  <a:lnTo>
                    <a:pt x="970" y="1443"/>
                  </a:lnTo>
                  <a:cubicBezTo>
                    <a:pt x="910" y="1388"/>
                    <a:pt x="805" y="1353"/>
                    <a:pt x="654" y="1338"/>
                  </a:cubicBezTo>
                  <a:lnTo>
                    <a:pt x="654" y="955"/>
                  </a:lnTo>
                  <a:lnTo>
                    <a:pt x="654" y="955"/>
                  </a:lnTo>
                  <a:cubicBezTo>
                    <a:pt x="793" y="940"/>
                    <a:pt x="889" y="906"/>
                    <a:pt x="943" y="852"/>
                  </a:cubicBezTo>
                  <a:lnTo>
                    <a:pt x="943" y="852"/>
                  </a:lnTo>
                  <a:cubicBezTo>
                    <a:pt x="998" y="799"/>
                    <a:pt x="1024" y="735"/>
                    <a:pt x="1024" y="662"/>
                  </a:cubicBezTo>
                  <a:lnTo>
                    <a:pt x="1024" y="662"/>
                  </a:lnTo>
                  <a:cubicBezTo>
                    <a:pt x="1024" y="584"/>
                    <a:pt x="999" y="522"/>
                    <a:pt x="950" y="477"/>
                  </a:cubicBezTo>
                  <a:lnTo>
                    <a:pt x="950" y="477"/>
                  </a:lnTo>
                  <a:cubicBezTo>
                    <a:pt x="901" y="432"/>
                    <a:pt x="838" y="410"/>
                    <a:pt x="763" y="410"/>
                  </a:cubicBezTo>
                  <a:lnTo>
                    <a:pt x="763" y="410"/>
                  </a:lnTo>
                  <a:cubicBezTo>
                    <a:pt x="693" y="410"/>
                    <a:pt x="632" y="436"/>
                    <a:pt x="579" y="488"/>
                  </a:cubicBezTo>
                  <a:lnTo>
                    <a:pt x="579" y="488"/>
                  </a:lnTo>
                  <a:cubicBezTo>
                    <a:pt x="527" y="540"/>
                    <a:pt x="501" y="644"/>
                    <a:pt x="501" y="798"/>
                  </a:cubicBezTo>
                  <a:lnTo>
                    <a:pt x="70" y="798"/>
                  </a:lnTo>
                  <a:lnTo>
                    <a:pt x="70" y="798"/>
                  </a:lnTo>
                  <a:cubicBezTo>
                    <a:pt x="70" y="530"/>
                    <a:pt x="135" y="331"/>
                    <a:pt x="266" y="199"/>
                  </a:cubicBezTo>
                  <a:lnTo>
                    <a:pt x="266" y="199"/>
                  </a:lnTo>
                  <a:cubicBezTo>
                    <a:pt x="396" y="66"/>
                    <a:pt x="564" y="0"/>
                    <a:pt x="767" y="0"/>
                  </a:cubicBezTo>
                  <a:lnTo>
                    <a:pt x="767" y="0"/>
                  </a:lnTo>
                  <a:cubicBezTo>
                    <a:pt x="863" y="0"/>
                    <a:pt x="952" y="16"/>
                    <a:pt x="1035" y="50"/>
                  </a:cubicBezTo>
                  <a:lnTo>
                    <a:pt x="1035" y="50"/>
                  </a:lnTo>
                  <a:cubicBezTo>
                    <a:pt x="1118" y="83"/>
                    <a:pt x="1191" y="129"/>
                    <a:pt x="1255" y="187"/>
                  </a:cubicBezTo>
                  <a:lnTo>
                    <a:pt x="1255" y="187"/>
                  </a:lnTo>
                  <a:cubicBezTo>
                    <a:pt x="1319" y="245"/>
                    <a:pt x="1369" y="315"/>
                    <a:pt x="1406" y="396"/>
                  </a:cubicBezTo>
                  <a:lnTo>
                    <a:pt x="1406" y="396"/>
                  </a:lnTo>
                  <a:cubicBezTo>
                    <a:pt x="1442" y="478"/>
                    <a:pt x="1460" y="568"/>
                    <a:pt x="1460" y="667"/>
                  </a:cubicBezTo>
                  <a:lnTo>
                    <a:pt x="1460" y="667"/>
                  </a:lnTo>
                  <a:cubicBezTo>
                    <a:pt x="1460" y="853"/>
                    <a:pt x="1394" y="1008"/>
                    <a:pt x="1260" y="1134"/>
                  </a:cubicBezTo>
                  <a:lnTo>
                    <a:pt x="1260" y="1134"/>
                  </a:lnTo>
                  <a:cubicBezTo>
                    <a:pt x="1416" y="1273"/>
                    <a:pt x="1495" y="1438"/>
                    <a:pt x="1495" y="163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CO" sz="3266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319749" y="3267811"/>
              <a:ext cx="2147099" cy="2016027"/>
              <a:chOff x="5319749" y="3267811"/>
              <a:chExt cx="2147099" cy="2016027"/>
            </a:xfrm>
          </p:grpSpPr>
          <p:sp>
            <p:nvSpPr>
              <p:cNvPr id="19" name="Freeform 13">
                <a:extLst>
                  <a:ext uri="{FF2B5EF4-FFF2-40B4-BE49-F238E27FC236}">
                    <a16:creationId xmlns="" xmlns:a16="http://schemas.microsoft.com/office/drawing/2014/main" id="{66D8265E-11AC-D949-BE48-809473E20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9749" y="3267811"/>
                <a:ext cx="2107158" cy="3480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CO" sz="3266" dirty="0"/>
              </a:p>
            </p:txBody>
          </p:sp>
          <p:sp>
            <p:nvSpPr>
              <p:cNvPr id="24" name="TextBox 26">
                <a:extLst>
                  <a:ext uri="{FF2B5EF4-FFF2-40B4-BE49-F238E27FC236}">
                    <a16:creationId xmlns="" xmlns:a16="http://schemas.microsoft.com/office/drawing/2014/main" id="{A891A185-C268-8048-90A1-4B8E06D83BEB}"/>
                  </a:ext>
                </a:extLst>
              </p:cNvPr>
              <p:cNvSpPr txBox="1"/>
              <p:nvPr/>
            </p:nvSpPr>
            <p:spPr>
              <a:xfrm>
                <a:off x="5350563" y="3282091"/>
                <a:ext cx="2116285" cy="33855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algn="r"/>
                <a:r>
                  <a:rPr lang="es-CO" sz="1600" b="1" dirty="0" smtClean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Economía Circular</a:t>
                </a:r>
                <a:endParaRPr lang="es-CO" sz="1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  <p:sp>
            <p:nvSpPr>
              <p:cNvPr id="29" name="Subtitle 2">
                <a:extLst>
                  <a:ext uri="{FF2B5EF4-FFF2-40B4-BE49-F238E27FC236}">
                    <a16:creationId xmlns="" xmlns:a16="http://schemas.microsoft.com/office/drawing/2014/main" id="{7F8F97C1-3A4D-6248-8FB4-9DD99CA7FB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9774" y="3737261"/>
                <a:ext cx="1856117" cy="1546577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Generalidades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Eco-diseño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Reutilización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Reciclaje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Logística Inversa</a:t>
                </a:r>
                <a:endParaRPr lang="es-CO" sz="125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7459284" y="1431033"/>
            <a:ext cx="2148451" cy="3158755"/>
            <a:chOff x="7459284" y="1431033"/>
            <a:chExt cx="2148451" cy="3158755"/>
          </a:xfrm>
        </p:grpSpPr>
        <p:sp>
          <p:nvSpPr>
            <p:cNvPr id="13" name="Freeform 4">
              <a:extLst>
                <a:ext uri="{FF2B5EF4-FFF2-40B4-BE49-F238E27FC236}">
                  <a16:creationId xmlns="" xmlns:a16="http://schemas.microsoft.com/office/drawing/2014/main" id="{3B45E600-019E-3F42-9358-52C97E22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9312" y="1431033"/>
              <a:ext cx="1060324" cy="1408371"/>
            </a:xfrm>
            <a:custGeom>
              <a:avLst/>
              <a:gdLst>
                <a:gd name="T0" fmla="*/ 1042 w 1732"/>
                <a:gd name="T1" fmla="*/ 846 h 2303"/>
                <a:gd name="T2" fmla="*/ 567 w 1732"/>
                <a:gd name="T3" fmla="*/ 1508 h 2303"/>
                <a:gd name="T4" fmla="*/ 1042 w 1732"/>
                <a:gd name="T5" fmla="*/ 1508 h 2303"/>
                <a:gd name="T6" fmla="*/ 1042 w 1732"/>
                <a:gd name="T7" fmla="*/ 846 h 2303"/>
                <a:gd name="T8" fmla="*/ 1478 w 1732"/>
                <a:gd name="T9" fmla="*/ 1922 h 2303"/>
                <a:gd name="T10" fmla="*/ 1478 w 1732"/>
                <a:gd name="T11" fmla="*/ 2302 h 2303"/>
                <a:gd name="T12" fmla="*/ 1042 w 1732"/>
                <a:gd name="T13" fmla="*/ 2302 h 2303"/>
                <a:gd name="T14" fmla="*/ 1042 w 1732"/>
                <a:gd name="T15" fmla="*/ 1922 h 2303"/>
                <a:gd name="T16" fmla="*/ 0 w 1732"/>
                <a:gd name="T17" fmla="*/ 1922 h 2303"/>
                <a:gd name="T18" fmla="*/ 0 w 1732"/>
                <a:gd name="T19" fmla="*/ 1605 h 2303"/>
                <a:gd name="T20" fmla="*/ 1138 w 1732"/>
                <a:gd name="T21" fmla="*/ 0 h 2303"/>
                <a:gd name="T22" fmla="*/ 1478 w 1732"/>
                <a:gd name="T23" fmla="*/ 0 h 2303"/>
                <a:gd name="T24" fmla="*/ 1478 w 1732"/>
                <a:gd name="T25" fmla="*/ 1508 h 2303"/>
                <a:gd name="T26" fmla="*/ 1731 w 1732"/>
                <a:gd name="T27" fmla="*/ 1508 h 2303"/>
                <a:gd name="T28" fmla="*/ 1731 w 1732"/>
                <a:gd name="T29" fmla="*/ 1922 h 2303"/>
                <a:gd name="T30" fmla="*/ 1478 w 1732"/>
                <a:gd name="T31" fmla="*/ 1922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2" h="2303">
                  <a:moveTo>
                    <a:pt x="1042" y="846"/>
                  </a:moveTo>
                  <a:lnTo>
                    <a:pt x="567" y="1508"/>
                  </a:lnTo>
                  <a:lnTo>
                    <a:pt x="1042" y="1508"/>
                  </a:lnTo>
                  <a:lnTo>
                    <a:pt x="1042" y="846"/>
                  </a:lnTo>
                  <a:close/>
                  <a:moveTo>
                    <a:pt x="1478" y="1922"/>
                  </a:moveTo>
                  <a:lnTo>
                    <a:pt x="1478" y="2302"/>
                  </a:lnTo>
                  <a:lnTo>
                    <a:pt x="1042" y="2302"/>
                  </a:lnTo>
                  <a:lnTo>
                    <a:pt x="1042" y="1922"/>
                  </a:lnTo>
                  <a:lnTo>
                    <a:pt x="0" y="1922"/>
                  </a:lnTo>
                  <a:lnTo>
                    <a:pt x="0" y="1605"/>
                  </a:lnTo>
                  <a:lnTo>
                    <a:pt x="1138" y="0"/>
                  </a:lnTo>
                  <a:lnTo>
                    <a:pt x="1478" y="0"/>
                  </a:lnTo>
                  <a:lnTo>
                    <a:pt x="1478" y="1508"/>
                  </a:lnTo>
                  <a:lnTo>
                    <a:pt x="1731" y="1508"/>
                  </a:lnTo>
                  <a:lnTo>
                    <a:pt x="1731" y="1922"/>
                  </a:lnTo>
                  <a:lnTo>
                    <a:pt x="1478" y="19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CO" sz="3266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7459284" y="2922463"/>
              <a:ext cx="2148451" cy="1667325"/>
              <a:chOff x="7459284" y="2922463"/>
              <a:chExt cx="2148451" cy="1667325"/>
            </a:xfrm>
          </p:grpSpPr>
          <p:sp>
            <p:nvSpPr>
              <p:cNvPr id="20" name="Freeform 14">
                <a:extLst>
                  <a:ext uri="{FF2B5EF4-FFF2-40B4-BE49-F238E27FC236}">
                    <a16:creationId xmlns="" xmlns:a16="http://schemas.microsoft.com/office/drawing/2014/main" id="{C01EB89F-92CF-7D41-8F75-D1DDB5CFA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9284" y="2922463"/>
                <a:ext cx="2109857" cy="34804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CO" sz="3266" dirty="0"/>
              </a:p>
            </p:txBody>
          </p:sp>
          <p:sp>
            <p:nvSpPr>
              <p:cNvPr id="25" name="TextBox 29">
                <a:extLst>
                  <a:ext uri="{FF2B5EF4-FFF2-40B4-BE49-F238E27FC236}">
                    <a16:creationId xmlns="" xmlns:a16="http://schemas.microsoft.com/office/drawing/2014/main" id="{AE3E1CEC-B2A2-8F43-8E84-42C9C18410F0}"/>
                  </a:ext>
                </a:extLst>
              </p:cNvPr>
              <p:cNvSpPr txBox="1"/>
              <p:nvPr/>
            </p:nvSpPr>
            <p:spPr>
              <a:xfrm>
                <a:off x="8315394" y="2934289"/>
                <a:ext cx="1292341" cy="33855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algn="r"/>
                <a:r>
                  <a:rPr lang="es-CO" sz="1600" b="1" dirty="0" smtClean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Materiales</a:t>
                </a:r>
                <a:endParaRPr lang="es-CO" sz="1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  <p:sp>
            <p:nvSpPr>
              <p:cNvPr id="30" name="Subtitle 2">
                <a:extLst>
                  <a:ext uri="{FF2B5EF4-FFF2-40B4-BE49-F238E27FC236}">
                    <a16:creationId xmlns="" xmlns:a16="http://schemas.microsoft.com/office/drawing/2014/main" id="{F95C920F-F714-8D47-9CD4-D6C55115BE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0661" y="3389459"/>
                <a:ext cx="1856117" cy="1200329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Aplicaciones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Tecnologías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Especificaciones Técnicas</a:t>
                </a:r>
                <a:endParaRPr lang="es-CO" sz="125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  <p:grpSp>
        <p:nvGrpSpPr>
          <p:cNvPr id="33" name="Grupo 32"/>
          <p:cNvGrpSpPr/>
          <p:nvPr/>
        </p:nvGrpSpPr>
        <p:grpSpPr>
          <a:xfrm>
            <a:off x="9598820" y="1080289"/>
            <a:ext cx="2148450" cy="3123226"/>
            <a:chOff x="9598820" y="1080289"/>
            <a:chExt cx="2148450" cy="3123226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87B6E0CC-DB15-8649-8820-6AE69EDF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7261" y="1080289"/>
              <a:ext cx="1057627" cy="1429955"/>
            </a:xfrm>
            <a:custGeom>
              <a:avLst/>
              <a:gdLst>
                <a:gd name="T0" fmla="*/ 1726 w 1727"/>
                <a:gd name="T1" fmla="*/ 1478 h 2338"/>
                <a:gd name="T2" fmla="*/ 1726 w 1727"/>
                <a:gd name="T3" fmla="*/ 1478 h 2338"/>
                <a:gd name="T4" fmla="*/ 1654 w 1727"/>
                <a:gd name="T5" fmla="*/ 1822 h 2338"/>
                <a:gd name="T6" fmla="*/ 1654 w 1727"/>
                <a:gd name="T7" fmla="*/ 1822 h 2338"/>
                <a:gd name="T8" fmla="*/ 1460 w 1727"/>
                <a:gd name="T9" fmla="*/ 2095 h 2338"/>
                <a:gd name="T10" fmla="*/ 1460 w 1727"/>
                <a:gd name="T11" fmla="*/ 2095 h 2338"/>
                <a:gd name="T12" fmla="*/ 1175 w 1727"/>
                <a:gd name="T13" fmla="*/ 2273 h 2338"/>
                <a:gd name="T14" fmla="*/ 1175 w 1727"/>
                <a:gd name="T15" fmla="*/ 2273 h 2338"/>
                <a:gd name="T16" fmla="*/ 828 w 1727"/>
                <a:gd name="T17" fmla="*/ 2337 h 2338"/>
                <a:gd name="T18" fmla="*/ 828 w 1727"/>
                <a:gd name="T19" fmla="*/ 2337 h 2338"/>
                <a:gd name="T20" fmla="*/ 388 w 1727"/>
                <a:gd name="T21" fmla="*/ 2212 h 2338"/>
                <a:gd name="T22" fmla="*/ 388 w 1727"/>
                <a:gd name="T23" fmla="*/ 2212 h 2338"/>
                <a:gd name="T24" fmla="*/ 0 w 1727"/>
                <a:gd name="T25" fmla="*/ 1787 h 2338"/>
                <a:gd name="T26" fmla="*/ 388 w 1727"/>
                <a:gd name="T27" fmla="*/ 1621 h 2338"/>
                <a:gd name="T28" fmla="*/ 388 w 1727"/>
                <a:gd name="T29" fmla="*/ 1621 h 2338"/>
                <a:gd name="T30" fmla="*/ 621 w 1727"/>
                <a:gd name="T31" fmla="*/ 1868 h 2338"/>
                <a:gd name="T32" fmla="*/ 621 w 1727"/>
                <a:gd name="T33" fmla="*/ 1868 h 2338"/>
                <a:gd name="T34" fmla="*/ 833 w 1727"/>
                <a:gd name="T35" fmla="*/ 1931 h 2338"/>
                <a:gd name="T36" fmla="*/ 833 w 1727"/>
                <a:gd name="T37" fmla="*/ 1931 h 2338"/>
                <a:gd name="T38" fmla="*/ 1162 w 1727"/>
                <a:gd name="T39" fmla="*/ 1807 h 2338"/>
                <a:gd name="T40" fmla="*/ 1162 w 1727"/>
                <a:gd name="T41" fmla="*/ 1807 h 2338"/>
                <a:gd name="T42" fmla="*/ 1295 w 1727"/>
                <a:gd name="T43" fmla="*/ 1473 h 2338"/>
                <a:gd name="T44" fmla="*/ 1295 w 1727"/>
                <a:gd name="T45" fmla="*/ 1473 h 2338"/>
                <a:gd name="T46" fmla="*/ 1257 w 1727"/>
                <a:gd name="T47" fmla="*/ 1308 h 2338"/>
                <a:gd name="T48" fmla="*/ 1257 w 1727"/>
                <a:gd name="T49" fmla="*/ 1308 h 2338"/>
                <a:gd name="T50" fmla="*/ 1159 w 1727"/>
                <a:gd name="T51" fmla="*/ 1173 h 2338"/>
                <a:gd name="T52" fmla="*/ 1159 w 1727"/>
                <a:gd name="T53" fmla="*/ 1173 h 2338"/>
                <a:gd name="T54" fmla="*/ 1015 w 1727"/>
                <a:gd name="T55" fmla="*/ 1083 h 2338"/>
                <a:gd name="T56" fmla="*/ 1015 w 1727"/>
                <a:gd name="T57" fmla="*/ 1083 h 2338"/>
                <a:gd name="T58" fmla="*/ 841 w 1727"/>
                <a:gd name="T59" fmla="*/ 1051 h 2338"/>
                <a:gd name="T60" fmla="*/ 841 w 1727"/>
                <a:gd name="T61" fmla="*/ 1051 h 2338"/>
                <a:gd name="T62" fmla="*/ 593 w 1727"/>
                <a:gd name="T63" fmla="*/ 1092 h 2338"/>
                <a:gd name="T64" fmla="*/ 593 w 1727"/>
                <a:gd name="T65" fmla="*/ 1092 h 2338"/>
                <a:gd name="T66" fmla="*/ 240 w 1727"/>
                <a:gd name="T67" fmla="*/ 1247 h 2338"/>
                <a:gd name="T68" fmla="*/ 240 w 1727"/>
                <a:gd name="T69" fmla="*/ 0 h 2338"/>
                <a:gd name="T70" fmla="*/ 1530 w 1727"/>
                <a:gd name="T71" fmla="*/ 0 h 2338"/>
                <a:gd name="T72" fmla="*/ 1530 w 1727"/>
                <a:gd name="T73" fmla="*/ 405 h 2338"/>
                <a:gd name="T74" fmla="*/ 675 w 1727"/>
                <a:gd name="T75" fmla="*/ 405 h 2338"/>
                <a:gd name="T76" fmla="*/ 675 w 1727"/>
                <a:gd name="T77" fmla="*/ 667 h 2338"/>
                <a:gd name="T78" fmla="*/ 675 w 1727"/>
                <a:gd name="T79" fmla="*/ 667 h 2338"/>
                <a:gd name="T80" fmla="*/ 867 w 1727"/>
                <a:gd name="T81" fmla="*/ 645 h 2338"/>
                <a:gd name="T82" fmla="*/ 867 w 1727"/>
                <a:gd name="T83" fmla="*/ 645 h 2338"/>
                <a:gd name="T84" fmla="*/ 1208 w 1727"/>
                <a:gd name="T85" fmla="*/ 710 h 2338"/>
                <a:gd name="T86" fmla="*/ 1208 w 1727"/>
                <a:gd name="T87" fmla="*/ 710 h 2338"/>
                <a:gd name="T88" fmla="*/ 1480 w 1727"/>
                <a:gd name="T89" fmla="*/ 889 h 2338"/>
                <a:gd name="T90" fmla="*/ 1480 w 1727"/>
                <a:gd name="T91" fmla="*/ 889 h 2338"/>
                <a:gd name="T92" fmla="*/ 1661 w 1727"/>
                <a:gd name="T93" fmla="*/ 1155 h 2338"/>
                <a:gd name="T94" fmla="*/ 1661 w 1727"/>
                <a:gd name="T95" fmla="*/ 1155 h 2338"/>
                <a:gd name="T96" fmla="*/ 1726 w 1727"/>
                <a:gd name="T97" fmla="*/ 1478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7" h="2338">
                  <a:moveTo>
                    <a:pt x="1726" y="1478"/>
                  </a:moveTo>
                  <a:lnTo>
                    <a:pt x="1726" y="1478"/>
                  </a:lnTo>
                  <a:cubicBezTo>
                    <a:pt x="1726" y="1602"/>
                    <a:pt x="1702" y="1718"/>
                    <a:pt x="1654" y="1822"/>
                  </a:cubicBezTo>
                  <a:lnTo>
                    <a:pt x="1654" y="1822"/>
                  </a:lnTo>
                  <a:cubicBezTo>
                    <a:pt x="1606" y="1927"/>
                    <a:pt x="1542" y="2018"/>
                    <a:pt x="1460" y="2095"/>
                  </a:cubicBezTo>
                  <a:lnTo>
                    <a:pt x="1460" y="2095"/>
                  </a:lnTo>
                  <a:cubicBezTo>
                    <a:pt x="1379" y="2172"/>
                    <a:pt x="1284" y="2231"/>
                    <a:pt x="1175" y="2273"/>
                  </a:cubicBezTo>
                  <a:lnTo>
                    <a:pt x="1175" y="2273"/>
                  </a:lnTo>
                  <a:cubicBezTo>
                    <a:pt x="1066" y="2316"/>
                    <a:pt x="950" y="2337"/>
                    <a:pt x="828" y="2337"/>
                  </a:cubicBezTo>
                  <a:lnTo>
                    <a:pt x="828" y="2337"/>
                  </a:lnTo>
                  <a:cubicBezTo>
                    <a:pt x="677" y="2337"/>
                    <a:pt x="530" y="2295"/>
                    <a:pt x="388" y="2212"/>
                  </a:cubicBezTo>
                  <a:lnTo>
                    <a:pt x="388" y="2212"/>
                  </a:lnTo>
                  <a:cubicBezTo>
                    <a:pt x="246" y="2129"/>
                    <a:pt x="116" y="1988"/>
                    <a:pt x="0" y="1787"/>
                  </a:cubicBezTo>
                  <a:lnTo>
                    <a:pt x="388" y="1621"/>
                  </a:lnTo>
                  <a:lnTo>
                    <a:pt x="388" y="1621"/>
                  </a:lnTo>
                  <a:cubicBezTo>
                    <a:pt x="469" y="1743"/>
                    <a:pt x="547" y="1826"/>
                    <a:pt x="621" y="1868"/>
                  </a:cubicBezTo>
                  <a:lnTo>
                    <a:pt x="621" y="1868"/>
                  </a:lnTo>
                  <a:cubicBezTo>
                    <a:pt x="695" y="1910"/>
                    <a:pt x="766" y="1931"/>
                    <a:pt x="833" y="1931"/>
                  </a:cubicBezTo>
                  <a:lnTo>
                    <a:pt x="833" y="1931"/>
                  </a:lnTo>
                  <a:cubicBezTo>
                    <a:pt x="963" y="1931"/>
                    <a:pt x="1073" y="1890"/>
                    <a:pt x="1162" y="1807"/>
                  </a:cubicBezTo>
                  <a:lnTo>
                    <a:pt x="1162" y="1807"/>
                  </a:lnTo>
                  <a:cubicBezTo>
                    <a:pt x="1250" y="1724"/>
                    <a:pt x="1295" y="1612"/>
                    <a:pt x="1295" y="1473"/>
                  </a:cubicBezTo>
                  <a:lnTo>
                    <a:pt x="1295" y="1473"/>
                  </a:lnTo>
                  <a:cubicBezTo>
                    <a:pt x="1295" y="1415"/>
                    <a:pt x="1282" y="1360"/>
                    <a:pt x="1257" y="1308"/>
                  </a:cubicBezTo>
                  <a:lnTo>
                    <a:pt x="1257" y="1308"/>
                  </a:lnTo>
                  <a:cubicBezTo>
                    <a:pt x="1233" y="1255"/>
                    <a:pt x="1200" y="1210"/>
                    <a:pt x="1159" y="1173"/>
                  </a:cubicBezTo>
                  <a:lnTo>
                    <a:pt x="1159" y="1173"/>
                  </a:lnTo>
                  <a:cubicBezTo>
                    <a:pt x="1119" y="1134"/>
                    <a:pt x="1071" y="1105"/>
                    <a:pt x="1015" y="1083"/>
                  </a:cubicBezTo>
                  <a:lnTo>
                    <a:pt x="1015" y="1083"/>
                  </a:lnTo>
                  <a:cubicBezTo>
                    <a:pt x="960" y="1061"/>
                    <a:pt x="902" y="1051"/>
                    <a:pt x="841" y="1051"/>
                  </a:cubicBezTo>
                  <a:lnTo>
                    <a:pt x="841" y="1051"/>
                  </a:lnTo>
                  <a:cubicBezTo>
                    <a:pt x="772" y="1051"/>
                    <a:pt x="689" y="1064"/>
                    <a:pt x="593" y="1092"/>
                  </a:cubicBezTo>
                  <a:lnTo>
                    <a:pt x="593" y="1092"/>
                  </a:lnTo>
                  <a:cubicBezTo>
                    <a:pt x="497" y="1119"/>
                    <a:pt x="379" y="1171"/>
                    <a:pt x="240" y="1247"/>
                  </a:cubicBezTo>
                  <a:lnTo>
                    <a:pt x="240" y="0"/>
                  </a:lnTo>
                  <a:lnTo>
                    <a:pt x="1530" y="0"/>
                  </a:lnTo>
                  <a:lnTo>
                    <a:pt x="1530" y="405"/>
                  </a:lnTo>
                  <a:lnTo>
                    <a:pt x="675" y="405"/>
                  </a:lnTo>
                  <a:lnTo>
                    <a:pt x="675" y="667"/>
                  </a:lnTo>
                  <a:lnTo>
                    <a:pt x="675" y="667"/>
                  </a:lnTo>
                  <a:cubicBezTo>
                    <a:pt x="748" y="652"/>
                    <a:pt x="812" y="645"/>
                    <a:pt x="867" y="645"/>
                  </a:cubicBezTo>
                  <a:lnTo>
                    <a:pt x="867" y="645"/>
                  </a:lnTo>
                  <a:cubicBezTo>
                    <a:pt x="990" y="645"/>
                    <a:pt x="1103" y="667"/>
                    <a:pt x="1208" y="710"/>
                  </a:cubicBezTo>
                  <a:lnTo>
                    <a:pt x="1208" y="710"/>
                  </a:lnTo>
                  <a:cubicBezTo>
                    <a:pt x="1312" y="754"/>
                    <a:pt x="1403" y="814"/>
                    <a:pt x="1480" y="889"/>
                  </a:cubicBezTo>
                  <a:lnTo>
                    <a:pt x="1480" y="889"/>
                  </a:lnTo>
                  <a:cubicBezTo>
                    <a:pt x="1557" y="965"/>
                    <a:pt x="1618" y="1053"/>
                    <a:pt x="1661" y="1155"/>
                  </a:cubicBezTo>
                  <a:lnTo>
                    <a:pt x="1661" y="1155"/>
                  </a:lnTo>
                  <a:cubicBezTo>
                    <a:pt x="1704" y="1257"/>
                    <a:pt x="1726" y="1364"/>
                    <a:pt x="1726" y="147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CO" sz="3266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9598820" y="2574415"/>
              <a:ext cx="2148450" cy="1629100"/>
              <a:chOff x="9598820" y="2574415"/>
              <a:chExt cx="2148450" cy="1629100"/>
            </a:xfrm>
          </p:grpSpPr>
          <p:sp>
            <p:nvSpPr>
              <p:cNvPr id="21" name="Freeform 15">
                <a:extLst>
                  <a:ext uri="{FF2B5EF4-FFF2-40B4-BE49-F238E27FC236}">
                    <a16:creationId xmlns="" xmlns:a16="http://schemas.microsoft.com/office/drawing/2014/main" id="{3B451905-7A4F-D944-B686-C0F476005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8820" y="2574415"/>
                <a:ext cx="2109857" cy="34804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CO" sz="3266" dirty="0"/>
              </a:p>
            </p:txBody>
          </p:sp>
          <p:sp>
            <p:nvSpPr>
              <p:cNvPr id="26" name="TextBox 32">
                <a:extLst>
                  <a:ext uri="{FF2B5EF4-FFF2-40B4-BE49-F238E27FC236}">
                    <a16:creationId xmlns="" xmlns:a16="http://schemas.microsoft.com/office/drawing/2014/main" id="{4CA70083-0CC4-864A-868B-759A494245B5}"/>
                  </a:ext>
                </a:extLst>
              </p:cNvPr>
              <p:cNvSpPr txBox="1"/>
              <p:nvPr/>
            </p:nvSpPr>
            <p:spPr>
              <a:xfrm>
                <a:off x="10980713" y="2586488"/>
                <a:ext cx="766557" cy="33855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algn="r"/>
                <a:r>
                  <a:rPr lang="es-CO" sz="1600" b="1" dirty="0" smtClean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Retos</a:t>
                </a:r>
                <a:endParaRPr lang="es-CO" sz="16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="" xmlns:a16="http://schemas.microsoft.com/office/drawing/2014/main" id="{4CAA1E74-4DCB-904E-AB59-9DDD11DD01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0195" y="3041658"/>
                <a:ext cx="1856117" cy="1161857"/>
              </a:xfrm>
              <a:prstGeom prst="rect">
                <a:avLst/>
              </a:prstGeom>
            </p:spPr>
            <p:txBody>
              <a:bodyPr vert="horz" wrap="square" lIns="45720" tIns="22860" rIns="45720" bIns="22860" rtlCol="0" anchor="t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Logística Inversa</a:t>
                </a:r>
              </a:p>
              <a:p>
                <a:pPr algn="r">
                  <a:lnSpc>
                    <a:spcPts val="2050"/>
                  </a:lnSpc>
                </a:pPr>
                <a:r>
                  <a:rPr lang="es-CO" sz="1250" dirty="0" smtClean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Desarrollo de especificaciones para nuevas aplicaciones</a:t>
                </a:r>
                <a:endParaRPr lang="es-CO" sz="125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1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7932FC30-89A9-2546-9D8E-374FEE7CB729}"/>
              </a:ext>
            </a:extLst>
          </p:cNvPr>
          <p:cNvSpPr txBox="1"/>
          <p:nvPr/>
        </p:nvSpPr>
        <p:spPr>
          <a:xfrm>
            <a:off x="7868736" y="1493057"/>
            <a:ext cx="3700047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Población (Millones)</a:t>
            </a:r>
            <a:endParaRPr lang="es-CO" sz="20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B41A009-1F8B-F847-B6BE-1361986CB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531518"/>
              </p:ext>
            </p:extLst>
          </p:nvPr>
        </p:nvGraphicFramePr>
        <p:xfrm>
          <a:off x="6735546" y="2101877"/>
          <a:ext cx="5290986" cy="329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12BF9DB2-4B4A-0E49-A267-6EC16488E2E4}"/>
              </a:ext>
            </a:extLst>
          </p:cNvPr>
          <p:cNvSpPr txBox="1">
            <a:spLocks/>
          </p:cNvSpPr>
          <p:nvPr/>
        </p:nvSpPr>
        <p:spPr>
          <a:xfrm>
            <a:off x="7641764" y="5396335"/>
            <a:ext cx="4153989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s-CO" sz="1000" b="1" i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 Fuente: UN-</a:t>
            </a:r>
            <a:r>
              <a:rPr lang="es-CO" sz="1000" b="1" i="1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Habitat</a:t>
            </a:r>
            <a:r>
              <a:rPr lang="es-CO" sz="1000" b="1" i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(2012). Misión Sistemas de Ciudades para Colombia</a:t>
            </a:r>
            <a:endParaRPr lang="es-CO" sz="1000" b="1" i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78" name="Grupo 77"/>
          <p:cNvGrpSpPr/>
          <p:nvPr/>
        </p:nvGrpSpPr>
        <p:grpSpPr>
          <a:xfrm>
            <a:off x="1896802" y="421261"/>
            <a:ext cx="5569206" cy="1471906"/>
            <a:chOff x="425054" y="1320572"/>
            <a:chExt cx="5569206" cy="1471906"/>
          </a:xfrm>
        </p:grpSpPr>
        <p:grpSp>
          <p:nvGrpSpPr>
            <p:cNvPr id="69" name="Grupo 68"/>
            <p:cNvGrpSpPr/>
            <p:nvPr/>
          </p:nvGrpSpPr>
          <p:grpSpPr>
            <a:xfrm>
              <a:off x="425054" y="1320572"/>
              <a:ext cx="5569206" cy="1471906"/>
              <a:chOff x="425054" y="1320572"/>
              <a:chExt cx="5569206" cy="1471906"/>
            </a:xfrm>
          </p:grpSpPr>
          <p:sp>
            <p:nvSpPr>
              <p:cNvPr id="46" name="Freeform 1">
                <a:extLst>
                  <a:ext uri="{FF2B5EF4-FFF2-40B4-BE49-F238E27FC236}">
                    <a16:creationId xmlns:a16="http://schemas.microsoft.com/office/drawing/2014/main" xmlns="" id="{C2B1D26A-155A-1648-8418-FF6B9C082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852" y="1320572"/>
                <a:ext cx="4877580" cy="1311019"/>
              </a:xfrm>
              <a:custGeom>
                <a:avLst/>
                <a:gdLst>
                  <a:gd name="T0" fmla="*/ 224 w 13466"/>
                  <a:gd name="T1" fmla="*/ 4348 h 4349"/>
                  <a:gd name="T2" fmla="*/ 13465 w 13466"/>
                  <a:gd name="T3" fmla="*/ 4112 h 4349"/>
                  <a:gd name="T4" fmla="*/ 12185 w 13466"/>
                  <a:gd name="T5" fmla="*/ 830 h 4349"/>
                  <a:gd name="T6" fmla="*/ 0 w 13466"/>
                  <a:gd name="T7" fmla="*/ 0 h 4349"/>
                  <a:gd name="T8" fmla="*/ 224 w 13466"/>
                  <a:gd name="T9" fmla="*/ 4348 h 4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66" h="4349">
                    <a:moveTo>
                      <a:pt x="224" y="4348"/>
                    </a:moveTo>
                    <a:lnTo>
                      <a:pt x="13465" y="4112"/>
                    </a:lnTo>
                    <a:lnTo>
                      <a:pt x="12185" y="830"/>
                    </a:lnTo>
                    <a:lnTo>
                      <a:pt x="0" y="0"/>
                    </a:lnTo>
                    <a:lnTo>
                      <a:pt x="224" y="4348"/>
                    </a:lnTo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47" name="Freeform 2">
                <a:extLst>
                  <a:ext uri="{FF2B5EF4-FFF2-40B4-BE49-F238E27FC236}">
                    <a16:creationId xmlns:a16="http://schemas.microsoft.com/office/drawing/2014/main" xmlns="" id="{479279E9-B969-704B-A907-65005244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085" y="1403009"/>
                <a:ext cx="5101175" cy="1389469"/>
              </a:xfrm>
              <a:custGeom>
                <a:avLst/>
                <a:gdLst>
                  <a:gd name="T0" fmla="*/ 996 w 14085"/>
                  <a:gd name="T1" fmla="*/ 4606 h 4607"/>
                  <a:gd name="T2" fmla="*/ 14084 w 14085"/>
                  <a:gd name="T3" fmla="*/ 3135 h 4607"/>
                  <a:gd name="T4" fmla="*/ 12231 w 14085"/>
                  <a:gd name="T5" fmla="*/ 0 h 4607"/>
                  <a:gd name="T6" fmla="*/ 0 w 14085"/>
                  <a:gd name="T7" fmla="*/ 315 h 4607"/>
                  <a:gd name="T8" fmla="*/ 996 w 14085"/>
                  <a:gd name="T9" fmla="*/ 4606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85" h="4607">
                    <a:moveTo>
                      <a:pt x="996" y="4606"/>
                    </a:moveTo>
                    <a:lnTo>
                      <a:pt x="14084" y="3135"/>
                    </a:lnTo>
                    <a:lnTo>
                      <a:pt x="12231" y="0"/>
                    </a:lnTo>
                    <a:lnTo>
                      <a:pt x="0" y="315"/>
                    </a:lnTo>
                    <a:lnTo>
                      <a:pt x="996" y="460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48" name="Freeform 3">
                <a:extLst>
                  <a:ext uri="{FF2B5EF4-FFF2-40B4-BE49-F238E27FC236}">
                    <a16:creationId xmlns:a16="http://schemas.microsoft.com/office/drawing/2014/main" xmlns="" id="{86C5F8E7-B336-D747-9638-500FFFD5E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054" y="1597135"/>
                <a:ext cx="1148804" cy="1148804"/>
              </a:xfrm>
              <a:custGeom>
                <a:avLst/>
                <a:gdLst>
                  <a:gd name="T0" fmla="*/ 3808 w 3809"/>
                  <a:gd name="T1" fmla="*/ 1904 h 3809"/>
                  <a:gd name="T2" fmla="*/ 3808 w 3809"/>
                  <a:gd name="T3" fmla="*/ 1904 h 3809"/>
                  <a:gd name="T4" fmla="*/ 1904 w 3809"/>
                  <a:gd name="T5" fmla="*/ 3808 h 3809"/>
                  <a:gd name="T6" fmla="*/ 1904 w 3809"/>
                  <a:gd name="T7" fmla="*/ 3808 h 3809"/>
                  <a:gd name="T8" fmla="*/ 0 w 3809"/>
                  <a:gd name="T9" fmla="*/ 1904 h 3809"/>
                  <a:gd name="T10" fmla="*/ 0 w 3809"/>
                  <a:gd name="T11" fmla="*/ 1904 h 3809"/>
                  <a:gd name="T12" fmla="*/ 1904 w 3809"/>
                  <a:gd name="T13" fmla="*/ 0 h 3809"/>
                  <a:gd name="T14" fmla="*/ 1904 w 3809"/>
                  <a:gd name="T15" fmla="*/ 0 h 3809"/>
                  <a:gd name="T16" fmla="*/ 3808 w 3809"/>
                  <a:gd name="T17" fmla="*/ 1904 h 3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09" h="3809">
                    <a:moveTo>
                      <a:pt x="3808" y="1904"/>
                    </a:moveTo>
                    <a:lnTo>
                      <a:pt x="3808" y="1904"/>
                    </a:lnTo>
                    <a:cubicBezTo>
                      <a:pt x="3808" y="2955"/>
                      <a:pt x="2955" y="3808"/>
                      <a:pt x="1904" y="3808"/>
                    </a:cubicBezTo>
                    <a:lnTo>
                      <a:pt x="1904" y="3808"/>
                    </a:lnTo>
                    <a:cubicBezTo>
                      <a:pt x="853" y="3808"/>
                      <a:pt x="0" y="2955"/>
                      <a:pt x="0" y="1904"/>
                    </a:cubicBezTo>
                    <a:lnTo>
                      <a:pt x="0" y="1904"/>
                    </a:lnTo>
                    <a:cubicBezTo>
                      <a:pt x="0" y="852"/>
                      <a:pt x="853" y="0"/>
                      <a:pt x="1904" y="0"/>
                    </a:cubicBezTo>
                    <a:lnTo>
                      <a:pt x="1904" y="0"/>
                    </a:lnTo>
                    <a:cubicBezTo>
                      <a:pt x="2955" y="0"/>
                      <a:pt x="3808" y="852"/>
                      <a:pt x="3808" y="19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49" name="Freeform 4">
                <a:extLst>
                  <a:ext uri="{FF2B5EF4-FFF2-40B4-BE49-F238E27FC236}">
                    <a16:creationId xmlns:a16="http://schemas.microsoft.com/office/drawing/2014/main" xmlns="" id="{8EF49382-9077-6842-8BA8-8BD4AF073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64" y="1672570"/>
                <a:ext cx="997584" cy="999264"/>
              </a:xfrm>
              <a:custGeom>
                <a:avLst/>
                <a:gdLst>
                  <a:gd name="T0" fmla="*/ 2620 w 2621"/>
                  <a:gd name="T1" fmla="*/ 1311 h 2622"/>
                  <a:gd name="T2" fmla="*/ 2620 w 2621"/>
                  <a:gd name="T3" fmla="*/ 1311 h 2622"/>
                  <a:gd name="T4" fmla="*/ 1310 w 2621"/>
                  <a:gd name="T5" fmla="*/ 2621 h 2622"/>
                  <a:gd name="T6" fmla="*/ 1310 w 2621"/>
                  <a:gd name="T7" fmla="*/ 2621 h 2622"/>
                  <a:gd name="T8" fmla="*/ 0 w 2621"/>
                  <a:gd name="T9" fmla="*/ 1311 h 2622"/>
                  <a:gd name="T10" fmla="*/ 0 w 2621"/>
                  <a:gd name="T11" fmla="*/ 1311 h 2622"/>
                  <a:gd name="T12" fmla="*/ 1310 w 2621"/>
                  <a:gd name="T13" fmla="*/ 0 h 2622"/>
                  <a:gd name="T14" fmla="*/ 1310 w 2621"/>
                  <a:gd name="T15" fmla="*/ 0 h 2622"/>
                  <a:gd name="T16" fmla="*/ 2620 w 2621"/>
                  <a:gd name="T17" fmla="*/ 1311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1" h="2622">
                    <a:moveTo>
                      <a:pt x="2620" y="1311"/>
                    </a:moveTo>
                    <a:lnTo>
                      <a:pt x="2620" y="1311"/>
                    </a:lnTo>
                    <a:cubicBezTo>
                      <a:pt x="2620" y="2034"/>
                      <a:pt x="2034" y="2621"/>
                      <a:pt x="1310" y="2621"/>
                    </a:cubicBezTo>
                    <a:lnTo>
                      <a:pt x="1310" y="2621"/>
                    </a:lnTo>
                    <a:cubicBezTo>
                      <a:pt x="586" y="2621"/>
                      <a:pt x="0" y="2034"/>
                      <a:pt x="0" y="1311"/>
                    </a:cubicBezTo>
                    <a:lnTo>
                      <a:pt x="0" y="1311"/>
                    </a:lnTo>
                    <a:cubicBezTo>
                      <a:pt x="0" y="587"/>
                      <a:pt x="586" y="0"/>
                      <a:pt x="1310" y="0"/>
                    </a:cubicBezTo>
                    <a:lnTo>
                      <a:pt x="1310" y="0"/>
                    </a:lnTo>
                    <a:cubicBezTo>
                      <a:pt x="2034" y="0"/>
                      <a:pt x="2620" y="587"/>
                      <a:pt x="2620" y="131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52" name="Subtitle 2">
                <a:extLst>
                  <a:ext uri="{FF2B5EF4-FFF2-40B4-BE49-F238E27FC236}">
                    <a16:creationId xmlns:a16="http://schemas.microsoft.com/office/drawing/2014/main" xmlns="" id="{C975C383-E709-F74F-9A47-C3CB2FE784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1742" y="1597659"/>
                <a:ext cx="3563859" cy="773592"/>
              </a:xfrm>
              <a:prstGeom prst="rect">
                <a:avLst/>
              </a:prstGeom>
            </p:spPr>
            <p:txBody>
              <a:bodyPr vert="horz" wrap="square" lIns="42212" tIns="21105" rIns="42212" bIns="21105" rtlCol="0" anchor="t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1893"/>
                  </a:lnSpc>
                </a:pPr>
                <a:r>
                  <a:rPr lang="es-CO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Colombia ha presentado una rápida urbanización. La dinámica de crecimiento urbano se mantendrá en las próximas tres décadas</a:t>
                </a:r>
                <a:r>
                  <a:rPr lang="en-US" sz="1200" dirty="0" smtClean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.</a:t>
                </a:r>
                <a:endPara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58" name="Shape 2616">
              <a:extLst>
                <a:ext uri="{FF2B5EF4-FFF2-40B4-BE49-F238E27FC236}">
                  <a16:creationId xmlns:a16="http://schemas.microsoft.com/office/drawing/2014/main" xmlns="" id="{DF9D79B8-F8AA-F244-816F-7008E394FB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432" y="1902862"/>
              <a:ext cx="503091" cy="45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7583" tIns="17583" rIns="17583" bIns="17583" anchor="ctr"/>
            <a:lstStyle/>
            <a:p>
              <a:pPr defTabSz="21098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384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1489388" y="5182369"/>
            <a:ext cx="5569206" cy="1471905"/>
            <a:chOff x="500664" y="4893384"/>
            <a:chExt cx="5569206" cy="1471905"/>
          </a:xfrm>
        </p:grpSpPr>
        <p:grpSp>
          <p:nvGrpSpPr>
            <p:cNvPr id="61" name="Group 19">
              <a:extLst>
                <a:ext uri="{FF2B5EF4-FFF2-40B4-BE49-F238E27FC236}">
                  <a16:creationId xmlns:a16="http://schemas.microsoft.com/office/drawing/2014/main" xmlns="" id="{A6240660-A608-4441-92CB-5CC0BDAB08F7}"/>
                </a:ext>
              </a:extLst>
            </p:cNvPr>
            <p:cNvGrpSpPr/>
            <p:nvPr/>
          </p:nvGrpSpPr>
          <p:grpSpPr>
            <a:xfrm>
              <a:off x="500664" y="4893384"/>
              <a:ext cx="5569206" cy="1471905"/>
              <a:chOff x="6500229" y="9245773"/>
              <a:chExt cx="12064217" cy="3188494"/>
            </a:xfrm>
          </p:grpSpPr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xmlns="" id="{DB1074F5-1082-E64B-847E-59E5D3D6C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0872" y="9245773"/>
                <a:ext cx="10565990" cy="2839978"/>
              </a:xfrm>
              <a:custGeom>
                <a:avLst/>
                <a:gdLst>
                  <a:gd name="T0" fmla="*/ 224 w 13466"/>
                  <a:gd name="T1" fmla="*/ 4348 h 4349"/>
                  <a:gd name="T2" fmla="*/ 13465 w 13466"/>
                  <a:gd name="T3" fmla="*/ 4113 h 4349"/>
                  <a:gd name="T4" fmla="*/ 12185 w 13466"/>
                  <a:gd name="T5" fmla="*/ 831 h 4349"/>
                  <a:gd name="T6" fmla="*/ 0 w 13466"/>
                  <a:gd name="T7" fmla="*/ 0 h 4349"/>
                  <a:gd name="T8" fmla="*/ 224 w 13466"/>
                  <a:gd name="T9" fmla="*/ 4348 h 4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66" h="4349">
                    <a:moveTo>
                      <a:pt x="224" y="4348"/>
                    </a:moveTo>
                    <a:lnTo>
                      <a:pt x="13465" y="4113"/>
                    </a:lnTo>
                    <a:lnTo>
                      <a:pt x="12185" y="831"/>
                    </a:lnTo>
                    <a:lnTo>
                      <a:pt x="0" y="0"/>
                    </a:lnTo>
                    <a:lnTo>
                      <a:pt x="224" y="4348"/>
                    </a:ln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xmlns="" id="{3F2EEC45-0BBF-614E-9D36-300575524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4095" y="9424350"/>
                <a:ext cx="11050351" cy="3009917"/>
              </a:xfrm>
              <a:custGeom>
                <a:avLst/>
                <a:gdLst>
                  <a:gd name="T0" fmla="*/ 996 w 14085"/>
                  <a:gd name="T1" fmla="*/ 4605 h 4606"/>
                  <a:gd name="T2" fmla="*/ 14084 w 14085"/>
                  <a:gd name="T3" fmla="*/ 3134 h 4606"/>
                  <a:gd name="T4" fmla="*/ 12231 w 14085"/>
                  <a:gd name="T5" fmla="*/ 0 h 4606"/>
                  <a:gd name="T6" fmla="*/ 0 w 14085"/>
                  <a:gd name="T7" fmla="*/ 315 h 4606"/>
                  <a:gd name="T8" fmla="*/ 996 w 14085"/>
                  <a:gd name="T9" fmla="*/ 4605 h 4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85" h="4606">
                    <a:moveTo>
                      <a:pt x="996" y="4605"/>
                    </a:moveTo>
                    <a:lnTo>
                      <a:pt x="14084" y="3134"/>
                    </a:lnTo>
                    <a:lnTo>
                      <a:pt x="12231" y="0"/>
                    </a:lnTo>
                    <a:lnTo>
                      <a:pt x="0" y="315"/>
                    </a:lnTo>
                    <a:lnTo>
                      <a:pt x="996" y="460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xmlns="" id="{D6FFF307-D6FD-E94E-84FA-191A885F6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229" y="9844875"/>
                <a:ext cx="2488581" cy="2488581"/>
              </a:xfrm>
              <a:custGeom>
                <a:avLst/>
                <a:gdLst>
                  <a:gd name="T0" fmla="*/ 3808 w 3809"/>
                  <a:gd name="T1" fmla="*/ 1904 h 3809"/>
                  <a:gd name="T2" fmla="*/ 3808 w 3809"/>
                  <a:gd name="T3" fmla="*/ 1904 h 3809"/>
                  <a:gd name="T4" fmla="*/ 1904 w 3809"/>
                  <a:gd name="T5" fmla="*/ 3808 h 3809"/>
                  <a:gd name="T6" fmla="*/ 1904 w 3809"/>
                  <a:gd name="T7" fmla="*/ 3808 h 3809"/>
                  <a:gd name="T8" fmla="*/ 0 w 3809"/>
                  <a:gd name="T9" fmla="*/ 1904 h 3809"/>
                  <a:gd name="T10" fmla="*/ 0 w 3809"/>
                  <a:gd name="T11" fmla="*/ 1904 h 3809"/>
                  <a:gd name="T12" fmla="*/ 1904 w 3809"/>
                  <a:gd name="T13" fmla="*/ 0 h 3809"/>
                  <a:gd name="T14" fmla="*/ 1904 w 3809"/>
                  <a:gd name="T15" fmla="*/ 0 h 3809"/>
                  <a:gd name="T16" fmla="*/ 3808 w 3809"/>
                  <a:gd name="T17" fmla="*/ 1904 h 3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09" h="3809">
                    <a:moveTo>
                      <a:pt x="3808" y="1904"/>
                    </a:moveTo>
                    <a:lnTo>
                      <a:pt x="3808" y="1904"/>
                    </a:lnTo>
                    <a:cubicBezTo>
                      <a:pt x="3808" y="2955"/>
                      <a:pt x="2955" y="3808"/>
                      <a:pt x="1904" y="3808"/>
                    </a:cubicBezTo>
                    <a:lnTo>
                      <a:pt x="1904" y="3808"/>
                    </a:lnTo>
                    <a:cubicBezTo>
                      <a:pt x="853" y="3808"/>
                      <a:pt x="0" y="2955"/>
                      <a:pt x="0" y="1904"/>
                    </a:cubicBezTo>
                    <a:lnTo>
                      <a:pt x="0" y="1904"/>
                    </a:lnTo>
                    <a:cubicBezTo>
                      <a:pt x="0" y="852"/>
                      <a:pt x="853" y="0"/>
                      <a:pt x="1904" y="0"/>
                    </a:cubicBezTo>
                    <a:lnTo>
                      <a:pt x="1904" y="0"/>
                    </a:lnTo>
                    <a:cubicBezTo>
                      <a:pt x="2955" y="0"/>
                      <a:pt x="3808" y="852"/>
                      <a:pt x="3808" y="19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xmlns="" id="{82F3BB34-7536-434A-ACD0-7D580FEAF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4019" y="10008285"/>
                <a:ext cx="2161004" cy="2164642"/>
              </a:xfrm>
              <a:custGeom>
                <a:avLst/>
                <a:gdLst>
                  <a:gd name="T0" fmla="*/ 2620 w 2621"/>
                  <a:gd name="T1" fmla="*/ 1311 h 2622"/>
                  <a:gd name="T2" fmla="*/ 2620 w 2621"/>
                  <a:gd name="T3" fmla="*/ 1311 h 2622"/>
                  <a:gd name="T4" fmla="*/ 1310 w 2621"/>
                  <a:gd name="T5" fmla="*/ 2621 h 2622"/>
                  <a:gd name="T6" fmla="*/ 1310 w 2621"/>
                  <a:gd name="T7" fmla="*/ 2621 h 2622"/>
                  <a:gd name="T8" fmla="*/ 0 w 2621"/>
                  <a:gd name="T9" fmla="*/ 1311 h 2622"/>
                  <a:gd name="T10" fmla="*/ 0 w 2621"/>
                  <a:gd name="T11" fmla="*/ 1311 h 2622"/>
                  <a:gd name="T12" fmla="*/ 1310 w 2621"/>
                  <a:gd name="T13" fmla="*/ 0 h 2622"/>
                  <a:gd name="T14" fmla="*/ 1310 w 2621"/>
                  <a:gd name="T15" fmla="*/ 0 h 2622"/>
                  <a:gd name="T16" fmla="*/ 2620 w 2621"/>
                  <a:gd name="T17" fmla="*/ 1311 h 2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1" h="2622">
                    <a:moveTo>
                      <a:pt x="2620" y="1311"/>
                    </a:moveTo>
                    <a:lnTo>
                      <a:pt x="2620" y="1311"/>
                    </a:lnTo>
                    <a:cubicBezTo>
                      <a:pt x="2620" y="2035"/>
                      <a:pt x="2034" y="2621"/>
                      <a:pt x="1310" y="2621"/>
                    </a:cubicBezTo>
                    <a:lnTo>
                      <a:pt x="1310" y="2621"/>
                    </a:lnTo>
                    <a:cubicBezTo>
                      <a:pt x="586" y="2621"/>
                      <a:pt x="0" y="2035"/>
                      <a:pt x="0" y="1311"/>
                    </a:cubicBezTo>
                    <a:lnTo>
                      <a:pt x="0" y="1311"/>
                    </a:lnTo>
                    <a:cubicBezTo>
                      <a:pt x="0" y="587"/>
                      <a:pt x="586" y="0"/>
                      <a:pt x="1310" y="0"/>
                    </a:cubicBezTo>
                    <a:lnTo>
                      <a:pt x="1310" y="0"/>
                    </a:lnTo>
                    <a:cubicBezTo>
                      <a:pt x="2034" y="0"/>
                      <a:pt x="2620" y="587"/>
                      <a:pt x="2620" y="1311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</p:grp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xmlns="" id="{DFEB45CA-D17A-2E44-A5D3-ADCB1B331E92}"/>
                </a:ext>
              </a:extLst>
            </p:cNvPr>
            <p:cNvSpPr txBox="1">
              <a:spLocks/>
            </p:cNvSpPr>
            <p:nvPr/>
          </p:nvSpPr>
          <p:spPr>
            <a:xfrm>
              <a:off x="1755735" y="5167005"/>
              <a:ext cx="3987510" cy="844637"/>
            </a:xfrm>
            <a:prstGeom prst="rect">
              <a:avLst/>
            </a:prstGeom>
          </p:spPr>
          <p:txBody>
            <a:bodyPr vert="horz" wrap="square" lIns="42212" tIns="21105" rIns="42212" bIns="21105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93"/>
                </a:lnSpc>
              </a:pPr>
              <a:r>
                <a:rPr lang="es-CO" sz="1200" b="1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2050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 </a:t>
              </a:r>
              <a:r>
                <a:rPr lang="es-CO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población urbana aumentará en 14,5 </a:t>
              </a:r>
              <a:r>
                <a:rPr lang="es-CO" sz="12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millones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69 </a:t>
              </a:r>
              <a:r>
                <a:rPr lang="es-CO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ciudades con más de 100.000 habitantes</a:t>
              </a:r>
            </a:p>
          </p:txBody>
        </p:sp>
        <p:sp>
          <p:nvSpPr>
            <p:cNvPr id="73" name="Shape 2525">
              <a:extLst>
                <a:ext uri="{FF2B5EF4-FFF2-40B4-BE49-F238E27FC236}">
                  <a16:creationId xmlns:a16="http://schemas.microsoft.com/office/drawing/2014/main" xmlns="" id="{99FA887F-9B75-5C44-AAE2-F7827168D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817" y="5410216"/>
              <a:ext cx="576497" cy="57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7583" tIns="17583" rIns="17583" bIns="17583" anchor="ctr"/>
            <a:lstStyle/>
            <a:p>
              <a:pPr defTabSz="21098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384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74039" y="2646303"/>
            <a:ext cx="5569206" cy="1470575"/>
            <a:chOff x="500664" y="3126853"/>
            <a:chExt cx="5569206" cy="1470575"/>
          </a:xfrm>
        </p:grpSpPr>
        <p:grpSp>
          <p:nvGrpSpPr>
            <p:cNvPr id="53" name="Group 18">
              <a:extLst>
                <a:ext uri="{FF2B5EF4-FFF2-40B4-BE49-F238E27FC236}">
                  <a16:creationId xmlns:a16="http://schemas.microsoft.com/office/drawing/2014/main" xmlns="" id="{D64C4B4D-DCCE-9E40-A43A-888CE518726D}"/>
                </a:ext>
              </a:extLst>
            </p:cNvPr>
            <p:cNvGrpSpPr/>
            <p:nvPr/>
          </p:nvGrpSpPr>
          <p:grpSpPr>
            <a:xfrm>
              <a:off x="500664" y="3126853"/>
              <a:ext cx="5569206" cy="1470575"/>
              <a:chOff x="6500229" y="5495619"/>
              <a:chExt cx="12064217" cy="3185613"/>
            </a:xfrm>
          </p:grpSpPr>
          <p:sp>
            <p:nvSpPr>
              <p:cNvPr id="54" name="Freeform 5">
                <a:extLst>
                  <a:ext uri="{FF2B5EF4-FFF2-40B4-BE49-F238E27FC236}">
                    <a16:creationId xmlns:a16="http://schemas.microsoft.com/office/drawing/2014/main" xmlns="" id="{3E7D19F1-249D-C549-9805-61FB450E9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0872" y="5495619"/>
                <a:ext cx="10565990" cy="2839978"/>
              </a:xfrm>
              <a:custGeom>
                <a:avLst/>
                <a:gdLst>
                  <a:gd name="T0" fmla="*/ 224 w 13466"/>
                  <a:gd name="T1" fmla="*/ 4347 h 4348"/>
                  <a:gd name="T2" fmla="*/ 13465 w 13466"/>
                  <a:gd name="T3" fmla="*/ 4112 h 4348"/>
                  <a:gd name="T4" fmla="*/ 12185 w 13466"/>
                  <a:gd name="T5" fmla="*/ 831 h 4348"/>
                  <a:gd name="T6" fmla="*/ 0 w 13466"/>
                  <a:gd name="T7" fmla="*/ 0 h 4348"/>
                  <a:gd name="T8" fmla="*/ 224 w 13466"/>
                  <a:gd name="T9" fmla="*/ 4347 h 4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66" h="4348">
                    <a:moveTo>
                      <a:pt x="224" y="4347"/>
                    </a:moveTo>
                    <a:lnTo>
                      <a:pt x="13465" y="4112"/>
                    </a:lnTo>
                    <a:lnTo>
                      <a:pt x="12185" y="831"/>
                    </a:lnTo>
                    <a:lnTo>
                      <a:pt x="0" y="0"/>
                    </a:lnTo>
                    <a:lnTo>
                      <a:pt x="224" y="4347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55" name="Freeform 6">
                <a:extLst>
                  <a:ext uri="{FF2B5EF4-FFF2-40B4-BE49-F238E27FC236}">
                    <a16:creationId xmlns:a16="http://schemas.microsoft.com/office/drawing/2014/main" xmlns="" id="{7A61F77D-6B61-CD43-9ACE-91CF201E1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4095" y="5674196"/>
                <a:ext cx="11050351" cy="3007036"/>
              </a:xfrm>
              <a:custGeom>
                <a:avLst/>
                <a:gdLst>
                  <a:gd name="T0" fmla="*/ 996 w 14085"/>
                  <a:gd name="T1" fmla="*/ 4604 h 4605"/>
                  <a:gd name="T2" fmla="*/ 14084 w 14085"/>
                  <a:gd name="T3" fmla="*/ 3133 h 4605"/>
                  <a:gd name="T4" fmla="*/ 12231 w 14085"/>
                  <a:gd name="T5" fmla="*/ 0 h 4605"/>
                  <a:gd name="T6" fmla="*/ 0 w 14085"/>
                  <a:gd name="T7" fmla="*/ 315 h 4605"/>
                  <a:gd name="T8" fmla="*/ 996 w 14085"/>
                  <a:gd name="T9" fmla="*/ 4604 h 4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85" h="4605">
                    <a:moveTo>
                      <a:pt x="996" y="4604"/>
                    </a:moveTo>
                    <a:lnTo>
                      <a:pt x="14084" y="3133"/>
                    </a:lnTo>
                    <a:lnTo>
                      <a:pt x="12231" y="0"/>
                    </a:lnTo>
                    <a:lnTo>
                      <a:pt x="0" y="315"/>
                    </a:lnTo>
                    <a:lnTo>
                      <a:pt x="996" y="4604"/>
                    </a:ln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xmlns="" id="{87BBA692-5D78-9F43-B3C1-757BDED90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229" y="6094721"/>
                <a:ext cx="2488581" cy="2488581"/>
              </a:xfrm>
              <a:custGeom>
                <a:avLst/>
                <a:gdLst>
                  <a:gd name="T0" fmla="*/ 3808 w 3809"/>
                  <a:gd name="T1" fmla="*/ 1903 h 3808"/>
                  <a:gd name="T2" fmla="*/ 3808 w 3809"/>
                  <a:gd name="T3" fmla="*/ 1903 h 3808"/>
                  <a:gd name="T4" fmla="*/ 1904 w 3809"/>
                  <a:gd name="T5" fmla="*/ 3807 h 3808"/>
                  <a:gd name="T6" fmla="*/ 1904 w 3809"/>
                  <a:gd name="T7" fmla="*/ 3807 h 3808"/>
                  <a:gd name="T8" fmla="*/ 0 w 3809"/>
                  <a:gd name="T9" fmla="*/ 1903 h 3808"/>
                  <a:gd name="T10" fmla="*/ 0 w 3809"/>
                  <a:gd name="T11" fmla="*/ 1903 h 3808"/>
                  <a:gd name="T12" fmla="*/ 1904 w 3809"/>
                  <a:gd name="T13" fmla="*/ 0 h 3808"/>
                  <a:gd name="T14" fmla="*/ 1904 w 3809"/>
                  <a:gd name="T15" fmla="*/ 0 h 3808"/>
                  <a:gd name="T16" fmla="*/ 3808 w 3809"/>
                  <a:gd name="T17" fmla="*/ 1903 h 3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09" h="3808">
                    <a:moveTo>
                      <a:pt x="3808" y="1903"/>
                    </a:moveTo>
                    <a:lnTo>
                      <a:pt x="3808" y="1903"/>
                    </a:lnTo>
                    <a:cubicBezTo>
                      <a:pt x="3808" y="2955"/>
                      <a:pt x="2955" y="3807"/>
                      <a:pt x="1904" y="3807"/>
                    </a:cubicBezTo>
                    <a:lnTo>
                      <a:pt x="1904" y="3807"/>
                    </a:lnTo>
                    <a:cubicBezTo>
                      <a:pt x="853" y="3807"/>
                      <a:pt x="0" y="2955"/>
                      <a:pt x="0" y="1903"/>
                    </a:cubicBezTo>
                    <a:lnTo>
                      <a:pt x="0" y="1903"/>
                    </a:lnTo>
                    <a:cubicBezTo>
                      <a:pt x="0" y="853"/>
                      <a:pt x="853" y="0"/>
                      <a:pt x="1904" y="0"/>
                    </a:cubicBezTo>
                    <a:lnTo>
                      <a:pt x="1904" y="0"/>
                    </a:lnTo>
                    <a:cubicBezTo>
                      <a:pt x="2955" y="0"/>
                      <a:pt x="3808" y="853"/>
                      <a:pt x="3808" y="190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57" name="Freeform 8">
                <a:extLst>
                  <a:ext uri="{FF2B5EF4-FFF2-40B4-BE49-F238E27FC236}">
                    <a16:creationId xmlns:a16="http://schemas.microsoft.com/office/drawing/2014/main" xmlns="" id="{E5D89F5D-E64A-474D-99E2-A2CF75953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4018" y="6258509"/>
                <a:ext cx="2161005" cy="2161007"/>
              </a:xfrm>
              <a:custGeom>
                <a:avLst/>
                <a:gdLst>
                  <a:gd name="T0" fmla="*/ 2620 w 2621"/>
                  <a:gd name="T1" fmla="*/ 1309 h 2621"/>
                  <a:gd name="T2" fmla="*/ 2620 w 2621"/>
                  <a:gd name="T3" fmla="*/ 1309 h 2621"/>
                  <a:gd name="T4" fmla="*/ 1310 w 2621"/>
                  <a:gd name="T5" fmla="*/ 2620 h 2621"/>
                  <a:gd name="T6" fmla="*/ 1310 w 2621"/>
                  <a:gd name="T7" fmla="*/ 2620 h 2621"/>
                  <a:gd name="T8" fmla="*/ 0 w 2621"/>
                  <a:gd name="T9" fmla="*/ 1309 h 2621"/>
                  <a:gd name="T10" fmla="*/ 0 w 2621"/>
                  <a:gd name="T11" fmla="*/ 1309 h 2621"/>
                  <a:gd name="T12" fmla="*/ 1310 w 2621"/>
                  <a:gd name="T13" fmla="*/ 0 h 2621"/>
                  <a:gd name="T14" fmla="*/ 1310 w 2621"/>
                  <a:gd name="T15" fmla="*/ 0 h 2621"/>
                  <a:gd name="T16" fmla="*/ 2620 w 2621"/>
                  <a:gd name="T17" fmla="*/ 1309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1" h="2621">
                    <a:moveTo>
                      <a:pt x="2620" y="1309"/>
                    </a:moveTo>
                    <a:lnTo>
                      <a:pt x="2620" y="1309"/>
                    </a:lnTo>
                    <a:cubicBezTo>
                      <a:pt x="2620" y="2033"/>
                      <a:pt x="2034" y="2620"/>
                      <a:pt x="1310" y="2620"/>
                    </a:cubicBezTo>
                    <a:lnTo>
                      <a:pt x="1310" y="2620"/>
                    </a:lnTo>
                    <a:cubicBezTo>
                      <a:pt x="586" y="2620"/>
                      <a:pt x="0" y="2033"/>
                      <a:pt x="0" y="1309"/>
                    </a:cubicBezTo>
                    <a:lnTo>
                      <a:pt x="0" y="1309"/>
                    </a:lnTo>
                    <a:cubicBezTo>
                      <a:pt x="0" y="587"/>
                      <a:pt x="586" y="0"/>
                      <a:pt x="1310" y="0"/>
                    </a:cubicBezTo>
                    <a:lnTo>
                      <a:pt x="1310" y="0"/>
                    </a:lnTo>
                    <a:cubicBezTo>
                      <a:pt x="2034" y="0"/>
                      <a:pt x="2620" y="587"/>
                      <a:pt x="2620" y="1309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015" dirty="0">
                  <a:latin typeface="Open Sans Light" panose="020B0306030504020204" pitchFamily="34" charset="0"/>
                </a:endParaRPr>
              </a:p>
            </p:txBody>
          </p:sp>
        </p:grpSp>
        <p:sp>
          <p:nvSpPr>
            <p:cNvPr id="60" name="Subtitle 2">
              <a:extLst>
                <a:ext uri="{FF2B5EF4-FFF2-40B4-BE49-F238E27FC236}">
                  <a16:creationId xmlns:a16="http://schemas.microsoft.com/office/drawing/2014/main" xmlns="" id="{C95B709E-45E6-BA48-8EF4-0A3A28875024}"/>
                </a:ext>
              </a:extLst>
            </p:cNvPr>
            <p:cNvSpPr txBox="1">
              <a:spLocks/>
            </p:cNvSpPr>
            <p:nvPr/>
          </p:nvSpPr>
          <p:spPr>
            <a:xfrm>
              <a:off x="1701628" y="3392115"/>
              <a:ext cx="4179402" cy="847458"/>
            </a:xfrm>
            <a:prstGeom prst="rect">
              <a:avLst/>
            </a:prstGeom>
          </p:spPr>
          <p:txBody>
            <a:bodyPr vert="horz" wrap="square" lIns="42212" tIns="21105" rIns="42212" bIns="21105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93"/>
                </a:lnSpc>
              </a:pPr>
              <a:r>
                <a:rPr lang="es-CO" sz="1200" b="1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2016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 </a:t>
              </a:r>
              <a:r>
                <a:rPr lang="es-CO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78,4 % de la población se encuentra en centros </a:t>
              </a:r>
              <a:r>
                <a:rPr lang="es-CO" sz="12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urbanos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47 </a:t>
              </a:r>
              <a:r>
                <a:rPr lang="es-CO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ciudades con más de 100.000 habitantes</a:t>
              </a:r>
            </a:p>
          </p:txBody>
        </p:sp>
        <p:sp>
          <p:nvSpPr>
            <p:cNvPr id="74" name="Freeform 103"/>
            <p:cNvSpPr>
              <a:spLocks noEditPoints="1"/>
            </p:cNvSpPr>
            <p:nvPr/>
          </p:nvSpPr>
          <p:spPr bwMode="auto">
            <a:xfrm>
              <a:off x="733719" y="3709854"/>
              <a:ext cx="586050" cy="471466"/>
            </a:xfrm>
            <a:custGeom>
              <a:avLst/>
              <a:gdLst>
                <a:gd name="T0" fmla="*/ 93 w 298"/>
                <a:gd name="T1" fmla="*/ 183 h 243"/>
                <a:gd name="T2" fmla="*/ 62 w 298"/>
                <a:gd name="T3" fmla="*/ 183 h 243"/>
                <a:gd name="T4" fmla="*/ 62 w 298"/>
                <a:gd name="T5" fmla="*/ 215 h 243"/>
                <a:gd name="T6" fmla="*/ 93 w 298"/>
                <a:gd name="T7" fmla="*/ 215 h 243"/>
                <a:gd name="T8" fmla="*/ 33 w 298"/>
                <a:gd name="T9" fmla="*/ 111 h 243"/>
                <a:gd name="T10" fmla="*/ 99 w 298"/>
                <a:gd name="T11" fmla="*/ 66 h 243"/>
                <a:gd name="T12" fmla="*/ 68 w 298"/>
                <a:gd name="T13" fmla="*/ 68 h 243"/>
                <a:gd name="T14" fmla="*/ 33 w 298"/>
                <a:gd name="T15" fmla="*/ 105 h 243"/>
                <a:gd name="T16" fmla="*/ 254 w 298"/>
                <a:gd name="T17" fmla="*/ 199 h 243"/>
                <a:gd name="T18" fmla="*/ 232 w 298"/>
                <a:gd name="T19" fmla="*/ 177 h 243"/>
                <a:gd name="T20" fmla="*/ 210 w 298"/>
                <a:gd name="T21" fmla="*/ 199 h 243"/>
                <a:gd name="T22" fmla="*/ 232 w 298"/>
                <a:gd name="T23" fmla="*/ 221 h 243"/>
                <a:gd name="T24" fmla="*/ 254 w 298"/>
                <a:gd name="T25" fmla="*/ 199 h 243"/>
                <a:gd name="T26" fmla="*/ 298 w 298"/>
                <a:gd name="T27" fmla="*/ 188 h 243"/>
                <a:gd name="T28" fmla="*/ 295 w 298"/>
                <a:gd name="T29" fmla="*/ 196 h 243"/>
                <a:gd name="T30" fmla="*/ 289 w 298"/>
                <a:gd name="T31" fmla="*/ 199 h 243"/>
                <a:gd name="T32" fmla="*/ 280 w 298"/>
                <a:gd name="T33" fmla="*/ 199 h 243"/>
                <a:gd name="T34" fmla="*/ 263 w 298"/>
                <a:gd name="T35" fmla="*/ 230 h 243"/>
                <a:gd name="T36" fmla="*/ 201 w 298"/>
                <a:gd name="T37" fmla="*/ 230 h 243"/>
                <a:gd name="T38" fmla="*/ 121 w 298"/>
                <a:gd name="T39" fmla="*/ 199 h 243"/>
                <a:gd name="T40" fmla="*/ 77 w 298"/>
                <a:gd name="T41" fmla="*/ 243 h 243"/>
                <a:gd name="T42" fmla="*/ 33 w 298"/>
                <a:gd name="T43" fmla="*/ 199 h 243"/>
                <a:gd name="T44" fmla="*/ 18 w 298"/>
                <a:gd name="T45" fmla="*/ 199 h 243"/>
                <a:gd name="T46" fmla="*/ 10 w 298"/>
                <a:gd name="T47" fmla="*/ 199 h 243"/>
                <a:gd name="T48" fmla="*/ 3 w 298"/>
                <a:gd name="T49" fmla="*/ 196 h 243"/>
                <a:gd name="T50" fmla="*/ 0 w 298"/>
                <a:gd name="T51" fmla="*/ 188 h 243"/>
                <a:gd name="T52" fmla="*/ 11 w 298"/>
                <a:gd name="T53" fmla="*/ 177 h 243"/>
                <a:gd name="T54" fmla="*/ 11 w 298"/>
                <a:gd name="T55" fmla="*/ 116 h 243"/>
                <a:gd name="T56" fmla="*/ 11 w 298"/>
                <a:gd name="T57" fmla="*/ 103 h 243"/>
                <a:gd name="T58" fmla="*/ 15 w 298"/>
                <a:gd name="T59" fmla="*/ 91 h 243"/>
                <a:gd name="T60" fmla="*/ 53 w 298"/>
                <a:gd name="T61" fmla="*/ 52 h 243"/>
                <a:gd name="T62" fmla="*/ 72 w 298"/>
                <a:gd name="T63" fmla="*/ 44 h 243"/>
                <a:gd name="T64" fmla="*/ 99 w 298"/>
                <a:gd name="T65" fmla="*/ 11 h 243"/>
                <a:gd name="T66" fmla="*/ 110 w 298"/>
                <a:gd name="T67" fmla="*/ 0 h 243"/>
                <a:gd name="T68" fmla="*/ 295 w 298"/>
                <a:gd name="T69" fmla="*/ 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43">
                  <a:moveTo>
                    <a:pt x="99" y="199"/>
                  </a:moveTo>
                  <a:cubicBezTo>
                    <a:pt x="99" y="193"/>
                    <a:pt x="97" y="188"/>
                    <a:pt x="93" y="183"/>
                  </a:cubicBezTo>
                  <a:cubicBezTo>
                    <a:pt x="88" y="179"/>
                    <a:pt x="83" y="177"/>
                    <a:pt x="77" y="177"/>
                  </a:cubicBezTo>
                  <a:cubicBezTo>
                    <a:pt x="71" y="177"/>
                    <a:pt x="66" y="179"/>
                    <a:pt x="62" y="183"/>
                  </a:cubicBezTo>
                  <a:cubicBezTo>
                    <a:pt x="57" y="188"/>
                    <a:pt x="55" y="193"/>
                    <a:pt x="55" y="199"/>
                  </a:cubicBezTo>
                  <a:cubicBezTo>
                    <a:pt x="55" y="205"/>
                    <a:pt x="57" y="210"/>
                    <a:pt x="62" y="215"/>
                  </a:cubicBezTo>
                  <a:cubicBezTo>
                    <a:pt x="66" y="219"/>
                    <a:pt x="71" y="221"/>
                    <a:pt x="77" y="221"/>
                  </a:cubicBezTo>
                  <a:cubicBezTo>
                    <a:pt x="83" y="221"/>
                    <a:pt x="88" y="219"/>
                    <a:pt x="93" y="215"/>
                  </a:cubicBezTo>
                  <a:cubicBezTo>
                    <a:pt x="97" y="210"/>
                    <a:pt x="99" y="205"/>
                    <a:pt x="99" y="199"/>
                  </a:cubicBezTo>
                  <a:close/>
                  <a:moveTo>
                    <a:pt x="33" y="111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1" y="66"/>
                    <a:pt x="69" y="67"/>
                    <a:pt x="68" y="68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4" y="103"/>
                    <a:pt x="33" y="104"/>
                    <a:pt x="33" y="105"/>
                  </a:cubicBezTo>
                  <a:lnTo>
                    <a:pt x="33" y="111"/>
                  </a:lnTo>
                  <a:close/>
                  <a:moveTo>
                    <a:pt x="254" y="199"/>
                  </a:moveTo>
                  <a:cubicBezTo>
                    <a:pt x="254" y="193"/>
                    <a:pt x="252" y="188"/>
                    <a:pt x="248" y="183"/>
                  </a:cubicBezTo>
                  <a:cubicBezTo>
                    <a:pt x="243" y="179"/>
                    <a:pt x="238" y="177"/>
                    <a:pt x="232" y="177"/>
                  </a:cubicBezTo>
                  <a:cubicBezTo>
                    <a:pt x="226" y="177"/>
                    <a:pt x="221" y="179"/>
                    <a:pt x="217" y="183"/>
                  </a:cubicBezTo>
                  <a:cubicBezTo>
                    <a:pt x="212" y="188"/>
                    <a:pt x="210" y="193"/>
                    <a:pt x="210" y="199"/>
                  </a:cubicBezTo>
                  <a:cubicBezTo>
                    <a:pt x="210" y="205"/>
                    <a:pt x="212" y="210"/>
                    <a:pt x="217" y="215"/>
                  </a:cubicBezTo>
                  <a:cubicBezTo>
                    <a:pt x="221" y="219"/>
                    <a:pt x="226" y="221"/>
                    <a:pt x="232" y="221"/>
                  </a:cubicBezTo>
                  <a:cubicBezTo>
                    <a:pt x="238" y="221"/>
                    <a:pt x="243" y="219"/>
                    <a:pt x="248" y="215"/>
                  </a:cubicBezTo>
                  <a:cubicBezTo>
                    <a:pt x="252" y="210"/>
                    <a:pt x="254" y="205"/>
                    <a:pt x="254" y="199"/>
                  </a:cubicBezTo>
                  <a:close/>
                  <a:moveTo>
                    <a:pt x="298" y="11"/>
                  </a:moveTo>
                  <a:cubicBezTo>
                    <a:pt x="298" y="188"/>
                    <a:pt x="298" y="188"/>
                    <a:pt x="298" y="188"/>
                  </a:cubicBezTo>
                  <a:cubicBezTo>
                    <a:pt x="298" y="190"/>
                    <a:pt x="298" y="191"/>
                    <a:pt x="298" y="193"/>
                  </a:cubicBezTo>
                  <a:cubicBezTo>
                    <a:pt x="297" y="194"/>
                    <a:pt x="297" y="195"/>
                    <a:pt x="295" y="196"/>
                  </a:cubicBezTo>
                  <a:cubicBezTo>
                    <a:pt x="294" y="197"/>
                    <a:pt x="293" y="197"/>
                    <a:pt x="293" y="198"/>
                  </a:cubicBezTo>
                  <a:cubicBezTo>
                    <a:pt x="292" y="198"/>
                    <a:pt x="290" y="199"/>
                    <a:pt x="289" y="199"/>
                  </a:cubicBezTo>
                  <a:cubicBezTo>
                    <a:pt x="287" y="199"/>
                    <a:pt x="285" y="199"/>
                    <a:pt x="285" y="199"/>
                  </a:cubicBezTo>
                  <a:cubicBezTo>
                    <a:pt x="284" y="199"/>
                    <a:pt x="282" y="199"/>
                    <a:pt x="280" y="199"/>
                  </a:cubicBezTo>
                  <a:cubicBezTo>
                    <a:pt x="278" y="199"/>
                    <a:pt x="277" y="199"/>
                    <a:pt x="276" y="199"/>
                  </a:cubicBezTo>
                  <a:cubicBezTo>
                    <a:pt x="276" y="211"/>
                    <a:pt x="272" y="222"/>
                    <a:pt x="263" y="230"/>
                  </a:cubicBezTo>
                  <a:cubicBezTo>
                    <a:pt x="255" y="239"/>
                    <a:pt x="244" y="243"/>
                    <a:pt x="232" y="243"/>
                  </a:cubicBezTo>
                  <a:cubicBezTo>
                    <a:pt x="220" y="243"/>
                    <a:pt x="209" y="239"/>
                    <a:pt x="201" y="230"/>
                  </a:cubicBezTo>
                  <a:cubicBezTo>
                    <a:pt x="192" y="222"/>
                    <a:pt x="188" y="211"/>
                    <a:pt x="188" y="199"/>
                  </a:cubicBezTo>
                  <a:cubicBezTo>
                    <a:pt x="121" y="199"/>
                    <a:pt x="121" y="199"/>
                    <a:pt x="121" y="199"/>
                  </a:cubicBezTo>
                  <a:cubicBezTo>
                    <a:pt x="121" y="211"/>
                    <a:pt x="117" y="222"/>
                    <a:pt x="109" y="230"/>
                  </a:cubicBezTo>
                  <a:cubicBezTo>
                    <a:pt x="100" y="239"/>
                    <a:pt x="89" y="243"/>
                    <a:pt x="77" y="243"/>
                  </a:cubicBezTo>
                  <a:cubicBezTo>
                    <a:pt x="65" y="243"/>
                    <a:pt x="55" y="239"/>
                    <a:pt x="46" y="230"/>
                  </a:cubicBezTo>
                  <a:cubicBezTo>
                    <a:pt x="37" y="222"/>
                    <a:pt x="33" y="211"/>
                    <a:pt x="33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0" y="199"/>
                    <a:pt x="18" y="199"/>
                  </a:cubicBezTo>
                  <a:cubicBezTo>
                    <a:pt x="16" y="199"/>
                    <a:pt x="14" y="199"/>
                    <a:pt x="14" y="199"/>
                  </a:cubicBezTo>
                  <a:cubicBezTo>
                    <a:pt x="13" y="199"/>
                    <a:pt x="12" y="199"/>
                    <a:pt x="10" y="199"/>
                  </a:cubicBezTo>
                  <a:cubicBezTo>
                    <a:pt x="8" y="199"/>
                    <a:pt x="7" y="198"/>
                    <a:pt x="6" y="198"/>
                  </a:cubicBezTo>
                  <a:cubicBezTo>
                    <a:pt x="5" y="197"/>
                    <a:pt x="4" y="197"/>
                    <a:pt x="3" y="196"/>
                  </a:cubicBezTo>
                  <a:cubicBezTo>
                    <a:pt x="2" y="195"/>
                    <a:pt x="1" y="194"/>
                    <a:pt x="1" y="193"/>
                  </a:cubicBezTo>
                  <a:cubicBezTo>
                    <a:pt x="0" y="191"/>
                    <a:pt x="0" y="190"/>
                    <a:pt x="0" y="188"/>
                  </a:cubicBezTo>
                  <a:cubicBezTo>
                    <a:pt x="0" y="185"/>
                    <a:pt x="1" y="182"/>
                    <a:pt x="3" y="180"/>
                  </a:cubicBezTo>
                  <a:cubicBezTo>
                    <a:pt x="5" y="178"/>
                    <a:pt x="8" y="177"/>
                    <a:pt x="11" y="177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1" y="121"/>
                    <a:pt x="11" y="119"/>
                    <a:pt x="11" y="116"/>
                  </a:cubicBezTo>
                  <a:cubicBezTo>
                    <a:pt x="11" y="112"/>
                    <a:pt x="11" y="110"/>
                    <a:pt x="11" y="109"/>
                  </a:cubicBezTo>
                  <a:cubicBezTo>
                    <a:pt x="11" y="108"/>
                    <a:pt x="11" y="106"/>
                    <a:pt x="11" y="103"/>
                  </a:cubicBezTo>
                  <a:cubicBezTo>
                    <a:pt x="11" y="100"/>
                    <a:pt x="12" y="98"/>
                    <a:pt x="12" y="97"/>
                  </a:cubicBezTo>
                  <a:cubicBezTo>
                    <a:pt x="13" y="95"/>
                    <a:pt x="14" y="93"/>
                    <a:pt x="15" y="91"/>
                  </a:cubicBezTo>
                  <a:cubicBezTo>
                    <a:pt x="16" y="89"/>
                    <a:pt x="17" y="88"/>
                    <a:pt x="19" y="86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5" y="50"/>
                    <a:pt x="58" y="48"/>
                    <a:pt x="62" y="46"/>
                  </a:cubicBezTo>
                  <a:cubicBezTo>
                    <a:pt x="65" y="45"/>
                    <a:pt x="69" y="44"/>
                    <a:pt x="72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8"/>
                    <a:pt x="100" y="5"/>
                    <a:pt x="103" y="3"/>
                  </a:cubicBezTo>
                  <a:cubicBezTo>
                    <a:pt x="105" y="1"/>
                    <a:pt x="107" y="0"/>
                    <a:pt x="11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0" y="0"/>
                    <a:pt x="293" y="1"/>
                    <a:pt x="295" y="3"/>
                  </a:cubicBezTo>
                  <a:cubicBezTo>
                    <a:pt x="297" y="5"/>
                    <a:pt x="298" y="8"/>
                    <a:pt x="298" y="11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397" y="-154732"/>
            <a:ext cx="1462711" cy="1635122"/>
          </a:xfrm>
          <a:prstGeom prst="rect">
            <a:avLst/>
          </a:prstGeom>
        </p:spPr>
      </p:pic>
      <p:sp>
        <p:nvSpPr>
          <p:cNvPr id="77" name="Freeform 1">
            <a:extLst>
              <a:ext uri="{FF2B5EF4-FFF2-40B4-BE49-F238E27FC236}">
                <a16:creationId xmlns="" xmlns:a16="http://schemas.microsoft.com/office/drawing/2014/main" id="{3CD0F5DA-2644-1D41-B1BD-765672A3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7596" y="154784"/>
            <a:ext cx="256313" cy="981946"/>
          </a:xfrm>
          <a:custGeom>
            <a:avLst/>
            <a:gdLst>
              <a:gd name="T0" fmla="*/ 405 w 838"/>
              <a:gd name="T1" fmla="*/ 2306 h 2307"/>
              <a:gd name="T2" fmla="*/ 405 w 838"/>
              <a:gd name="T3" fmla="*/ 410 h 2307"/>
              <a:gd name="T4" fmla="*/ 0 w 838"/>
              <a:gd name="T5" fmla="*/ 410 h 2307"/>
              <a:gd name="T6" fmla="*/ 0 w 838"/>
              <a:gd name="T7" fmla="*/ 0 h 2307"/>
              <a:gd name="T8" fmla="*/ 837 w 838"/>
              <a:gd name="T9" fmla="*/ 0 h 2307"/>
              <a:gd name="T10" fmla="*/ 837 w 838"/>
              <a:gd name="T11" fmla="*/ 2306 h 2307"/>
              <a:gd name="T12" fmla="*/ 405 w 838"/>
              <a:gd name="T13" fmla="*/ 2306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8" h="2307">
                <a:moveTo>
                  <a:pt x="405" y="2306"/>
                </a:moveTo>
                <a:lnTo>
                  <a:pt x="405" y="410"/>
                </a:lnTo>
                <a:lnTo>
                  <a:pt x="0" y="410"/>
                </a:lnTo>
                <a:lnTo>
                  <a:pt x="0" y="0"/>
                </a:lnTo>
                <a:lnTo>
                  <a:pt x="837" y="0"/>
                </a:lnTo>
                <a:lnTo>
                  <a:pt x="837" y="2306"/>
                </a:lnTo>
                <a:lnTo>
                  <a:pt x="405" y="2306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CO" sz="3266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1">
            <a:extLst>
              <a:ext uri="{FF2B5EF4-FFF2-40B4-BE49-F238E27FC236}">
                <a16:creationId xmlns="" xmlns:a16="http://schemas.microsoft.com/office/drawing/2014/main" id="{3CD0F5DA-2644-1D41-B1BD-765672A3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7596" y="154784"/>
            <a:ext cx="256313" cy="981946"/>
          </a:xfrm>
          <a:custGeom>
            <a:avLst/>
            <a:gdLst>
              <a:gd name="T0" fmla="*/ 405 w 838"/>
              <a:gd name="T1" fmla="*/ 2306 h 2307"/>
              <a:gd name="T2" fmla="*/ 405 w 838"/>
              <a:gd name="T3" fmla="*/ 410 h 2307"/>
              <a:gd name="T4" fmla="*/ 0 w 838"/>
              <a:gd name="T5" fmla="*/ 410 h 2307"/>
              <a:gd name="T6" fmla="*/ 0 w 838"/>
              <a:gd name="T7" fmla="*/ 0 h 2307"/>
              <a:gd name="T8" fmla="*/ 837 w 838"/>
              <a:gd name="T9" fmla="*/ 0 h 2307"/>
              <a:gd name="T10" fmla="*/ 837 w 838"/>
              <a:gd name="T11" fmla="*/ 2306 h 2307"/>
              <a:gd name="T12" fmla="*/ 405 w 838"/>
              <a:gd name="T13" fmla="*/ 2306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8" h="2307">
                <a:moveTo>
                  <a:pt x="405" y="2306"/>
                </a:moveTo>
                <a:lnTo>
                  <a:pt x="405" y="410"/>
                </a:lnTo>
                <a:lnTo>
                  <a:pt x="0" y="410"/>
                </a:lnTo>
                <a:lnTo>
                  <a:pt x="0" y="0"/>
                </a:lnTo>
                <a:lnTo>
                  <a:pt x="837" y="0"/>
                </a:lnTo>
                <a:lnTo>
                  <a:pt x="837" y="2306"/>
                </a:lnTo>
                <a:lnTo>
                  <a:pt x="405" y="2306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CO" sz="3266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397" y="-154732"/>
            <a:ext cx="1462711" cy="16351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29626"/>
            <a:ext cx="8340881" cy="432837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488805" y="489356"/>
            <a:ext cx="6053300" cy="1353730"/>
            <a:chOff x="2532658" y="307185"/>
            <a:chExt cx="6053300" cy="1353730"/>
          </a:xfrm>
        </p:grpSpPr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xmlns="" id="{C975C383-E709-F74F-9A47-C3CB2FE78476}"/>
                </a:ext>
              </a:extLst>
            </p:cNvPr>
            <p:cNvSpPr txBox="1">
              <a:spLocks/>
            </p:cNvSpPr>
            <p:nvPr/>
          </p:nvSpPr>
          <p:spPr>
            <a:xfrm>
              <a:off x="3998456" y="813457"/>
              <a:ext cx="4587502" cy="847458"/>
            </a:xfrm>
            <a:prstGeom prst="rect">
              <a:avLst/>
            </a:prstGeom>
          </p:spPr>
          <p:txBody>
            <a:bodyPr vert="horz" wrap="square" lIns="42212" tIns="21105" rIns="42212" bIns="21105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Consume </a:t>
              </a: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anualmente 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119 </a:t>
              </a: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millones de 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Ton </a:t>
              </a: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 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material granular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30% </a:t>
              </a: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son para 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vías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11% son para asfalto</a:t>
              </a:r>
              <a:endParaRPr lang="es-CO" sz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2532658" y="307185"/>
              <a:ext cx="1285923" cy="1302328"/>
              <a:chOff x="9773716" y="1001485"/>
              <a:chExt cx="2775843" cy="2775843"/>
            </a:xfrm>
          </p:grpSpPr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xmlns="" id="{4464AAB6-EF47-AC4D-BB8D-19B947F72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2001" y="1389772"/>
                <a:ext cx="1999268" cy="1999268"/>
              </a:xfrm>
              <a:custGeom>
                <a:avLst/>
                <a:gdLst>
                  <a:gd name="T0" fmla="*/ 3201 w 3202"/>
                  <a:gd name="T1" fmla="*/ 1600 h 3202"/>
                  <a:gd name="T2" fmla="*/ 3201 w 3202"/>
                  <a:gd name="T3" fmla="*/ 1600 h 3202"/>
                  <a:gd name="T4" fmla="*/ 1601 w 3202"/>
                  <a:gd name="T5" fmla="*/ 3201 h 3202"/>
                  <a:gd name="T6" fmla="*/ 1601 w 3202"/>
                  <a:gd name="T7" fmla="*/ 3201 h 3202"/>
                  <a:gd name="T8" fmla="*/ 0 w 3202"/>
                  <a:gd name="T9" fmla="*/ 1600 h 3202"/>
                  <a:gd name="T10" fmla="*/ 0 w 3202"/>
                  <a:gd name="T11" fmla="*/ 1600 h 3202"/>
                  <a:gd name="T12" fmla="*/ 1601 w 3202"/>
                  <a:gd name="T13" fmla="*/ 0 h 3202"/>
                  <a:gd name="T14" fmla="*/ 1601 w 3202"/>
                  <a:gd name="T15" fmla="*/ 0 h 3202"/>
                  <a:gd name="T16" fmla="*/ 3201 w 3202"/>
                  <a:gd name="T17" fmla="*/ 160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2" h="3202">
                    <a:moveTo>
                      <a:pt x="3201" y="1600"/>
                    </a:moveTo>
                    <a:lnTo>
                      <a:pt x="3201" y="1600"/>
                    </a:lnTo>
                    <a:cubicBezTo>
                      <a:pt x="3201" y="2484"/>
                      <a:pt x="2485" y="3201"/>
                      <a:pt x="1601" y="3201"/>
                    </a:cubicBezTo>
                    <a:lnTo>
                      <a:pt x="1601" y="3201"/>
                    </a:lnTo>
                    <a:cubicBezTo>
                      <a:pt x="717" y="3201"/>
                      <a:pt x="0" y="2484"/>
                      <a:pt x="0" y="1600"/>
                    </a:cubicBezTo>
                    <a:lnTo>
                      <a:pt x="0" y="1600"/>
                    </a:lnTo>
                    <a:cubicBezTo>
                      <a:pt x="0" y="717"/>
                      <a:pt x="717" y="0"/>
                      <a:pt x="1601" y="0"/>
                    </a:cubicBezTo>
                    <a:lnTo>
                      <a:pt x="1601" y="0"/>
                    </a:lnTo>
                    <a:cubicBezTo>
                      <a:pt x="2485" y="0"/>
                      <a:pt x="3201" y="717"/>
                      <a:pt x="3201" y="1600"/>
                    </a:cubicBezTo>
                  </a:path>
                </a:pathLst>
              </a:custGeom>
              <a:noFill/>
              <a:ln w="38100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xmlns="" id="{087DA90C-8941-3B4A-B46A-41D262A37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3716" y="1001485"/>
                <a:ext cx="2775843" cy="2775843"/>
              </a:xfrm>
              <a:custGeom>
                <a:avLst/>
                <a:gdLst>
                  <a:gd name="T0" fmla="*/ 2222 w 4446"/>
                  <a:gd name="T1" fmla="*/ 4446 h 4447"/>
                  <a:gd name="T2" fmla="*/ 2222 w 4446"/>
                  <a:gd name="T3" fmla="*/ 4446 h 4447"/>
                  <a:gd name="T4" fmla="*/ 0 w 4446"/>
                  <a:gd name="T5" fmla="*/ 2222 h 4447"/>
                  <a:gd name="T6" fmla="*/ 0 w 4446"/>
                  <a:gd name="T7" fmla="*/ 2222 h 4447"/>
                  <a:gd name="T8" fmla="*/ 2222 w 4446"/>
                  <a:gd name="T9" fmla="*/ 0 h 4447"/>
                  <a:gd name="T10" fmla="*/ 2222 w 4446"/>
                  <a:gd name="T11" fmla="*/ 0 h 4447"/>
                  <a:gd name="T12" fmla="*/ 4445 w 4446"/>
                  <a:gd name="T13" fmla="*/ 2222 h 4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46" h="4447">
                    <a:moveTo>
                      <a:pt x="2222" y="4446"/>
                    </a:moveTo>
                    <a:lnTo>
                      <a:pt x="2222" y="4446"/>
                    </a:lnTo>
                    <a:cubicBezTo>
                      <a:pt x="994" y="4446"/>
                      <a:pt x="0" y="3451"/>
                      <a:pt x="0" y="2222"/>
                    </a:cubicBezTo>
                    <a:lnTo>
                      <a:pt x="0" y="2222"/>
                    </a:lnTo>
                    <a:cubicBezTo>
                      <a:pt x="0" y="995"/>
                      <a:pt x="994" y="0"/>
                      <a:pt x="2222" y="0"/>
                    </a:cubicBezTo>
                    <a:lnTo>
                      <a:pt x="2222" y="0"/>
                    </a:lnTo>
                    <a:cubicBezTo>
                      <a:pt x="3450" y="0"/>
                      <a:pt x="4445" y="995"/>
                      <a:pt x="4445" y="2222"/>
                    </a:cubicBezTo>
                  </a:path>
                </a:pathLst>
              </a:custGeom>
              <a:noFill/>
              <a:ln w="127000" cap="rnd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532"/>
              </a:p>
            </p:txBody>
          </p:sp>
        </p:grpSp>
        <p:sp>
          <p:nvSpPr>
            <p:cNvPr id="42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3917978" y="480494"/>
              <a:ext cx="1720343" cy="4616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Colombia</a:t>
              </a:r>
              <a:endParaRPr lang="en-US" sz="24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43" name="Shape 2807">
              <a:extLst>
                <a:ext uri="{FF2B5EF4-FFF2-40B4-BE49-F238E27FC236}">
                  <a16:creationId xmlns:a16="http://schemas.microsoft.com/office/drawing/2014/main" xmlns="" id="{BF73AE54-62E6-214E-BA24-43EADA3D8B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79846" y="741979"/>
              <a:ext cx="542782" cy="39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5" y="12150"/>
                  </a:moveTo>
                  <a:lnTo>
                    <a:pt x="17294" y="9450"/>
                  </a:lnTo>
                  <a:lnTo>
                    <a:pt x="19843" y="9450"/>
                  </a:lnTo>
                  <a:lnTo>
                    <a:pt x="19406" y="12150"/>
                  </a:lnTo>
                  <a:cubicBezTo>
                    <a:pt x="19406" y="12150"/>
                    <a:pt x="17075" y="12150"/>
                    <a:pt x="17075" y="12150"/>
                  </a:cubicBezTo>
                  <a:close/>
                  <a:moveTo>
                    <a:pt x="18752" y="16200"/>
                  </a:moveTo>
                  <a:lnTo>
                    <a:pt x="16748" y="16200"/>
                  </a:lnTo>
                  <a:lnTo>
                    <a:pt x="16967" y="13500"/>
                  </a:lnTo>
                  <a:lnTo>
                    <a:pt x="19188" y="13500"/>
                  </a:lnTo>
                  <a:cubicBezTo>
                    <a:pt x="19188" y="13500"/>
                    <a:pt x="18752" y="16200"/>
                    <a:pt x="18752" y="16200"/>
                  </a:cubicBezTo>
                  <a:close/>
                  <a:moveTo>
                    <a:pt x="17673" y="20250"/>
                  </a:moveTo>
                  <a:cubicBezTo>
                    <a:pt x="17131" y="20250"/>
                    <a:pt x="16691" y="19645"/>
                    <a:pt x="16691" y="18900"/>
                  </a:cubicBezTo>
                  <a:cubicBezTo>
                    <a:pt x="16691" y="18155"/>
                    <a:pt x="17131" y="17550"/>
                    <a:pt x="17673" y="17550"/>
                  </a:cubicBezTo>
                  <a:cubicBezTo>
                    <a:pt x="18215" y="17550"/>
                    <a:pt x="18655" y="18155"/>
                    <a:pt x="18655" y="18900"/>
                  </a:cubicBezTo>
                  <a:cubicBezTo>
                    <a:pt x="18655" y="19645"/>
                    <a:pt x="18215" y="20250"/>
                    <a:pt x="17673" y="20250"/>
                  </a:cubicBezTo>
                  <a:moveTo>
                    <a:pt x="16415" y="8100"/>
                  </a:moveTo>
                  <a:lnTo>
                    <a:pt x="13745" y="8100"/>
                  </a:lnTo>
                  <a:lnTo>
                    <a:pt x="13745" y="5400"/>
                  </a:lnTo>
                  <a:lnTo>
                    <a:pt x="16633" y="5400"/>
                  </a:lnTo>
                  <a:cubicBezTo>
                    <a:pt x="16633" y="5400"/>
                    <a:pt x="16415" y="8100"/>
                    <a:pt x="16415" y="8100"/>
                  </a:cubicBezTo>
                  <a:close/>
                  <a:moveTo>
                    <a:pt x="16088" y="12150"/>
                  </a:moveTo>
                  <a:lnTo>
                    <a:pt x="13745" y="12150"/>
                  </a:lnTo>
                  <a:lnTo>
                    <a:pt x="13745" y="9450"/>
                  </a:lnTo>
                  <a:lnTo>
                    <a:pt x="16306" y="9450"/>
                  </a:lnTo>
                  <a:cubicBezTo>
                    <a:pt x="16306" y="9450"/>
                    <a:pt x="16088" y="12150"/>
                    <a:pt x="16088" y="12150"/>
                  </a:cubicBezTo>
                  <a:close/>
                  <a:moveTo>
                    <a:pt x="15761" y="16200"/>
                  </a:moveTo>
                  <a:lnTo>
                    <a:pt x="13745" y="16200"/>
                  </a:lnTo>
                  <a:lnTo>
                    <a:pt x="13745" y="13500"/>
                  </a:lnTo>
                  <a:lnTo>
                    <a:pt x="15979" y="13500"/>
                  </a:lnTo>
                  <a:cubicBezTo>
                    <a:pt x="15979" y="13500"/>
                    <a:pt x="15761" y="16200"/>
                    <a:pt x="15761" y="16200"/>
                  </a:cubicBezTo>
                  <a:close/>
                  <a:moveTo>
                    <a:pt x="12764" y="8100"/>
                  </a:moveTo>
                  <a:lnTo>
                    <a:pt x="10094" y="8100"/>
                  </a:lnTo>
                  <a:lnTo>
                    <a:pt x="9876" y="5400"/>
                  </a:lnTo>
                  <a:lnTo>
                    <a:pt x="12764" y="5400"/>
                  </a:lnTo>
                  <a:cubicBezTo>
                    <a:pt x="12764" y="5400"/>
                    <a:pt x="12764" y="8100"/>
                    <a:pt x="12764" y="8100"/>
                  </a:cubicBezTo>
                  <a:close/>
                  <a:moveTo>
                    <a:pt x="12764" y="12150"/>
                  </a:moveTo>
                  <a:lnTo>
                    <a:pt x="10421" y="12150"/>
                  </a:lnTo>
                  <a:lnTo>
                    <a:pt x="10203" y="9450"/>
                  </a:lnTo>
                  <a:lnTo>
                    <a:pt x="12764" y="9450"/>
                  </a:lnTo>
                  <a:cubicBezTo>
                    <a:pt x="12764" y="9450"/>
                    <a:pt x="12764" y="12150"/>
                    <a:pt x="12764" y="12150"/>
                  </a:cubicBezTo>
                  <a:close/>
                  <a:moveTo>
                    <a:pt x="12764" y="16200"/>
                  </a:moveTo>
                  <a:lnTo>
                    <a:pt x="10748" y="16200"/>
                  </a:lnTo>
                  <a:lnTo>
                    <a:pt x="10531" y="13500"/>
                  </a:lnTo>
                  <a:lnTo>
                    <a:pt x="12764" y="13500"/>
                  </a:lnTo>
                  <a:cubicBezTo>
                    <a:pt x="12764" y="13500"/>
                    <a:pt x="12764" y="16200"/>
                    <a:pt x="12764" y="16200"/>
                  </a:cubicBezTo>
                  <a:close/>
                  <a:moveTo>
                    <a:pt x="8836" y="20250"/>
                  </a:moveTo>
                  <a:cubicBezTo>
                    <a:pt x="8294" y="20250"/>
                    <a:pt x="7855" y="19645"/>
                    <a:pt x="7855" y="18900"/>
                  </a:cubicBezTo>
                  <a:cubicBezTo>
                    <a:pt x="7855" y="18155"/>
                    <a:pt x="8294" y="17550"/>
                    <a:pt x="8836" y="17550"/>
                  </a:cubicBezTo>
                  <a:cubicBezTo>
                    <a:pt x="9379" y="17550"/>
                    <a:pt x="9818" y="18155"/>
                    <a:pt x="9818" y="18900"/>
                  </a:cubicBezTo>
                  <a:cubicBezTo>
                    <a:pt x="9818" y="19645"/>
                    <a:pt x="9379" y="20250"/>
                    <a:pt x="8836" y="20250"/>
                  </a:cubicBezTo>
                  <a:moveTo>
                    <a:pt x="7213" y="13500"/>
                  </a:moveTo>
                  <a:lnTo>
                    <a:pt x="9543" y="13500"/>
                  </a:lnTo>
                  <a:lnTo>
                    <a:pt x="9761" y="16200"/>
                  </a:lnTo>
                  <a:lnTo>
                    <a:pt x="7740" y="16200"/>
                  </a:lnTo>
                  <a:cubicBezTo>
                    <a:pt x="7740" y="16200"/>
                    <a:pt x="7213" y="13500"/>
                    <a:pt x="7213" y="13500"/>
                  </a:cubicBezTo>
                  <a:close/>
                  <a:moveTo>
                    <a:pt x="6950" y="12150"/>
                  </a:moveTo>
                  <a:lnTo>
                    <a:pt x="6423" y="9450"/>
                  </a:lnTo>
                  <a:lnTo>
                    <a:pt x="9215" y="9450"/>
                  </a:lnTo>
                  <a:lnTo>
                    <a:pt x="9434" y="12150"/>
                  </a:lnTo>
                  <a:cubicBezTo>
                    <a:pt x="9434" y="12150"/>
                    <a:pt x="6950" y="12150"/>
                    <a:pt x="6950" y="12150"/>
                  </a:cubicBezTo>
                  <a:close/>
                  <a:moveTo>
                    <a:pt x="5633" y="5400"/>
                  </a:moveTo>
                  <a:lnTo>
                    <a:pt x="8888" y="5400"/>
                  </a:lnTo>
                  <a:lnTo>
                    <a:pt x="9106" y="8100"/>
                  </a:lnTo>
                  <a:lnTo>
                    <a:pt x="6160" y="8100"/>
                  </a:lnTo>
                  <a:cubicBezTo>
                    <a:pt x="6160" y="8100"/>
                    <a:pt x="5633" y="5400"/>
                    <a:pt x="5633" y="5400"/>
                  </a:cubicBezTo>
                  <a:close/>
                  <a:moveTo>
                    <a:pt x="17621" y="5400"/>
                  </a:moveTo>
                  <a:lnTo>
                    <a:pt x="20497" y="5400"/>
                  </a:lnTo>
                  <a:lnTo>
                    <a:pt x="20061" y="8100"/>
                  </a:lnTo>
                  <a:lnTo>
                    <a:pt x="17403" y="8100"/>
                  </a:lnTo>
                  <a:cubicBezTo>
                    <a:pt x="17403" y="8100"/>
                    <a:pt x="17621" y="5400"/>
                    <a:pt x="17621" y="5400"/>
                  </a:cubicBezTo>
                  <a:close/>
                  <a:moveTo>
                    <a:pt x="19619" y="17038"/>
                  </a:moveTo>
                  <a:lnTo>
                    <a:pt x="19622" y="17038"/>
                  </a:lnTo>
                  <a:lnTo>
                    <a:pt x="21586" y="4889"/>
                  </a:lnTo>
                  <a:lnTo>
                    <a:pt x="21577" y="4886"/>
                  </a:lnTo>
                  <a:cubicBezTo>
                    <a:pt x="21586" y="4833"/>
                    <a:pt x="21600" y="4782"/>
                    <a:pt x="21600" y="4725"/>
                  </a:cubicBezTo>
                  <a:cubicBezTo>
                    <a:pt x="21600" y="4352"/>
                    <a:pt x="21380" y="4050"/>
                    <a:pt x="21109" y="4050"/>
                  </a:cubicBezTo>
                  <a:lnTo>
                    <a:pt x="5370" y="4050"/>
                  </a:lnTo>
                  <a:lnTo>
                    <a:pt x="4674" y="481"/>
                  </a:lnTo>
                  <a:lnTo>
                    <a:pt x="4667" y="484"/>
                  </a:lnTo>
                  <a:cubicBezTo>
                    <a:pt x="4605" y="207"/>
                    <a:pt x="4425" y="0"/>
                    <a:pt x="4203" y="0"/>
                  </a:cubicBezTo>
                  <a:lnTo>
                    <a:pt x="491" y="0"/>
                  </a:lnTo>
                  <a:cubicBezTo>
                    <a:pt x="220" y="0"/>
                    <a:pt x="0" y="302"/>
                    <a:pt x="0" y="675"/>
                  </a:cubicBezTo>
                  <a:cubicBezTo>
                    <a:pt x="0" y="1048"/>
                    <a:pt x="220" y="1350"/>
                    <a:pt x="491" y="1350"/>
                  </a:cubicBezTo>
                  <a:lnTo>
                    <a:pt x="3827" y="1350"/>
                  </a:lnTo>
                  <a:lnTo>
                    <a:pt x="6893" y="17069"/>
                  </a:lnTo>
                  <a:lnTo>
                    <a:pt x="6894" y="17069"/>
                  </a:lnTo>
                  <a:cubicBezTo>
                    <a:pt x="6936" y="17259"/>
                    <a:pt x="7037" y="17414"/>
                    <a:pt x="7168" y="17493"/>
                  </a:cubicBezTo>
                  <a:cubicBezTo>
                    <a:pt x="6984" y="17903"/>
                    <a:pt x="6873" y="18383"/>
                    <a:pt x="6873" y="18900"/>
                  </a:cubicBezTo>
                  <a:cubicBezTo>
                    <a:pt x="6873" y="20391"/>
                    <a:pt x="7752" y="21600"/>
                    <a:pt x="8836" y="21600"/>
                  </a:cubicBezTo>
                  <a:cubicBezTo>
                    <a:pt x="9921" y="21600"/>
                    <a:pt x="10800" y="20391"/>
                    <a:pt x="10800" y="18900"/>
                  </a:cubicBezTo>
                  <a:cubicBezTo>
                    <a:pt x="10800" y="18406"/>
                    <a:pt x="10696" y="17949"/>
                    <a:pt x="10528" y="17550"/>
                  </a:cubicBezTo>
                  <a:lnTo>
                    <a:pt x="15981" y="17550"/>
                  </a:lnTo>
                  <a:cubicBezTo>
                    <a:pt x="15813" y="17949"/>
                    <a:pt x="15709" y="18406"/>
                    <a:pt x="15709" y="18900"/>
                  </a:cubicBezTo>
                  <a:cubicBezTo>
                    <a:pt x="15709" y="20391"/>
                    <a:pt x="16588" y="21600"/>
                    <a:pt x="17673" y="21600"/>
                  </a:cubicBezTo>
                  <a:cubicBezTo>
                    <a:pt x="18757" y="21600"/>
                    <a:pt x="19636" y="20391"/>
                    <a:pt x="19636" y="18900"/>
                  </a:cubicBezTo>
                  <a:cubicBezTo>
                    <a:pt x="19636" y="18383"/>
                    <a:pt x="19525" y="17903"/>
                    <a:pt x="19341" y="17493"/>
                  </a:cubicBezTo>
                  <a:cubicBezTo>
                    <a:pt x="19479" y="17410"/>
                    <a:pt x="19581" y="17242"/>
                    <a:pt x="19619" y="17038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89" tIns="38089" rIns="38089" bIns="38089" anchor="ctr"/>
            <a:lstStyle/>
            <a:p>
              <a:pPr defTabSz="45705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8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515061" y="2580522"/>
            <a:ext cx="3620399" cy="2395873"/>
            <a:chOff x="8515061" y="2580522"/>
            <a:chExt cx="3620399" cy="2395873"/>
          </a:xfrm>
        </p:grpSpPr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xmlns="" id="{C975C383-E709-F74F-9A47-C3CB2FE78476}"/>
                </a:ext>
              </a:extLst>
            </p:cNvPr>
            <p:cNvSpPr txBox="1">
              <a:spLocks/>
            </p:cNvSpPr>
            <p:nvPr/>
          </p:nvSpPr>
          <p:spPr>
            <a:xfrm>
              <a:off x="8571601" y="4128937"/>
              <a:ext cx="3563859" cy="847458"/>
            </a:xfrm>
            <a:prstGeom prst="rect">
              <a:avLst/>
            </a:prstGeom>
          </p:spPr>
          <p:txBody>
            <a:bodyPr vert="horz" wrap="square" lIns="42212" tIns="21105" rIns="42212" bIns="21105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93"/>
                </a:lnSpc>
              </a:pP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 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Bogotá </a:t>
              </a: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 alrededores, se 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estiman: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2.5 </a:t>
              </a: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millones toneladas de 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material para vías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 </a:t>
              </a: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millones para asfalto</a:t>
              </a:r>
            </a:p>
          </p:txBody>
        </p:sp>
        <p:sp>
          <p:nvSpPr>
            <p:cNvPr id="59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8515061" y="3752256"/>
              <a:ext cx="1308371" cy="4616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Bogotá</a:t>
              </a:r>
              <a:endParaRPr lang="en-US" sz="24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10100807" y="2580522"/>
              <a:ext cx="1285923" cy="1302328"/>
              <a:chOff x="10100807" y="2580522"/>
              <a:chExt cx="1285923" cy="1302328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10100807" y="2580522"/>
                <a:ext cx="1285923" cy="1302328"/>
                <a:chOff x="9773716" y="1001485"/>
                <a:chExt cx="2775843" cy="2775843"/>
              </a:xfrm>
            </p:grpSpPr>
            <p:sp>
              <p:nvSpPr>
                <p:cNvPr id="67" name="Freeform 10">
                  <a:extLst>
                    <a:ext uri="{FF2B5EF4-FFF2-40B4-BE49-F238E27FC236}">
                      <a16:creationId xmlns:a16="http://schemas.microsoft.com/office/drawing/2014/main" xmlns="" id="{4464AAB6-EF47-AC4D-BB8D-19B947F72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62001" y="1389772"/>
                  <a:ext cx="1999268" cy="1999268"/>
                </a:xfrm>
                <a:custGeom>
                  <a:avLst/>
                  <a:gdLst>
                    <a:gd name="T0" fmla="*/ 3201 w 3202"/>
                    <a:gd name="T1" fmla="*/ 1600 h 3202"/>
                    <a:gd name="T2" fmla="*/ 3201 w 3202"/>
                    <a:gd name="T3" fmla="*/ 1600 h 3202"/>
                    <a:gd name="T4" fmla="*/ 1601 w 3202"/>
                    <a:gd name="T5" fmla="*/ 3201 h 3202"/>
                    <a:gd name="T6" fmla="*/ 1601 w 3202"/>
                    <a:gd name="T7" fmla="*/ 3201 h 3202"/>
                    <a:gd name="T8" fmla="*/ 0 w 3202"/>
                    <a:gd name="T9" fmla="*/ 1600 h 3202"/>
                    <a:gd name="T10" fmla="*/ 0 w 3202"/>
                    <a:gd name="T11" fmla="*/ 1600 h 3202"/>
                    <a:gd name="T12" fmla="*/ 1601 w 3202"/>
                    <a:gd name="T13" fmla="*/ 0 h 3202"/>
                    <a:gd name="T14" fmla="*/ 1601 w 3202"/>
                    <a:gd name="T15" fmla="*/ 0 h 3202"/>
                    <a:gd name="T16" fmla="*/ 3201 w 3202"/>
                    <a:gd name="T17" fmla="*/ 1600 h 3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02" h="3202">
                      <a:moveTo>
                        <a:pt x="3201" y="1600"/>
                      </a:moveTo>
                      <a:lnTo>
                        <a:pt x="3201" y="1600"/>
                      </a:lnTo>
                      <a:cubicBezTo>
                        <a:pt x="3201" y="2484"/>
                        <a:pt x="2485" y="3201"/>
                        <a:pt x="1601" y="3201"/>
                      </a:cubicBezTo>
                      <a:lnTo>
                        <a:pt x="1601" y="3201"/>
                      </a:lnTo>
                      <a:cubicBezTo>
                        <a:pt x="717" y="3201"/>
                        <a:pt x="0" y="2484"/>
                        <a:pt x="0" y="1600"/>
                      </a:cubicBezTo>
                      <a:lnTo>
                        <a:pt x="0" y="1600"/>
                      </a:lnTo>
                      <a:cubicBezTo>
                        <a:pt x="0" y="717"/>
                        <a:pt x="717" y="0"/>
                        <a:pt x="1601" y="0"/>
                      </a:cubicBezTo>
                      <a:lnTo>
                        <a:pt x="1601" y="0"/>
                      </a:lnTo>
                      <a:cubicBezTo>
                        <a:pt x="2485" y="0"/>
                        <a:pt x="3201" y="717"/>
                        <a:pt x="3201" y="1600"/>
                      </a:cubicBezTo>
                    </a:path>
                  </a:pathLst>
                </a:custGeom>
                <a:noFill/>
                <a:ln w="38100" cap="rnd">
                  <a:solidFill>
                    <a:srgbClr val="00B05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532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xmlns="" id="{087DA90C-8941-3B4A-B46A-41D262A37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73716" y="1001485"/>
                  <a:ext cx="2775843" cy="2775843"/>
                </a:xfrm>
                <a:custGeom>
                  <a:avLst/>
                  <a:gdLst>
                    <a:gd name="T0" fmla="*/ 2222 w 4446"/>
                    <a:gd name="T1" fmla="*/ 4446 h 4447"/>
                    <a:gd name="T2" fmla="*/ 2222 w 4446"/>
                    <a:gd name="T3" fmla="*/ 4446 h 4447"/>
                    <a:gd name="T4" fmla="*/ 0 w 4446"/>
                    <a:gd name="T5" fmla="*/ 2222 h 4447"/>
                    <a:gd name="T6" fmla="*/ 0 w 4446"/>
                    <a:gd name="T7" fmla="*/ 2222 h 4447"/>
                    <a:gd name="T8" fmla="*/ 2222 w 4446"/>
                    <a:gd name="T9" fmla="*/ 0 h 4447"/>
                    <a:gd name="T10" fmla="*/ 2222 w 4446"/>
                    <a:gd name="T11" fmla="*/ 0 h 4447"/>
                    <a:gd name="T12" fmla="*/ 4445 w 4446"/>
                    <a:gd name="T13" fmla="*/ 2222 h 4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46" h="4447">
                      <a:moveTo>
                        <a:pt x="2222" y="4446"/>
                      </a:moveTo>
                      <a:lnTo>
                        <a:pt x="2222" y="4446"/>
                      </a:lnTo>
                      <a:cubicBezTo>
                        <a:pt x="994" y="4446"/>
                        <a:pt x="0" y="3451"/>
                        <a:pt x="0" y="2222"/>
                      </a:cubicBezTo>
                      <a:lnTo>
                        <a:pt x="0" y="2222"/>
                      </a:lnTo>
                      <a:cubicBezTo>
                        <a:pt x="0" y="995"/>
                        <a:pt x="994" y="0"/>
                        <a:pt x="2222" y="0"/>
                      </a:cubicBezTo>
                      <a:lnTo>
                        <a:pt x="2222" y="0"/>
                      </a:lnTo>
                      <a:cubicBezTo>
                        <a:pt x="3450" y="0"/>
                        <a:pt x="4445" y="995"/>
                        <a:pt x="4445" y="2222"/>
                      </a:cubicBezTo>
                    </a:path>
                  </a:pathLst>
                </a:custGeom>
                <a:noFill/>
                <a:ln w="127000" cap="rnd" cmpd="sng">
                  <a:solidFill>
                    <a:srgbClr val="00B05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6532"/>
                </a:p>
              </p:txBody>
            </p:sp>
          </p:grpSp>
          <p:sp>
            <p:nvSpPr>
              <p:cNvPr id="71" name="Shape 2631">
                <a:extLst>
                  <a:ext uri="{FF2B5EF4-FFF2-40B4-BE49-F238E27FC236}">
                    <a16:creationId xmlns:a16="http://schemas.microsoft.com/office/drawing/2014/main" xmlns="" id="{061F9614-2171-5142-B9EC-777BB77E49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80425" y="2978164"/>
                <a:ext cx="553335" cy="452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3600"/>
                    </a:moveTo>
                    <a:lnTo>
                      <a:pt x="1964" y="3600"/>
                    </a:lnTo>
                    <a:lnTo>
                      <a:pt x="1964" y="1200"/>
                    </a:lnTo>
                    <a:lnTo>
                      <a:pt x="19636" y="1200"/>
                    </a:lnTo>
                    <a:cubicBezTo>
                      <a:pt x="19636" y="1200"/>
                      <a:pt x="19636" y="3600"/>
                      <a:pt x="19636" y="3600"/>
                    </a:cubicBezTo>
                    <a:close/>
                    <a:moveTo>
                      <a:pt x="17182" y="6000"/>
                    </a:moveTo>
                    <a:lnTo>
                      <a:pt x="17182" y="4800"/>
                    </a:lnTo>
                    <a:lnTo>
                      <a:pt x="19145" y="4800"/>
                    </a:lnTo>
                    <a:lnTo>
                      <a:pt x="19145" y="6000"/>
                    </a:lnTo>
                    <a:cubicBezTo>
                      <a:pt x="19145" y="6662"/>
                      <a:pt x="18705" y="7200"/>
                      <a:pt x="18164" y="7200"/>
                    </a:cubicBezTo>
                    <a:cubicBezTo>
                      <a:pt x="17621" y="7200"/>
                      <a:pt x="17182" y="6662"/>
                      <a:pt x="17182" y="6000"/>
                    </a:cubicBezTo>
                    <a:moveTo>
                      <a:pt x="14236" y="6000"/>
                    </a:moveTo>
                    <a:lnTo>
                      <a:pt x="14236" y="4800"/>
                    </a:lnTo>
                    <a:lnTo>
                      <a:pt x="16200" y="4800"/>
                    </a:lnTo>
                    <a:lnTo>
                      <a:pt x="16200" y="6000"/>
                    </a:lnTo>
                    <a:cubicBezTo>
                      <a:pt x="16200" y="6662"/>
                      <a:pt x="15760" y="7200"/>
                      <a:pt x="15218" y="7200"/>
                    </a:cubicBezTo>
                    <a:cubicBezTo>
                      <a:pt x="14675" y="7200"/>
                      <a:pt x="14236" y="6662"/>
                      <a:pt x="14236" y="6000"/>
                    </a:cubicBezTo>
                    <a:moveTo>
                      <a:pt x="11291" y="6000"/>
                    </a:moveTo>
                    <a:lnTo>
                      <a:pt x="11291" y="4800"/>
                    </a:lnTo>
                    <a:lnTo>
                      <a:pt x="13255" y="4800"/>
                    </a:lnTo>
                    <a:lnTo>
                      <a:pt x="13255" y="6000"/>
                    </a:lnTo>
                    <a:cubicBezTo>
                      <a:pt x="13255" y="6662"/>
                      <a:pt x="12814" y="7200"/>
                      <a:pt x="12273" y="7200"/>
                    </a:cubicBezTo>
                    <a:cubicBezTo>
                      <a:pt x="11730" y="7200"/>
                      <a:pt x="11291" y="6662"/>
                      <a:pt x="11291" y="6000"/>
                    </a:cubicBezTo>
                    <a:moveTo>
                      <a:pt x="8345" y="6000"/>
                    </a:moveTo>
                    <a:lnTo>
                      <a:pt x="8345" y="4800"/>
                    </a:lnTo>
                    <a:lnTo>
                      <a:pt x="10309" y="4800"/>
                    </a:lnTo>
                    <a:lnTo>
                      <a:pt x="10309" y="6000"/>
                    </a:lnTo>
                    <a:cubicBezTo>
                      <a:pt x="10309" y="6662"/>
                      <a:pt x="9869" y="7200"/>
                      <a:pt x="9327" y="7200"/>
                    </a:cubicBezTo>
                    <a:cubicBezTo>
                      <a:pt x="8785" y="7200"/>
                      <a:pt x="8345" y="6662"/>
                      <a:pt x="8345" y="6000"/>
                    </a:cubicBezTo>
                    <a:moveTo>
                      <a:pt x="5400" y="6000"/>
                    </a:moveTo>
                    <a:lnTo>
                      <a:pt x="5400" y="4800"/>
                    </a:lnTo>
                    <a:lnTo>
                      <a:pt x="7364" y="4800"/>
                    </a:lnTo>
                    <a:lnTo>
                      <a:pt x="7364" y="6000"/>
                    </a:lnTo>
                    <a:cubicBezTo>
                      <a:pt x="7364" y="6662"/>
                      <a:pt x="6924" y="7200"/>
                      <a:pt x="6382" y="7200"/>
                    </a:cubicBezTo>
                    <a:cubicBezTo>
                      <a:pt x="5839" y="7200"/>
                      <a:pt x="5400" y="6662"/>
                      <a:pt x="5400" y="6000"/>
                    </a:cubicBezTo>
                    <a:moveTo>
                      <a:pt x="2455" y="6000"/>
                    </a:moveTo>
                    <a:lnTo>
                      <a:pt x="2455" y="4800"/>
                    </a:lnTo>
                    <a:lnTo>
                      <a:pt x="4418" y="4800"/>
                    </a:lnTo>
                    <a:lnTo>
                      <a:pt x="4418" y="6000"/>
                    </a:lnTo>
                    <a:cubicBezTo>
                      <a:pt x="4418" y="6662"/>
                      <a:pt x="3978" y="7200"/>
                      <a:pt x="3436" y="7200"/>
                    </a:cubicBezTo>
                    <a:cubicBezTo>
                      <a:pt x="2894" y="7200"/>
                      <a:pt x="2455" y="6662"/>
                      <a:pt x="2455" y="6000"/>
                    </a:cubicBezTo>
                    <a:moveTo>
                      <a:pt x="19636" y="20400"/>
                    </a:moveTo>
                    <a:lnTo>
                      <a:pt x="12764" y="20400"/>
                    </a:lnTo>
                    <a:lnTo>
                      <a:pt x="12764" y="13800"/>
                    </a:lnTo>
                    <a:cubicBezTo>
                      <a:pt x="12764" y="13469"/>
                      <a:pt x="12544" y="13200"/>
                      <a:pt x="12273" y="13200"/>
                    </a:cubicBezTo>
                    <a:lnTo>
                      <a:pt x="9327" y="13200"/>
                    </a:lnTo>
                    <a:cubicBezTo>
                      <a:pt x="9056" y="13200"/>
                      <a:pt x="8836" y="13469"/>
                      <a:pt x="8836" y="13800"/>
                    </a:cubicBezTo>
                    <a:lnTo>
                      <a:pt x="8836" y="20400"/>
                    </a:lnTo>
                    <a:lnTo>
                      <a:pt x="1964" y="20400"/>
                    </a:lnTo>
                    <a:lnTo>
                      <a:pt x="1964" y="7573"/>
                    </a:lnTo>
                    <a:cubicBezTo>
                      <a:pt x="2324" y="8076"/>
                      <a:pt x="2847" y="8400"/>
                      <a:pt x="3436" y="8400"/>
                    </a:cubicBezTo>
                    <a:cubicBezTo>
                      <a:pt x="4026" y="8400"/>
                      <a:pt x="4549" y="8076"/>
                      <a:pt x="4909" y="7573"/>
                    </a:cubicBezTo>
                    <a:cubicBezTo>
                      <a:pt x="5269" y="8076"/>
                      <a:pt x="5792" y="8400"/>
                      <a:pt x="6382" y="8400"/>
                    </a:cubicBezTo>
                    <a:cubicBezTo>
                      <a:pt x="6971" y="8400"/>
                      <a:pt x="7495" y="8076"/>
                      <a:pt x="7855" y="7573"/>
                    </a:cubicBezTo>
                    <a:cubicBezTo>
                      <a:pt x="8215" y="8076"/>
                      <a:pt x="8738" y="8400"/>
                      <a:pt x="9327" y="8400"/>
                    </a:cubicBezTo>
                    <a:cubicBezTo>
                      <a:pt x="9917" y="8400"/>
                      <a:pt x="10440" y="8076"/>
                      <a:pt x="10800" y="7573"/>
                    </a:cubicBezTo>
                    <a:cubicBezTo>
                      <a:pt x="11160" y="8076"/>
                      <a:pt x="11683" y="8400"/>
                      <a:pt x="12273" y="8400"/>
                    </a:cubicBezTo>
                    <a:cubicBezTo>
                      <a:pt x="12862" y="8400"/>
                      <a:pt x="13385" y="8076"/>
                      <a:pt x="13745" y="7573"/>
                    </a:cubicBezTo>
                    <a:cubicBezTo>
                      <a:pt x="14105" y="8076"/>
                      <a:pt x="14629" y="8400"/>
                      <a:pt x="15218" y="8400"/>
                    </a:cubicBezTo>
                    <a:cubicBezTo>
                      <a:pt x="15808" y="8400"/>
                      <a:pt x="16331" y="8076"/>
                      <a:pt x="16691" y="7573"/>
                    </a:cubicBezTo>
                    <a:cubicBezTo>
                      <a:pt x="17051" y="8076"/>
                      <a:pt x="17574" y="8400"/>
                      <a:pt x="18164" y="8400"/>
                    </a:cubicBezTo>
                    <a:cubicBezTo>
                      <a:pt x="18753" y="8400"/>
                      <a:pt x="19276" y="8076"/>
                      <a:pt x="19636" y="7573"/>
                    </a:cubicBezTo>
                    <a:cubicBezTo>
                      <a:pt x="19636" y="7573"/>
                      <a:pt x="19636" y="20400"/>
                      <a:pt x="19636" y="20400"/>
                    </a:cubicBezTo>
                    <a:close/>
                    <a:moveTo>
                      <a:pt x="11782" y="20400"/>
                    </a:moveTo>
                    <a:lnTo>
                      <a:pt x="9818" y="204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20400"/>
                      <a:pt x="11782" y="20400"/>
                    </a:cubicBezTo>
                    <a:close/>
                    <a:moveTo>
                      <a:pt x="21109" y="20400"/>
                    </a:moveTo>
                    <a:lnTo>
                      <a:pt x="20618" y="20400"/>
                    </a:lnTo>
                    <a:lnTo>
                      <a:pt x="20618" y="4800"/>
                    </a:lnTo>
                    <a:lnTo>
                      <a:pt x="21109" y="4800"/>
                    </a:lnTo>
                    <a:cubicBezTo>
                      <a:pt x="21380" y="4800"/>
                      <a:pt x="21600" y="4532"/>
                      <a:pt x="21600" y="4200"/>
                    </a:cubicBezTo>
                    <a:cubicBezTo>
                      <a:pt x="21600" y="3868"/>
                      <a:pt x="21380" y="3600"/>
                      <a:pt x="21109" y="3600"/>
                    </a:cubicBezTo>
                    <a:lnTo>
                      <a:pt x="20618" y="3600"/>
                    </a:lnTo>
                    <a:lnTo>
                      <a:pt x="20618" y="1200"/>
                    </a:lnTo>
                    <a:cubicBezTo>
                      <a:pt x="20618" y="538"/>
                      <a:pt x="20178" y="0"/>
                      <a:pt x="19636" y="0"/>
                    </a:cubicBezTo>
                    <a:lnTo>
                      <a:pt x="1964" y="0"/>
                    </a:lnTo>
                    <a:cubicBezTo>
                      <a:pt x="1421" y="0"/>
                      <a:pt x="982" y="538"/>
                      <a:pt x="982" y="1200"/>
                    </a:cubicBezTo>
                    <a:lnTo>
                      <a:pt x="982" y="3600"/>
                    </a:lnTo>
                    <a:lnTo>
                      <a:pt x="491" y="3600"/>
                    </a:lnTo>
                    <a:cubicBezTo>
                      <a:pt x="220" y="3600"/>
                      <a:pt x="0" y="3868"/>
                      <a:pt x="0" y="4200"/>
                    </a:cubicBezTo>
                    <a:cubicBezTo>
                      <a:pt x="0" y="4532"/>
                      <a:pt x="220" y="4800"/>
                      <a:pt x="491" y="4800"/>
                    </a:cubicBezTo>
                    <a:lnTo>
                      <a:pt x="982" y="4800"/>
                    </a:lnTo>
                    <a:lnTo>
                      <a:pt x="982" y="20400"/>
                    </a:lnTo>
                    <a:lnTo>
                      <a:pt x="491" y="20400"/>
                    </a:lnTo>
                    <a:cubicBezTo>
                      <a:pt x="220" y="20400"/>
                      <a:pt x="0" y="20669"/>
                      <a:pt x="0" y="21000"/>
                    </a:cubicBezTo>
                    <a:cubicBezTo>
                      <a:pt x="0" y="21332"/>
                      <a:pt x="220" y="21600"/>
                      <a:pt x="491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32"/>
                      <a:pt x="21600" y="21000"/>
                    </a:cubicBezTo>
                    <a:cubicBezTo>
                      <a:pt x="21600" y="20669"/>
                      <a:pt x="21380" y="20400"/>
                      <a:pt x="21109" y="20400"/>
                    </a:cubicBezTo>
                    <a:moveTo>
                      <a:pt x="16691" y="16800"/>
                    </a:moveTo>
                    <a:lnTo>
                      <a:pt x="14727" y="16800"/>
                    </a:lnTo>
                    <a:lnTo>
                      <a:pt x="14727" y="14400"/>
                    </a:lnTo>
                    <a:lnTo>
                      <a:pt x="16691" y="14400"/>
                    </a:lnTo>
                    <a:cubicBezTo>
                      <a:pt x="16691" y="14400"/>
                      <a:pt x="16691" y="16800"/>
                      <a:pt x="16691" y="16800"/>
                    </a:cubicBezTo>
                    <a:close/>
                    <a:moveTo>
                      <a:pt x="17182" y="13200"/>
                    </a:moveTo>
                    <a:lnTo>
                      <a:pt x="14236" y="13200"/>
                    </a:lnTo>
                    <a:cubicBezTo>
                      <a:pt x="13965" y="13200"/>
                      <a:pt x="13745" y="13469"/>
                      <a:pt x="13745" y="13800"/>
                    </a:cubicBezTo>
                    <a:lnTo>
                      <a:pt x="13745" y="17400"/>
                    </a:lnTo>
                    <a:cubicBezTo>
                      <a:pt x="13745" y="17732"/>
                      <a:pt x="13965" y="18000"/>
                      <a:pt x="14236" y="18000"/>
                    </a:cubicBezTo>
                    <a:lnTo>
                      <a:pt x="17182" y="18000"/>
                    </a:lnTo>
                    <a:cubicBezTo>
                      <a:pt x="17453" y="18000"/>
                      <a:pt x="17673" y="17732"/>
                      <a:pt x="17673" y="17400"/>
                    </a:cubicBezTo>
                    <a:lnTo>
                      <a:pt x="17673" y="13800"/>
                    </a:lnTo>
                    <a:cubicBezTo>
                      <a:pt x="17673" y="13469"/>
                      <a:pt x="17453" y="13200"/>
                      <a:pt x="17182" y="13200"/>
                    </a:cubicBezTo>
                    <a:moveTo>
                      <a:pt x="6873" y="16800"/>
                    </a:moveTo>
                    <a:lnTo>
                      <a:pt x="4909" y="16800"/>
                    </a:lnTo>
                    <a:lnTo>
                      <a:pt x="4909" y="14400"/>
                    </a:lnTo>
                    <a:lnTo>
                      <a:pt x="6873" y="14400"/>
                    </a:lnTo>
                    <a:cubicBezTo>
                      <a:pt x="6873" y="14400"/>
                      <a:pt x="6873" y="16800"/>
                      <a:pt x="6873" y="16800"/>
                    </a:cubicBezTo>
                    <a:close/>
                    <a:moveTo>
                      <a:pt x="7364" y="13200"/>
                    </a:moveTo>
                    <a:lnTo>
                      <a:pt x="4418" y="13200"/>
                    </a:lnTo>
                    <a:cubicBezTo>
                      <a:pt x="4147" y="13200"/>
                      <a:pt x="3927" y="13469"/>
                      <a:pt x="3927" y="13800"/>
                    </a:cubicBezTo>
                    <a:lnTo>
                      <a:pt x="3927" y="17400"/>
                    </a:lnTo>
                    <a:cubicBezTo>
                      <a:pt x="3927" y="17732"/>
                      <a:pt x="4147" y="18000"/>
                      <a:pt x="4418" y="18000"/>
                    </a:cubicBezTo>
                    <a:lnTo>
                      <a:pt x="7364" y="18000"/>
                    </a:lnTo>
                    <a:cubicBezTo>
                      <a:pt x="7635" y="18000"/>
                      <a:pt x="7855" y="17732"/>
                      <a:pt x="7855" y="17400"/>
                    </a:cubicBezTo>
                    <a:lnTo>
                      <a:pt x="7855" y="13800"/>
                    </a:lnTo>
                    <a:cubicBezTo>
                      <a:pt x="7855" y="13469"/>
                      <a:pt x="7635" y="13200"/>
                      <a:pt x="7364" y="13200"/>
                    </a:cubicBezTo>
                  </a:path>
                </a:pathLst>
              </a:custGeom>
              <a:solidFill>
                <a:srgbClr val="00B050"/>
              </a:solidFill>
              <a:ln w="12700">
                <a:solidFill>
                  <a:srgbClr val="00B050"/>
                </a:solidFill>
                <a:miter lim="400000"/>
              </a:ln>
            </p:spPr>
            <p:txBody>
              <a:bodyPr lIns="38089" tIns="38089" rIns="38089" bIns="38089" anchor="ctr"/>
              <a:lstStyle/>
              <a:p>
                <a:pPr defTabSz="45705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8" b="1" dirty="0">
                  <a:latin typeface="Open Sans Semibold" charset="0"/>
                  <a:ea typeface="Open Sans Semibold" charset="0"/>
                  <a:cs typeface="Open Sans Semibold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41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09"/>
            <a:ext cx="12192000" cy="6858000"/>
          </a:xfrm>
          <a:prstGeom prst="rect">
            <a:avLst/>
          </a:prstGeom>
        </p:spPr>
      </p:pic>
      <p:sp>
        <p:nvSpPr>
          <p:cNvPr id="28" name="Freeform 1">
            <a:extLst>
              <a:ext uri="{FF2B5EF4-FFF2-40B4-BE49-F238E27FC236}">
                <a16:creationId xmlns="" xmlns:a16="http://schemas.microsoft.com/office/drawing/2014/main" id="{3CD0F5DA-2644-1D41-B1BD-765672A35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7596" y="154784"/>
            <a:ext cx="256313" cy="981946"/>
          </a:xfrm>
          <a:custGeom>
            <a:avLst/>
            <a:gdLst>
              <a:gd name="T0" fmla="*/ 405 w 838"/>
              <a:gd name="T1" fmla="*/ 2306 h 2307"/>
              <a:gd name="T2" fmla="*/ 405 w 838"/>
              <a:gd name="T3" fmla="*/ 410 h 2307"/>
              <a:gd name="T4" fmla="*/ 0 w 838"/>
              <a:gd name="T5" fmla="*/ 410 h 2307"/>
              <a:gd name="T6" fmla="*/ 0 w 838"/>
              <a:gd name="T7" fmla="*/ 0 h 2307"/>
              <a:gd name="T8" fmla="*/ 837 w 838"/>
              <a:gd name="T9" fmla="*/ 0 h 2307"/>
              <a:gd name="T10" fmla="*/ 837 w 838"/>
              <a:gd name="T11" fmla="*/ 2306 h 2307"/>
              <a:gd name="T12" fmla="*/ 405 w 838"/>
              <a:gd name="T13" fmla="*/ 2306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8" h="2307">
                <a:moveTo>
                  <a:pt x="405" y="2306"/>
                </a:moveTo>
                <a:lnTo>
                  <a:pt x="405" y="410"/>
                </a:lnTo>
                <a:lnTo>
                  <a:pt x="0" y="410"/>
                </a:lnTo>
                <a:lnTo>
                  <a:pt x="0" y="0"/>
                </a:lnTo>
                <a:lnTo>
                  <a:pt x="837" y="0"/>
                </a:lnTo>
                <a:lnTo>
                  <a:pt x="837" y="2306"/>
                </a:lnTo>
                <a:lnTo>
                  <a:pt x="405" y="2306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CO" sz="3266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25680" y="5264862"/>
            <a:ext cx="42982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https://www.rcnradio.com/estilo-de-vida/medio-ambiente/se-reduce-significativamente-la-mineria-en-la-sabana-de-bogota</a:t>
            </a:r>
            <a:endParaRPr lang="es-CO" sz="11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67" y="1349143"/>
            <a:ext cx="4794542" cy="3832777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252511" y="2028264"/>
            <a:ext cx="6212510" cy="1615697"/>
            <a:chOff x="252511" y="2028264"/>
            <a:chExt cx="6212510" cy="1615697"/>
          </a:xfrm>
        </p:grpSpPr>
        <p:grpSp>
          <p:nvGrpSpPr>
            <p:cNvPr id="11" name="Grupo 10"/>
            <p:cNvGrpSpPr/>
            <p:nvPr/>
          </p:nvGrpSpPr>
          <p:grpSpPr>
            <a:xfrm>
              <a:off x="252511" y="2028264"/>
              <a:ext cx="1648093" cy="1615697"/>
              <a:chOff x="435394" y="2072639"/>
              <a:chExt cx="1648093" cy="1615697"/>
            </a:xfrm>
          </p:grpSpPr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xmlns="" id="{11206F40-0A19-5E4A-9EC8-C2262D3C045D}"/>
                  </a:ext>
                </a:extLst>
              </p:cNvPr>
              <p:cNvGrpSpPr/>
              <p:nvPr/>
            </p:nvGrpSpPr>
            <p:grpSpPr>
              <a:xfrm>
                <a:off x="435394" y="2072639"/>
                <a:ext cx="1648093" cy="1615697"/>
                <a:chOff x="12763128" y="4299135"/>
                <a:chExt cx="3988765" cy="3988766"/>
              </a:xfrm>
            </p:grpSpPr>
            <p:sp>
              <p:nvSpPr>
                <p:cNvPr id="25" name="Freeform 5">
                  <a:extLst>
                    <a:ext uri="{FF2B5EF4-FFF2-40B4-BE49-F238E27FC236}">
                      <a16:creationId xmlns:a16="http://schemas.microsoft.com/office/drawing/2014/main" xmlns="" id="{8D4D4D83-F2FB-814A-9522-EF783C4A6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63128" y="4299135"/>
                  <a:ext cx="3988765" cy="3988766"/>
                </a:xfrm>
                <a:custGeom>
                  <a:avLst/>
                  <a:gdLst>
                    <a:gd name="T0" fmla="*/ 2715 w 5431"/>
                    <a:gd name="T1" fmla="*/ 34 h 5431"/>
                    <a:gd name="T2" fmla="*/ 2715 w 5431"/>
                    <a:gd name="T3" fmla="*/ 34 h 5431"/>
                    <a:gd name="T4" fmla="*/ 35 w 5431"/>
                    <a:gd name="T5" fmla="*/ 2715 h 5431"/>
                    <a:gd name="T6" fmla="*/ 35 w 5431"/>
                    <a:gd name="T7" fmla="*/ 2715 h 5431"/>
                    <a:gd name="T8" fmla="*/ 2715 w 5431"/>
                    <a:gd name="T9" fmla="*/ 5395 h 5431"/>
                    <a:gd name="T10" fmla="*/ 2715 w 5431"/>
                    <a:gd name="T11" fmla="*/ 5395 h 5431"/>
                    <a:gd name="T12" fmla="*/ 5396 w 5431"/>
                    <a:gd name="T13" fmla="*/ 2715 h 5431"/>
                    <a:gd name="T14" fmla="*/ 5396 w 5431"/>
                    <a:gd name="T15" fmla="*/ 2715 h 5431"/>
                    <a:gd name="T16" fmla="*/ 2715 w 5431"/>
                    <a:gd name="T17" fmla="*/ 34 h 5431"/>
                    <a:gd name="T18" fmla="*/ 2715 w 5431"/>
                    <a:gd name="T19" fmla="*/ 5430 h 5431"/>
                    <a:gd name="T20" fmla="*/ 2715 w 5431"/>
                    <a:gd name="T21" fmla="*/ 5430 h 5431"/>
                    <a:gd name="T22" fmla="*/ 0 w 5431"/>
                    <a:gd name="T23" fmla="*/ 2715 h 5431"/>
                    <a:gd name="T24" fmla="*/ 0 w 5431"/>
                    <a:gd name="T25" fmla="*/ 2715 h 5431"/>
                    <a:gd name="T26" fmla="*/ 2715 w 5431"/>
                    <a:gd name="T27" fmla="*/ 0 h 5431"/>
                    <a:gd name="T28" fmla="*/ 2715 w 5431"/>
                    <a:gd name="T29" fmla="*/ 0 h 5431"/>
                    <a:gd name="T30" fmla="*/ 5430 w 5431"/>
                    <a:gd name="T31" fmla="*/ 2715 h 5431"/>
                    <a:gd name="T32" fmla="*/ 5430 w 5431"/>
                    <a:gd name="T33" fmla="*/ 2715 h 5431"/>
                    <a:gd name="T34" fmla="*/ 2715 w 5431"/>
                    <a:gd name="T35" fmla="*/ 5430 h 5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31" h="5431">
                      <a:moveTo>
                        <a:pt x="2715" y="34"/>
                      </a:moveTo>
                      <a:lnTo>
                        <a:pt x="2715" y="34"/>
                      </a:lnTo>
                      <a:cubicBezTo>
                        <a:pt x="1237" y="34"/>
                        <a:pt x="35" y="1237"/>
                        <a:pt x="35" y="2715"/>
                      </a:cubicBezTo>
                      <a:lnTo>
                        <a:pt x="35" y="2715"/>
                      </a:lnTo>
                      <a:cubicBezTo>
                        <a:pt x="35" y="4192"/>
                        <a:pt x="1237" y="5395"/>
                        <a:pt x="2715" y="5395"/>
                      </a:cubicBezTo>
                      <a:lnTo>
                        <a:pt x="2715" y="5395"/>
                      </a:lnTo>
                      <a:cubicBezTo>
                        <a:pt x="4193" y="5395"/>
                        <a:pt x="5396" y="4192"/>
                        <a:pt x="5396" y="2715"/>
                      </a:cubicBezTo>
                      <a:lnTo>
                        <a:pt x="5396" y="2715"/>
                      </a:lnTo>
                      <a:cubicBezTo>
                        <a:pt x="5396" y="1237"/>
                        <a:pt x="4193" y="34"/>
                        <a:pt x="2715" y="34"/>
                      </a:cubicBezTo>
                      <a:close/>
                      <a:moveTo>
                        <a:pt x="2715" y="5430"/>
                      </a:moveTo>
                      <a:lnTo>
                        <a:pt x="2715" y="5430"/>
                      </a:lnTo>
                      <a:cubicBezTo>
                        <a:pt x="1218" y="5430"/>
                        <a:pt x="0" y="4212"/>
                        <a:pt x="0" y="2715"/>
                      </a:cubicBezTo>
                      <a:lnTo>
                        <a:pt x="0" y="2715"/>
                      </a:lnTo>
                      <a:cubicBezTo>
                        <a:pt x="0" y="1218"/>
                        <a:pt x="1218" y="0"/>
                        <a:pt x="2715" y="0"/>
                      </a:cubicBezTo>
                      <a:lnTo>
                        <a:pt x="2715" y="0"/>
                      </a:lnTo>
                      <a:cubicBezTo>
                        <a:pt x="4212" y="0"/>
                        <a:pt x="5430" y="1218"/>
                        <a:pt x="5430" y="2715"/>
                      </a:cubicBezTo>
                      <a:lnTo>
                        <a:pt x="5430" y="2715"/>
                      </a:lnTo>
                      <a:cubicBezTo>
                        <a:pt x="5430" y="4212"/>
                        <a:pt x="4212" y="5430"/>
                        <a:pt x="2715" y="54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rgbClr val="00B050"/>
                  </a:solidFill>
                </a:ln>
                <a:effectLst/>
              </p:spPr>
              <p:txBody>
                <a:bodyPr wrap="none" anchor="ctr"/>
                <a:lstStyle/>
                <a:p>
                  <a:endParaRPr lang="en-US" sz="6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xmlns="" id="{F6844021-670E-F149-914E-0C27206FB1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3908" y="4299135"/>
                  <a:ext cx="2094750" cy="2094749"/>
                </a:xfrm>
                <a:custGeom>
                  <a:avLst/>
                  <a:gdLst>
                    <a:gd name="T0" fmla="*/ 2714 w 2852"/>
                    <a:gd name="T1" fmla="*/ 2852 h 2853"/>
                    <a:gd name="T2" fmla="*/ 2714 w 2852"/>
                    <a:gd name="T3" fmla="*/ 2852 h 2853"/>
                    <a:gd name="T4" fmla="*/ 2575 w 2852"/>
                    <a:gd name="T5" fmla="*/ 2714 h 2853"/>
                    <a:gd name="T6" fmla="*/ 2575 w 2852"/>
                    <a:gd name="T7" fmla="*/ 2714 h 2853"/>
                    <a:gd name="T8" fmla="*/ 138 w 2852"/>
                    <a:gd name="T9" fmla="*/ 277 h 2853"/>
                    <a:gd name="T10" fmla="*/ 138 w 2852"/>
                    <a:gd name="T11" fmla="*/ 277 h 2853"/>
                    <a:gd name="T12" fmla="*/ 0 w 2852"/>
                    <a:gd name="T13" fmla="*/ 139 h 2853"/>
                    <a:gd name="T14" fmla="*/ 0 w 2852"/>
                    <a:gd name="T15" fmla="*/ 139 h 2853"/>
                    <a:gd name="T16" fmla="*/ 138 w 2852"/>
                    <a:gd name="T17" fmla="*/ 0 h 2853"/>
                    <a:gd name="T18" fmla="*/ 138 w 2852"/>
                    <a:gd name="T19" fmla="*/ 0 h 2853"/>
                    <a:gd name="T20" fmla="*/ 2851 w 2852"/>
                    <a:gd name="T21" fmla="*/ 2714 h 2853"/>
                    <a:gd name="T22" fmla="*/ 2851 w 2852"/>
                    <a:gd name="T23" fmla="*/ 2714 h 2853"/>
                    <a:gd name="T24" fmla="*/ 2714 w 2852"/>
                    <a:gd name="T25" fmla="*/ 2852 h 2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52" h="2853">
                      <a:moveTo>
                        <a:pt x="2714" y="2852"/>
                      </a:moveTo>
                      <a:lnTo>
                        <a:pt x="2714" y="2852"/>
                      </a:lnTo>
                      <a:cubicBezTo>
                        <a:pt x="2637" y="2852"/>
                        <a:pt x="2575" y="2790"/>
                        <a:pt x="2575" y="2714"/>
                      </a:cubicBezTo>
                      <a:lnTo>
                        <a:pt x="2575" y="2714"/>
                      </a:lnTo>
                      <a:cubicBezTo>
                        <a:pt x="2575" y="1371"/>
                        <a:pt x="1482" y="277"/>
                        <a:pt x="138" y="277"/>
                      </a:cubicBezTo>
                      <a:lnTo>
                        <a:pt x="138" y="277"/>
                      </a:lnTo>
                      <a:cubicBezTo>
                        <a:pt x="62" y="277"/>
                        <a:pt x="0" y="215"/>
                        <a:pt x="0" y="139"/>
                      </a:cubicBezTo>
                      <a:lnTo>
                        <a:pt x="0" y="139"/>
                      </a:lnTo>
                      <a:cubicBezTo>
                        <a:pt x="0" y="63"/>
                        <a:pt x="62" y="0"/>
                        <a:pt x="138" y="0"/>
                      </a:cubicBezTo>
                      <a:lnTo>
                        <a:pt x="138" y="0"/>
                      </a:lnTo>
                      <a:cubicBezTo>
                        <a:pt x="1635" y="0"/>
                        <a:pt x="2851" y="1218"/>
                        <a:pt x="2851" y="2714"/>
                      </a:cubicBezTo>
                      <a:lnTo>
                        <a:pt x="2851" y="2714"/>
                      </a:lnTo>
                      <a:cubicBezTo>
                        <a:pt x="2851" y="2790"/>
                        <a:pt x="2790" y="2852"/>
                        <a:pt x="2714" y="2852"/>
                      </a:cubicBezTo>
                    </a:path>
                  </a:pathLst>
                </a:custGeom>
                <a:solidFill>
                  <a:srgbClr val="00B050"/>
                </a:solidFill>
                <a:ln w="9525" cap="flat">
                  <a:solidFill>
                    <a:srgbClr val="808080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60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sp>
            <p:nvSpPr>
              <p:cNvPr id="27" name="TextBox 31">
                <a:extLst>
                  <a:ext uri="{FF2B5EF4-FFF2-40B4-BE49-F238E27FC236}">
                    <a16:creationId xmlns:a16="http://schemas.microsoft.com/office/drawing/2014/main" xmlns="" id="{6685CBE1-1CCA-3342-A808-A263AF0191A6}"/>
                  </a:ext>
                </a:extLst>
              </p:cNvPr>
              <p:cNvSpPr txBox="1"/>
              <p:nvPr/>
            </p:nvSpPr>
            <p:spPr>
              <a:xfrm>
                <a:off x="617277" y="2072639"/>
                <a:ext cx="1284326" cy="119981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>
                  <a:lnSpc>
                    <a:spcPts val="10000"/>
                  </a:lnSpc>
                </a:pPr>
                <a:r>
                  <a:rPr lang="en-US" sz="4400" b="1" dirty="0">
                    <a:solidFill>
                      <a:srgbClr val="00B05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25%</a:t>
                </a:r>
              </a:p>
            </p:txBody>
          </p:sp>
        </p:grpSp>
        <p:sp>
          <p:nvSpPr>
            <p:cNvPr id="30" name="Rectángulo 29"/>
            <p:cNvSpPr/>
            <p:nvPr/>
          </p:nvSpPr>
          <p:spPr>
            <a:xfrm>
              <a:off x="1998665" y="2359058"/>
              <a:ext cx="44663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14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 flete aporta entre un 25% y un 35% del precio final para materiales </a:t>
              </a:r>
              <a:r>
                <a:rPr lang="es-CO" sz="1400" dirty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</a:t>
              </a:r>
              <a:r>
                <a:rPr lang="es-CO" sz="14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omo bases y </a:t>
              </a:r>
              <a:r>
                <a:rPr lang="es-CO" sz="1400" dirty="0" err="1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subbases</a:t>
              </a:r>
              <a:r>
                <a:rPr lang="es-CO" sz="14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granulares, cuando provienen de canteras en la periferia de Bogotá</a:t>
              </a:r>
              <a:endParaRPr lang="es-CO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86250" y="4456480"/>
            <a:ext cx="6164147" cy="1608474"/>
            <a:chOff x="486250" y="4456480"/>
            <a:chExt cx="6164147" cy="1608474"/>
          </a:xfrm>
        </p:grpSpPr>
        <p:grpSp>
          <p:nvGrpSpPr>
            <p:cNvPr id="12" name="Grupo 11"/>
            <p:cNvGrpSpPr/>
            <p:nvPr/>
          </p:nvGrpSpPr>
          <p:grpSpPr>
            <a:xfrm>
              <a:off x="5002304" y="4456480"/>
              <a:ext cx="1648093" cy="1608474"/>
              <a:chOff x="2485154" y="4299135"/>
              <a:chExt cx="3988765" cy="3988766"/>
            </a:xfrm>
          </p:grpSpPr>
          <p:grpSp>
            <p:nvGrpSpPr>
              <p:cNvPr id="32" name="Group 33">
                <a:extLst>
                  <a:ext uri="{FF2B5EF4-FFF2-40B4-BE49-F238E27FC236}">
                    <a16:creationId xmlns:a16="http://schemas.microsoft.com/office/drawing/2014/main" xmlns="" id="{751BB3D1-F195-6644-980C-7EA4A76BF2F7}"/>
                  </a:ext>
                </a:extLst>
              </p:cNvPr>
              <p:cNvGrpSpPr/>
              <p:nvPr/>
            </p:nvGrpSpPr>
            <p:grpSpPr>
              <a:xfrm>
                <a:off x="2485154" y="4299135"/>
                <a:ext cx="3988765" cy="3988766"/>
                <a:chOff x="2485154" y="4299135"/>
                <a:chExt cx="3988765" cy="3988766"/>
              </a:xfrm>
            </p:grpSpPr>
            <p:sp>
              <p:nvSpPr>
                <p:cNvPr id="34" name="Freeform 1">
                  <a:extLst>
                    <a:ext uri="{FF2B5EF4-FFF2-40B4-BE49-F238E27FC236}">
                      <a16:creationId xmlns:a16="http://schemas.microsoft.com/office/drawing/2014/main" xmlns="" id="{22189C64-CA80-F542-987E-9A8AE491F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5154" y="4299135"/>
                  <a:ext cx="3988765" cy="3988766"/>
                </a:xfrm>
                <a:custGeom>
                  <a:avLst/>
                  <a:gdLst>
                    <a:gd name="T0" fmla="*/ 2715 w 5431"/>
                    <a:gd name="T1" fmla="*/ 35 h 5431"/>
                    <a:gd name="T2" fmla="*/ 2715 w 5431"/>
                    <a:gd name="T3" fmla="*/ 35 h 5431"/>
                    <a:gd name="T4" fmla="*/ 34 w 5431"/>
                    <a:gd name="T5" fmla="*/ 2715 h 5431"/>
                    <a:gd name="T6" fmla="*/ 34 w 5431"/>
                    <a:gd name="T7" fmla="*/ 2715 h 5431"/>
                    <a:gd name="T8" fmla="*/ 2715 w 5431"/>
                    <a:gd name="T9" fmla="*/ 5395 h 5431"/>
                    <a:gd name="T10" fmla="*/ 2715 w 5431"/>
                    <a:gd name="T11" fmla="*/ 5395 h 5431"/>
                    <a:gd name="T12" fmla="*/ 5396 w 5431"/>
                    <a:gd name="T13" fmla="*/ 2715 h 5431"/>
                    <a:gd name="T14" fmla="*/ 5396 w 5431"/>
                    <a:gd name="T15" fmla="*/ 2715 h 5431"/>
                    <a:gd name="T16" fmla="*/ 2715 w 5431"/>
                    <a:gd name="T17" fmla="*/ 35 h 5431"/>
                    <a:gd name="T18" fmla="*/ 2715 w 5431"/>
                    <a:gd name="T19" fmla="*/ 5430 h 5431"/>
                    <a:gd name="T20" fmla="*/ 2715 w 5431"/>
                    <a:gd name="T21" fmla="*/ 5430 h 5431"/>
                    <a:gd name="T22" fmla="*/ 0 w 5431"/>
                    <a:gd name="T23" fmla="*/ 2715 h 5431"/>
                    <a:gd name="T24" fmla="*/ 0 w 5431"/>
                    <a:gd name="T25" fmla="*/ 2715 h 5431"/>
                    <a:gd name="T26" fmla="*/ 2715 w 5431"/>
                    <a:gd name="T27" fmla="*/ 0 h 5431"/>
                    <a:gd name="T28" fmla="*/ 2715 w 5431"/>
                    <a:gd name="T29" fmla="*/ 0 h 5431"/>
                    <a:gd name="T30" fmla="*/ 5430 w 5431"/>
                    <a:gd name="T31" fmla="*/ 2715 h 5431"/>
                    <a:gd name="T32" fmla="*/ 5430 w 5431"/>
                    <a:gd name="T33" fmla="*/ 2715 h 5431"/>
                    <a:gd name="T34" fmla="*/ 2715 w 5431"/>
                    <a:gd name="T35" fmla="*/ 5430 h 5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431" h="5431">
                      <a:moveTo>
                        <a:pt x="2715" y="35"/>
                      </a:moveTo>
                      <a:lnTo>
                        <a:pt x="2715" y="35"/>
                      </a:lnTo>
                      <a:cubicBezTo>
                        <a:pt x="1237" y="35"/>
                        <a:pt x="34" y="1238"/>
                        <a:pt x="34" y="2715"/>
                      </a:cubicBezTo>
                      <a:lnTo>
                        <a:pt x="34" y="2715"/>
                      </a:lnTo>
                      <a:cubicBezTo>
                        <a:pt x="34" y="4193"/>
                        <a:pt x="1237" y="5395"/>
                        <a:pt x="2715" y="5395"/>
                      </a:cubicBezTo>
                      <a:lnTo>
                        <a:pt x="2715" y="5395"/>
                      </a:lnTo>
                      <a:cubicBezTo>
                        <a:pt x="4193" y="5395"/>
                        <a:pt x="5396" y="4193"/>
                        <a:pt x="5396" y="2715"/>
                      </a:cubicBezTo>
                      <a:lnTo>
                        <a:pt x="5396" y="2715"/>
                      </a:lnTo>
                      <a:cubicBezTo>
                        <a:pt x="5396" y="1238"/>
                        <a:pt x="4193" y="35"/>
                        <a:pt x="2715" y="35"/>
                      </a:cubicBezTo>
                      <a:close/>
                      <a:moveTo>
                        <a:pt x="2715" y="5430"/>
                      </a:moveTo>
                      <a:lnTo>
                        <a:pt x="2715" y="5430"/>
                      </a:lnTo>
                      <a:cubicBezTo>
                        <a:pt x="1218" y="5430"/>
                        <a:pt x="0" y="4212"/>
                        <a:pt x="0" y="2715"/>
                      </a:cubicBezTo>
                      <a:lnTo>
                        <a:pt x="0" y="2715"/>
                      </a:lnTo>
                      <a:cubicBezTo>
                        <a:pt x="0" y="1219"/>
                        <a:pt x="1218" y="0"/>
                        <a:pt x="2715" y="0"/>
                      </a:cubicBezTo>
                      <a:lnTo>
                        <a:pt x="2715" y="0"/>
                      </a:lnTo>
                      <a:cubicBezTo>
                        <a:pt x="4212" y="0"/>
                        <a:pt x="5430" y="1219"/>
                        <a:pt x="5430" y="2715"/>
                      </a:cubicBezTo>
                      <a:lnTo>
                        <a:pt x="5430" y="2715"/>
                      </a:lnTo>
                      <a:cubicBezTo>
                        <a:pt x="5430" y="4212"/>
                        <a:pt x="4212" y="5430"/>
                        <a:pt x="2715" y="54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44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35" name="Freeform 2">
                  <a:extLst>
                    <a:ext uri="{FF2B5EF4-FFF2-40B4-BE49-F238E27FC236}">
                      <a16:creationId xmlns:a16="http://schemas.microsoft.com/office/drawing/2014/main" xmlns="" id="{8D560BCD-C2D1-F642-B6E5-4486BC6AD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8394" y="4299136"/>
                  <a:ext cx="3985525" cy="3985526"/>
                </a:xfrm>
                <a:custGeom>
                  <a:avLst/>
                  <a:gdLst>
                    <a:gd name="T0" fmla="*/ 2714 w 5429"/>
                    <a:gd name="T1" fmla="*/ 5427 h 5428"/>
                    <a:gd name="T2" fmla="*/ 2714 w 5429"/>
                    <a:gd name="T3" fmla="*/ 5427 h 5428"/>
                    <a:gd name="T4" fmla="*/ 0 w 5429"/>
                    <a:gd name="T5" fmla="*/ 2713 h 5428"/>
                    <a:gd name="T6" fmla="*/ 0 w 5429"/>
                    <a:gd name="T7" fmla="*/ 2713 h 5428"/>
                    <a:gd name="T8" fmla="*/ 139 w 5429"/>
                    <a:gd name="T9" fmla="*/ 2576 h 5428"/>
                    <a:gd name="T10" fmla="*/ 139 w 5429"/>
                    <a:gd name="T11" fmla="*/ 2576 h 5428"/>
                    <a:gd name="T12" fmla="*/ 277 w 5429"/>
                    <a:gd name="T13" fmla="*/ 2713 h 5428"/>
                    <a:gd name="T14" fmla="*/ 277 w 5429"/>
                    <a:gd name="T15" fmla="*/ 2713 h 5428"/>
                    <a:gd name="T16" fmla="*/ 2714 w 5429"/>
                    <a:gd name="T17" fmla="*/ 5149 h 5428"/>
                    <a:gd name="T18" fmla="*/ 2714 w 5429"/>
                    <a:gd name="T19" fmla="*/ 5149 h 5428"/>
                    <a:gd name="T20" fmla="*/ 5151 w 5429"/>
                    <a:gd name="T21" fmla="*/ 2713 h 5428"/>
                    <a:gd name="T22" fmla="*/ 5151 w 5429"/>
                    <a:gd name="T23" fmla="*/ 2713 h 5428"/>
                    <a:gd name="T24" fmla="*/ 2714 w 5429"/>
                    <a:gd name="T25" fmla="*/ 277 h 5428"/>
                    <a:gd name="T26" fmla="*/ 2714 w 5429"/>
                    <a:gd name="T27" fmla="*/ 277 h 5428"/>
                    <a:gd name="T28" fmla="*/ 2576 w 5429"/>
                    <a:gd name="T29" fmla="*/ 138 h 5428"/>
                    <a:gd name="T30" fmla="*/ 2576 w 5429"/>
                    <a:gd name="T31" fmla="*/ 138 h 5428"/>
                    <a:gd name="T32" fmla="*/ 2714 w 5429"/>
                    <a:gd name="T33" fmla="*/ 0 h 5428"/>
                    <a:gd name="T34" fmla="*/ 2714 w 5429"/>
                    <a:gd name="T35" fmla="*/ 0 h 5428"/>
                    <a:gd name="T36" fmla="*/ 5428 w 5429"/>
                    <a:gd name="T37" fmla="*/ 2713 h 5428"/>
                    <a:gd name="T38" fmla="*/ 5428 w 5429"/>
                    <a:gd name="T39" fmla="*/ 2713 h 5428"/>
                    <a:gd name="T40" fmla="*/ 2714 w 5429"/>
                    <a:gd name="T41" fmla="*/ 5427 h 5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429" h="5428">
                      <a:moveTo>
                        <a:pt x="2714" y="5427"/>
                      </a:moveTo>
                      <a:lnTo>
                        <a:pt x="2714" y="5427"/>
                      </a:lnTo>
                      <a:cubicBezTo>
                        <a:pt x="1218" y="5427"/>
                        <a:pt x="0" y="4209"/>
                        <a:pt x="0" y="2713"/>
                      </a:cubicBezTo>
                      <a:lnTo>
                        <a:pt x="0" y="2713"/>
                      </a:lnTo>
                      <a:cubicBezTo>
                        <a:pt x="0" y="2637"/>
                        <a:pt x="62" y="2576"/>
                        <a:pt x="139" y="2576"/>
                      </a:cubicBezTo>
                      <a:lnTo>
                        <a:pt x="139" y="2576"/>
                      </a:lnTo>
                      <a:cubicBezTo>
                        <a:pt x="216" y="2576"/>
                        <a:pt x="277" y="2637"/>
                        <a:pt x="277" y="2713"/>
                      </a:cubicBezTo>
                      <a:lnTo>
                        <a:pt x="277" y="2713"/>
                      </a:lnTo>
                      <a:cubicBezTo>
                        <a:pt x="277" y="4056"/>
                        <a:pt x="1371" y="5149"/>
                        <a:pt x="2714" y="5149"/>
                      </a:cubicBezTo>
                      <a:lnTo>
                        <a:pt x="2714" y="5149"/>
                      </a:lnTo>
                      <a:cubicBezTo>
                        <a:pt x="4058" y="5149"/>
                        <a:pt x="5151" y="4056"/>
                        <a:pt x="5151" y="2713"/>
                      </a:cubicBezTo>
                      <a:lnTo>
                        <a:pt x="5151" y="2713"/>
                      </a:lnTo>
                      <a:cubicBezTo>
                        <a:pt x="5151" y="1370"/>
                        <a:pt x="4058" y="277"/>
                        <a:pt x="2714" y="277"/>
                      </a:cubicBezTo>
                      <a:lnTo>
                        <a:pt x="2714" y="277"/>
                      </a:lnTo>
                      <a:cubicBezTo>
                        <a:pt x="2638" y="277"/>
                        <a:pt x="2576" y="215"/>
                        <a:pt x="2576" y="138"/>
                      </a:cubicBezTo>
                      <a:lnTo>
                        <a:pt x="2576" y="138"/>
                      </a:lnTo>
                      <a:cubicBezTo>
                        <a:pt x="2576" y="62"/>
                        <a:pt x="2638" y="0"/>
                        <a:pt x="2714" y="0"/>
                      </a:cubicBezTo>
                      <a:lnTo>
                        <a:pt x="2714" y="0"/>
                      </a:lnTo>
                      <a:cubicBezTo>
                        <a:pt x="4210" y="0"/>
                        <a:pt x="5428" y="1217"/>
                        <a:pt x="5428" y="2713"/>
                      </a:cubicBezTo>
                      <a:lnTo>
                        <a:pt x="5428" y="2713"/>
                      </a:lnTo>
                      <a:cubicBezTo>
                        <a:pt x="5428" y="4209"/>
                        <a:pt x="4210" y="5427"/>
                        <a:pt x="2714" y="542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4400" dirty="0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  <p:sp>
            <p:nvSpPr>
              <p:cNvPr id="36" name="TextBox 29">
                <a:extLst>
                  <a:ext uri="{FF2B5EF4-FFF2-40B4-BE49-F238E27FC236}">
                    <a16:creationId xmlns:a16="http://schemas.microsoft.com/office/drawing/2014/main" xmlns="" id="{DA2C28F2-9D84-754E-8C5C-A00A315F21C6}"/>
                  </a:ext>
                </a:extLst>
              </p:cNvPr>
              <p:cNvSpPr txBox="1"/>
              <p:nvPr/>
            </p:nvSpPr>
            <p:spPr>
              <a:xfrm>
                <a:off x="3672369" y="5127714"/>
                <a:ext cx="1614332" cy="170458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>
                  <a:lnSpc>
                    <a:spcPts val="10000"/>
                  </a:lnSpc>
                </a:pPr>
                <a:r>
                  <a:rPr lang="en-US" sz="4400" b="1" dirty="0">
                    <a:solidFill>
                      <a:schemeClr val="accent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75%</a:t>
                </a:r>
              </a:p>
            </p:txBody>
          </p:sp>
        </p:grpSp>
        <p:sp>
          <p:nvSpPr>
            <p:cNvPr id="37" name="Rectángulo 36"/>
            <p:cNvSpPr/>
            <p:nvPr/>
          </p:nvSpPr>
          <p:spPr>
            <a:xfrm>
              <a:off x="486250" y="4832665"/>
              <a:ext cx="446635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4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El flete aporta ente un 65% y un 75% del flete en el precio de venta final para materiales </a:t>
              </a:r>
              <a:r>
                <a:rPr lang="es-CO" sz="1400" dirty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</a:t>
              </a:r>
              <a:r>
                <a:rPr lang="es-CO" sz="1400" dirty="0" smtClean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omo gravas y arenas para asfalto y concreto, cuando provienen de canteras en las afueras de Bogotá (Tolima, Llanos Orientales)</a:t>
              </a:r>
              <a:endParaRPr lang="es-CO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8" name="Freeform 9">
            <a:extLst>
              <a:ext uri="{FF2B5EF4-FFF2-40B4-BE49-F238E27FC236}">
                <a16:creationId xmlns:a16="http://schemas.microsoft.com/office/drawing/2014/main" xmlns="" id="{C782ABD9-10C5-4143-BB9B-51ADA9A4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117" y="19150"/>
            <a:ext cx="7874523" cy="1365501"/>
          </a:xfrm>
          <a:custGeom>
            <a:avLst/>
            <a:gdLst>
              <a:gd name="T0" fmla="*/ 6153 w 6154"/>
              <a:gd name="T1" fmla="*/ 2369 h 2436"/>
              <a:gd name="T2" fmla="*/ 6053 w 6154"/>
              <a:gd name="T3" fmla="*/ 2435 h 2436"/>
              <a:gd name="T4" fmla="*/ 1217 w 6154"/>
              <a:gd name="T5" fmla="*/ 2435 h 2436"/>
              <a:gd name="T6" fmla="*/ 0 w 6154"/>
              <a:gd name="T7" fmla="*/ 1218 h 2436"/>
              <a:gd name="T8" fmla="*/ 1217 w 6154"/>
              <a:gd name="T9" fmla="*/ 0 h 2436"/>
              <a:gd name="T10" fmla="*/ 4480 w 6154"/>
              <a:gd name="T11" fmla="*/ 2 h 2436"/>
              <a:gd name="T12" fmla="*/ 5910 w 6154"/>
              <a:gd name="T13" fmla="*/ 1247 h 2436"/>
              <a:gd name="T14" fmla="*/ 6147 w 6154"/>
              <a:gd name="T15" fmla="*/ 2209 h 2436"/>
              <a:gd name="T16" fmla="*/ 6153 w 6154"/>
              <a:gd name="T17" fmla="*/ 2243 h 2436"/>
              <a:gd name="T18" fmla="*/ 6153 w 6154"/>
              <a:gd name="T19" fmla="*/ 2369 h 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54" h="2436">
                <a:moveTo>
                  <a:pt x="6153" y="2369"/>
                </a:moveTo>
                <a:cubicBezTo>
                  <a:pt x="6141" y="2409"/>
                  <a:pt x="6111" y="2435"/>
                  <a:pt x="6053" y="2435"/>
                </a:cubicBezTo>
                <a:lnTo>
                  <a:pt x="1217" y="2435"/>
                </a:lnTo>
                <a:cubicBezTo>
                  <a:pt x="545" y="2435"/>
                  <a:pt x="0" y="1890"/>
                  <a:pt x="0" y="1218"/>
                </a:cubicBezTo>
                <a:cubicBezTo>
                  <a:pt x="0" y="545"/>
                  <a:pt x="545" y="0"/>
                  <a:pt x="1217" y="0"/>
                </a:cubicBezTo>
                <a:cubicBezTo>
                  <a:pt x="1217" y="0"/>
                  <a:pt x="4458" y="1"/>
                  <a:pt x="4480" y="2"/>
                </a:cubicBezTo>
                <a:cubicBezTo>
                  <a:pt x="5203" y="26"/>
                  <a:pt x="5738" y="544"/>
                  <a:pt x="5910" y="1247"/>
                </a:cubicBezTo>
                <a:lnTo>
                  <a:pt x="6147" y="2209"/>
                </a:lnTo>
                <a:cubicBezTo>
                  <a:pt x="6149" y="2220"/>
                  <a:pt x="6151" y="2232"/>
                  <a:pt x="6153" y="2243"/>
                </a:cubicBezTo>
                <a:lnTo>
                  <a:pt x="6153" y="236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Open Sans Light" panose="020B0306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07374" y="256247"/>
            <a:ext cx="6596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"Hicimos un ejercicio participativo de ordenamiento minero desde la perspectiva ambiental. Pasamos de tener 52 mil </a:t>
            </a:r>
            <a:r>
              <a:rPr lang="es-CO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</a:t>
            </a:r>
            <a:r>
              <a:rPr lang="es-CO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minería legal e ilegal a tener hoy 18.500 </a:t>
            </a:r>
            <a:r>
              <a:rPr lang="es-CO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</a:t>
            </a:r>
            <a:r>
              <a:rPr lang="es-CO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nada más. Estas hectáreas quedaron excluidas para  trabajar en minería de  arcilla, grava y arena"</a:t>
            </a:r>
            <a:r>
              <a:rPr lang="es-CO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dijo </a:t>
            </a:r>
            <a:r>
              <a:rPr lang="es-CO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Murillo (Ministro de ambiente)</a:t>
            </a:r>
            <a:endParaRPr lang="es-CO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9397" y="-154732"/>
            <a:ext cx="1462711" cy="16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7" y="-154733"/>
            <a:ext cx="1782731" cy="1992863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2182781" y="1492322"/>
            <a:ext cx="7692195" cy="4467061"/>
            <a:chOff x="1782731" y="1358972"/>
            <a:chExt cx="7692195" cy="4467061"/>
          </a:xfrm>
        </p:grpSpPr>
        <p:sp>
          <p:nvSpPr>
            <p:cNvPr id="9" name="Elipse 8"/>
            <p:cNvSpPr/>
            <p:nvPr/>
          </p:nvSpPr>
          <p:spPr>
            <a:xfrm>
              <a:off x="1782731" y="1358972"/>
              <a:ext cx="7692195" cy="446706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7996" y="2064965"/>
              <a:ext cx="5414813" cy="2989331"/>
            </a:xfrm>
            <a:prstGeom prst="rect">
              <a:avLst/>
            </a:prstGeom>
          </p:spPr>
        </p:pic>
      </p:grpSp>
      <p:sp>
        <p:nvSpPr>
          <p:cNvPr id="12" name="TextBox 36">
            <a:extLst>
              <a:ext uri="{FF2B5EF4-FFF2-40B4-BE49-F238E27FC236}">
                <a16:creationId xmlns:a16="http://schemas.microsoft.com/office/drawing/2014/main" xmlns="" id="{1B20D1AF-FB9A-1F40-8D54-2B3A3D196551}"/>
              </a:ext>
            </a:extLst>
          </p:cNvPr>
          <p:cNvSpPr txBox="1"/>
          <p:nvPr/>
        </p:nvSpPr>
        <p:spPr>
          <a:xfrm>
            <a:off x="5619150" y="455046"/>
            <a:ext cx="819455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DNP</a:t>
            </a:r>
            <a:endParaRPr lang="en-US" sz="24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91033" y="766530"/>
            <a:ext cx="762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Estrategia Transversal de  Crecimiento Verde (construcción Sostenible) PND 2014-2018</a:t>
            </a:r>
          </a:p>
          <a:p>
            <a:pPr algn="ctr"/>
            <a:r>
              <a:rPr lang="es-CO" sz="1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Objetivos de Desarrollo Sostenible</a:t>
            </a: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xmlns="" id="{22F2BA85-DD93-CC4C-B4BE-EE878013F1E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11847" y="1237904"/>
            <a:ext cx="321436" cy="508835"/>
          </a:xfrm>
          <a:custGeom>
            <a:avLst/>
            <a:gdLst>
              <a:gd name="T0" fmla="*/ 2739 w 2740"/>
              <a:gd name="T1" fmla="*/ 1467 h 2775"/>
              <a:gd name="T2" fmla="*/ 2492 w 2740"/>
              <a:gd name="T3" fmla="*/ 1665 h 2775"/>
              <a:gd name="T4" fmla="*/ 2251 w 2740"/>
              <a:gd name="T5" fmla="*/ 1486 h 2775"/>
              <a:gd name="T6" fmla="*/ 1760 w 2740"/>
              <a:gd name="T7" fmla="*/ 1486 h 2775"/>
              <a:gd name="T8" fmla="*/ 1494 w 2740"/>
              <a:gd name="T9" fmla="*/ 2774 h 2775"/>
              <a:gd name="T10" fmla="*/ 669 w 2740"/>
              <a:gd name="T11" fmla="*/ 2440 h 2775"/>
              <a:gd name="T12" fmla="*/ 2 w 2740"/>
              <a:gd name="T13" fmla="*/ 1419 h 2775"/>
              <a:gd name="T14" fmla="*/ 2 w 2740"/>
              <a:gd name="T15" fmla="*/ 1413 h 2775"/>
              <a:gd name="T16" fmla="*/ 1 w 2740"/>
              <a:gd name="T17" fmla="*/ 1363 h 2775"/>
              <a:gd name="T18" fmla="*/ 1 w 2740"/>
              <a:gd name="T19" fmla="*/ 1309 h 2775"/>
              <a:gd name="T20" fmla="*/ 652 w 2740"/>
              <a:gd name="T21" fmla="*/ 347 h 2775"/>
              <a:gd name="T22" fmla="*/ 1474 w 2740"/>
              <a:gd name="T23" fmla="*/ 0 h 2775"/>
              <a:gd name="T24" fmla="*/ 1760 w 2740"/>
              <a:gd name="T25" fmla="*/ 1338 h 2775"/>
              <a:gd name="T26" fmla="*/ 2251 w 2740"/>
              <a:gd name="T27" fmla="*/ 1338 h 2775"/>
              <a:gd name="T28" fmla="*/ 2559 w 2740"/>
              <a:gd name="T29" fmla="*/ 1168 h 2775"/>
              <a:gd name="T30" fmla="*/ 2736 w 2740"/>
              <a:gd name="T31" fmla="*/ 1345 h 2775"/>
              <a:gd name="T32" fmla="*/ 2739 w 2740"/>
              <a:gd name="T33" fmla="*/ 1357 h 2775"/>
              <a:gd name="T34" fmla="*/ 2739 w 2740"/>
              <a:gd name="T35" fmla="*/ 1467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40" h="2775">
                <a:moveTo>
                  <a:pt x="2739" y="1467"/>
                </a:moveTo>
                <a:cubicBezTo>
                  <a:pt x="2714" y="1580"/>
                  <a:pt x="2613" y="1665"/>
                  <a:pt x="2492" y="1665"/>
                </a:cubicBezTo>
                <a:cubicBezTo>
                  <a:pt x="2378" y="1665"/>
                  <a:pt x="2283" y="1590"/>
                  <a:pt x="2251" y="1486"/>
                </a:cubicBezTo>
                <a:lnTo>
                  <a:pt x="1760" y="1486"/>
                </a:lnTo>
                <a:cubicBezTo>
                  <a:pt x="1752" y="1916"/>
                  <a:pt x="1666" y="2352"/>
                  <a:pt x="1494" y="2774"/>
                </a:cubicBezTo>
                <a:lnTo>
                  <a:pt x="669" y="2440"/>
                </a:lnTo>
                <a:cubicBezTo>
                  <a:pt x="255" y="2271"/>
                  <a:pt x="0" y="1865"/>
                  <a:pt x="2" y="1419"/>
                </a:cubicBezTo>
                <a:lnTo>
                  <a:pt x="2" y="1413"/>
                </a:lnTo>
                <a:cubicBezTo>
                  <a:pt x="2" y="1396"/>
                  <a:pt x="2" y="1379"/>
                  <a:pt x="1" y="1363"/>
                </a:cubicBezTo>
                <a:lnTo>
                  <a:pt x="1" y="1309"/>
                </a:lnTo>
                <a:cubicBezTo>
                  <a:pt x="11" y="889"/>
                  <a:pt x="264" y="512"/>
                  <a:pt x="652" y="347"/>
                </a:cubicBezTo>
                <a:lnTo>
                  <a:pt x="1474" y="0"/>
                </a:lnTo>
                <a:cubicBezTo>
                  <a:pt x="1652" y="421"/>
                  <a:pt x="1750" y="875"/>
                  <a:pt x="1760" y="1338"/>
                </a:cubicBezTo>
                <a:lnTo>
                  <a:pt x="2251" y="1338"/>
                </a:lnTo>
                <a:cubicBezTo>
                  <a:pt x="2289" y="1215"/>
                  <a:pt x="2417" y="1131"/>
                  <a:pt x="2559" y="1168"/>
                </a:cubicBezTo>
                <a:cubicBezTo>
                  <a:pt x="2644" y="1189"/>
                  <a:pt x="2714" y="1259"/>
                  <a:pt x="2736" y="1345"/>
                </a:cubicBezTo>
                <a:cubicBezTo>
                  <a:pt x="2737" y="1349"/>
                  <a:pt x="2738" y="1353"/>
                  <a:pt x="2739" y="1357"/>
                </a:cubicBezTo>
                <a:lnTo>
                  <a:pt x="2739" y="1467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2">
            <a:extLst>
              <a:ext uri="{FF2B5EF4-FFF2-40B4-BE49-F238E27FC236}">
                <a16:creationId xmlns="" xmlns:a16="http://schemas.microsoft.com/office/drawing/2014/main" id="{BD52C11D-2184-EF4F-A020-330F3EA62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661" y="153819"/>
            <a:ext cx="635889" cy="982911"/>
          </a:xfrm>
          <a:custGeom>
            <a:avLst/>
            <a:gdLst>
              <a:gd name="T0" fmla="*/ 1552 w 1553"/>
              <a:gd name="T1" fmla="*/ 736 h 2332"/>
              <a:gd name="T2" fmla="*/ 1552 w 1553"/>
              <a:gd name="T3" fmla="*/ 736 h 2332"/>
              <a:gd name="T4" fmla="*/ 1511 w 1553"/>
              <a:gd name="T5" fmla="*/ 972 h 2332"/>
              <a:gd name="T6" fmla="*/ 1511 w 1553"/>
              <a:gd name="T7" fmla="*/ 972 h 2332"/>
              <a:gd name="T8" fmla="*/ 1404 w 1553"/>
              <a:gd name="T9" fmla="*/ 1183 h 2332"/>
              <a:gd name="T10" fmla="*/ 1404 w 1553"/>
              <a:gd name="T11" fmla="*/ 1183 h 2332"/>
              <a:gd name="T12" fmla="*/ 1262 w 1553"/>
              <a:gd name="T13" fmla="*/ 1366 h 2332"/>
              <a:gd name="T14" fmla="*/ 1262 w 1553"/>
              <a:gd name="T15" fmla="*/ 1366 h 2332"/>
              <a:gd name="T16" fmla="*/ 1116 w 1553"/>
              <a:gd name="T17" fmla="*/ 1517 h 2332"/>
              <a:gd name="T18" fmla="*/ 697 w 1553"/>
              <a:gd name="T19" fmla="*/ 1930 h 2332"/>
              <a:gd name="T20" fmla="*/ 1543 w 1553"/>
              <a:gd name="T21" fmla="*/ 1930 h 2332"/>
              <a:gd name="T22" fmla="*/ 1543 w 1553"/>
              <a:gd name="T23" fmla="*/ 2331 h 2332"/>
              <a:gd name="T24" fmla="*/ 5 w 1553"/>
              <a:gd name="T25" fmla="*/ 2331 h 2332"/>
              <a:gd name="T26" fmla="*/ 5 w 1553"/>
              <a:gd name="T27" fmla="*/ 2030 h 2332"/>
              <a:gd name="T28" fmla="*/ 780 w 1553"/>
              <a:gd name="T29" fmla="*/ 1264 h 2332"/>
              <a:gd name="T30" fmla="*/ 780 w 1553"/>
              <a:gd name="T31" fmla="*/ 1264 h 2332"/>
              <a:gd name="T32" fmla="*/ 1016 w 1553"/>
              <a:gd name="T33" fmla="*/ 989 h 2332"/>
              <a:gd name="T34" fmla="*/ 1016 w 1553"/>
              <a:gd name="T35" fmla="*/ 989 h 2332"/>
              <a:gd name="T36" fmla="*/ 1120 w 1553"/>
              <a:gd name="T37" fmla="*/ 727 h 2332"/>
              <a:gd name="T38" fmla="*/ 1120 w 1553"/>
              <a:gd name="T39" fmla="*/ 727 h 2332"/>
              <a:gd name="T40" fmla="*/ 1020 w 1553"/>
              <a:gd name="T41" fmla="*/ 494 h 2332"/>
              <a:gd name="T42" fmla="*/ 1020 w 1553"/>
              <a:gd name="T43" fmla="*/ 494 h 2332"/>
              <a:gd name="T44" fmla="*/ 776 w 1553"/>
              <a:gd name="T45" fmla="*/ 401 h 2332"/>
              <a:gd name="T46" fmla="*/ 776 w 1553"/>
              <a:gd name="T47" fmla="*/ 401 h 2332"/>
              <a:gd name="T48" fmla="*/ 536 w 1553"/>
              <a:gd name="T49" fmla="*/ 507 h 2332"/>
              <a:gd name="T50" fmla="*/ 536 w 1553"/>
              <a:gd name="T51" fmla="*/ 507 h 2332"/>
              <a:gd name="T52" fmla="*/ 436 w 1553"/>
              <a:gd name="T53" fmla="*/ 880 h 2332"/>
              <a:gd name="T54" fmla="*/ 0 w 1553"/>
              <a:gd name="T55" fmla="*/ 880 h 2332"/>
              <a:gd name="T56" fmla="*/ 0 w 1553"/>
              <a:gd name="T57" fmla="*/ 880 h 2332"/>
              <a:gd name="T58" fmla="*/ 72 w 1553"/>
              <a:gd name="T59" fmla="*/ 485 h 2332"/>
              <a:gd name="T60" fmla="*/ 72 w 1553"/>
              <a:gd name="T61" fmla="*/ 485 h 2332"/>
              <a:gd name="T62" fmla="*/ 246 w 1553"/>
              <a:gd name="T63" fmla="*/ 211 h 2332"/>
              <a:gd name="T64" fmla="*/ 246 w 1553"/>
              <a:gd name="T65" fmla="*/ 211 h 2332"/>
              <a:gd name="T66" fmla="*/ 493 w 1553"/>
              <a:gd name="T67" fmla="*/ 52 h 2332"/>
              <a:gd name="T68" fmla="*/ 493 w 1553"/>
              <a:gd name="T69" fmla="*/ 52 h 2332"/>
              <a:gd name="T70" fmla="*/ 776 w 1553"/>
              <a:gd name="T71" fmla="*/ 0 h 2332"/>
              <a:gd name="T72" fmla="*/ 776 w 1553"/>
              <a:gd name="T73" fmla="*/ 0 h 2332"/>
              <a:gd name="T74" fmla="*/ 1079 w 1553"/>
              <a:gd name="T75" fmla="*/ 56 h 2332"/>
              <a:gd name="T76" fmla="*/ 1079 w 1553"/>
              <a:gd name="T77" fmla="*/ 56 h 2332"/>
              <a:gd name="T78" fmla="*/ 1325 w 1553"/>
              <a:gd name="T79" fmla="*/ 211 h 2332"/>
              <a:gd name="T80" fmla="*/ 1325 w 1553"/>
              <a:gd name="T81" fmla="*/ 211 h 2332"/>
              <a:gd name="T82" fmla="*/ 1491 w 1553"/>
              <a:gd name="T83" fmla="*/ 444 h 2332"/>
              <a:gd name="T84" fmla="*/ 1491 w 1553"/>
              <a:gd name="T85" fmla="*/ 444 h 2332"/>
              <a:gd name="T86" fmla="*/ 1552 w 1553"/>
              <a:gd name="T87" fmla="*/ 736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53" h="2332">
                <a:moveTo>
                  <a:pt x="1552" y="736"/>
                </a:moveTo>
                <a:lnTo>
                  <a:pt x="1552" y="736"/>
                </a:lnTo>
                <a:cubicBezTo>
                  <a:pt x="1552" y="818"/>
                  <a:pt x="1538" y="896"/>
                  <a:pt x="1511" y="972"/>
                </a:cubicBezTo>
                <a:lnTo>
                  <a:pt x="1511" y="972"/>
                </a:lnTo>
                <a:cubicBezTo>
                  <a:pt x="1483" y="1047"/>
                  <a:pt x="1447" y="1118"/>
                  <a:pt x="1404" y="1183"/>
                </a:cubicBezTo>
                <a:lnTo>
                  <a:pt x="1404" y="1183"/>
                </a:lnTo>
                <a:cubicBezTo>
                  <a:pt x="1360" y="1248"/>
                  <a:pt x="1313" y="1309"/>
                  <a:pt x="1262" y="1366"/>
                </a:cubicBezTo>
                <a:lnTo>
                  <a:pt x="1262" y="1366"/>
                </a:lnTo>
                <a:cubicBezTo>
                  <a:pt x="1211" y="1423"/>
                  <a:pt x="1163" y="1473"/>
                  <a:pt x="1116" y="1517"/>
                </a:cubicBezTo>
                <a:lnTo>
                  <a:pt x="697" y="1930"/>
                </a:lnTo>
                <a:lnTo>
                  <a:pt x="1543" y="1930"/>
                </a:lnTo>
                <a:lnTo>
                  <a:pt x="1543" y="2331"/>
                </a:lnTo>
                <a:lnTo>
                  <a:pt x="5" y="2331"/>
                </a:lnTo>
                <a:lnTo>
                  <a:pt x="5" y="2030"/>
                </a:lnTo>
                <a:lnTo>
                  <a:pt x="780" y="1264"/>
                </a:lnTo>
                <a:lnTo>
                  <a:pt x="780" y="1264"/>
                </a:lnTo>
                <a:cubicBezTo>
                  <a:pt x="868" y="1177"/>
                  <a:pt x="946" y="1085"/>
                  <a:pt x="1016" y="989"/>
                </a:cubicBezTo>
                <a:lnTo>
                  <a:pt x="1016" y="989"/>
                </a:lnTo>
                <a:cubicBezTo>
                  <a:pt x="1086" y="893"/>
                  <a:pt x="1120" y="806"/>
                  <a:pt x="1120" y="727"/>
                </a:cubicBezTo>
                <a:lnTo>
                  <a:pt x="1120" y="727"/>
                </a:lnTo>
                <a:cubicBezTo>
                  <a:pt x="1120" y="634"/>
                  <a:pt x="1087" y="557"/>
                  <a:pt x="1020" y="494"/>
                </a:cubicBezTo>
                <a:lnTo>
                  <a:pt x="1020" y="494"/>
                </a:lnTo>
                <a:cubicBezTo>
                  <a:pt x="954" y="432"/>
                  <a:pt x="872" y="401"/>
                  <a:pt x="776" y="401"/>
                </a:cubicBezTo>
                <a:lnTo>
                  <a:pt x="776" y="401"/>
                </a:lnTo>
                <a:cubicBezTo>
                  <a:pt x="683" y="401"/>
                  <a:pt x="603" y="436"/>
                  <a:pt x="536" y="507"/>
                </a:cubicBezTo>
                <a:lnTo>
                  <a:pt x="536" y="507"/>
                </a:lnTo>
                <a:cubicBezTo>
                  <a:pt x="470" y="579"/>
                  <a:pt x="436" y="702"/>
                  <a:pt x="436" y="880"/>
                </a:cubicBezTo>
                <a:lnTo>
                  <a:pt x="0" y="880"/>
                </a:lnTo>
                <a:lnTo>
                  <a:pt x="0" y="880"/>
                </a:lnTo>
                <a:cubicBezTo>
                  <a:pt x="3" y="729"/>
                  <a:pt x="27" y="597"/>
                  <a:pt x="72" y="485"/>
                </a:cubicBezTo>
                <a:lnTo>
                  <a:pt x="72" y="485"/>
                </a:lnTo>
                <a:cubicBezTo>
                  <a:pt x="117" y="374"/>
                  <a:pt x="175" y="282"/>
                  <a:pt x="246" y="211"/>
                </a:cubicBezTo>
                <a:lnTo>
                  <a:pt x="246" y="211"/>
                </a:lnTo>
                <a:cubicBezTo>
                  <a:pt x="318" y="139"/>
                  <a:pt x="400" y="86"/>
                  <a:pt x="493" y="52"/>
                </a:cubicBezTo>
                <a:lnTo>
                  <a:pt x="493" y="52"/>
                </a:lnTo>
                <a:cubicBezTo>
                  <a:pt x="586" y="17"/>
                  <a:pt x="680" y="0"/>
                  <a:pt x="776" y="0"/>
                </a:cubicBezTo>
                <a:lnTo>
                  <a:pt x="776" y="0"/>
                </a:lnTo>
                <a:cubicBezTo>
                  <a:pt x="884" y="0"/>
                  <a:pt x="985" y="18"/>
                  <a:pt x="1079" y="56"/>
                </a:cubicBezTo>
                <a:lnTo>
                  <a:pt x="1079" y="56"/>
                </a:lnTo>
                <a:cubicBezTo>
                  <a:pt x="1173" y="94"/>
                  <a:pt x="1255" y="145"/>
                  <a:pt x="1325" y="211"/>
                </a:cubicBezTo>
                <a:lnTo>
                  <a:pt x="1325" y="211"/>
                </a:lnTo>
                <a:cubicBezTo>
                  <a:pt x="1395" y="276"/>
                  <a:pt x="1450" y="354"/>
                  <a:pt x="1491" y="444"/>
                </a:cubicBezTo>
                <a:lnTo>
                  <a:pt x="1491" y="444"/>
                </a:lnTo>
                <a:cubicBezTo>
                  <a:pt x="1531" y="534"/>
                  <a:pt x="1552" y="631"/>
                  <a:pt x="1552" y="73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CO" sz="3266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0363" y="3158479"/>
            <a:ext cx="2737099" cy="2659217"/>
            <a:chOff x="40363" y="3158479"/>
            <a:chExt cx="2737099" cy="2659217"/>
          </a:xfrm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22F2BA85-DD93-CC4C-B4BE-EE878013F1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090261">
              <a:off x="1785554" y="3158479"/>
              <a:ext cx="991908" cy="978895"/>
            </a:xfrm>
            <a:custGeom>
              <a:avLst/>
              <a:gdLst>
                <a:gd name="T0" fmla="*/ 2739 w 2740"/>
                <a:gd name="T1" fmla="*/ 1467 h 2775"/>
                <a:gd name="T2" fmla="*/ 2492 w 2740"/>
                <a:gd name="T3" fmla="*/ 1665 h 2775"/>
                <a:gd name="T4" fmla="*/ 2251 w 2740"/>
                <a:gd name="T5" fmla="*/ 1486 h 2775"/>
                <a:gd name="T6" fmla="*/ 1760 w 2740"/>
                <a:gd name="T7" fmla="*/ 1486 h 2775"/>
                <a:gd name="T8" fmla="*/ 1494 w 2740"/>
                <a:gd name="T9" fmla="*/ 2774 h 2775"/>
                <a:gd name="T10" fmla="*/ 669 w 2740"/>
                <a:gd name="T11" fmla="*/ 2440 h 2775"/>
                <a:gd name="T12" fmla="*/ 2 w 2740"/>
                <a:gd name="T13" fmla="*/ 1419 h 2775"/>
                <a:gd name="T14" fmla="*/ 2 w 2740"/>
                <a:gd name="T15" fmla="*/ 1413 h 2775"/>
                <a:gd name="T16" fmla="*/ 1 w 2740"/>
                <a:gd name="T17" fmla="*/ 1363 h 2775"/>
                <a:gd name="T18" fmla="*/ 1 w 2740"/>
                <a:gd name="T19" fmla="*/ 1309 h 2775"/>
                <a:gd name="T20" fmla="*/ 652 w 2740"/>
                <a:gd name="T21" fmla="*/ 347 h 2775"/>
                <a:gd name="T22" fmla="*/ 1474 w 2740"/>
                <a:gd name="T23" fmla="*/ 0 h 2775"/>
                <a:gd name="T24" fmla="*/ 1760 w 2740"/>
                <a:gd name="T25" fmla="*/ 1338 h 2775"/>
                <a:gd name="T26" fmla="*/ 2251 w 2740"/>
                <a:gd name="T27" fmla="*/ 1338 h 2775"/>
                <a:gd name="T28" fmla="*/ 2559 w 2740"/>
                <a:gd name="T29" fmla="*/ 1168 h 2775"/>
                <a:gd name="T30" fmla="*/ 2736 w 2740"/>
                <a:gd name="T31" fmla="*/ 1345 h 2775"/>
                <a:gd name="T32" fmla="*/ 2739 w 2740"/>
                <a:gd name="T33" fmla="*/ 1357 h 2775"/>
                <a:gd name="T34" fmla="*/ 2739 w 2740"/>
                <a:gd name="T35" fmla="*/ 1467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0" h="2775">
                  <a:moveTo>
                    <a:pt x="2739" y="1467"/>
                  </a:moveTo>
                  <a:cubicBezTo>
                    <a:pt x="2714" y="1580"/>
                    <a:pt x="2613" y="1665"/>
                    <a:pt x="2492" y="1665"/>
                  </a:cubicBezTo>
                  <a:cubicBezTo>
                    <a:pt x="2378" y="1665"/>
                    <a:pt x="2283" y="1590"/>
                    <a:pt x="2251" y="1486"/>
                  </a:cubicBezTo>
                  <a:lnTo>
                    <a:pt x="1760" y="1486"/>
                  </a:lnTo>
                  <a:cubicBezTo>
                    <a:pt x="1752" y="1916"/>
                    <a:pt x="1666" y="2352"/>
                    <a:pt x="1494" y="2774"/>
                  </a:cubicBezTo>
                  <a:lnTo>
                    <a:pt x="669" y="2440"/>
                  </a:lnTo>
                  <a:cubicBezTo>
                    <a:pt x="255" y="2271"/>
                    <a:pt x="0" y="1865"/>
                    <a:pt x="2" y="1419"/>
                  </a:cubicBezTo>
                  <a:lnTo>
                    <a:pt x="2" y="1413"/>
                  </a:lnTo>
                  <a:cubicBezTo>
                    <a:pt x="2" y="1396"/>
                    <a:pt x="2" y="1379"/>
                    <a:pt x="1" y="1363"/>
                  </a:cubicBezTo>
                  <a:lnTo>
                    <a:pt x="1" y="1309"/>
                  </a:lnTo>
                  <a:cubicBezTo>
                    <a:pt x="11" y="889"/>
                    <a:pt x="264" y="512"/>
                    <a:pt x="652" y="347"/>
                  </a:cubicBezTo>
                  <a:lnTo>
                    <a:pt x="1474" y="0"/>
                  </a:lnTo>
                  <a:cubicBezTo>
                    <a:pt x="1652" y="421"/>
                    <a:pt x="1750" y="875"/>
                    <a:pt x="1760" y="1338"/>
                  </a:cubicBezTo>
                  <a:lnTo>
                    <a:pt x="2251" y="1338"/>
                  </a:lnTo>
                  <a:cubicBezTo>
                    <a:pt x="2289" y="1215"/>
                    <a:pt x="2417" y="1131"/>
                    <a:pt x="2559" y="1168"/>
                  </a:cubicBezTo>
                  <a:cubicBezTo>
                    <a:pt x="2644" y="1189"/>
                    <a:pt x="2714" y="1259"/>
                    <a:pt x="2736" y="1345"/>
                  </a:cubicBezTo>
                  <a:cubicBezTo>
                    <a:pt x="2737" y="1349"/>
                    <a:pt x="2738" y="1353"/>
                    <a:pt x="2739" y="1357"/>
                  </a:cubicBezTo>
                  <a:lnTo>
                    <a:pt x="2739" y="1467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486259" y="3417093"/>
              <a:ext cx="1000595" cy="4616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Local</a:t>
              </a:r>
              <a:endParaRPr lang="en-US" sz="24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xmlns="" id="{C975C383-E709-F74F-9A47-C3CB2FE78476}"/>
                </a:ext>
              </a:extLst>
            </p:cNvPr>
            <p:cNvSpPr txBox="1">
              <a:spLocks/>
            </p:cNvSpPr>
            <p:nvPr/>
          </p:nvSpPr>
          <p:spPr>
            <a:xfrm>
              <a:off x="40363" y="3884813"/>
              <a:ext cx="1924050" cy="1932883"/>
            </a:xfrm>
            <a:prstGeom prst="rect">
              <a:avLst/>
            </a:prstGeom>
          </p:spPr>
          <p:txBody>
            <a:bodyPr vert="horz" wrap="square" lIns="42212" tIns="21105" rIns="42212" bIns="21105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SDA - Res 1115 de 2012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Obras privadas y públicas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Definición RCD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Separación RCD en sitio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Aprovechamiento del 25% reciclado</a:t>
              </a:r>
            </a:p>
            <a:p>
              <a:pPr algn="l">
                <a:lnSpc>
                  <a:spcPts val="1893"/>
                </a:lnSpc>
              </a:pPr>
              <a:endParaRPr lang="es-CO" sz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9272021" y="3085822"/>
            <a:ext cx="2899416" cy="2496407"/>
            <a:chOff x="9272021" y="3085822"/>
            <a:chExt cx="2899416" cy="2496407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xmlns="" id="{22F2BA85-DD93-CC4C-B4BE-EE878013F1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19043">
              <a:off x="9272021" y="3085822"/>
              <a:ext cx="991908" cy="978895"/>
            </a:xfrm>
            <a:custGeom>
              <a:avLst/>
              <a:gdLst>
                <a:gd name="T0" fmla="*/ 2739 w 2740"/>
                <a:gd name="T1" fmla="*/ 1467 h 2775"/>
                <a:gd name="T2" fmla="*/ 2492 w 2740"/>
                <a:gd name="T3" fmla="*/ 1665 h 2775"/>
                <a:gd name="T4" fmla="*/ 2251 w 2740"/>
                <a:gd name="T5" fmla="*/ 1486 h 2775"/>
                <a:gd name="T6" fmla="*/ 1760 w 2740"/>
                <a:gd name="T7" fmla="*/ 1486 h 2775"/>
                <a:gd name="T8" fmla="*/ 1494 w 2740"/>
                <a:gd name="T9" fmla="*/ 2774 h 2775"/>
                <a:gd name="T10" fmla="*/ 669 w 2740"/>
                <a:gd name="T11" fmla="*/ 2440 h 2775"/>
                <a:gd name="T12" fmla="*/ 2 w 2740"/>
                <a:gd name="T13" fmla="*/ 1419 h 2775"/>
                <a:gd name="T14" fmla="*/ 2 w 2740"/>
                <a:gd name="T15" fmla="*/ 1413 h 2775"/>
                <a:gd name="T16" fmla="*/ 1 w 2740"/>
                <a:gd name="T17" fmla="*/ 1363 h 2775"/>
                <a:gd name="T18" fmla="*/ 1 w 2740"/>
                <a:gd name="T19" fmla="*/ 1309 h 2775"/>
                <a:gd name="T20" fmla="*/ 652 w 2740"/>
                <a:gd name="T21" fmla="*/ 347 h 2775"/>
                <a:gd name="T22" fmla="*/ 1474 w 2740"/>
                <a:gd name="T23" fmla="*/ 0 h 2775"/>
                <a:gd name="T24" fmla="*/ 1760 w 2740"/>
                <a:gd name="T25" fmla="*/ 1338 h 2775"/>
                <a:gd name="T26" fmla="*/ 2251 w 2740"/>
                <a:gd name="T27" fmla="*/ 1338 h 2775"/>
                <a:gd name="T28" fmla="*/ 2559 w 2740"/>
                <a:gd name="T29" fmla="*/ 1168 h 2775"/>
                <a:gd name="T30" fmla="*/ 2736 w 2740"/>
                <a:gd name="T31" fmla="*/ 1345 h 2775"/>
                <a:gd name="T32" fmla="*/ 2739 w 2740"/>
                <a:gd name="T33" fmla="*/ 1357 h 2775"/>
                <a:gd name="T34" fmla="*/ 2739 w 2740"/>
                <a:gd name="T35" fmla="*/ 1467 h 2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0" h="2775">
                  <a:moveTo>
                    <a:pt x="2739" y="1467"/>
                  </a:moveTo>
                  <a:cubicBezTo>
                    <a:pt x="2714" y="1580"/>
                    <a:pt x="2613" y="1665"/>
                    <a:pt x="2492" y="1665"/>
                  </a:cubicBezTo>
                  <a:cubicBezTo>
                    <a:pt x="2378" y="1665"/>
                    <a:pt x="2283" y="1590"/>
                    <a:pt x="2251" y="1486"/>
                  </a:cubicBezTo>
                  <a:lnTo>
                    <a:pt x="1760" y="1486"/>
                  </a:lnTo>
                  <a:cubicBezTo>
                    <a:pt x="1752" y="1916"/>
                    <a:pt x="1666" y="2352"/>
                    <a:pt x="1494" y="2774"/>
                  </a:cubicBezTo>
                  <a:lnTo>
                    <a:pt x="669" y="2440"/>
                  </a:lnTo>
                  <a:cubicBezTo>
                    <a:pt x="255" y="2271"/>
                    <a:pt x="0" y="1865"/>
                    <a:pt x="2" y="1419"/>
                  </a:cubicBezTo>
                  <a:lnTo>
                    <a:pt x="2" y="1413"/>
                  </a:lnTo>
                  <a:cubicBezTo>
                    <a:pt x="2" y="1396"/>
                    <a:pt x="2" y="1379"/>
                    <a:pt x="1" y="1363"/>
                  </a:cubicBezTo>
                  <a:lnTo>
                    <a:pt x="1" y="1309"/>
                  </a:lnTo>
                  <a:cubicBezTo>
                    <a:pt x="11" y="889"/>
                    <a:pt x="264" y="512"/>
                    <a:pt x="652" y="347"/>
                  </a:cubicBezTo>
                  <a:lnTo>
                    <a:pt x="1474" y="0"/>
                  </a:lnTo>
                  <a:cubicBezTo>
                    <a:pt x="1652" y="421"/>
                    <a:pt x="1750" y="875"/>
                    <a:pt x="1760" y="1338"/>
                  </a:cubicBezTo>
                  <a:lnTo>
                    <a:pt x="2251" y="1338"/>
                  </a:lnTo>
                  <a:cubicBezTo>
                    <a:pt x="2289" y="1215"/>
                    <a:pt x="2417" y="1131"/>
                    <a:pt x="2559" y="1168"/>
                  </a:cubicBezTo>
                  <a:cubicBezTo>
                    <a:pt x="2644" y="1189"/>
                    <a:pt x="2714" y="1259"/>
                    <a:pt x="2736" y="1345"/>
                  </a:cubicBezTo>
                  <a:cubicBezTo>
                    <a:pt x="2737" y="1349"/>
                    <a:pt x="2738" y="1353"/>
                    <a:pt x="2739" y="1357"/>
                  </a:cubicBezTo>
                  <a:lnTo>
                    <a:pt x="2739" y="1467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10329763" y="3261051"/>
              <a:ext cx="1582484" cy="4616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Nacional</a:t>
              </a:r>
              <a:endParaRPr lang="en-US" sz="24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xmlns="" id="{C975C383-E709-F74F-9A47-C3CB2FE78476}"/>
                </a:ext>
              </a:extLst>
            </p:cNvPr>
            <p:cNvSpPr txBox="1">
              <a:spLocks/>
            </p:cNvSpPr>
            <p:nvPr/>
          </p:nvSpPr>
          <p:spPr>
            <a:xfrm>
              <a:off x="10247387" y="3686279"/>
              <a:ext cx="1924050" cy="1895950"/>
            </a:xfrm>
            <a:prstGeom prst="rect">
              <a:avLst/>
            </a:prstGeom>
          </p:spPr>
          <p:txBody>
            <a:bodyPr vert="horz" wrap="square" lIns="42212" tIns="21105" rIns="42212" bIns="21105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93"/>
                </a:lnSpc>
              </a:pPr>
              <a:r>
                <a:rPr lang="es-CO" sz="1200" dirty="0" err="1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Minambiente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- </a:t>
              </a:r>
              <a:r>
                <a:rPr lang="es-CO" sz="1200" dirty="0" err="1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Dec</a:t>
              </a: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472 de 2017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Obras privadas y públicas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Aprovechamiento del 6% reciclado para el 2020</a:t>
              </a:r>
            </a:p>
            <a:p>
              <a:pPr algn="l">
                <a:lnSpc>
                  <a:spcPts val="1893"/>
                </a:lnSpc>
              </a:pPr>
              <a:r>
                <a:rPr lang="es-CO" sz="1200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Meta: 30% para el 2032</a:t>
              </a:r>
            </a:p>
            <a:p>
              <a:pPr algn="l">
                <a:lnSpc>
                  <a:spcPts val="1893"/>
                </a:lnSpc>
              </a:pPr>
              <a:endParaRPr lang="es-CO" sz="1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3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2"/>
            <a:ext cx="12192000" cy="6858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7" y="-154733"/>
            <a:ext cx="1782731" cy="1992863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="" xmlns:a16="http://schemas.microsoft.com/office/drawing/2014/main" id="{EF2859C4-A2F3-7448-8F7D-77470B0FC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5496" y="153819"/>
            <a:ext cx="681351" cy="982911"/>
          </a:xfrm>
          <a:custGeom>
            <a:avLst/>
            <a:gdLst>
              <a:gd name="T0" fmla="*/ 1495 w 1496"/>
              <a:gd name="T1" fmla="*/ 1630 h 2372"/>
              <a:gd name="T2" fmla="*/ 1495 w 1496"/>
              <a:gd name="T3" fmla="*/ 1630 h 2372"/>
              <a:gd name="T4" fmla="*/ 1443 w 1496"/>
              <a:gd name="T5" fmla="*/ 1918 h 2372"/>
              <a:gd name="T6" fmla="*/ 1443 w 1496"/>
              <a:gd name="T7" fmla="*/ 1918 h 2372"/>
              <a:gd name="T8" fmla="*/ 1295 w 1496"/>
              <a:gd name="T9" fmla="*/ 2153 h 2372"/>
              <a:gd name="T10" fmla="*/ 1295 w 1496"/>
              <a:gd name="T11" fmla="*/ 2153 h 2372"/>
              <a:gd name="T12" fmla="*/ 1057 w 1496"/>
              <a:gd name="T13" fmla="*/ 2312 h 2372"/>
              <a:gd name="T14" fmla="*/ 1057 w 1496"/>
              <a:gd name="T15" fmla="*/ 2312 h 2372"/>
              <a:gd name="T16" fmla="*/ 741 w 1496"/>
              <a:gd name="T17" fmla="*/ 2371 h 2372"/>
              <a:gd name="T18" fmla="*/ 741 w 1496"/>
              <a:gd name="T19" fmla="*/ 2371 h 2372"/>
              <a:gd name="T20" fmla="*/ 464 w 1496"/>
              <a:gd name="T21" fmla="*/ 2321 h 2372"/>
              <a:gd name="T22" fmla="*/ 464 w 1496"/>
              <a:gd name="T23" fmla="*/ 2321 h 2372"/>
              <a:gd name="T24" fmla="*/ 229 w 1496"/>
              <a:gd name="T25" fmla="*/ 2170 h 2372"/>
              <a:gd name="T26" fmla="*/ 229 w 1496"/>
              <a:gd name="T27" fmla="*/ 2170 h 2372"/>
              <a:gd name="T28" fmla="*/ 65 w 1496"/>
              <a:gd name="T29" fmla="*/ 1918 h 2372"/>
              <a:gd name="T30" fmla="*/ 65 w 1496"/>
              <a:gd name="T31" fmla="*/ 1918 h 2372"/>
              <a:gd name="T32" fmla="*/ 0 w 1496"/>
              <a:gd name="T33" fmla="*/ 1556 h 2372"/>
              <a:gd name="T34" fmla="*/ 423 w 1496"/>
              <a:gd name="T35" fmla="*/ 1556 h 2372"/>
              <a:gd name="T36" fmla="*/ 423 w 1496"/>
              <a:gd name="T37" fmla="*/ 1556 h 2372"/>
              <a:gd name="T38" fmla="*/ 516 w 1496"/>
              <a:gd name="T39" fmla="*/ 1875 h 2372"/>
              <a:gd name="T40" fmla="*/ 516 w 1496"/>
              <a:gd name="T41" fmla="*/ 1875 h 2372"/>
              <a:gd name="T42" fmla="*/ 736 w 1496"/>
              <a:gd name="T43" fmla="*/ 1966 h 2372"/>
              <a:gd name="T44" fmla="*/ 736 w 1496"/>
              <a:gd name="T45" fmla="*/ 1966 h 2372"/>
              <a:gd name="T46" fmla="*/ 968 w 1496"/>
              <a:gd name="T47" fmla="*/ 1872 h 2372"/>
              <a:gd name="T48" fmla="*/ 968 w 1496"/>
              <a:gd name="T49" fmla="*/ 1872 h 2372"/>
              <a:gd name="T50" fmla="*/ 1059 w 1496"/>
              <a:gd name="T51" fmla="*/ 1639 h 2372"/>
              <a:gd name="T52" fmla="*/ 1059 w 1496"/>
              <a:gd name="T53" fmla="*/ 1639 h 2372"/>
              <a:gd name="T54" fmla="*/ 970 w 1496"/>
              <a:gd name="T55" fmla="*/ 1443 h 2372"/>
              <a:gd name="T56" fmla="*/ 970 w 1496"/>
              <a:gd name="T57" fmla="*/ 1443 h 2372"/>
              <a:gd name="T58" fmla="*/ 654 w 1496"/>
              <a:gd name="T59" fmla="*/ 1338 h 2372"/>
              <a:gd name="T60" fmla="*/ 654 w 1496"/>
              <a:gd name="T61" fmla="*/ 955 h 2372"/>
              <a:gd name="T62" fmla="*/ 654 w 1496"/>
              <a:gd name="T63" fmla="*/ 955 h 2372"/>
              <a:gd name="T64" fmla="*/ 943 w 1496"/>
              <a:gd name="T65" fmla="*/ 852 h 2372"/>
              <a:gd name="T66" fmla="*/ 943 w 1496"/>
              <a:gd name="T67" fmla="*/ 852 h 2372"/>
              <a:gd name="T68" fmla="*/ 1024 w 1496"/>
              <a:gd name="T69" fmla="*/ 662 h 2372"/>
              <a:gd name="T70" fmla="*/ 1024 w 1496"/>
              <a:gd name="T71" fmla="*/ 662 h 2372"/>
              <a:gd name="T72" fmla="*/ 950 w 1496"/>
              <a:gd name="T73" fmla="*/ 477 h 2372"/>
              <a:gd name="T74" fmla="*/ 950 w 1496"/>
              <a:gd name="T75" fmla="*/ 477 h 2372"/>
              <a:gd name="T76" fmla="*/ 763 w 1496"/>
              <a:gd name="T77" fmla="*/ 410 h 2372"/>
              <a:gd name="T78" fmla="*/ 763 w 1496"/>
              <a:gd name="T79" fmla="*/ 410 h 2372"/>
              <a:gd name="T80" fmla="*/ 579 w 1496"/>
              <a:gd name="T81" fmla="*/ 488 h 2372"/>
              <a:gd name="T82" fmla="*/ 579 w 1496"/>
              <a:gd name="T83" fmla="*/ 488 h 2372"/>
              <a:gd name="T84" fmla="*/ 501 w 1496"/>
              <a:gd name="T85" fmla="*/ 798 h 2372"/>
              <a:gd name="T86" fmla="*/ 70 w 1496"/>
              <a:gd name="T87" fmla="*/ 798 h 2372"/>
              <a:gd name="T88" fmla="*/ 70 w 1496"/>
              <a:gd name="T89" fmla="*/ 798 h 2372"/>
              <a:gd name="T90" fmla="*/ 266 w 1496"/>
              <a:gd name="T91" fmla="*/ 199 h 2372"/>
              <a:gd name="T92" fmla="*/ 266 w 1496"/>
              <a:gd name="T93" fmla="*/ 199 h 2372"/>
              <a:gd name="T94" fmla="*/ 767 w 1496"/>
              <a:gd name="T95" fmla="*/ 0 h 2372"/>
              <a:gd name="T96" fmla="*/ 767 w 1496"/>
              <a:gd name="T97" fmla="*/ 0 h 2372"/>
              <a:gd name="T98" fmla="*/ 1035 w 1496"/>
              <a:gd name="T99" fmla="*/ 50 h 2372"/>
              <a:gd name="T100" fmla="*/ 1035 w 1496"/>
              <a:gd name="T101" fmla="*/ 50 h 2372"/>
              <a:gd name="T102" fmla="*/ 1255 w 1496"/>
              <a:gd name="T103" fmla="*/ 187 h 2372"/>
              <a:gd name="T104" fmla="*/ 1255 w 1496"/>
              <a:gd name="T105" fmla="*/ 187 h 2372"/>
              <a:gd name="T106" fmla="*/ 1406 w 1496"/>
              <a:gd name="T107" fmla="*/ 396 h 2372"/>
              <a:gd name="T108" fmla="*/ 1406 w 1496"/>
              <a:gd name="T109" fmla="*/ 396 h 2372"/>
              <a:gd name="T110" fmla="*/ 1460 w 1496"/>
              <a:gd name="T111" fmla="*/ 667 h 2372"/>
              <a:gd name="T112" fmla="*/ 1460 w 1496"/>
              <a:gd name="T113" fmla="*/ 667 h 2372"/>
              <a:gd name="T114" fmla="*/ 1260 w 1496"/>
              <a:gd name="T115" fmla="*/ 1134 h 2372"/>
              <a:gd name="T116" fmla="*/ 1260 w 1496"/>
              <a:gd name="T117" fmla="*/ 1134 h 2372"/>
              <a:gd name="T118" fmla="*/ 1495 w 1496"/>
              <a:gd name="T119" fmla="*/ 163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6" h="2372">
                <a:moveTo>
                  <a:pt x="1495" y="1630"/>
                </a:moveTo>
                <a:lnTo>
                  <a:pt x="1495" y="1630"/>
                </a:lnTo>
                <a:cubicBezTo>
                  <a:pt x="1495" y="1732"/>
                  <a:pt x="1477" y="1828"/>
                  <a:pt x="1443" y="1918"/>
                </a:cubicBezTo>
                <a:lnTo>
                  <a:pt x="1443" y="1918"/>
                </a:lnTo>
                <a:cubicBezTo>
                  <a:pt x="1408" y="2008"/>
                  <a:pt x="1358" y="2087"/>
                  <a:pt x="1295" y="2153"/>
                </a:cubicBezTo>
                <a:lnTo>
                  <a:pt x="1295" y="2153"/>
                </a:lnTo>
                <a:cubicBezTo>
                  <a:pt x="1231" y="2220"/>
                  <a:pt x="1151" y="2273"/>
                  <a:pt x="1057" y="2312"/>
                </a:cubicBezTo>
                <a:lnTo>
                  <a:pt x="1057" y="2312"/>
                </a:lnTo>
                <a:cubicBezTo>
                  <a:pt x="962" y="2351"/>
                  <a:pt x="857" y="2371"/>
                  <a:pt x="741" y="2371"/>
                </a:cubicBezTo>
                <a:lnTo>
                  <a:pt x="741" y="2371"/>
                </a:lnTo>
                <a:cubicBezTo>
                  <a:pt x="645" y="2371"/>
                  <a:pt x="553" y="2354"/>
                  <a:pt x="464" y="2321"/>
                </a:cubicBezTo>
                <a:lnTo>
                  <a:pt x="464" y="2321"/>
                </a:lnTo>
                <a:cubicBezTo>
                  <a:pt x="375" y="2287"/>
                  <a:pt x="297" y="2237"/>
                  <a:pt x="229" y="2170"/>
                </a:cubicBezTo>
                <a:lnTo>
                  <a:pt x="229" y="2170"/>
                </a:lnTo>
                <a:cubicBezTo>
                  <a:pt x="160" y="2104"/>
                  <a:pt x="106" y="2020"/>
                  <a:pt x="65" y="1918"/>
                </a:cubicBezTo>
                <a:lnTo>
                  <a:pt x="65" y="1918"/>
                </a:lnTo>
                <a:cubicBezTo>
                  <a:pt x="24" y="1816"/>
                  <a:pt x="3" y="1696"/>
                  <a:pt x="0" y="1556"/>
                </a:cubicBezTo>
                <a:lnTo>
                  <a:pt x="423" y="1556"/>
                </a:lnTo>
                <a:lnTo>
                  <a:pt x="423" y="1556"/>
                </a:lnTo>
                <a:cubicBezTo>
                  <a:pt x="428" y="1707"/>
                  <a:pt x="460" y="1814"/>
                  <a:pt x="516" y="1875"/>
                </a:cubicBezTo>
                <a:lnTo>
                  <a:pt x="516" y="1875"/>
                </a:lnTo>
                <a:cubicBezTo>
                  <a:pt x="573" y="1936"/>
                  <a:pt x="646" y="1966"/>
                  <a:pt x="736" y="1966"/>
                </a:cubicBezTo>
                <a:lnTo>
                  <a:pt x="736" y="1966"/>
                </a:lnTo>
                <a:cubicBezTo>
                  <a:pt x="830" y="1966"/>
                  <a:pt x="907" y="1935"/>
                  <a:pt x="968" y="1872"/>
                </a:cubicBezTo>
                <a:lnTo>
                  <a:pt x="968" y="1872"/>
                </a:lnTo>
                <a:cubicBezTo>
                  <a:pt x="1029" y="1810"/>
                  <a:pt x="1059" y="1732"/>
                  <a:pt x="1059" y="1639"/>
                </a:cubicBezTo>
                <a:lnTo>
                  <a:pt x="1059" y="1639"/>
                </a:lnTo>
                <a:cubicBezTo>
                  <a:pt x="1059" y="1563"/>
                  <a:pt x="1029" y="1498"/>
                  <a:pt x="970" y="1443"/>
                </a:cubicBezTo>
                <a:lnTo>
                  <a:pt x="970" y="1443"/>
                </a:lnTo>
                <a:cubicBezTo>
                  <a:pt x="910" y="1388"/>
                  <a:pt x="805" y="1353"/>
                  <a:pt x="654" y="1338"/>
                </a:cubicBezTo>
                <a:lnTo>
                  <a:pt x="654" y="955"/>
                </a:lnTo>
                <a:lnTo>
                  <a:pt x="654" y="955"/>
                </a:lnTo>
                <a:cubicBezTo>
                  <a:pt x="793" y="940"/>
                  <a:pt x="889" y="906"/>
                  <a:pt x="943" y="852"/>
                </a:cubicBezTo>
                <a:lnTo>
                  <a:pt x="943" y="852"/>
                </a:lnTo>
                <a:cubicBezTo>
                  <a:pt x="998" y="799"/>
                  <a:pt x="1024" y="735"/>
                  <a:pt x="1024" y="662"/>
                </a:cubicBezTo>
                <a:lnTo>
                  <a:pt x="1024" y="662"/>
                </a:lnTo>
                <a:cubicBezTo>
                  <a:pt x="1024" y="584"/>
                  <a:pt x="999" y="522"/>
                  <a:pt x="950" y="477"/>
                </a:cubicBezTo>
                <a:lnTo>
                  <a:pt x="950" y="477"/>
                </a:lnTo>
                <a:cubicBezTo>
                  <a:pt x="901" y="432"/>
                  <a:pt x="838" y="410"/>
                  <a:pt x="763" y="410"/>
                </a:cubicBezTo>
                <a:lnTo>
                  <a:pt x="763" y="410"/>
                </a:lnTo>
                <a:cubicBezTo>
                  <a:pt x="693" y="410"/>
                  <a:pt x="632" y="436"/>
                  <a:pt x="579" y="488"/>
                </a:cubicBezTo>
                <a:lnTo>
                  <a:pt x="579" y="488"/>
                </a:lnTo>
                <a:cubicBezTo>
                  <a:pt x="527" y="540"/>
                  <a:pt x="501" y="644"/>
                  <a:pt x="501" y="798"/>
                </a:cubicBezTo>
                <a:lnTo>
                  <a:pt x="70" y="798"/>
                </a:lnTo>
                <a:lnTo>
                  <a:pt x="70" y="798"/>
                </a:lnTo>
                <a:cubicBezTo>
                  <a:pt x="70" y="530"/>
                  <a:pt x="135" y="331"/>
                  <a:pt x="266" y="199"/>
                </a:cubicBezTo>
                <a:lnTo>
                  <a:pt x="266" y="199"/>
                </a:lnTo>
                <a:cubicBezTo>
                  <a:pt x="396" y="66"/>
                  <a:pt x="564" y="0"/>
                  <a:pt x="767" y="0"/>
                </a:cubicBezTo>
                <a:lnTo>
                  <a:pt x="767" y="0"/>
                </a:lnTo>
                <a:cubicBezTo>
                  <a:pt x="863" y="0"/>
                  <a:pt x="952" y="16"/>
                  <a:pt x="1035" y="50"/>
                </a:cubicBezTo>
                <a:lnTo>
                  <a:pt x="1035" y="50"/>
                </a:lnTo>
                <a:cubicBezTo>
                  <a:pt x="1118" y="83"/>
                  <a:pt x="1191" y="129"/>
                  <a:pt x="1255" y="187"/>
                </a:cubicBezTo>
                <a:lnTo>
                  <a:pt x="1255" y="187"/>
                </a:lnTo>
                <a:cubicBezTo>
                  <a:pt x="1319" y="245"/>
                  <a:pt x="1369" y="315"/>
                  <a:pt x="1406" y="396"/>
                </a:cubicBezTo>
                <a:lnTo>
                  <a:pt x="1406" y="396"/>
                </a:lnTo>
                <a:cubicBezTo>
                  <a:pt x="1442" y="478"/>
                  <a:pt x="1460" y="568"/>
                  <a:pt x="1460" y="667"/>
                </a:cubicBezTo>
                <a:lnTo>
                  <a:pt x="1460" y="667"/>
                </a:lnTo>
                <a:cubicBezTo>
                  <a:pt x="1460" y="853"/>
                  <a:pt x="1394" y="1008"/>
                  <a:pt x="1260" y="1134"/>
                </a:cubicBezTo>
                <a:lnTo>
                  <a:pt x="1260" y="1134"/>
                </a:lnTo>
                <a:cubicBezTo>
                  <a:pt x="1416" y="1273"/>
                  <a:pt x="1495" y="1438"/>
                  <a:pt x="1495" y="163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CO" sz="3266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431" y="2499932"/>
            <a:ext cx="5850857" cy="3520372"/>
          </a:xfrm>
          <a:prstGeom prst="rect">
            <a:avLst/>
          </a:prstGeom>
        </p:spPr>
      </p:pic>
      <p:sp>
        <p:nvSpPr>
          <p:cNvPr id="23" name="Google Shape;16424;p1545"/>
          <p:cNvSpPr txBox="1"/>
          <p:nvPr/>
        </p:nvSpPr>
        <p:spPr>
          <a:xfrm>
            <a:off x="2675448" y="4141447"/>
            <a:ext cx="14269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Verdana"/>
              </a:rPr>
              <a:t>Economía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Circular</a:t>
            </a:r>
            <a:endParaRPr lang="es-CO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Arial"/>
            </a:endParaRPr>
          </a:p>
        </p:txBody>
      </p:sp>
      <p:sp>
        <p:nvSpPr>
          <p:cNvPr id="30" name="Google Shape;16434;p1545"/>
          <p:cNvSpPr/>
          <p:nvPr/>
        </p:nvSpPr>
        <p:spPr>
          <a:xfrm>
            <a:off x="-673100" y="1900759"/>
            <a:ext cx="5732463" cy="34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" name="Google Shape;16435;p1545"/>
          <p:cNvSpPr/>
          <p:nvPr/>
        </p:nvSpPr>
        <p:spPr>
          <a:xfrm>
            <a:off x="2345410" y="2791439"/>
            <a:ext cx="1366838" cy="1008063"/>
          </a:xfrm>
          <a:custGeom>
            <a:avLst/>
            <a:gdLst/>
            <a:ahLst/>
            <a:cxnLst/>
            <a:rect l="l" t="t" r="r" b="b"/>
            <a:pathLst>
              <a:path w="4302" h="3176" extrusionOk="0">
                <a:moveTo>
                  <a:pt x="0" y="1121"/>
                </a:moveTo>
                <a:lnTo>
                  <a:pt x="1657" y="1458"/>
                </a:lnTo>
                <a:lnTo>
                  <a:pt x="1705" y="3176"/>
                </a:lnTo>
                <a:lnTo>
                  <a:pt x="1762" y="3140"/>
                </a:lnTo>
                <a:lnTo>
                  <a:pt x="1818" y="3106"/>
                </a:lnTo>
                <a:lnTo>
                  <a:pt x="1872" y="3074"/>
                </a:lnTo>
                <a:lnTo>
                  <a:pt x="1924" y="3043"/>
                </a:lnTo>
                <a:lnTo>
                  <a:pt x="1976" y="3015"/>
                </a:lnTo>
                <a:lnTo>
                  <a:pt x="2026" y="2988"/>
                </a:lnTo>
                <a:lnTo>
                  <a:pt x="2077" y="2962"/>
                </a:lnTo>
                <a:lnTo>
                  <a:pt x="2126" y="2938"/>
                </a:lnTo>
                <a:lnTo>
                  <a:pt x="2174" y="2916"/>
                </a:lnTo>
                <a:lnTo>
                  <a:pt x="2222" y="2895"/>
                </a:lnTo>
                <a:lnTo>
                  <a:pt x="2269" y="2875"/>
                </a:lnTo>
                <a:lnTo>
                  <a:pt x="2315" y="2857"/>
                </a:lnTo>
                <a:lnTo>
                  <a:pt x="2361" y="2839"/>
                </a:lnTo>
                <a:lnTo>
                  <a:pt x="2408" y="2823"/>
                </a:lnTo>
                <a:lnTo>
                  <a:pt x="2454" y="2808"/>
                </a:lnTo>
                <a:lnTo>
                  <a:pt x="2499" y="2794"/>
                </a:lnTo>
                <a:lnTo>
                  <a:pt x="2544" y="2781"/>
                </a:lnTo>
                <a:lnTo>
                  <a:pt x="2591" y="2769"/>
                </a:lnTo>
                <a:lnTo>
                  <a:pt x="2636" y="2758"/>
                </a:lnTo>
                <a:lnTo>
                  <a:pt x="2682" y="2746"/>
                </a:lnTo>
                <a:lnTo>
                  <a:pt x="2727" y="2736"/>
                </a:lnTo>
                <a:lnTo>
                  <a:pt x="2773" y="2727"/>
                </a:lnTo>
                <a:lnTo>
                  <a:pt x="2821" y="2718"/>
                </a:lnTo>
                <a:lnTo>
                  <a:pt x="2868" y="2710"/>
                </a:lnTo>
                <a:lnTo>
                  <a:pt x="2964" y="2694"/>
                </a:lnTo>
                <a:lnTo>
                  <a:pt x="3065" y="2680"/>
                </a:lnTo>
                <a:lnTo>
                  <a:pt x="3167" y="2666"/>
                </a:lnTo>
                <a:lnTo>
                  <a:pt x="3276" y="2652"/>
                </a:lnTo>
                <a:lnTo>
                  <a:pt x="4302" y="1305"/>
                </a:lnTo>
                <a:lnTo>
                  <a:pt x="4239" y="1223"/>
                </a:lnTo>
                <a:lnTo>
                  <a:pt x="4176" y="1141"/>
                </a:lnTo>
                <a:lnTo>
                  <a:pt x="4113" y="1059"/>
                </a:lnTo>
                <a:lnTo>
                  <a:pt x="4050" y="977"/>
                </a:lnTo>
                <a:lnTo>
                  <a:pt x="3986" y="896"/>
                </a:lnTo>
                <a:lnTo>
                  <a:pt x="3923" y="814"/>
                </a:lnTo>
                <a:lnTo>
                  <a:pt x="3860" y="734"/>
                </a:lnTo>
                <a:lnTo>
                  <a:pt x="3797" y="653"/>
                </a:lnTo>
                <a:lnTo>
                  <a:pt x="3734" y="572"/>
                </a:lnTo>
                <a:lnTo>
                  <a:pt x="3669" y="491"/>
                </a:lnTo>
                <a:lnTo>
                  <a:pt x="3606" y="409"/>
                </a:lnTo>
                <a:lnTo>
                  <a:pt x="3543" y="328"/>
                </a:lnTo>
                <a:lnTo>
                  <a:pt x="3480" y="247"/>
                </a:lnTo>
                <a:lnTo>
                  <a:pt x="3417" y="166"/>
                </a:lnTo>
                <a:lnTo>
                  <a:pt x="3355" y="83"/>
                </a:lnTo>
                <a:lnTo>
                  <a:pt x="3291" y="1"/>
                </a:lnTo>
                <a:lnTo>
                  <a:pt x="3271" y="0"/>
                </a:lnTo>
                <a:lnTo>
                  <a:pt x="3215" y="0"/>
                </a:lnTo>
                <a:lnTo>
                  <a:pt x="3172" y="0"/>
                </a:lnTo>
                <a:lnTo>
                  <a:pt x="3122" y="1"/>
                </a:lnTo>
                <a:lnTo>
                  <a:pt x="3063" y="2"/>
                </a:lnTo>
                <a:lnTo>
                  <a:pt x="2998" y="5"/>
                </a:lnTo>
                <a:lnTo>
                  <a:pt x="2925" y="10"/>
                </a:lnTo>
                <a:lnTo>
                  <a:pt x="2844" y="17"/>
                </a:lnTo>
                <a:lnTo>
                  <a:pt x="2759" y="25"/>
                </a:lnTo>
                <a:lnTo>
                  <a:pt x="2665" y="35"/>
                </a:lnTo>
                <a:lnTo>
                  <a:pt x="2567" y="48"/>
                </a:lnTo>
                <a:lnTo>
                  <a:pt x="2462" y="64"/>
                </a:lnTo>
                <a:lnTo>
                  <a:pt x="2352" y="82"/>
                </a:lnTo>
                <a:lnTo>
                  <a:pt x="2238" y="105"/>
                </a:lnTo>
                <a:lnTo>
                  <a:pt x="2120" y="129"/>
                </a:lnTo>
                <a:lnTo>
                  <a:pt x="1997" y="159"/>
                </a:lnTo>
                <a:lnTo>
                  <a:pt x="1871" y="192"/>
                </a:lnTo>
                <a:lnTo>
                  <a:pt x="1740" y="230"/>
                </a:lnTo>
                <a:lnTo>
                  <a:pt x="1607" y="272"/>
                </a:lnTo>
                <a:lnTo>
                  <a:pt x="1471" y="318"/>
                </a:lnTo>
                <a:lnTo>
                  <a:pt x="1332" y="370"/>
                </a:lnTo>
                <a:lnTo>
                  <a:pt x="1192" y="426"/>
                </a:lnTo>
                <a:lnTo>
                  <a:pt x="1050" y="488"/>
                </a:lnTo>
                <a:lnTo>
                  <a:pt x="907" y="556"/>
                </a:lnTo>
                <a:lnTo>
                  <a:pt x="762" y="631"/>
                </a:lnTo>
                <a:lnTo>
                  <a:pt x="618" y="711"/>
                </a:lnTo>
                <a:lnTo>
                  <a:pt x="472" y="798"/>
                </a:lnTo>
                <a:lnTo>
                  <a:pt x="328" y="891"/>
                </a:lnTo>
                <a:lnTo>
                  <a:pt x="184" y="992"/>
                </a:lnTo>
                <a:lnTo>
                  <a:pt x="39" y="1099"/>
                </a:lnTo>
                <a:lnTo>
                  <a:pt x="31" y="1106"/>
                </a:lnTo>
                <a:lnTo>
                  <a:pt x="23" y="1110"/>
                </a:lnTo>
                <a:lnTo>
                  <a:pt x="15" y="1113"/>
                </a:lnTo>
                <a:lnTo>
                  <a:pt x="10" y="1116"/>
                </a:lnTo>
                <a:lnTo>
                  <a:pt x="2" y="1119"/>
                </a:lnTo>
                <a:lnTo>
                  <a:pt x="0" y="1121"/>
                </a:lnTo>
                <a:close/>
              </a:path>
            </a:pathLst>
          </a:custGeom>
          <a:solidFill>
            <a:srgbClr val="6044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" name="Google Shape;16436;p1545"/>
          <p:cNvSpPr/>
          <p:nvPr/>
        </p:nvSpPr>
        <p:spPr>
          <a:xfrm>
            <a:off x="3453485" y="2785089"/>
            <a:ext cx="1035050" cy="1041400"/>
          </a:xfrm>
          <a:custGeom>
            <a:avLst/>
            <a:gdLst/>
            <a:ahLst/>
            <a:cxnLst/>
            <a:rect l="l" t="t" r="r" b="b"/>
            <a:pathLst>
              <a:path w="3259" h="3282" extrusionOk="0">
                <a:moveTo>
                  <a:pt x="19" y="0"/>
                </a:moveTo>
                <a:lnTo>
                  <a:pt x="1070" y="1325"/>
                </a:lnTo>
                <a:lnTo>
                  <a:pt x="0" y="2671"/>
                </a:lnTo>
                <a:lnTo>
                  <a:pt x="66" y="2680"/>
                </a:lnTo>
                <a:lnTo>
                  <a:pt x="131" y="2689"/>
                </a:lnTo>
                <a:lnTo>
                  <a:pt x="193" y="2699"/>
                </a:lnTo>
                <a:lnTo>
                  <a:pt x="253" y="2710"/>
                </a:lnTo>
                <a:lnTo>
                  <a:pt x="311" y="2721"/>
                </a:lnTo>
                <a:lnTo>
                  <a:pt x="367" y="2734"/>
                </a:lnTo>
                <a:lnTo>
                  <a:pt x="422" y="2746"/>
                </a:lnTo>
                <a:lnTo>
                  <a:pt x="475" y="2760"/>
                </a:lnTo>
                <a:lnTo>
                  <a:pt x="526" y="2773"/>
                </a:lnTo>
                <a:lnTo>
                  <a:pt x="576" y="2788"/>
                </a:lnTo>
                <a:lnTo>
                  <a:pt x="625" y="2804"/>
                </a:lnTo>
                <a:lnTo>
                  <a:pt x="672" y="2820"/>
                </a:lnTo>
                <a:lnTo>
                  <a:pt x="719" y="2836"/>
                </a:lnTo>
                <a:lnTo>
                  <a:pt x="765" y="2853"/>
                </a:lnTo>
                <a:lnTo>
                  <a:pt x="809" y="2871"/>
                </a:lnTo>
                <a:lnTo>
                  <a:pt x="853" y="2891"/>
                </a:lnTo>
                <a:lnTo>
                  <a:pt x="896" y="2910"/>
                </a:lnTo>
                <a:lnTo>
                  <a:pt x="939" y="2929"/>
                </a:lnTo>
                <a:lnTo>
                  <a:pt x="982" y="2950"/>
                </a:lnTo>
                <a:lnTo>
                  <a:pt x="1023" y="2971"/>
                </a:lnTo>
                <a:lnTo>
                  <a:pt x="1065" y="2993"/>
                </a:lnTo>
                <a:lnTo>
                  <a:pt x="1106" y="3016"/>
                </a:lnTo>
                <a:lnTo>
                  <a:pt x="1147" y="3040"/>
                </a:lnTo>
                <a:lnTo>
                  <a:pt x="1189" y="3063"/>
                </a:lnTo>
                <a:lnTo>
                  <a:pt x="1273" y="3114"/>
                </a:lnTo>
                <a:lnTo>
                  <a:pt x="1358" y="3167"/>
                </a:lnTo>
                <a:lnTo>
                  <a:pt x="1446" y="3222"/>
                </a:lnTo>
                <a:lnTo>
                  <a:pt x="1538" y="3282"/>
                </a:lnTo>
                <a:lnTo>
                  <a:pt x="3191" y="2913"/>
                </a:lnTo>
                <a:lnTo>
                  <a:pt x="3197" y="2809"/>
                </a:lnTo>
                <a:lnTo>
                  <a:pt x="3201" y="2707"/>
                </a:lnTo>
                <a:lnTo>
                  <a:pt x="3206" y="2603"/>
                </a:lnTo>
                <a:lnTo>
                  <a:pt x="3209" y="2500"/>
                </a:lnTo>
                <a:lnTo>
                  <a:pt x="3214" y="2397"/>
                </a:lnTo>
                <a:lnTo>
                  <a:pt x="3217" y="2295"/>
                </a:lnTo>
                <a:lnTo>
                  <a:pt x="3221" y="2192"/>
                </a:lnTo>
                <a:lnTo>
                  <a:pt x="3225" y="2089"/>
                </a:lnTo>
                <a:lnTo>
                  <a:pt x="3228" y="1986"/>
                </a:lnTo>
                <a:lnTo>
                  <a:pt x="3233" y="1883"/>
                </a:lnTo>
                <a:lnTo>
                  <a:pt x="3236" y="1780"/>
                </a:lnTo>
                <a:lnTo>
                  <a:pt x="3241" y="1678"/>
                </a:lnTo>
                <a:lnTo>
                  <a:pt x="3245" y="1575"/>
                </a:lnTo>
                <a:lnTo>
                  <a:pt x="3250" y="1471"/>
                </a:lnTo>
                <a:lnTo>
                  <a:pt x="3254" y="1368"/>
                </a:lnTo>
                <a:lnTo>
                  <a:pt x="3259" y="1265"/>
                </a:lnTo>
                <a:lnTo>
                  <a:pt x="3244" y="1251"/>
                </a:lnTo>
                <a:lnTo>
                  <a:pt x="3201" y="1214"/>
                </a:lnTo>
                <a:lnTo>
                  <a:pt x="3168" y="1187"/>
                </a:lnTo>
                <a:lnTo>
                  <a:pt x="3130" y="1155"/>
                </a:lnTo>
                <a:lnTo>
                  <a:pt x="3084" y="1119"/>
                </a:lnTo>
                <a:lnTo>
                  <a:pt x="3032" y="1079"/>
                </a:lnTo>
                <a:lnTo>
                  <a:pt x="2973" y="1035"/>
                </a:lnTo>
                <a:lnTo>
                  <a:pt x="2908" y="989"/>
                </a:lnTo>
                <a:lnTo>
                  <a:pt x="2836" y="940"/>
                </a:lnTo>
                <a:lnTo>
                  <a:pt x="2759" y="888"/>
                </a:lnTo>
                <a:lnTo>
                  <a:pt x="2674" y="833"/>
                </a:lnTo>
                <a:lnTo>
                  <a:pt x="2585" y="778"/>
                </a:lnTo>
                <a:lnTo>
                  <a:pt x="2489" y="723"/>
                </a:lnTo>
                <a:lnTo>
                  <a:pt x="2388" y="665"/>
                </a:lnTo>
                <a:lnTo>
                  <a:pt x="2280" y="608"/>
                </a:lnTo>
                <a:lnTo>
                  <a:pt x="2168" y="551"/>
                </a:lnTo>
                <a:lnTo>
                  <a:pt x="2049" y="495"/>
                </a:lnTo>
                <a:lnTo>
                  <a:pt x="1926" y="440"/>
                </a:lnTo>
                <a:lnTo>
                  <a:pt x="1796" y="385"/>
                </a:lnTo>
                <a:lnTo>
                  <a:pt x="1663" y="334"/>
                </a:lnTo>
                <a:lnTo>
                  <a:pt x="1524" y="284"/>
                </a:lnTo>
                <a:lnTo>
                  <a:pt x="1380" y="238"/>
                </a:lnTo>
                <a:lnTo>
                  <a:pt x="1231" y="194"/>
                </a:lnTo>
                <a:lnTo>
                  <a:pt x="1077" y="153"/>
                </a:lnTo>
                <a:lnTo>
                  <a:pt x="919" y="117"/>
                </a:lnTo>
                <a:lnTo>
                  <a:pt x="757" y="84"/>
                </a:lnTo>
                <a:lnTo>
                  <a:pt x="591" y="57"/>
                </a:lnTo>
                <a:lnTo>
                  <a:pt x="420" y="36"/>
                </a:lnTo>
                <a:lnTo>
                  <a:pt x="244" y="19"/>
                </a:lnTo>
                <a:lnTo>
                  <a:pt x="65" y="9"/>
                </a:lnTo>
                <a:lnTo>
                  <a:pt x="54" y="7"/>
                </a:lnTo>
                <a:lnTo>
                  <a:pt x="45" y="6"/>
                </a:lnTo>
                <a:lnTo>
                  <a:pt x="37" y="4"/>
                </a:lnTo>
                <a:lnTo>
                  <a:pt x="31" y="3"/>
                </a:lnTo>
                <a:lnTo>
                  <a:pt x="22" y="0"/>
                </a:lnTo>
                <a:lnTo>
                  <a:pt x="19" y="0"/>
                </a:lnTo>
                <a:close/>
              </a:path>
            </a:pathLst>
          </a:custGeom>
          <a:solidFill>
            <a:srgbClr val="2261A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" name="Google Shape;16437;p1545"/>
          <p:cNvSpPr/>
          <p:nvPr/>
        </p:nvSpPr>
        <p:spPr>
          <a:xfrm>
            <a:off x="3986885" y="3223239"/>
            <a:ext cx="1079500" cy="1355725"/>
          </a:xfrm>
          <a:custGeom>
            <a:avLst/>
            <a:gdLst/>
            <a:ahLst/>
            <a:cxnLst/>
            <a:rect l="l" t="t" r="r" b="b"/>
            <a:pathLst>
              <a:path w="3402" h="4269" extrusionOk="0">
                <a:moveTo>
                  <a:pt x="1727" y="0"/>
                </a:moveTo>
                <a:lnTo>
                  <a:pt x="1683" y="1690"/>
                </a:lnTo>
                <a:lnTo>
                  <a:pt x="0" y="2035"/>
                </a:lnTo>
                <a:lnTo>
                  <a:pt x="45" y="2085"/>
                </a:lnTo>
                <a:lnTo>
                  <a:pt x="88" y="2134"/>
                </a:lnTo>
                <a:lnTo>
                  <a:pt x="128" y="2182"/>
                </a:lnTo>
                <a:lnTo>
                  <a:pt x="168" y="2228"/>
                </a:lnTo>
                <a:lnTo>
                  <a:pt x="205" y="2275"/>
                </a:lnTo>
                <a:lnTo>
                  <a:pt x="241" y="2320"/>
                </a:lnTo>
                <a:lnTo>
                  <a:pt x="274" y="2365"/>
                </a:lnTo>
                <a:lnTo>
                  <a:pt x="307" y="2409"/>
                </a:lnTo>
                <a:lnTo>
                  <a:pt x="337" y="2453"/>
                </a:lnTo>
                <a:lnTo>
                  <a:pt x="367" y="2496"/>
                </a:lnTo>
                <a:lnTo>
                  <a:pt x="394" y="2539"/>
                </a:lnTo>
                <a:lnTo>
                  <a:pt x="420" y="2582"/>
                </a:lnTo>
                <a:lnTo>
                  <a:pt x="444" y="2625"/>
                </a:lnTo>
                <a:lnTo>
                  <a:pt x="469" y="2667"/>
                </a:lnTo>
                <a:lnTo>
                  <a:pt x="492" y="2709"/>
                </a:lnTo>
                <a:lnTo>
                  <a:pt x="513" y="2752"/>
                </a:lnTo>
                <a:lnTo>
                  <a:pt x="534" y="2794"/>
                </a:lnTo>
                <a:lnTo>
                  <a:pt x="554" y="2837"/>
                </a:lnTo>
                <a:lnTo>
                  <a:pt x="573" y="2880"/>
                </a:lnTo>
                <a:lnTo>
                  <a:pt x="591" y="2922"/>
                </a:lnTo>
                <a:lnTo>
                  <a:pt x="609" y="2966"/>
                </a:lnTo>
                <a:lnTo>
                  <a:pt x="627" y="3010"/>
                </a:lnTo>
                <a:lnTo>
                  <a:pt x="644" y="3056"/>
                </a:lnTo>
                <a:lnTo>
                  <a:pt x="660" y="3101"/>
                </a:lnTo>
                <a:lnTo>
                  <a:pt x="693" y="3192"/>
                </a:lnTo>
                <a:lnTo>
                  <a:pt x="724" y="3288"/>
                </a:lnTo>
                <a:lnTo>
                  <a:pt x="756" y="3387"/>
                </a:lnTo>
                <a:lnTo>
                  <a:pt x="787" y="3491"/>
                </a:lnTo>
                <a:lnTo>
                  <a:pt x="2293" y="4269"/>
                </a:lnTo>
                <a:lnTo>
                  <a:pt x="2363" y="4193"/>
                </a:lnTo>
                <a:lnTo>
                  <a:pt x="2433" y="4116"/>
                </a:lnTo>
                <a:lnTo>
                  <a:pt x="2502" y="4041"/>
                </a:lnTo>
                <a:lnTo>
                  <a:pt x="2571" y="3964"/>
                </a:lnTo>
                <a:lnTo>
                  <a:pt x="2640" y="3887"/>
                </a:lnTo>
                <a:lnTo>
                  <a:pt x="2709" y="3810"/>
                </a:lnTo>
                <a:lnTo>
                  <a:pt x="2778" y="3735"/>
                </a:lnTo>
                <a:lnTo>
                  <a:pt x="2847" y="3658"/>
                </a:lnTo>
                <a:lnTo>
                  <a:pt x="2916" y="3581"/>
                </a:lnTo>
                <a:lnTo>
                  <a:pt x="2985" y="3506"/>
                </a:lnTo>
                <a:lnTo>
                  <a:pt x="3053" y="3429"/>
                </a:lnTo>
                <a:lnTo>
                  <a:pt x="3123" y="3352"/>
                </a:lnTo>
                <a:lnTo>
                  <a:pt x="3192" y="3276"/>
                </a:lnTo>
                <a:lnTo>
                  <a:pt x="3262" y="3200"/>
                </a:lnTo>
                <a:lnTo>
                  <a:pt x="3331" y="3123"/>
                </a:lnTo>
                <a:lnTo>
                  <a:pt x="3402" y="3048"/>
                </a:lnTo>
                <a:lnTo>
                  <a:pt x="3399" y="3027"/>
                </a:lnTo>
                <a:lnTo>
                  <a:pt x="3390" y="2971"/>
                </a:lnTo>
                <a:lnTo>
                  <a:pt x="3383" y="2930"/>
                </a:lnTo>
                <a:lnTo>
                  <a:pt x="3373" y="2881"/>
                </a:lnTo>
                <a:lnTo>
                  <a:pt x="3361" y="2824"/>
                </a:lnTo>
                <a:lnTo>
                  <a:pt x="3347" y="2760"/>
                </a:lnTo>
                <a:lnTo>
                  <a:pt x="3329" y="2688"/>
                </a:lnTo>
                <a:lnTo>
                  <a:pt x="3309" y="2611"/>
                </a:lnTo>
                <a:lnTo>
                  <a:pt x="3286" y="2526"/>
                </a:lnTo>
                <a:lnTo>
                  <a:pt x="3260" y="2437"/>
                </a:lnTo>
                <a:lnTo>
                  <a:pt x="3229" y="2342"/>
                </a:lnTo>
                <a:lnTo>
                  <a:pt x="3196" y="2242"/>
                </a:lnTo>
                <a:lnTo>
                  <a:pt x="3158" y="2137"/>
                </a:lnTo>
                <a:lnTo>
                  <a:pt x="3118" y="2029"/>
                </a:lnTo>
                <a:lnTo>
                  <a:pt x="3071" y="1916"/>
                </a:lnTo>
                <a:lnTo>
                  <a:pt x="3022" y="1800"/>
                </a:lnTo>
                <a:lnTo>
                  <a:pt x="2966" y="1681"/>
                </a:lnTo>
                <a:lnTo>
                  <a:pt x="2908" y="1559"/>
                </a:lnTo>
                <a:lnTo>
                  <a:pt x="2843" y="1435"/>
                </a:lnTo>
                <a:lnTo>
                  <a:pt x="2773" y="1310"/>
                </a:lnTo>
                <a:lnTo>
                  <a:pt x="2699" y="1182"/>
                </a:lnTo>
                <a:lnTo>
                  <a:pt x="2619" y="1054"/>
                </a:lnTo>
                <a:lnTo>
                  <a:pt x="2533" y="925"/>
                </a:lnTo>
                <a:lnTo>
                  <a:pt x="2441" y="796"/>
                </a:lnTo>
                <a:lnTo>
                  <a:pt x="2344" y="667"/>
                </a:lnTo>
                <a:lnTo>
                  <a:pt x="2239" y="538"/>
                </a:lnTo>
                <a:lnTo>
                  <a:pt x="2128" y="411"/>
                </a:lnTo>
                <a:lnTo>
                  <a:pt x="2011" y="283"/>
                </a:lnTo>
                <a:lnTo>
                  <a:pt x="1888" y="158"/>
                </a:lnTo>
                <a:lnTo>
                  <a:pt x="1757" y="35"/>
                </a:lnTo>
                <a:lnTo>
                  <a:pt x="1749" y="28"/>
                </a:lnTo>
                <a:lnTo>
                  <a:pt x="1742" y="21"/>
                </a:lnTo>
                <a:lnTo>
                  <a:pt x="1738" y="14"/>
                </a:lnTo>
                <a:lnTo>
                  <a:pt x="1734" y="9"/>
                </a:lnTo>
                <a:lnTo>
                  <a:pt x="1730" y="1"/>
                </a:lnTo>
                <a:lnTo>
                  <a:pt x="1727" y="0"/>
                </a:lnTo>
                <a:close/>
              </a:path>
            </a:pathLst>
          </a:custGeom>
          <a:solidFill>
            <a:srgbClr val="039C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" name="Google Shape;16438;p1545"/>
          <p:cNvSpPr/>
          <p:nvPr/>
        </p:nvSpPr>
        <p:spPr>
          <a:xfrm>
            <a:off x="4145635" y="4253526"/>
            <a:ext cx="952500" cy="1157288"/>
          </a:xfrm>
          <a:custGeom>
            <a:avLst/>
            <a:gdLst/>
            <a:ahLst/>
            <a:cxnLst/>
            <a:rect l="l" t="t" r="r" b="b"/>
            <a:pathLst>
              <a:path w="3001" h="3649" extrusionOk="0">
                <a:moveTo>
                  <a:pt x="2951" y="0"/>
                </a:moveTo>
                <a:lnTo>
                  <a:pt x="1838" y="1274"/>
                </a:lnTo>
                <a:lnTo>
                  <a:pt x="321" y="466"/>
                </a:lnTo>
                <a:lnTo>
                  <a:pt x="325" y="534"/>
                </a:lnTo>
                <a:lnTo>
                  <a:pt x="327" y="598"/>
                </a:lnTo>
                <a:lnTo>
                  <a:pt x="328" y="661"/>
                </a:lnTo>
                <a:lnTo>
                  <a:pt x="328" y="722"/>
                </a:lnTo>
                <a:lnTo>
                  <a:pt x="328" y="782"/>
                </a:lnTo>
                <a:lnTo>
                  <a:pt x="326" y="839"/>
                </a:lnTo>
                <a:lnTo>
                  <a:pt x="324" y="895"/>
                </a:lnTo>
                <a:lnTo>
                  <a:pt x="320" y="950"/>
                </a:lnTo>
                <a:lnTo>
                  <a:pt x="316" y="1003"/>
                </a:lnTo>
                <a:lnTo>
                  <a:pt x="310" y="1055"/>
                </a:lnTo>
                <a:lnTo>
                  <a:pt x="304" y="1106"/>
                </a:lnTo>
                <a:lnTo>
                  <a:pt x="297" y="1155"/>
                </a:lnTo>
                <a:lnTo>
                  <a:pt x="289" y="1204"/>
                </a:lnTo>
                <a:lnTo>
                  <a:pt x="281" y="1251"/>
                </a:lnTo>
                <a:lnTo>
                  <a:pt x="271" y="1299"/>
                </a:lnTo>
                <a:lnTo>
                  <a:pt x="260" y="1345"/>
                </a:lnTo>
                <a:lnTo>
                  <a:pt x="249" y="1391"/>
                </a:lnTo>
                <a:lnTo>
                  <a:pt x="238" y="1436"/>
                </a:lnTo>
                <a:lnTo>
                  <a:pt x="226" y="1483"/>
                </a:lnTo>
                <a:lnTo>
                  <a:pt x="212" y="1527"/>
                </a:lnTo>
                <a:lnTo>
                  <a:pt x="197" y="1572"/>
                </a:lnTo>
                <a:lnTo>
                  <a:pt x="183" y="1617"/>
                </a:lnTo>
                <a:lnTo>
                  <a:pt x="168" y="1662"/>
                </a:lnTo>
                <a:lnTo>
                  <a:pt x="151" y="1707"/>
                </a:lnTo>
                <a:lnTo>
                  <a:pt x="117" y="1799"/>
                </a:lnTo>
                <a:lnTo>
                  <a:pt x="81" y="1893"/>
                </a:lnTo>
                <a:lnTo>
                  <a:pt x="42" y="1989"/>
                </a:lnTo>
                <a:lnTo>
                  <a:pt x="0" y="2090"/>
                </a:lnTo>
                <a:lnTo>
                  <a:pt x="663" y="3649"/>
                </a:lnTo>
                <a:lnTo>
                  <a:pt x="766" y="3635"/>
                </a:lnTo>
                <a:lnTo>
                  <a:pt x="869" y="3621"/>
                </a:lnTo>
                <a:lnTo>
                  <a:pt x="970" y="3606"/>
                </a:lnTo>
                <a:lnTo>
                  <a:pt x="1073" y="3592"/>
                </a:lnTo>
                <a:lnTo>
                  <a:pt x="1175" y="3577"/>
                </a:lnTo>
                <a:lnTo>
                  <a:pt x="1276" y="3562"/>
                </a:lnTo>
                <a:lnTo>
                  <a:pt x="1379" y="3547"/>
                </a:lnTo>
                <a:lnTo>
                  <a:pt x="1480" y="3532"/>
                </a:lnTo>
                <a:lnTo>
                  <a:pt x="1582" y="3517"/>
                </a:lnTo>
                <a:lnTo>
                  <a:pt x="1683" y="3503"/>
                </a:lnTo>
                <a:lnTo>
                  <a:pt x="1785" y="3487"/>
                </a:lnTo>
                <a:lnTo>
                  <a:pt x="1888" y="3472"/>
                </a:lnTo>
                <a:lnTo>
                  <a:pt x="1989" y="3457"/>
                </a:lnTo>
                <a:lnTo>
                  <a:pt x="2092" y="3444"/>
                </a:lnTo>
                <a:lnTo>
                  <a:pt x="2195" y="3429"/>
                </a:lnTo>
                <a:lnTo>
                  <a:pt x="2297" y="3416"/>
                </a:lnTo>
                <a:lnTo>
                  <a:pt x="2307" y="3399"/>
                </a:lnTo>
                <a:lnTo>
                  <a:pt x="2336" y="3349"/>
                </a:lnTo>
                <a:lnTo>
                  <a:pt x="2357" y="3313"/>
                </a:lnTo>
                <a:lnTo>
                  <a:pt x="2381" y="3269"/>
                </a:lnTo>
                <a:lnTo>
                  <a:pt x="2408" y="3217"/>
                </a:lnTo>
                <a:lnTo>
                  <a:pt x="2437" y="3158"/>
                </a:lnTo>
                <a:lnTo>
                  <a:pt x="2470" y="3093"/>
                </a:lnTo>
                <a:lnTo>
                  <a:pt x="2504" y="3020"/>
                </a:lnTo>
                <a:lnTo>
                  <a:pt x="2540" y="2941"/>
                </a:lnTo>
                <a:lnTo>
                  <a:pt x="2576" y="2855"/>
                </a:lnTo>
                <a:lnTo>
                  <a:pt x="2614" y="2762"/>
                </a:lnTo>
                <a:lnTo>
                  <a:pt x="2652" y="2664"/>
                </a:lnTo>
                <a:lnTo>
                  <a:pt x="2690" y="2559"/>
                </a:lnTo>
                <a:lnTo>
                  <a:pt x="2727" y="2450"/>
                </a:lnTo>
                <a:lnTo>
                  <a:pt x="2764" y="2334"/>
                </a:lnTo>
                <a:lnTo>
                  <a:pt x="2799" y="2212"/>
                </a:lnTo>
                <a:lnTo>
                  <a:pt x="2833" y="2085"/>
                </a:lnTo>
                <a:lnTo>
                  <a:pt x="2865" y="1954"/>
                </a:lnTo>
                <a:lnTo>
                  <a:pt x="2894" y="1818"/>
                </a:lnTo>
                <a:lnTo>
                  <a:pt x="2921" y="1677"/>
                </a:lnTo>
                <a:lnTo>
                  <a:pt x="2945" y="1531"/>
                </a:lnTo>
                <a:lnTo>
                  <a:pt x="2965" y="1381"/>
                </a:lnTo>
                <a:lnTo>
                  <a:pt x="2981" y="1227"/>
                </a:lnTo>
                <a:lnTo>
                  <a:pt x="2992" y="1069"/>
                </a:lnTo>
                <a:lnTo>
                  <a:pt x="3000" y="906"/>
                </a:lnTo>
                <a:lnTo>
                  <a:pt x="3001" y="741"/>
                </a:lnTo>
                <a:lnTo>
                  <a:pt x="2998" y="572"/>
                </a:lnTo>
                <a:lnTo>
                  <a:pt x="2989" y="399"/>
                </a:lnTo>
                <a:lnTo>
                  <a:pt x="2973" y="224"/>
                </a:lnTo>
                <a:lnTo>
                  <a:pt x="2951" y="46"/>
                </a:lnTo>
                <a:lnTo>
                  <a:pt x="2950" y="35"/>
                </a:lnTo>
                <a:lnTo>
                  <a:pt x="2950" y="26"/>
                </a:lnTo>
                <a:lnTo>
                  <a:pt x="2950" y="18"/>
                </a:lnTo>
                <a:lnTo>
                  <a:pt x="2951" y="11"/>
                </a:lnTo>
                <a:lnTo>
                  <a:pt x="2952" y="3"/>
                </a:lnTo>
                <a:lnTo>
                  <a:pt x="2951" y="0"/>
                </a:lnTo>
                <a:close/>
              </a:path>
            </a:pathLst>
          </a:custGeom>
          <a:solidFill>
            <a:srgbClr val="A5CD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" name="Google Shape;16439;p1545"/>
          <p:cNvSpPr/>
          <p:nvPr/>
        </p:nvSpPr>
        <p:spPr>
          <a:xfrm>
            <a:off x="3529685" y="4975839"/>
            <a:ext cx="1304925" cy="1120775"/>
          </a:xfrm>
          <a:custGeom>
            <a:avLst/>
            <a:gdLst/>
            <a:ahLst/>
            <a:cxnLst/>
            <a:rect l="l" t="t" r="r" b="b"/>
            <a:pathLst>
              <a:path w="4106" h="3527" extrusionOk="0">
                <a:moveTo>
                  <a:pt x="4106" y="1347"/>
                </a:moveTo>
                <a:lnTo>
                  <a:pt x="2433" y="1598"/>
                </a:lnTo>
                <a:lnTo>
                  <a:pt x="1800" y="0"/>
                </a:lnTo>
                <a:lnTo>
                  <a:pt x="1758" y="53"/>
                </a:lnTo>
                <a:lnTo>
                  <a:pt x="1719" y="104"/>
                </a:lnTo>
                <a:lnTo>
                  <a:pt x="1678" y="154"/>
                </a:lnTo>
                <a:lnTo>
                  <a:pt x="1640" y="200"/>
                </a:lnTo>
                <a:lnTo>
                  <a:pt x="1600" y="245"/>
                </a:lnTo>
                <a:lnTo>
                  <a:pt x="1562" y="287"/>
                </a:lnTo>
                <a:lnTo>
                  <a:pt x="1524" y="329"/>
                </a:lnTo>
                <a:lnTo>
                  <a:pt x="1485" y="368"/>
                </a:lnTo>
                <a:lnTo>
                  <a:pt x="1448" y="405"/>
                </a:lnTo>
                <a:lnTo>
                  <a:pt x="1411" y="442"/>
                </a:lnTo>
                <a:lnTo>
                  <a:pt x="1372" y="477"/>
                </a:lnTo>
                <a:lnTo>
                  <a:pt x="1335" y="509"/>
                </a:lnTo>
                <a:lnTo>
                  <a:pt x="1298" y="542"/>
                </a:lnTo>
                <a:lnTo>
                  <a:pt x="1261" y="572"/>
                </a:lnTo>
                <a:lnTo>
                  <a:pt x="1222" y="602"/>
                </a:lnTo>
                <a:lnTo>
                  <a:pt x="1184" y="631"/>
                </a:lnTo>
                <a:lnTo>
                  <a:pt x="1147" y="659"/>
                </a:lnTo>
                <a:lnTo>
                  <a:pt x="1107" y="686"/>
                </a:lnTo>
                <a:lnTo>
                  <a:pt x="1069" y="712"/>
                </a:lnTo>
                <a:lnTo>
                  <a:pt x="1029" y="738"/>
                </a:lnTo>
                <a:lnTo>
                  <a:pt x="990" y="763"/>
                </a:lnTo>
                <a:lnTo>
                  <a:pt x="949" y="788"/>
                </a:lnTo>
                <a:lnTo>
                  <a:pt x="909" y="812"/>
                </a:lnTo>
                <a:lnTo>
                  <a:pt x="867" y="837"/>
                </a:lnTo>
                <a:lnTo>
                  <a:pt x="781" y="884"/>
                </a:lnTo>
                <a:lnTo>
                  <a:pt x="693" y="931"/>
                </a:lnTo>
                <a:lnTo>
                  <a:pt x="601" y="980"/>
                </a:lnTo>
                <a:lnTo>
                  <a:pt x="504" y="1031"/>
                </a:lnTo>
                <a:lnTo>
                  <a:pt x="0" y="2648"/>
                </a:lnTo>
                <a:lnTo>
                  <a:pt x="87" y="2703"/>
                </a:lnTo>
                <a:lnTo>
                  <a:pt x="175" y="2758"/>
                </a:lnTo>
                <a:lnTo>
                  <a:pt x="262" y="2814"/>
                </a:lnTo>
                <a:lnTo>
                  <a:pt x="349" y="2869"/>
                </a:lnTo>
                <a:lnTo>
                  <a:pt x="437" y="2924"/>
                </a:lnTo>
                <a:lnTo>
                  <a:pt x="524" y="2978"/>
                </a:lnTo>
                <a:lnTo>
                  <a:pt x="611" y="3032"/>
                </a:lnTo>
                <a:lnTo>
                  <a:pt x="699" y="3087"/>
                </a:lnTo>
                <a:lnTo>
                  <a:pt x="786" y="3142"/>
                </a:lnTo>
                <a:lnTo>
                  <a:pt x="873" y="3196"/>
                </a:lnTo>
                <a:lnTo>
                  <a:pt x="961" y="3250"/>
                </a:lnTo>
                <a:lnTo>
                  <a:pt x="1047" y="3306"/>
                </a:lnTo>
                <a:lnTo>
                  <a:pt x="1134" y="3361"/>
                </a:lnTo>
                <a:lnTo>
                  <a:pt x="1222" y="3415"/>
                </a:lnTo>
                <a:lnTo>
                  <a:pt x="1309" y="3471"/>
                </a:lnTo>
                <a:lnTo>
                  <a:pt x="1396" y="3527"/>
                </a:lnTo>
                <a:lnTo>
                  <a:pt x="1415" y="3521"/>
                </a:lnTo>
                <a:lnTo>
                  <a:pt x="1470" y="3502"/>
                </a:lnTo>
                <a:lnTo>
                  <a:pt x="1509" y="3487"/>
                </a:lnTo>
                <a:lnTo>
                  <a:pt x="1555" y="3469"/>
                </a:lnTo>
                <a:lnTo>
                  <a:pt x="1609" y="3448"/>
                </a:lnTo>
                <a:lnTo>
                  <a:pt x="1670" y="3422"/>
                </a:lnTo>
                <a:lnTo>
                  <a:pt x="1737" y="3392"/>
                </a:lnTo>
                <a:lnTo>
                  <a:pt x="1810" y="3360"/>
                </a:lnTo>
                <a:lnTo>
                  <a:pt x="1889" y="3322"/>
                </a:lnTo>
                <a:lnTo>
                  <a:pt x="1973" y="3281"/>
                </a:lnTo>
                <a:lnTo>
                  <a:pt x="2061" y="3234"/>
                </a:lnTo>
                <a:lnTo>
                  <a:pt x="2153" y="3184"/>
                </a:lnTo>
                <a:lnTo>
                  <a:pt x="2250" y="3130"/>
                </a:lnTo>
                <a:lnTo>
                  <a:pt x="2350" y="3070"/>
                </a:lnTo>
                <a:lnTo>
                  <a:pt x="2452" y="3004"/>
                </a:lnTo>
                <a:lnTo>
                  <a:pt x="2558" y="2935"/>
                </a:lnTo>
                <a:lnTo>
                  <a:pt x="2666" y="2861"/>
                </a:lnTo>
                <a:lnTo>
                  <a:pt x="2775" y="2781"/>
                </a:lnTo>
                <a:lnTo>
                  <a:pt x="2886" y="2696"/>
                </a:lnTo>
                <a:lnTo>
                  <a:pt x="2997" y="2606"/>
                </a:lnTo>
                <a:lnTo>
                  <a:pt x="3110" y="2510"/>
                </a:lnTo>
                <a:lnTo>
                  <a:pt x="3223" y="2408"/>
                </a:lnTo>
                <a:lnTo>
                  <a:pt x="3335" y="2301"/>
                </a:lnTo>
                <a:lnTo>
                  <a:pt x="3447" y="2188"/>
                </a:lnTo>
                <a:lnTo>
                  <a:pt x="3556" y="2070"/>
                </a:lnTo>
                <a:lnTo>
                  <a:pt x="3665" y="1945"/>
                </a:lnTo>
                <a:lnTo>
                  <a:pt x="3772" y="1814"/>
                </a:lnTo>
                <a:lnTo>
                  <a:pt x="3876" y="1676"/>
                </a:lnTo>
                <a:lnTo>
                  <a:pt x="3977" y="1533"/>
                </a:lnTo>
                <a:lnTo>
                  <a:pt x="4076" y="1382"/>
                </a:lnTo>
                <a:lnTo>
                  <a:pt x="4082" y="1373"/>
                </a:lnTo>
                <a:lnTo>
                  <a:pt x="4087" y="1366"/>
                </a:lnTo>
                <a:lnTo>
                  <a:pt x="4093" y="1360"/>
                </a:lnTo>
                <a:lnTo>
                  <a:pt x="4098" y="1356"/>
                </a:lnTo>
                <a:lnTo>
                  <a:pt x="4104" y="1350"/>
                </a:lnTo>
                <a:lnTo>
                  <a:pt x="4106" y="1347"/>
                </a:lnTo>
                <a:close/>
              </a:path>
            </a:pathLst>
          </a:custGeom>
          <a:solidFill>
            <a:srgbClr val="FCB1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Google Shape;16440;p1545"/>
          <p:cNvSpPr/>
          <p:nvPr/>
        </p:nvSpPr>
        <p:spPr>
          <a:xfrm>
            <a:off x="2650210" y="5306039"/>
            <a:ext cx="1263650" cy="892175"/>
          </a:xfrm>
          <a:custGeom>
            <a:avLst/>
            <a:gdLst/>
            <a:ahLst/>
            <a:cxnLst/>
            <a:rect l="l" t="t" r="r" b="b"/>
            <a:pathLst>
              <a:path w="3981" h="2809" extrusionOk="0">
                <a:moveTo>
                  <a:pt x="3981" y="2557"/>
                </a:moveTo>
                <a:lnTo>
                  <a:pt x="2539" y="1674"/>
                </a:lnTo>
                <a:lnTo>
                  <a:pt x="3080" y="44"/>
                </a:lnTo>
                <a:lnTo>
                  <a:pt x="3014" y="58"/>
                </a:lnTo>
                <a:lnTo>
                  <a:pt x="2951" y="71"/>
                </a:lnTo>
                <a:lnTo>
                  <a:pt x="2889" y="83"/>
                </a:lnTo>
                <a:lnTo>
                  <a:pt x="2829" y="93"/>
                </a:lnTo>
                <a:lnTo>
                  <a:pt x="2770" y="102"/>
                </a:lnTo>
                <a:lnTo>
                  <a:pt x="2714" y="110"/>
                </a:lnTo>
                <a:lnTo>
                  <a:pt x="2657" y="117"/>
                </a:lnTo>
                <a:lnTo>
                  <a:pt x="2603" y="123"/>
                </a:lnTo>
                <a:lnTo>
                  <a:pt x="2550" y="128"/>
                </a:lnTo>
                <a:lnTo>
                  <a:pt x="2498" y="132"/>
                </a:lnTo>
                <a:lnTo>
                  <a:pt x="2447" y="134"/>
                </a:lnTo>
                <a:lnTo>
                  <a:pt x="2397" y="135"/>
                </a:lnTo>
                <a:lnTo>
                  <a:pt x="2348" y="135"/>
                </a:lnTo>
                <a:lnTo>
                  <a:pt x="2298" y="135"/>
                </a:lnTo>
                <a:lnTo>
                  <a:pt x="2251" y="134"/>
                </a:lnTo>
                <a:lnTo>
                  <a:pt x="2204" y="132"/>
                </a:lnTo>
                <a:lnTo>
                  <a:pt x="2156" y="128"/>
                </a:lnTo>
                <a:lnTo>
                  <a:pt x="2109" y="124"/>
                </a:lnTo>
                <a:lnTo>
                  <a:pt x="2063" y="119"/>
                </a:lnTo>
                <a:lnTo>
                  <a:pt x="2015" y="114"/>
                </a:lnTo>
                <a:lnTo>
                  <a:pt x="1969" y="107"/>
                </a:lnTo>
                <a:lnTo>
                  <a:pt x="1923" y="100"/>
                </a:lnTo>
                <a:lnTo>
                  <a:pt x="1875" y="92"/>
                </a:lnTo>
                <a:lnTo>
                  <a:pt x="1828" y="84"/>
                </a:lnTo>
                <a:lnTo>
                  <a:pt x="1732" y="66"/>
                </a:lnTo>
                <a:lnTo>
                  <a:pt x="1633" y="46"/>
                </a:lnTo>
                <a:lnTo>
                  <a:pt x="1531" y="23"/>
                </a:lnTo>
                <a:lnTo>
                  <a:pt x="1425" y="0"/>
                </a:lnTo>
                <a:lnTo>
                  <a:pt x="0" y="915"/>
                </a:lnTo>
                <a:lnTo>
                  <a:pt x="31" y="1014"/>
                </a:lnTo>
                <a:lnTo>
                  <a:pt x="62" y="1112"/>
                </a:lnTo>
                <a:lnTo>
                  <a:pt x="93" y="1210"/>
                </a:lnTo>
                <a:lnTo>
                  <a:pt x="125" y="1309"/>
                </a:lnTo>
                <a:lnTo>
                  <a:pt x="157" y="1407"/>
                </a:lnTo>
                <a:lnTo>
                  <a:pt x="188" y="1505"/>
                </a:lnTo>
                <a:lnTo>
                  <a:pt x="221" y="1603"/>
                </a:lnTo>
                <a:lnTo>
                  <a:pt x="252" y="1700"/>
                </a:lnTo>
                <a:lnTo>
                  <a:pt x="284" y="1798"/>
                </a:lnTo>
                <a:lnTo>
                  <a:pt x="316" y="1897"/>
                </a:lnTo>
                <a:lnTo>
                  <a:pt x="347" y="1994"/>
                </a:lnTo>
                <a:lnTo>
                  <a:pt x="379" y="2092"/>
                </a:lnTo>
                <a:lnTo>
                  <a:pt x="410" y="2190"/>
                </a:lnTo>
                <a:lnTo>
                  <a:pt x="442" y="2288"/>
                </a:lnTo>
                <a:lnTo>
                  <a:pt x="474" y="2387"/>
                </a:lnTo>
                <a:lnTo>
                  <a:pt x="504" y="2486"/>
                </a:lnTo>
                <a:lnTo>
                  <a:pt x="523" y="2493"/>
                </a:lnTo>
                <a:lnTo>
                  <a:pt x="576" y="2514"/>
                </a:lnTo>
                <a:lnTo>
                  <a:pt x="616" y="2527"/>
                </a:lnTo>
                <a:lnTo>
                  <a:pt x="663" y="2544"/>
                </a:lnTo>
                <a:lnTo>
                  <a:pt x="719" y="2562"/>
                </a:lnTo>
                <a:lnTo>
                  <a:pt x="782" y="2582"/>
                </a:lnTo>
                <a:lnTo>
                  <a:pt x="852" y="2603"/>
                </a:lnTo>
                <a:lnTo>
                  <a:pt x="930" y="2624"/>
                </a:lnTo>
                <a:lnTo>
                  <a:pt x="1013" y="2646"/>
                </a:lnTo>
                <a:lnTo>
                  <a:pt x="1104" y="2667"/>
                </a:lnTo>
                <a:lnTo>
                  <a:pt x="1202" y="2689"/>
                </a:lnTo>
                <a:lnTo>
                  <a:pt x="1305" y="2710"/>
                </a:lnTo>
                <a:lnTo>
                  <a:pt x="1414" y="2729"/>
                </a:lnTo>
                <a:lnTo>
                  <a:pt x="1529" y="2749"/>
                </a:lnTo>
                <a:lnTo>
                  <a:pt x="1649" y="2764"/>
                </a:lnTo>
                <a:lnTo>
                  <a:pt x="1775" y="2779"/>
                </a:lnTo>
                <a:lnTo>
                  <a:pt x="1906" y="2791"/>
                </a:lnTo>
                <a:lnTo>
                  <a:pt x="2040" y="2800"/>
                </a:lnTo>
                <a:lnTo>
                  <a:pt x="2180" y="2807"/>
                </a:lnTo>
                <a:lnTo>
                  <a:pt x="2323" y="2809"/>
                </a:lnTo>
                <a:lnTo>
                  <a:pt x="2471" y="2808"/>
                </a:lnTo>
                <a:lnTo>
                  <a:pt x="2622" y="2803"/>
                </a:lnTo>
                <a:lnTo>
                  <a:pt x="2777" y="2793"/>
                </a:lnTo>
                <a:lnTo>
                  <a:pt x="2935" y="2778"/>
                </a:lnTo>
                <a:lnTo>
                  <a:pt x="3096" y="2758"/>
                </a:lnTo>
                <a:lnTo>
                  <a:pt x="3260" y="2732"/>
                </a:lnTo>
                <a:lnTo>
                  <a:pt x="3426" y="2700"/>
                </a:lnTo>
                <a:lnTo>
                  <a:pt x="3594" y="2662"/>
                </a:lnTo>
                <a:lnTo>
                  <a:pt x="3764" y="2616"/>
                </a:lnTo>
                <a:lnTo>
                  <a:pt x="3936" y="2565"/>
                </a:lnTo>
                <a:lnTo>
                  <a:pt x="3946" y="2561"/>
                </a:lnTo>
                <a:lnTo>
                  <a:pt x="3955" y="2560"/>
                </a:lnTo>
                <a:lnTo>
                  <a:pt x="3963" y="2559"/>
                </a:lnTo>
                <a:lnTo>
                  <a:pt x="3970" y="2559"/>
                </a:lnTo>
                <a:lnTo>
                  <a:pt x="3979" y="2559"/>
                </a:lnTo>
                <a:lnTo>
                  <a:pt x="3981" y="2557"/>
                </a:lnTo>
                <a:close/>
              </a:path>
            </a:pathLst>
          </a:custGeom>
          <a:solidFill>
            <a:srgbClr val="DB6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" name="Google Shape;16441;p1545"/>
          <p:cNvSpPr/>
          <p:nvPr/>
        </p:nvSpPr>
        <p:spPr>
          <a:xfrm>
            <a:off x="1915198" y="4861539"/>
            <a:ext cx="1123950" cy="1216025"/>
          </a:xfrm>
          <a:custGeom>
            <a:avLst/>
            <a:gdLst/>
            <a:ahLst/>
            <a:cxnLst/>
            <a:rect l="l" t="t" r="r" b="b"/>
            <a:pathLst>
              <a:path w="3543" h="3829" extrusionOk="0">
                <a:moveTo>
                  <a:pt x="2603" y="3829"/>
                </a:moveTo>
                <a:lnTo>
                  <a:pt x="2075" y="2222"/>
                </a:lnTo>
                <a:lnTo>
                  <a:pt x="3543" y="1329"/>
                </a:lnTo>
                <a:lnTo>
                  <a:pt x="3485" y="1298"/>
                </a:lnTo>
                <a:lnTo>
                  <a:pt x="3427" y="1267"/>
                </a:lnTo>
                <a:lnTo>
                  <a:pt x="3373" y="1236"/>
                </a:lnTo>
                <a:lnTo>
                  <a:pt x="3320" y="1205"/>
                </a:lnTo>
                <a:lnTo>
                  <a:pt x="3269" y="1175"/>
                </a:lnTo>
                <a:lnTo>
                  <a:pt x="3221" y="1143"/>
                </a:lnTo>
                <a:lnTo>
                  <a:pt x="3173" y="1113"/>
                </a:lnTo>
                <a:lnTo>
                  <a:pt x="3128" y="1082"/>
                </a:lnTo>
                <a:lnTo>
                  <a:pt x="3085" y="1051"/>
                </a:lnTo>
                <a:lnTo>
                  <a:pt x="3043" y="1020"/>
                </a:lnTo>
                <a:lnTo>
                  <a:pt x="3003" y="989"/>
                </a:lnTo>
                <a:lnTo>
                  <a:pt x="2963" y="957"/>
                </a:lnTo>
                <a:lnTo>
                  <a:pt x="2926" y="925"/>
                </a:lnTo>
                <a:lnTo>
                  <a:pt x="2889" y="894"/>
                </a:lnTo>
                <a:lnTo>
                  <a:pt x="2853" y="861"/>
                </a:lnTo>
                <a:lnTo>
                  <a:pt x="2819" y="829"/>
                </a:lnTo>
                <a:lnTo>
                  <a:pt x="2785" y="796"/>
                </a:lnTo>
                <a:lnTo>
                  <a:pt x="2751" y="763"/>
                </a:lnTo>
                <a:lnTo>
                  <a:pt x="2718" y="729"/>
                </a:lnTo>
                <a:lnTo>
                  <a:pt x="2687" y="694"/>
                </a:lnTo>
                <a:lnTo>
                  <a:pt x="2655" y="659"/>
                </a:lnTo>
                <a:lnTo>
                  <a:pt x="2625" y="623"/>
                </a:lnTo>
                <a:lnTo>
                  <a:pt x="2593" y="587"/>
                </a:lnTo>
                <a:lnTo>
                  <a:pt x="2563" y="551"/>
                </a:lnTo>
                <a:lnTo>
                  <a:pt x="2502" y="474"/>
                </a:lnTo>
                <a:lnTo>
                  <a:pt x="2440" y="395"/>
                </a:lnTo>
                <a:lnTo>
                  <a:pt x="2377" y="311"/>
                </a:lnTo>
                <a:lnTo>
                  <a:pt x="2311" y="225"/>
                </a:lnTo>
                <a:lnTo>
                  <a:pt x="632" y="0"/>
                </a:lnTo>
                <a:lnTo>
                  <a:pt x="591" y="96"/>
                </a:lnTo>
                <a:lnTo>
                  <a:pt x="552" y="191"/>
                </a:lnTo>
                <a:lnTo>
                  <a:pt x="511" y="287"/>
                </a:lnTo>
                <a:lnTo>
                  <a:pt x="472" y="381"/>
                </a:lnTo>
                <a:lnTo>
                  <a:pt x="433" y="477"/>
                </a:lnTo>
                <a:lnTo>
                  <a:pt x="394" y="572"/>
                </a:lnTo>
                <a:lnTo>
                  <a:pt x="354" y="667"/>
                </a:lnTo>
                <a:lnTo>
                  <a:pt x="316" y="763"/>
                </a:lnTo>
                <a:lnTo>
                  <a:pt x="277" y="858"/>
                </a:lnTo>
                <a:lnTo>
                  <a:pt x="237" y="952"/>
                </a:lnTo>
                <a:lnTo>
                  <a:pt x="199" y="1048"/>
                </a:lnTo>
                <a:lnTo>
                  <a:pt x="159" y="1143"/>
                </a:lnTo>
                <a:lnTo>
                  <a:pt x="120" y="1238"/>
                </a:lnTo>
                <a:lnTo>
                  <a:pt x="80" y="1334"/>
                </a:lnTo>
                <a:lnTo>
                  <a:pt x="40" y="1429"/>
                </a:lnTo>
                <a:lnTo>
                  <a:pt x="0" y="1525"/>
                </a:lnTo>
                <a:lnTo>
                  <a:pt x="9" y="1541"/>
                </a:lnTo>
                <a:lnTo>
                  <a:pt x="36" y="1592"/>
                </a:lnTo>
                <a:lnTo>
                  <a:pt x="58" y="1628"/>
                </a:lnTo>
                <a:lnTo>
                  <a:pt x="82" y="1671"/>
                </a:lnTo>
                <a:lnTo>
                  <a:pt x="113" y="1721"/>
                </a:lnTo>
                <a:lnTo>
                  <a:pt x="149" y="1776"/>
                </a:lnTo>
                <a:lnTo>
                  <a:pt x="188" y="1838"/>
                </a:lnTo>
                <a:lnTo>
                  <a:pt x="234" y="1905"/>
                </a:lnTo>
                <a:lnTo>
                  <a:pt x="284" y="1976"/>
                </a:lnTo>
                <a:lnTo>
                  <a:pt x="339" y="2051"/>
                </a:lnTo>
                <a:lnTo>
                  <a:pt x="400" y="2130"/>
                </a:lnTo>
                <a:lnTo>
                  <a:pt x="465" y="2213"/>
                </a:lnTo>
                <a:lnTo>
                  <a:pt x="535" y="2299"/>
                </a:lnTo>
                <a:lnTo>
                  <a:pt x="611" y="2388"/>
                </a:lnTo>
                <a:lnTo>
                  <a:pt x="692" y="2478"/>
                </a:lnTo>
                <a:lnTo>
                  <a:pt x="778" y="2571"/>
                </a:lnTo>
                <a:lnTo>
                  <a:pt x="869" y="2664"/>
                </a:lnTo>
                <a:lnTo>
                  <a:pt x="966" y="2759"/>
                </a:lnTo>
                <a:lnTo>
                  <a:pt x="1069" y="2854"/>
                </a:lnTo>
                <a:lnTo>
                  <a:pt x="1176" y="2949"/>
                </a:lnTo>
                <a:lnTo>
                  <a:pt x="1290" y="3043"/>
                </a:lnTo>
                <a:lnTo>
                  <a:pt x="1408" y="3137"/>
                </a:lnTo>
                <a:lnTo>
                  <a:pt x="1532" y="3230"/>
                </a:lnTo>
                <a:lnTo>
                  <a:pt x="1663" y="3320"/>
                </a:lnTo>
                <a:lnTo>
                  <a:pt x="1799" y="3409"/>
                </a:lnTo>
                <a:lnTo>
                  <a:pt x="1940" y="3495"/>
                </a:lnTo>
                <a:lnTo>
                  <a:pt x="2088" y="3578"/>
                </a:lnTo>
                <a:lnTo>
                  <a:pt x="2240" y="3657"/>
                </a:lnTo>
                <a:lnTo>
                  <a:pt x="2399" y="3734"/>
                </a:lnTo>
                <a:lnTo>
                  <a:pt x="2564" y="3805"/>
                </a:lnTo>
                <a:lnTo>
                  <a:pt x="2574" y="3810"/>
                </a:lnTo>
                <a:lnTo>
                  <a:pt x="2582" y="3814"/>
                </a:lnTo>
                <a:lnTo>
                  <a:pt x="2589" y="3819"/>
                </a:lnTo>
                <a:lnTo>
                  <a:pt x="2593" y="3823"/>
                </a:lnTo>
                <a:lnTo>
                  <a:pt x="2600" y="3829"/>
                </a:lnTo>
                <a:lnTo>
                  <a:pt x="2603" y="382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" name="Google Shape;16442;p1545"/>
          <p:cNvSpPr/>
          <p:nvPr/>
        </p:nvSpPr>
        <p:spPr>
          <a:xfrm>
            <a:off x="1683423" y="3953489"/>
            <a:ext cx="933450" cy="1338263"/>
          </a:xfrm>
          <a:custGeom>
            <a:avLst/>
            <a:gdLst/>
            <a:ahLst/>
            <a:cxnLst/>
            <a:rect l="l" t="t" r="r" b="b"/>
            <a:pathLst>
              <a:path w="2942" h="4212" extrusionOk="0">
                <a:moveTo>
                  <a:pt x="632" y="4212"/>
                </a:moveTo>
                <a:lnTo>
                  <a:pt x="1240" y="2634"/>
                </a:lnTo>
                <a:lnTo>
                  <a:pt x="2942" y="2873"/>
                </a:lnTo>
                <a:lnTo>
                  <a:pt x="2916" y="2811"/>
                </a:lnTo>
                <a:lnTo>
                  <a:pt x="2892" y="2751"/>
                </a:lnTo>
                <a:lnTo>
                  <a:pt x="2869" y="2692"/>
                </a:lnTo>
                <a:lnTo>
                  <a:pt x="2848" y="2635"/>
                </a:lnTo>
                <a:lnTo>
                  <a:pt x="2828" y="2579"/>
                </a:lnTo>
                <a:lnTo>
                  <a:pt x="2810" y="2524"/>
                </a:lnTo>
                <a:lnTo>
                  <a:pt x="2793" y="2471"/>
                </a:lnTo>
                <a:lnTo>
                  <a:pt x="2778" y="2418"/>
                </a:lnTo>
                <a:lnTo>
                  <a:pt x="2764" y="2367"/>
                </a:lnTo>
                <a:lnTo>
                  <a:pt x="2751" y="2316"/>
                </a:lnTo>
                <a:lnTo>
                  <a:pt x="2740" y="2267"/>
                </a:lnTo>
                <a:lnTo>
                  <a:pt x="2729" y="2217"/>
                </a:lnTo>
                <a:lnTo>
                  <a:pt x="2720" y="2170"/>
                </a:lnTo>
                <a:lnTo>
                  <a:pt x="2712" y="2121"/>
                </a:lnTo>
                <a:lnTo>
                  <a:pt x="2705" y="2074"/>
                </a:lnTo>
                <a:lnTo>
                  <a:pt x="2698" y="2026"/>
                </a:lnTo>
                <a:lnTo>
                  <a:pt x="2693" y="1979"/>
                </a:lnTo>
                <a:lnTo>
                  <a:pt x="2688" y="1933"/>
                </a:lnTo>
                <a:lnTo>
                  <a:pt x="2685" y="1885"/>
                </a:lnTo>
                <a:lnTo>
                  <a:pt x="2681" y="1839"/>
                </a:lnTo>
                <a:lnTo>
                  <a:pt x="2679" y="1792"/>
                </a:lnTo>
                <a:lnTo>
                  <a:pt x="2678" y="1744"/>
                </a:lnTo>
                <a:lnTo>
                  <a:pt x="2677" y="1697"/>
                </a:lnTo>
                <a:lnTo>
                  <a:pt x="2677" y="1648"/>
                </a:lnTo>
                <a:lnTo>
                  <a:pt x="2678" y="1551"/>
                </a:lnTo>
                <a:lnTo>
                  <a:pt x="2680" y="1450"/>
                </a:lnTo>
                <a:lnTo>
                  <a:pt x="2683" y="1346"/>
                </a:lnTo>
                <a:lnTo>
                  <a:pt x="2688" y="1238"/>
                </a:lnTo>
                <a:lnTo>
                  <a:pt x="1530" y="0"/>
                </a:lnTo>
                <a:lnTo>
                  <a:pt x="1439" y="48"/>
                </a:lnTo>
                <a:lnTo>
                  <a:pt x="1347" y="97"/>
                </a:lnTo>
                <a:lnTo>
                  <a:pt x="1256" y="145"/>
                </a:lnTo>
                <a:lnTo>
                  <a:pt x="1166" y="194"/>
                </a:lnTo>
                <a:lnTo>
                  <a:pt x="1075" y="244"/>
                </a:lnTo>
                <a:lnTo>
                  <a:pt x="984" y="292"/>
                </a:lnTo>
                <a:lnTo>
                  <a:pt x="894" y="341"/>
                </a:lnTo>
                <a:lnTo>
                  <a:pt x="804" y="390"/>
                </a:lnTo>
                <a:lnTo>
                  <a:pt x="713" y="439"/>
                </a:lnTo>
                <a:lnTo>
                  <a:pt x="623" y="487"/>
                </a:lnTo>
                <a:lnTo>
                  <a:pt x="532" y="537"/>
                </a:lnTo>
                <a:lnTo>
                  <a:pt x="441" y="585"/>
                </a:lnTo>
                <a:lnTo>
                  <a:pt x="350" y="634"/>
                </a:lnTo>
                <a:lnTo>
                  <a:pt x="260" y="682"/>
                </a:lnTo>
                <a:lnTo>
                  <a:pt x="168" y="731"/>
                </a:lnTo>
                <a:lnTo>
                  <a:pt x="76" y="780"/>
                </a:lnTo>
                <a:lnTo>
                  <a:pt x="72" y="799"/>
                </a:lnTo>
                <a:lnTo>
                  <a:pt x="62" y="855"/>
                </a:lnTo>
                <a:lnTo>
                  <a:pt x="55" y="896"/>
                </a:lnTo>
                <a:lnTo>
                  <a:pt x="47" y="945"/>
                </a:lnTo>
                <a:lnTo>
                  <a:pt x="40" y="1004"/>
                </a:lnTo>
                <a:lnTo>
                  <a:pt x="32" y="1068"/>
                </a:lnTo>
                <a:lnTo>
                  <a:pt x="24" y="1142"/>
                </a:lnTo>
                <a:lnTo>
                  <a:pt x="17" y="1222"/>
                </a:lnTo>
                <a:lnTo>
                  <a:pt x="10" y="1309"/>
                </a:lnTo>
                <a:lnTo>
                  <a:pt x="6" y="1402"/>
                </a:lnTo>
                <a:lnTo>
                  <a:pt x="2" y="1502"/>
                </a:lnTo>
                <a:lnTo>
                  <a:pt x="0" y="1607"/>
                </a:lnTo>
                <a:lnTo>
                  <a:pt x="0" y="1718"/>
                </a:lnTo>
                <a:lnTo>
                  <a:pt x="2" y="1835"/>
                </a:lnTo>
                <a:lnTo>
                  <a:pt x="8" y="1955"/>
                </a:lnTo>
                <a:lnTo>
                  <a:pt x="16" y="2082"/>
                </a:lnTo>
                <a:lnTo>
                  <a:pt x="27" y="2212"/>
                </a:lnTo>
                <a:lnTo>
                  <a:pt x="43" y="2347"/>
                </a:lnTo>
                <a:lnTo>
                  <a:pt x="62" y="2485"/>
                </a:lnTo>
                <a:lnTo>
                  <a:pt x="85" y="2627"/>
                </a:lnTo>
                <a:lnTo>
                  <a:pt x="113" y="2771"/>
                </a:lnTo>
                <a:lnTo>
                  <a:pt x="146" y="2919"/>
                </a:lnTo>
                <a:lnTo>
                  <a:pt x="183" y="3070"/>
                </a:lnTo>
                <a:lnTo>
                  <a:pt x="226" y="3223"/>
                </a:lnTo>
                <a:lnTo>
                  <a:pt x="275" y="3377"/>
                </a:lnTo>
                <a:lnTo>
                  <a:pt x="330" y="3533"/>
                </a:lnTo>
                <a:lnTo>
                  <a:pt x="392" y="3691"/>
                </a:lnTo>
                <a:lnTo>
                  <a:pt x="459" y="3850"/>
                </a:lnTo>
                <a:lnTo>
                  <a:pt x="534" y="4009"/>
                </a:lnTo>
                <a:lnTo>
                  <a:pt x="616" y="4168"/>
                </a:lnTo>
                <a:lnTo>
                  <a:pt x="621" y="4178"/>
                </a:lnTo>
                <a:lnTo>
                  <a:pt x="624" y="4186"/>
                </a:lnTo>
                <a:lnTo>
                  <a:pt x="626" y="4194"/>
                </a:lnTo>
                <a:lnTo>
                  <a:pt x="629" y="4201"/>
                </a:lnTo>
                <a:lnTo>
                  <a:pt x="630" y="4210"/>
                </a:lnTo>
                <a:lnTo>
                  <a:pt x="632" y="4212"/>
                </a:lnTo>
                <a:close/>
              </a:path>
            </a:pathLst>
          </a:custGeom>
          <a:solidFill>
            <a:srgbClr val="25335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" name="Google Shape;16443;p1545"/>
          <p:cNvSpPr/>
          <p:nvPr/>
        </p:nvSpPr>
        <p:spPr>
          <a:xfrm>
            <a:off x="1719935" y="3196251"/>
            <a:ext cx="1109663" cy="1095375"/>
          </a:xfrm>
          <a:custGeom>
            <a:avLst/>
            <a:gdLst/>
            <a:ahLst/>
            <a:cxnLst/>
            <a:rect l="l" t="t" r="r" b="b"/>
            <a:pathLst>
              <a:path w="3496" h="3453" extrusionOk="0">
                <a:moveTo>
                  <a:pt x="0" y="2972"/>
                </a:moveTo>
                <a:lnTo>
                  <a:pt x="1488" y="2167"/>
                </a:lnTo>
                <a:lnTo>
                  <a:pt x="2627" y="3453"/>
                </a:lnTo>
                <a:lnTo>
                  <a:pt x="2647" y="3390"/>
                </a:lnTo>
                <a:lnTo>
                  <a:pt x="2668" y="3328"/>
                </a:lnTo>
                <a:lnTo>
                  <a:pt x="2689" y="3268"/>
                </a:lnTo>
                <a:lnTo>
                  <a:pt x="2711" y="3212"/>
                </a:lnTo>
                <a:lnTo>
                  <a:pt x="2732" y="3156"/>
                </a:lnTo>
                <a:lnTo>
                  <a:pt x="2753" y="3102"/>
                </a:lnTo>
                <a:lnTo>
                  <a:pt x="2775" y="3051"/>
                </a:lnTo>
                <a:lnTo>
                  <a:pt x="2797" y="3002"/>
                </a:lnTo>
                <a:lnTo>
                  <a:pt x="2820" y="2953"/>
                </a:lnTo>
                <a:lnTo>
                  <a:pt x="2844" y="2906"/>
                </a:lnTo>
                <a:lnTo>
                  <a:pt x="2866" y="2861"/>
                </a:lnTo>
                <a:lnTo>
                  <a:pt x="2891" y="2817"/>
                </a:lnTo>
                <a:lnTo>
                  <a:pt x="2915" y="2774"/>
                </a:lnTo>
                <a:lnTo>
                  <a:pt x="2940" y="2732"/>
                </a:lnTo>
                <a:lnTo>
                  <a:pt x="2966" y="2691"/>
                </a:lnTo>
                <a:lnTo>
                  <a:pt x="2992" y="2651"/>
                </a:lnTo>
                <a:lnTo>
                  <a:pt x="3017" y="2612"/>
                </a:lnTo>
                <a:lnTo>
                  <a:pt x="3045" y="2573"/>
                </a:lnTo>
                <a:lnTo>
                  <a:pt x="3073" y="2536"/>
                </a:lnTo>
                <a:lnTo>
                  <a:pt x="3101" y="2497"/>
                </a:lnTo>
                <a:lnTo>
                  <a:pt x="3129" y="2460"/>
                </a:lnTo>
                <a:lnTo>
                  <a:pt x="3159" y="2424"/>
                </a:lnTo>
                <a:lnTo>
                  <a:pt x="3189" y="2387"/>
                </a:lnTo>
                <a:lnTo>
                  <a:pt x="3221" y="2349"/>
                </a:lnTo>
                <a:lnTo>
                  <a:pt x="3284" y="2276"/>
                </a:lnTo>
                <a:lnTo>
                  <a:pt x="3351" y="2200"/>
                </a:lnTo>
                <a:lnTo>
                  <a:pt x="3421" y="2124"/>
                </a:lnTo>
                <a:lnTo>
                  <a:pt x="3496" y="2044"/>
                </a:lnTo>
                <a:lnTo>
                  <a:pt x="3419" y="352"/>
                </a:lnTo>
                <a:lnTo>
                  <a:pt x="3318" y="329"/>
                </a:lnTo>
                <a:lnTo>
                  <a:pt x="3217" y="307"/>
                </a:lnTo>
                <a:lnTo>
                  <a:pt x="3116" y="284"/>
                </a:lnTo>
                <a:lnTo>
                  <a:pt x="3015" y="263"/>
                </a:lnTo>
                <a:lnTo>
                  <a:pt x="2915" y="240"/>
                </a:lnTo>
                <a:lnTo>
                  <a:pt x="2813" y="219"/>
                </a:lnTo>
                <a:lnTo>
                  <a:pt x="2713" y="197"/>
                </a:lnTo>
                <a:lnTo>
                  <a:pt x="2612" y="176"/>
                </a:lnTo>
                <a:lnTo>
                  <a:pt x="2512" y="155"/>
                </a:lnTo>
                <a:lnTo>
                  <a:pt x="2412" y="133"/>
                </a:lnTo>
                <a:lnTo>
                  <a:pt x="2311" y="112"/>
                </a:lnTo>
                <a:lnTo>
                  <a:pt x="2211" y="89"/>
                </a:lnTo>
                <a:lnTo>
                  <a:pt x="2109" y="68"/>
                </a:lnTo>
                <a:lnTo>
                  <a:pt x="2009" y="45"/>
                </a:lnTo>
                <a:lnTo>
                  <a:pt x="1907" y="23"/>
                </a:lnTo>
                <a:lnTo>
                  <a:pt x="1807" y="0"/>
                </a:lnTo>
                <a:lnTo>
                  <a:pt x="1791" y="12"/>
                </a:lnTo>
                <a:lnTo>
                  <a:pt x="1747" y="49"/>
                </a:lnTo>
                <a:lnTo>
                  <a:pt x="1714" y="76"/>
                </a:lnTo>
                <a:lnTo>
                  <a:pt x="1677" y="108"/>
                </a:lnTo>
                <a:lnTo>
                  <a:pt x="1633" y="147"/>
                </a:lnTo>
                <a:lnTo>
                  <a:pt x="1584" y="192"/>
                </a:lnTo>
                <a:lnTo>
                  <a:pt x="1531" y="243"/>
                </a:lnTo>
                <a:lnTo>
                  <a:pt x="1474" y="298"/>
                </a:lnTo>
                <a:lnTo>
                  <a:pt x="1413" y="360"/>
                </a:lnTo>
                <a:lnTo>
                  <a:pt x="1349" y="428"/>
                </a:lnTo>
                <a:lnTo>
                  <a:pt x="1281" y="501"/>
                </a:lnTo>
                <a:lnTo>
                  <a:pt x="1211" y="580"/>
                </a:lnTo>
                <a:lnTo>
                  <a:pt x="1140" y="665"/>
                </a:lnTo>
                <a:lnTo>
                  <a:pt x="1065" y="755"/>
                </a:lnTo>
                <a:lnTo>
                  <a:pt x="991" y="851"/>
                </a:lnTo>
                <a:lnTo>
                  <a:pt x="915" y="951"/>
                </a:lnTo>
                <a:lnTo>
                  <a:pt x="840" y="1058"/>
                </a:lnTo>
                <a:lnTo>
                  <a:pt x="764" y="1170"/>
                </a:lnTo>
                <a:lnTo>
                  <a:pt x="688" y="1289"/>
                </a:lnTo>
                <a:lnTo>
                  <a:pt x="614" y="1411"/>
                </a:lnTo>
                <a:lnTo>
                  <a:pt x="541" y="1539"/>
                </a:lnTo>
                <a:lnTo>
                  <a:pt x="469" y="1673"/>
                </a:lnTo>
                <a:lnTo>
                  <a:pt x="401" y="1812"/>
                </a:lnTo>
                <a:lnTo>
                  <a:pt x="334" y="1956"/>
                </a:lnTo>
                <a:lnTo>
                  <a:pt x="271" y="2106"/>
                </a:lnTo>
                <a:lnTo>
                  <a:pt x="212" y="2260"/>
                </a:lnTo>
                <a:lnTo>
                  <a:pt x="156" y="2419"/>
                </a:lnTo>
                <a:lnTo>
                  <a:pt x="105" y="2584"/>
                </a:lnTo>
                <a:lnTo>
                  <a:pt x="59" y="2755"/>
                </a:lnTo>
                <a:lnTo>
                  <a:pt x="17" y="2929"/>
                </a:lnTo>
                <a:lnTo>
                  <a:pt x="15" y="2940"/>
                </a:lnTo>
                <a:lnTo>
                  <a:pt x="11" y="2947"/>
                </a:lnTo>
                <a:lnTo>
                  <a:pt x="8" y="2955"/>
                </a:lnTo>
                <a:lnTo>
                  <a:pt x="6" y="2961"/>
                </a:lnTo>
                <a:lnTo>
                  <a:pt x="1" y="2969"/>
                </a:lnTo>
                <a:lnTo>
                  <a:pt x="0" y="2972"/>
                </a:lnTo>
                <a:close/>
              </a:path>
            </a:pathLst>
          </a:custGeom>
          <a:solidFill>
            <a:srgbClr val="005A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0" name="Google Shape;16444;p1545"/>
          <p:cNvGrpSpPr/>
          <p:nvPr/>
        </p:nvGrpSpPr>
        <p:grpSpPr>
          <a:xfrm>
            <a:off x="2827156" y="2939592"/>
            <a:ext cx="676275" cy="628650"/>
            <a:chOff x="3398838" y="2557463"/>
            <a:chExt cx="676275" cy="628650"/>
          </a:xfrm>
        </p:grpSpPr>
        <p:sp>
          <p:nvSpPr>
            <p:cNvPr id="41" name="Google Shape;16445;p1545"/>
            <p:cNvSpPr/>
            <p:nvPr/>
          </p:nvSpPr>
          <p:spPr>
            <a:xfrm>
              <a:off x="3398838" y="3138488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6"/>
                  </a:moveTo>
                  <a:lnTo>
                    <a:pt x="0" y="6"/>
                  </a:lnTo>
                  <a:lnTo>
                    <a:pt x="43" y="0"/>
                  </a:lnTo>
                  <a:lnTo>
                    <a:pt x="48" y="6"/>
                  </a:lnTo>
                  <a:close/>
                </a:path>
              </a:pathLst>
            </a:custGeom>
            <a:noFill/>
            <a:ln w="9525" cap="flat" cmpd="sng">
              <a:solidFill>
                <a:srgbClr val="2E2E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2" name="Google Shape;16446;p1545"/>
            <p:cNvSpPr/>
            <p:nvPr/>
          </p:nvSpPr>
          <p:spPr>
            <a:xfrm>
              <a:off x="3444875" y="2557463"/>
              <a:ext cx="630238" cy="628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3" name="Google Shape;16447;p1545"/>
            <p:cNvSpPr/>
            <p:nvPr/>
          </p:nvSpPr>
          <p:spPr>
            <a:xfrm>
              <a:off x="3444875" y="2557463"/>
              <a:ext cx="630238" cy="628650"/>
            </a:xfrm>
            <a:custGeom>
              <a:avLst/>
              <a:gdLst/>
              <a:ahLst/>
              <a:cxnLst/>
              <a:rect l="l" t="t" r="r" b="b"/>
              <a:pathLst>
                <a:path w="16277" h="16236" extrusionOk="0">
                  <a:moveTo>
                    <a:pt x="8139" y="0"/>
                  </a:moveTo>
                  <a:lnTo>
                    <a:pt x="7719" y="10"/>
                  </a:lnTo>
                  <a:lnTo>
                    <a:pt x="7306" y="42"/>
                  </a:lnTo>
                  <a:lnTo>
                    <a:pt x="6899" y="93"/>
                  </a:lnTo>
                  <a:lnTo>
                    <a:pt x="6499" y="165"/>
                  </a:lnTo>
                  <a:lnTo>
                    <a:pt x="6105" y="256"/>
                  </a:lnTo>
                  <a:lnTo>
                    <a:pt x="5718" y="365"/>
                  </a:lnTo>
                  <a:lnTo>
                    <a:pt x="5340" y="492"/>
                  </a:lnTo>
                  <a:lnTo>
                    <a:pt x="4971" y="638"/>
                  </a:lnTo>
                  <a:lnTo>
                    <a:pt x="4610" y="801"/>
                  </a:lnTo>
                  <a:lnTo>
                    <a:pt x="4259" y="980"/>
                  </a:lnTo>
                  <a:lnTo>
                    <a:pt x="3919" y="1175"/>
                  </a:lnTo>
                  <a:lnTo>
                    <a:pt x="3588" y="1386"/>
                  </a:lnTo>
                  <a:lnTo>
                    <a:pt x="3269" y="1612"/>
                  </a:lnTo>
                  <a:lnTo>
                    <a:pt x="2961" y="1854"/>
                  </a:lnTo>
                  <a:lnTo>
                    <a:pt x="2666" y="2109"/>
                  </a:lnTo>
                  <a:lnTo>
                    <a:pt x="2384" y="2378"/>
                  </a:lnTo>
                  <a:lnTo>
                    <a:pt x="2114" y="2660"/>
                  </a:lnTo>
                  <a:lnTo>
                    <a:pt x="1859" y="2954"/>
                  </a:lnTo>
                  <a:lnTo>
                    <a:pt x="1617" y="3260"/>
                  </a:lnTo>
                  <a:lnTo>
                    <a:pt x="1390" y="3579"/>
                  </a:lnTo>
                  <a:lnTo>
                    <a:pt x="1178" y="3909"/>
                  </a:lnTo>
                  <a:lnTo>
                    <a:pt x="983" y="4249"/>
                  </a:lnTo>
                  <a:lnTo>
                    <a:pt x="803" y="4599"/>
                  </a:lnTo>
                  <a:lnTo>
                    <a:pt x="640" y="4958"/>
                  </a:lnTo>
                  <a:lnTo>
                    <a:pt x="493" y="5326"/>
                  </a:lnTo>
                  <a:lnTo>
                    <a:pt x="366" y="5704"/>
                  </a:lnTo>
                  <a:lnTo>
                    <a:pt x="256" y="6090"/>
                  </a:lnTo>
                  <a:lnTo>
                    <a:pt x="166" y="6482"/>
                  </a:lnTo>
                  <a:lnTo>
                    <a:pt x="94" y="6882"/>
                  </a:lnTo>
                  <a:lnTo>
                    <a:pt x="42" y="7288"/>
                  </a:lnTo>
                  <a:lnTo>
                    <a:pt x="10" y="7700"/>
                  </a:lnTo>
                  <a:lnTo>
                    <a:pt x="0" y="8118"/>
                  </a:lnTo>
                  <a:lnTo>
                    <a:pt x="10" y="8536"/>
                  </a:lnTo>
                  <a:lnTo>
                    <a:pt x="42" y="8948"/>
                  </a:lnTo>
                  <a:lnTo>
                    <a:pt x="94" y="9354"/>
                  </a:lnTo>
                  <a:lnTo>
                    <a:pt x="166" y="9754"/>
                  </a:lnTo>
                  <a:lnTo>
                    <a:pt x="256" y="10146"/>
                  </a:lnTo>
                  <a:lnTo>
                    <a:pt x="366" y="10532"/>
                  </a:lnTo>
                  <a:lnTo>
                    <a:pt x="493" y="10910"/>
                  </a:lnTo>
                  <a:lnTo>
                    <a:pt x="640" y="11278"/>
                  </a:lnTo>
                  <a:lnTo>
                    <a:pt x="803" y="11637"/>
                  </a:lnTo>
                  <a:lnTo>
                    <a:pt x="983" y="11987"/>
                  </a:lnTo>
                  <a:lnTo>
                    <a:pt x="1178" y="12327"/>
                  </a:lnTo>
                  <a:lnTo>
                    <a:pt x="1390" y="12657"/>
                  </a:lnTo>
                  <a:lnTo>
                    <a:pt x="1617" y="12976"/>
                  </a:lnTo>
                  <a:lnTo>
                    <a:pt x="1859" y="13282"/>
                  </a:lnTo>
                  <a:lnTo>
                    <a:pt x="2114" y="13576"/>
                  </a:lnTo>
                  <a:lnTo>
                    <a:pt x="2384" y="13858"/>
                  </a:lnTo>
                  <a:lnTo>
                    <a:pt x="2666" y="14127"/>
                  </a:lnTo>
                  <a:lnTo>
                    <a:pt x="2961" y="14382"/>
                  </a:lnTo>
                  <a:lnTo>
                    <a:pt x="3269" y="14624"/>
                  </a:lnTo>
                  <a:lnTo>
                    <a:pt x="3588" y="14850"/>
                  </a:lnTo>
                  <a:lnTo>
                    <a:pt x="3919" y="15061"/>
                  </a:lnTo>
                  <a:lnTo>
                    <a:pt x="4259" y="15256"/>
                  </a:lnTo>
                  <a:lnTo>
                    <a:pt x="4610" y="15435"/>
                  </a:lnTo>
                  <a:lnTo>
                    <a:pt x="4971" y="15598"/>
                  </a:lnTo>
                  <a:lnTo>
                    <a:pt x="5340" y="15744"/>
                  </a:lnTo>
                  <a:lnTo>
                    <a:pt x="5718" y="15871"/>
                  </a:lnTo>
                  <a:lnTo>
                    <a:pt x="6105" y="15980"/>
                  </a:lnTo>
                  <a:lnTo>
                    <a:pt x="6499" y="16071"/>
                  </a:lnTo>
                  <a:lnTo>
                    <a:pt x="6899" y="16143"/>
                  </a:lnTo>
                  <a:lnTo>
                    <a:pt x="7306" y="16194"/>
                  </a:lnTo>
                  <a:lnTo>
                    <a:pt x="7719" y="16226"/>
                  </a:lnTo>
                  <a:lnTo>
                    <a:pt x="8139" y="16236"/>
                  </a:lnTo>
                  <a:lnTo>
                    <a:pt x="8558" y="16226"/>
                  </a:lnTo>
                  <a:lnTo>
                    <a:pt x="8971" y="16194"/>
                  </a:lnTo>
                  <a:lnTo>
                    <a:pt x="9378" y="16143"/>
                  </a:lnTo>
                  <a:lnTo>
                    <a:pt x="9778" y="16071"/>
                  </a:lnTo>
                  <a:lnTo>
                    <a:pt x="10172" y="15980"/>
                  </a:lnTo>
                  <a:lnTo>
                    <a:pt x="10559" y="15871"/>
                  </a:lnTo>
                  <a:lnTo>
                    <a:pt x="10937" y="15744"/>
                  </a:lnTo>
                  <a:lnTo>
                    <a:pt x="11306" y="15598"/>
                  </a:lnTo>
                  <a:lnTo>
                    <a:pt x="11667" y="15435"/>
                  </a:lnTo>
                  <a:lnTo>
                    <a:pt x="12018" y="15256"/>
                  </a:lnTo>
                  <a:lnTo>
                    <a:pt x="12358" y="15061"/>
                  </a:lnTo>
                  <a:lnTo>
                    <a:pt x="12689" y="14850"/>
                  </a:lnTo>
                  <a:lnTo>
                    <a:pt x="13008" y="14624"/>
                  </a:lnTo>
                  <a:lnTo>
                    <a:pt x="13316" y="14382"/>
                  </a:lnTo>
                  <a:lnTo>
                    <a:pt x="13611" y="14127"/>
                  </a:lnTo>
                  <a:lnTo>
                    <a:pt x="13893" y="13858"/>
                  </a:lnTo>
                  <a:lnTo>
                    <a:pt x="14163" y="13576"/>
                  </a:lnTo>
                  <a:lnTo>
                    <a:pt x="14418" y="13282"/>
                  </a:lnTo>
                  <a:lnTo>
                    <a:pt x="14660" y="12976"/>
                  </a:lnTo>
                  <a:lnTo>
                    <a:pt x="14887" y="12657"/>
                  </a:lnTo>
                  <a:lnTo>
                    <a:pt x="15099" y="12327"/>
                  </a:lnTo>
                  <a:lnTo>
                    <a:pt x="15294" y="11987"/>
                  </a:lnTo>
                  <a:lnTo>
                    <a:pt x="15474" y="11637"/>
                  </a:lnTo>
                  <a:lnTo>
                    <a:pt x="15637" y="11278"/>
                  </a:lnTo>
                  <a:lnTo>
                    <a:pt x="15784" y="10910"/>
                  </a:lnTo>
                  <a:lnTo>
                    <a:pt x="15911" y="10532"/>
                  </a:lnTo>
                  <a:lnTo>
                    <a:pt x="16021" y="10146"/>
                  </a:lnTo>
                  <a:lnTo>
                    <a:pt x="16111" y="9754"/>
                  </a:lnTo>
                  <a:lnTo>
                    <a:pt x="16183" y="9354"/>
                  </a:lnTo>
                  <a:lnTo>
                    <a:pt x="16235" y="8948"/>
                  </a:lnTo>
                  <a:lnTo>
                    <a:pt x="16267" y="8536"/>
                  </a:lnTo>
                  <a:lnTo>
                    <a:pt x="16277" y="8118"/>
                  </a:lnTo>
                  <a:lnTo>
                    <a:pt x="16267" y="7700"/>
                  </a:lnTo>
                  <a:lnTo>
                    <a:pt x="16235" y="7288"/>
                  </a:lnTo>
                  <a:lnTo>
                    <a:pt x="16183" y="6882"/>
                  </a:lnTo>
                  <a:lnTo>
                    <a:pt x="16111" y="6482"/>
                  </a:lnTo>
                  <a:lnTo>
                    <a:pt x="16021" y="6090"/>
                  </a:lnTo>
                  <a:lnTo>
                    <a:pt x="15911" y="5704"/>
                  </a:lnTo>
                  <a:lnTo>
                    <a:pt x="15784" y="5326"/>
                  </a:lnTo>
                  <a:lnTo>
                    <a:pt x="15637" y="4958"/>
                  </a:lnTo>
                  <a:lnTo>
                    <a:pt x="15474" y="4599"/>
                  </a:lnTo>
                  <a:lnTo>
                    <a:pt x="15294" y="4249"/>
                  </a:lnTo>
                  <a:lnTo>
                    <a:pt x="15099" y="3909"/>
                  </a:lnTo>
                  <a:lnTo>
                    <a:pt x="14887" y="3579"/>
                  </a:lnTo>
                  <a:lnTo>
                    <a:pt x="14660" y="3260"/>
                  </a:lnTo>
                  <a:lnTo>
                    <a:pt x="14418" y="2954"/>
                  </a:lnTo>
                  <a:lnTo>
                    <a:pt x="14163" y="2660"/>
                  </a:lnTo>
                  <a:lnTo>
                    <a:pt x="13893" y="2378"/>
                  </a:lnTo>
                  <a:lnTo>
                    <a:pt x="13611" y="2109"/>
                  </a:lnTo>
                  <a:lnTo>
                    <a:pt x="13316" y="1854"/>
                  </a:lnTo>
                  <a:lnTo>
                    <a:pt x="13008" y="1612"/>
                  </a:lnTo>
                  <a:lnTo>
                    <a:pt x="12689" y="1386"/>
                  </a:lnTo>
                  <a:lnTo>
                    <a:pt x="12358" y="1175"/>
                  </a:lnTo>
                  <a:lnTo>
                    <a:pt x="12018" y="980"/>
                  </a:lnTo>
                  <a:lnTo>
                    <a:pt x="11667" y="801"/>
                  </a:lnTo>
                  <a:lnTo>
                    <a:pt x="11306" y="638"/>
                  </a:lnTo>
                  <a:lnTo>
                    <a:pt x="10937" y="492"/>
                  </a:lnTo>
                  <a:lnTo>
                    <a:pt x="10559" y="365"/>
                  </a:lnTo>
                  <a:lnTo>
                    <a:pt x="10172" y="256"/>
                  </a:lnTo>
                  <a:lnTo>
                    <a:pt x="9778" y="165"/>
                  </a:lnTo>
                  <a:lnTo>
                    <a:pt x="9378" y="93"/>
                  </a:lnTo>
                  <a:lnTo>
                    <a:pt x="8971" y="42"/>
                  </a:lnTo>
                  <a:lnTo>
                    <a:pt x="8558" y="10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rgbClr val="604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4" name="Google Shape;16448;p1545"/>
            <p:cNvSpPr/>
            <p:nvPr/>
          </p:nvSpPr>
          <p:spPr>
            <a:xfrm>
              <a:off x="3589338" y="2640013"/>
              <a:ext cx="363538" cy="442913"/>
            </a:xfrm>
            <a:custGeom>
              <a:avLst/>
              <a:gdLst/>
              <a:ahLst/>
              <a:cxnLst/>
              <a:rect l="l" t="t" r="r" b="b"/>
              <a:pathLst>
                <a:path w="9370" h="11442" extrusionOk="0">
                  <a:moveTo>
                    <a:pt x="3652" y="5155"/>
                  </a:moveTo>
                  <a:lnTo>
                    <a:pt x="3670" y="5146"/>
                  </a:lnTo>
                  <a:lnTo>
                    <a:pt x="3690" y="5135"/>
                  </a:lnTo>
                  <a:lnTo>
                    <a:pt x="3713" y="5122"/>
                  </a:lnTo>
                  <a:lnTo>
                    <a:pt x="3736" y="5107"/>
                  </a:lnTo>
                  <a:lnTo>
                    <a:pt x="3761" y="5091"/>
                  </a:lnTo>
                  <a:lnTo>
                    <a:pt x="3786" y="5073"/>
                  </a:lnTo>
                  <a:lnTo>
                    <a:pt x="3811" y="5055"/>
                  </a:lnTo>
                  <a:lnTo>
                    <a:pt x="3837" y="5035"/>
                  </a:lnTo>
                  <a:lnTo>
                    <a:pt x="3861" y="5015"/>
                  </a:lnTo>
                  <a:lnTo>
                    <a:pt x="3886" y="4996"/>
                  </a:lnTo>
                  <a:lnTo>
                    <a:pt x="3909" y="4975"/>
                  </a:lnTo>
                  <a:lnTo>
                    <a:pt x="3930" y="4955"/>
                  </a:lnTo>
                  <a:lnTo>
                    <a:pt x="3951" y="4936"/>
                  </a:lnTo>
                  <a:lnTo>
                    <a:pt x="3969" y="4917"/>
                  </a:lnTo>
                  <a:lnTo>
                    <a:pt x="3985" y="4898"/>
                  </a:lnTo>
                  <a:lnTo>
                    <a:pt x="3999" y="4882"/>
                  </a:lnTo>
                  <a:lnTo>
                    <a:pt x="4013" y="4878"/>
                  </a:lnTo>
                  <a:lnTo>
                    <a:pt x="4027" y="4874"/>
                  </a:lnTo>
                  <a:lnTo>
                    <a:pt x="4042" y="4868"/>
                  </a:lnTo>
                  <a:lnTo>
                    <a:pt x="4057" y="4861"/>
                  </a:lnTo>
                  <a:lnTo>
                    <a:pt x="4071" y="4854"/>
                  </a:lnTo>
                  <a:lnTo>
                    <a:pt x="4086" y="4846"/>
                  </a:lnTo>
                  <a:lnTo>
                    <a:pt x="4100" y="4836"/>
                  </a:lnTo>
                  <a:lnTo>
                    <a:pt x="4115" y="4828"/>
                  </a:lnTo>
                  <a:lnTo>
                    <a:pt x="4143" y="4809"/>
                  </a:lnTo>
                  <a:lnTo>
                    <a:pt x="4172" y="4789"/>
                  </a:lnTo>
                  <a:lnTo>
                    <a:pt x="4199" y="4768"/>
                  </a:lnTo>
                  <a:lnTo>
                    <a:pt x="4225" y="4749"/>
                  </a:lnTo>
                  <a:lnTo>
                    <a:pt x="4853" y="4338"/>
                  </a:lnTo>
                  <a:lnTo>
                    <a:pt x="4947" y="4281"/>
                  </a:lnTo>
                  <a:lnTo>
                    <a:pt x="5034" y="4229"/>
                  </a:lnTo>
                  <a:lnTo>
                    <a:pt x="5117" y="4181"/>
                  </a:lnTo>
                  <a:lnTo>
                    <a:pt x="5194" y="4136"/>
                  </a:lnTo>
                  <a:lnTo>
                    <a:pt x="5266" y="4095"/>
                  </a:lnTo>
                  <a:lnTo>
                    <a:pt x="5334" y="4057"/>
                  </a:lnTo>
                  <a:lnTo>
                    <a:pt x="5398" y="4023"/>
                  </a:lnTo>
                  <a:lnTo>
                    <a:pt x="5458" y="3991"/>
                  </a:lnTo>
                  <a:lnTo>
                    <a:pt x="5516" y="3963"/>
                  </a:lnTo>
                  <a:lnTo>
                    <a:pt x="5570" y="3936"/>
                  </a:lnTo>
                  <a:lnTo>
                    <a:pt x="5623" y="3912"/>
                  </a:lnTo>
                  <a:lnTo>
                    <a:pt x="5673" y="3890"/>
                  </a:lnTo>
                  <a:lnTo>
                    <a:pt x="5721" y="3869"/>
                  </a:lnTo>
                  <a:lnTo>
                    <a:pt x="5769" y="3850"/>
                  </a:lnTo>
                  <a:lnTo>
                    <a:pt x="5815" y="3833"/>
                  </a:lnTo>
                  <a:lnTo>
                    <a:pt x="5860" y="3817"/>
                  </a:lnTo>
                  <a:lnTo>
                    <a:pt x="5906" y="3800"/>
                  </a:lnTo>
                  <a:lnTo>
                    <a:pt x="5951" y="3786"/>
                  </a:lnTo>
                  <a:lnTo>
                    <a:pt x="5998" y="3771"/>
                  </a:lnTo>
                  <a:lnTo>
                    <a:pt x="6044" y="3757"/>
                  </a:lnTo>
                  <a:lnTo>
                    <a:pt x="6143" y="3728"/>
                  </a:lnTo>
                  <a:lnTo>
                    <a:pt x="6251" y="3697"/>
                  </a:lnTo>
                  <a:lnTo>
                    <a:pt x="6369" y="3662"/>
                  </a:lnTo>
                  <a:lnTo>
                    <a:pt x="6502" y="3622"/>
                  </a:lnTo>
                  <a:lnTo>
                    <a:pt x="6574" y="3598"/>
                  </a:lnTo>
                  <a:lnTo>
                    <a:pt x="6652" y="3573"/>
                  </a:lnTo>
                  <a:lnTo>
                    <a:pt x="6735" y="3546"/>
                  </a:lnTo>
                  <a:lnTo>
                    <a:pt x="6823" y="3516"/>
                  </a:lnTo>
                  <a:lnTo>
                    <a:pt x="6890" y="3492"/>
                  </a:lnTo>
                  <a:lnTo>
                    <a:pt x="6955" y="3468"/>
                  </a:lnTo>
                  <a:lnTo>
                    <a:pt x="6986" y="3454"/>
                  </a:lnTo>
                  <a:lnTo>
                    <a:pt x="7017" y="3441"/>
                  </a:lnTo>
                  <a:lnTo>
                    <a:pt x="7046" y="3427"/>
                  </a:lnTo>
                  <a:lnTo>
                    <a:pt x="7075" y="3413"/>
                  </a:lnTo>
                  <a:lnTo>
                    <a:pt x="7102" y="3397"/>
                  </a:lnTo>
                  <a:lnTo>
                    <a:pt x="7130" y="3382"/>
                  </a:lnTo>
                  <a:lnTo>
                    <a:pt x="7156" y="3366"/>
                  </a:lnTo>
                  <a:lnTo>
                    <a:pt x="7181" y="3349"/>
                  </a:lnTo>
                  <a:lnTo>
                    <a:pt x="7205" y="3332"/>
                  </a:lnTo>
                  <a:lnTo>
                    <a:pt x="7229" y="3312"/>
                  </a:lnTo>
                  <a:lnTo>
                    <a:pt x="7251" y="3293"/>
                  </a:lnTo>
                  <a:lnTo>
                    <a:pt x="7271" y="3272"/>
                  </a:lnTo>
                  <a:lnTo>
                    <a:pt x="7292" y="3250"/>
                  </a:lnTo>
                  <a:lnTo>
                    <a:pt x="7310" y="3227"/>
                  </a:lnTo>
                  <a:lnTo>
                    <a:pt x="7327" y="3203"/>
                  </a:lnTo>
                  <a:lnTo>
                    <a:pt x="7345" y="3177"/>
                  </a:lnTo>
                  <a:lnTo>
                    <a:pt x="7359" y="3150"/>
                  </a:lnTo>
                  <a:lnTo>
                    <a:pt x="7373" y="3121"/>
                  </a:lnTo>
                  <a:lnTo>
                    <a:pt x="7385" y="3092"/>
                  </a:lnTo>
                  <a:lnTo>
                    <a:pt x="7397" y="3061"/>
                  </a:lnTo>
                  <a:lnTo>
                    <a:pt x="7407" y="3028"/>
                  </a:lnTo>
                  <a:lnTo>
                    <a:pt x="7416" y="2994"/>
                  </a:lnTo>
                  <a:lnTo>
                    <a:pt x="7423" y="2957"/>
                  </a:lnTo>
                  <a:lnTo>
                    <a:pt x="7428" y="2920"/>
                  </a:lnTo>
                  <a:lnTo>
                    <a:pt x="7433" y="2880"/>
                  </a:lnTo>
                  <a:lnTo>
                    <a:pt x="7435" y="2837"/>
                  </a:lnTo>
                  <a:lnTo>
                    <a:pt x="7437" y="2794"/>
                  </a:lnTo>
                  <a:lnTo>
                    <a:pt x="7436" y="2748"/>
                  </a:lnTo>
                  <a:lnTo>
                    <a:pt x="7433" y="2674"/>
                  </a:lnTo>
                  <a:lnTo>
                    <a:pt x="7426" y="2602"/>
                  </a:lnTo>
                  <a:lnTo>
                    <a:pt x="7415" y="2531"/>
                  </a:lnTo>
                  <a:lnTo>
                    <a:pt x="7401" y="2462"/>
                  </a:lnTo>
                  <a:lnTo>
                    <a:pt x="7383" y="2395"/>
                  </a:lnTo>
                  <a:lnTo>
                    <a:pt x="7363" y="2329"/>
                  </a:lnTo>
                  <a:lnTo>
                    <a:pt x="7339" y="2265"/>
                  </a:lnTo>
                  <a:lnTo>
                    <a:pt x="7313" y="2202"/>
                  </a:lnTo>
                  <a:lnTo>
                    <a:pt x="7285" y="2141"/>
                  </a:lnTo>
                  <a:lnTo>
                    <a:pt x="7253" y="2082"/>
                  </a:lnTo>
                  <a:lnTo>
                    <a:pt x="7219" y="2025"/>
                  </a:lnTo>
                  <a:lnTo>
                    <a:pt x="7184" y="1969"/>
                  </a:lnTo>
                  <a:lnTo>
                    <a:pt x="7145" y="1914"/>
                  </a:lnTo>
                  <a:lnTo>
                    <a:pt x="7105" y="1861"/>
                  </a:lnTo>
                  <a:lnTo>
                    <a:pt x="7064" y="1809"/>
                  </a:lnTo>
                  <a:lnTo>
                    <a:pt x="7021" y="1760"/>
                  </a:lnTo>
                  <a:lnTo>
                    <a:pt x="6976" y="1712"/>
                  </a:lnTo>
                  <a:lnTo>
                    <a:pt x="6931" y="1665"/>
                  </a:lnTo>
                  <a:lnTo>
                    <a:pt x="6884" y="1620"/>
                  </a:lnTo>
                  <a:lnTo>
                    <a:pt x="6835" y="1576"/>
                  </a:lnTo>
                  <a:lnTo>
                    <a:pt x="6786" y="1534"/>
                  </a:lnTo>
                  <a:lnTo>
                    <a:pt x="6736" y="1494"/>
                  </a:lnTo>
                  <a:lnTo>
                    <a:pt x="6686" y="1454"/>
                  </a:lnTo>
                  <a:lnTo>
                    <a:pt x="6636" y="1417"/>
                  </a:lnTo>
                  <a:lnTo>
                    <a:pt x="6584" y="1381"/>
                  </a:lnTo>
                  <a:lnTo>
                    <a:pt x="6533" y="1346"/>
                  </a:lnTo>
                  <a:lnTo>
                    <a:pt x="6481" y="1313"/>
                  </a:lnTo>
                  <a:lnTo>
                    <a:pt x="6430" y="1282"/>
                  </a:lnTo>
                  <a:lnTo>
                    <a:pt x="6379" y="1251"/>
                  </a:lnTo>
                  <a:lnTo>
                    <a:pt x="6329" y="1222"/>
                  </a:lnTo>
                  <a:lnTo>
                    <a:pt x="6279" y="1194"/>
                  </a:lnTo>
                  <a:lnTo>
                    <a:pt x="6230" y="1169"/>
                  </a:lnTo>
                  <a:lnTo>
                    <a:pt x="6170" y="1139"/>
                  </a:lnTo>
                  <a:lnTo>
                    <a:pt x="6108" y="1109"/>
                  </a:lnTo>
                  <a:lnTo>
                    <a:pt x="6044" y="1082"/>
                  </a:lnTo>
                  <a:lnTo>
                    <a:pt x="5979" y="1054"/>
                  </a:lnTo>
                  <a:lnTo>
                    <a:pt x="5912" y="1029"/>
                  </a:lnTo>
                  <a:lnTo>
                    <a:pt x="5845" y="1005"/>
                  </a:lnTo>
                  <a:lnTo>
                    <a:pt x="5776" y="980"/>
                  </a:lnTo>
                  <a:lnTo>
                    <a:pt x="5705" y="958"/>
                  </a:lnTo>
                  <a:lnTo>
                    <a:pt x="5633" y="937"/>
                  </a:lnTo>
                  <a:lnTo>
                    <a:pt x="5561" y="917"/>
                  </a:lnTo>
                  <a:lnTo>
                    <a:pt x="5487" y="898"/>
                  </a:lnTo>
                  <a:lnTo>
                    <a:pt x="5413" y="880"/>
                  </a:lnTo>
                  <a:lnTo>
                    <a:pt x="5337" y="864"/>
                  </a:lnTo>
                  <a:lnTo>
                    <a:pt x="5261" y="848"/>
                  </a:lnTo>
                  <a:lnTo>
                    <a:pt x="5185" y="834"/>
                  </a:lnTo>
                  <a:lnTo>
                    <a:pt x="5107" y="821"/>
                  </a:lnTo>
                  <a:lnTo>
                    <a:pt x="5029" y="809"/>
                  </a:lnTo>
                  <a:lnTo>
                    <a:pt x="4951" y="799"/>
                  </a:lnTo>
                  <a:lnTo>
                    <a:pt x="4872" y="790"/>
                  </a:lnTo>
                  <a:lnTo>
                    <a:pt x="4793" y="781"/>
                  </a:lnTo>
                  <a:lnTo>
                    <a:pt x="4714" y="774"/>
                  </a:lnTo>
                  <a:lnTo>
                    <a:pt x="4634" y="768"/>
                  </a:lnTo>
                  <a:lnTo>
                    <a:pt x="4554" y="764"/>
                  </a:lnTo>
                  <a:lnTo>
                    <a:pt x="4475" y="761"/>
                  </a:lnTo>
                  <a:lnTo>
                    <a:pt x="4395" y="759"/>
                  </a:lnTo>
                  <a:lnTo>
                    <a:pt x="4316" y="759"/>
                  </a:lnTo>
                  <a:lnTo>
                    <a:pt x="4237" y="759"/>
                  </a:lnTo>
                  <a:lnTo>
                    <a:pt x="4157" y="761"/>
                  </a:lnTo>
                  <a:lnTo>
                    <a:pt x="4079" y="764"/>
                  </a:lnTo>
                  <a:lnTo>
                    <a:pt x="4001" y="769"/>
                  </a:lnTo>
                  <a:lnTo>
                    <a:pt x="3922" y="775"/>
                  </a:lnTo>
                  <a:lnTo>
                    <a:pt x="3845" y="782"/>
                  </a:lnTo>
                  <a:lnTo>
                    <a:pt x="3711" y="799"/>
                  </a:lnTo>
                  <a:lnTo>
                    <a:pt x="3576" y="819"/>
                  </a:lnTo>
                  <a:lnTo>
                    <a:pt x="3443" y="843"/>
                  </a:lnTo>
                  <a:lnTo>
                    <a:pt x="3311" y="873"/>
                  </a:lnTo>
                  <a:lnTo>
                    <a:pt x="3181" y="906"/>
                  </a:lnTo>
                  <a:lnTo>
                    <a:pt x="3052" y="944"/>
                  </a:lnTo>
                  <a:lnTo>
                    <a:pt x="2924" y="986"/>
                  </a:lnTo>
                  <a:lnTo>
                    <a:pt x="2799" y="1032"/>
                  </a:lnTo>
                  <a:lnTo>
                    <a:pt x="2676" y="1083"/>
                  </a:lnTo>
                  <a:lnTo>
                    <a:pt x="2555" y="1138"/>
                  </a:lnTo>
                  <a:lnTo>
                    <a:pt x="2436" y="1196"/>
                  </a:lnTo>
                  <a:lnTo>
                    <a:pt x="2320" y="1259"/>
                  </a:lnTo>
                  <a:lnTo>
                    <a:pt x="2207" y="1325"/>
                  </a:lnTo>
                  <a:lnTo>
                    <a:pt x="2096" y="1396"/>
                  </a:lnTo>
                  <a:lnTo>
                    <a:pt x="1989" y="1471"/>
                  </a:lnTo>
                  <a:lnTo>
                    <a:pt x="1886" y="1551"/>
                  </a:lnTo>
                  <a:lnTo>
                    <a:pt x="1785" y="1634"/>
                  </a:lnTo>
                  <a:lnTo>
                    <a:pt x="1688" y="1720"/>
                  </a:lnTo>
                  <a:lnTo>
                    <a:pt x="1595" y="1811"/>
                  </a:lnTo>
                  <a:lnTo>
                    <a:pt x="1505" y="1906"/>
                  </a:lnTo>
                  <a:lnTo>
                    <a:pt x="1420" y="2004"/>
                  </a:lnTo>
                  <a:lnTo>
                    <a:pt x="1339" y="2106"/>
                  </a:lnTo>
                  <a:lnTo>
                    <a:pt x="1263" y="2212"/>
                  </a:lnTo>
                  <a:lnTo>
                    <a:pt x="1191" y="2322"/>
                  </a:lnTo>
                  <a:lnTo>
                    <a:pt x="1124" y="2436"/>
                  </a:lnTo>
                  <a:lnTo>
                    <a:pt x="1062" y="2552"/>
                  </a:lnTo>
                  <a:lnTo>
                    <a:pt x="1005" y="2673"/>
                  </a:lnTo>
                  <a:lnTo>
                    <a:pt x="953" y="2798"/>
                  </a:lnTo>
                  <a:lnTo>
                    <a:pt x="906" y="2926"/>
                  </a:lnTo>
                  <a:lnTo>
                    <a:pt x="865" y="3058"/>
                  </a:lnTo>
                  <a:lnTo>
                    <a:pt x="830" y="3193"/>
                  </a:lnTo>
                  <a:lnTo>
                    <a:pt x="801" y="3332"/>
                  </a:lnTo>
                  <a:lnTo>
                    <a:pt x="786" y="3415"/>
                  </a:lnTo>
                  <a:lnTo>
                    <a:pt x="774" y="3497"/>
                  </a:lnTo>
                  <a:lnTo>
                    <a:pt x="769" y="3538"/>
                  </a:lnTo>
                  <a:lnTo>
                    <a:pt x="765" y="3579"/>
                  </a:lnTo>
                  <a:lnTo>
                    <a:pt x="760" y="3620"/>
                  </a:lnTo>
                  <a:lnTo>
                    <a:pt x="756" y="3660"/>
                  </a:lnTo>
                  <a:lnTo>
                    <a:pt x="753" y="3700"/>
                  </a:lnTo>
                  <a:lnTo>
                    <a:pt x="751" y="3740"/>
                  </a:lnTo>
                  <a:lnTo>
                    <a:pt x="750" y="3780"/>
                  </a:lnTo>
                  <a:lnTo>
                    <a:pt x="749" y="3820"/>
                  </a:lnTo>
                  <a:lnTo>
                    <a:pt x="749" y="3859"/>
                  </a:lnTo>
                  <a:lnTo>
                    <a:pt x="749" y="3899"/>
                  </a:lnTo>
                  <a:lnTo>
                    <a:pt x="751" y="3937"/>
                  </a:lnTo>
                  <a:lnTo>
                    <a:pt x="753" y="3977"/>
                  </a:lnTo>
                  <a:lnTo>
                    <a:pt x="756" y="4014"/>
                  </a:lnTo>
                  <a:lnTo>
                    <a:pt x="760" y="4053"/>
                  </a:lnTo>
                  <a:lnTo>
                    <a:pt x="765" y="4091"/>
                  </a:lnTo>
                  <a:lnTo>
                    <a:pt x="770" y="4129"/>
                  </a:lnTo>
                  <a:lnTo>
                    <a:pt x="776" y="4166"/>
                  </a:lnTo>
                  <a:lnTo>
                    <a:pt x="783" y="4203"/>
                  </a:lnTo>
                  <a:lnTo>
                    <a:pt x="790" y="4240"/>
                  </a:lnTo>
                  <a:lnTo>
                    <a:pt x="799" y="4276"/>
                  </a:lnTo>
                  <a:lnTo>
                    <a:pt x="808" y="4312"/>
                  </a:lnTo>
                  <a:lnTo>
                    <a:pt x="820" y="4348"/>
                  </a:lnTo>
                  <a:lnTo>
                    <a:pt x="831" y="4384"/>
                  </a:lnTo>
                  <a:lnTo>
                    <a:pt x="843" y="4418"/>
                  </a:lnTo>
                  <a:lnTo>
                    <a:pt x="857" y="4453"/>
                  </a:lnTo>
                  <a:lnTo>
                    <a:pt x="871" y="4487"/>
                  </a:lnTo>
                  <a:lnTo>
                    <a:pt x="887" y="4521"/>
                  </a:lnTo>
                  <a:lnTo>
                    <a:pt x="903" y="4554"/>
                  </a:lnTo>
                  <a:lnTo>
                    <a:pt x="930" y="4607"/>
                  </a:lnTo>
                  <a:lnTo>
                    <a:pt x="961" y="4660"/>
                  </a:lnTo>
                  <a:lnTo>
                    <a:pt x="995" y="4714"/>
                  </a:lnTo>
                  <a:lnTo>
                    <a:pt x="1030" y="4768"/>
                  </a:lnTo>
                  <a:lnTo>
                    <a:pt x="1068" y="4822"/>
                  </a:lnTo>
                  <a:lnTo>
                    <a:pt x="1107" y="4876"/>
                  </a:lnTo>
                  <a:lnTo>
                    <a:pt x="1148" y="4929"/>
                  </a:lnTo>
                  <a:lnTo>
                    <a:pt x="1190" y="4981"/>
                  </a:lnTo>
                  <a:lnTo>
                    <a:pt x="1233" y="5030"/>
                  </a:lnTo>
                  <a:lnTo>
                    <a:pt x="1276" y="5079"/>
                  </a:lnTo>
                  <a:lnTo>
                    <a:pt x="1320" y="5125"/>
                  </a:lnTo>
                  <a:lnTo>
                    <a:pt x="1365" y="5168"/>
                  </a:lnTo>
                  <a:lnTo>
                    <a:pt x="1386" y="5189"/>
                  </a:lnTo>
                  <a:lnTo>
                    <a:pt x="1409" y="5208"/>
                  </a:lnTo>
                  <a:lnTo>
                    <a:pt x="1430" y="5227"/>
                  </a:lnTo>
                  <a:lnTo>
                    <a:pt x="1452" y="5245"/>
                  </a:lnTo>
                  <a:lnTo>
                    <a:pt x="1474" y="5262"/>
                  </a:lnTo>
                  <a:lnTo>
                    <a:pt x="1495" y="5278"/>
                  </a:lnTo>
                  <a:lnTo>
                    <a:pt x="1515" y="5293"/>
                  </a:lnTo>
                  <a:lnTo>
                    <a:pt x="1537" y="5307"/>
                  </a:lnTo>
                  <a:lnTo>
                    <a:pt x="1580" y="5335"/>
                  </a:lnTo>
                  <a:lnTo>
                    <a:pt x="1627" y="5361"/>
                  </a:lnTo>
                  <a:lnTo>
                    <a:pt x="1676" y="5386"/>
                  </a:lnTo>
                  <a:lnTo>
                    <a:pt x="1727" y="5410"/>
                  </a:lnTo>
                  <a:lnTo>
                    <a:pt x="1781" y="5433"/>
                  </a:lnTo>
                  <a:lnTo>
                    <a:pt x="1836" y="5453"/>
                  </a:lnTo>
                  <a:lnTo>
                    <a:pt x="1893" y="5474"/>
                  </a:lnTo>
                  <a:lnTo>
                    <a:pt x="1952" y="5492"/>
                  </a:lnTo>
                  <a:lnTo>
                    <a:pt x="2012" y="5508"/>
                  </a:lnTo>
                  <a:lnTo>
                    <a:pt x="2074" y="5523"/>
                  </a:lnTo>
                  <a:lnTo>
                    <a:pt x="2137" y="5538"/>
                  </a:lnTo>
                  <a:lnTo>
                    <a:pt x="2200" y="5549"/>
                  </a:lnTo>
                  <a:lnTo>
                    <a:pt x="2265" y="5559"/>
                  </a:lnTo>
                  <a:lnTo>
                    <a:pt x="2330" y="5566"/>
                  </a:lnTo>
                  <a:lnTo>
                    <a:pt x="2397" y="5572"/>
                  </a:lnTo>
                  <a:lnTo>
                    <a:pt x="2464" y="5576"/>
                  </a:lnTo>
                  <a:lnTo>
                    <a:pt x="2531" y="5578"/>
                  </a:lnTo>
                  <a:lnTo>
                    <a:pt x="2598" y="5578"/>
                  </a:lnTo>
                  <a:lnTo>
                    <a:pt x="2665" y="5575"/>
                  </a:lnTo>
                  <a:lnTo>
                    <a:pt x="2732" y="5570"/>
                  </a:lnTo>
                  <a:lnTo>
                    <a:pt x="2799" y="5563"/>
                  </a:lnTo>
                  <a:lnTo>
                    <a:pt x="2865" y="5554"/>
                  </a:lnTo>
                  <a:lnTo>
                    <a:pt x="2931" y="5542"/>
                  </a:lnTo>
                  <a:lnTo>
                    <a:pt x="2998" y="5527"/>
                  </a:lnTo>
                  <a:lnTo>
                    <a:pt x="3062" y="5510"/>
                  </a:lnTo>
                  <a:lnTo>
                    <a:pt x="3126" y="5490"/>
                  </a:lnTo>
                  <a:lnTo>
                    <a:pt x="3188" y="5468"/>
                  </a:lnTo>
                  <a:lnTo>
                    <a:pt x="3249" y="5442"/>
                  </a:lnTo>
                  <a:lnTo>
                    <a:pt x="3309" y="5414"/>
                  </a:lnTo>
                  <a:lnTo>
                    <a:pt x="3367" y="5383"/>
                  </a:lnTo>
                  <a:lnTo>
                    <a:pt x="3424" y="5349"/>
                  </a:lnTo>
                  <a:lnTo>
                    <a:pt x="3479" y="5311"/>
                  </a:lnTo>
                  <a:lnTo>
                    <a:pt x="3626" y="5192"/>
                  </a:lnTo>
                  <a:lnTo>
                    <a:pt x="3641" y="5175"/>
                  </a:lnTo>
                  <a:lnTo>
                    <a:pt x="3646" y="5169"/>
                  </a:lnTo>
                  <a:lnTo>
                    <a:pt x="3647" y="5165"/>
                  </a:lnTo>
                  <a:lnTo>
                    <a:pt x="3652" y="5155"/>
                  </a:lnTo>
                  <a:close/>
                  <a:moveTo>
                    <a:pt x="8418" y="8822"/>
                  </a:moveTo>
                  <a:lnTo>
                    <a:pt x="8394" y="8882"/>
                  </a:lnTo>
                  <a:lnTo>
                    <a:pt x="8383" y="8882"/>
                  </a:lnTo>
                  <a:lnTo>
                    <a:pt x="8377" y="8882"/>
                  </a:lnTo>
                  <a:lnTo>
                    <a:pt x="8376" y="8882"/>
                  </a:lnTo>
                  <a:lnTo>
                    <a:pt x="8375" y="8882"/>
                  </a:lnTo>
                  <a:lnTo>
                    <a:pt x="8375" y="8882"/>
                  </a:lnTo>
                  <a:lnTo>
                    <a:pt x="8376" y="8883"/>
                  </a:lnTo>
                  <a:lnTo>
                    <a:pt x="8378" y="8886"/>
                  </a:lnTo>
                  <a:lnTo>
                    <a:pt x="8381" y="8890"/>
                  </a:lnTo>
                  <a:lnTo>
                    <a:pt x="8382" y="8894"/>
                  </a:lnTo>
                  <a:lnTo>
                    <a:pt x="8382" y="8897"/>
                  </a:lnTo>
                  <a:lnTo>
                    <a:pt x="8382" y="8903"/>
                  </a:lnTo>
                  <a:lnTo>
                    <a:pt x="8382" y="8908"/>
                  </a:lnTo>
                  <a:lnTo>
                    <a:pt x="8366" y="8908"/>
                  </a:lnTo>
                  <a:lnTo>
                    <a:pt x="8356" y="8907"/>
                  </a:lnTo>
                  <a:lnTo>
                    <a:pt x="8352" y="8907"/>
                  </a:lnTo>
                  <a:lnTo>
                    <a:pt x="8349" y="8908"/>
                  </a:lnTo>
                  <a:lnTo>
                    <a:pt x="8348" y="8908"/>
                  </a:lnTo>
                  <a:lnTo>
                    <a:pt x="8347" y="8909"/>
                  </a:lnTo>
                  <a:lnTo>
                    <a:pt x="8350" y="8920"/>
                  </a:lnTo>
                  <a:lnTo>
                    <a:pt x="8362" y="8946"/>
                  </a:lnTo>
                  <a:lnTo>
                    <a:pt x="8180" y="9099"/>
                  </a:lnTo>
                  <a:lnTo>
                    <a:pt x="8160" y="9101"/>
                  </a:lnTo>
                  <a:lnTo>
                    <a:pt x="8138" y="9105"/>
                  </a:lnTo>
                  <a:lnTo>
                    <a:pt x="8115" y="9110"/>
                  </a:lnTo>
                  <a:lnTo>
                    <a:pt x="8089" y="9114"/>
                  </a:lnTo>
                  <a:lnTo>
                    <a:pt x="8034" y="9126"/>
                  </a:lnTo>
                  <a:lnTo>
                    <a:pt x="7974" y="9138"/>
                  </a:lnTo>
                  <a:lnTo>
                    <a:pt x="7913" y="9151"/>
                  </a:lnTo>
                  <a:lnTo>
                    <a:pt x="7850" y="9164"/>
                  </a:lnTo>
                  <a:lnTo>
                    <a:pt x="7820" y="9170"/>
                  </a:lnTo>
                  <a:lnTo>
                    <a:pt x="7789" y="9175"/>
                  </a:lnTo>
                  <a:lnTo>
                    <a:pt x="7760" y="9180"/>
                  </a:lnTo>
                  <a:lnTo>
                    <a:pt x="7732" y="9184"/>
                  </a:lnTo>
                  <a:lnTo>
                    <a:pt x="7664" y="9191"/>
                  </a:lnTo>
                  <a:lnTo>
                    <a:pt x="7597" y="9196"/>
                  </a:lnTo>
                  <a:lnTo>
                    <a:pt x="7530" y="9201"/>
                  </a:lnTo>
                  <a:lnTo>
                    <a:pt x="7463" y="9205"/>
                  </a:lnTo>
                  <a:lnTo>
                    <a:pt x="7395" y="9208"/>
                  </a:lnTo>
                  <a:lnTo>
                    <a:pt x="7327" y="9211"/>
                  </a:lnTo>
                  <a:lnTo>
                    <a:pt x="7260" y="9214"/>
                  </a:lnTo>
                  <a:lnTo>
                    <a:pt x="7192" y="9217"/>
                  </a:lnTo>
                  <a:lnTo>
                    <a:pt x="7102" y="9223"/>
                  </a:lnTo>
                  <a:lnTo>
                    <a:pt x="7017" y="9230"/>
                  </a:lnTo>
                  <a:lnTo>
                    <a:pt x="6937" y="9238"/>
                  </a:lnTo>
                  <a:lnTo>
                    <a:pt x="6861" y="9248"/>
                  </a:lnTo>
                  <a:lnTo>
                    <a:pt x="6790" y="9260"/>
                  </a:lnTo>
                  <a:lnTo>
                    <a:pt x="6724" y="9272"/>
                  </a:lnTo>
                  <a:lnTo>
                    <a:pt x="6662" y="9287"/>
                  </a:lnTo>
                  <a:lnTo>
                    <a:pt x="6604" y="9303"/>
                  </a:lnTo>
                  <a:lnTo>
                    <a:pt x="6550" y="9322"/>
                  </a:lnTo>
                  <a:lnTo>
                    <a:pt x="6500" y="9341"/>
                  </a:lnTo>
                  <a:lnTo>
                    <a:pt x="6453" y="9363"/>
                  </a:lnTo>
                  <a:lnTo>
                    <a:pt x="6412" y="9388"/>
                  </a:lnTo>
                  <a:lnTo>
                    <a:pt x="6372" y="9413"/>
                  </a:lnTo>
                  <a:lnTo>
                    <a:pt x="6336" y="9441"/>
                  </a:lnTo>
                  <a:lnTo>
                    <a:pt x="6305" y="9471"/>
                  </a:lnTo>
                  <a:lnTo>
                    <a:pt x="6275" y="9503"/>
                  </a:lnTo>
                  <a:lnTo>
                    <a:pt x="6249" y="9539"/>
                  </a:lnTo>
                  <a:lnTo>
                    <a:pt x="6226" y="9575"/>
                  </a:lnTo>
                  <a:lnTo>
                    <a:pt x="6205" y="9615"/>
                  </a:lnTo>
                  <a:lnTo>
                    <a:pt x="6188" y="9656"/>
                  </a:lnTo>
                  <a:lnTo>
                    <a:pt x="6172" y="9701"/>
                  </a:lnTo>
                  <a:lnTo>
                    <a:pt x="6159" y="9748"/>
                  </a:lnTo>
                  <a:lnTo>
                    <a:pt x="6148" y="9798"/>
                  </a:lnTo>
                  <a:lnTo>
                    <a:pt x="6139" y="9850"/>
                  </a:lnTo>
                  <a:lnTo>
                    <a:pt x="6133" y="9905"/>
                  </a:lnTo>
                  <a:lnTo>
                    <a:pt x="6128" y="9963"/>
                  </a:lnTo>
                  <a:lnTo>
                    <a:pt x="6125" y="10024"/>
                  </a:lnTo>
                  <a:lnTo>
                    <a:pt x="6123" y="10088"/>
                  </a:lnTo>
                  <a:lnTo>
                    <a:pt x="6123" y="10155"/>
                  </a:lnTo>
                  <a:lnTo>
                    <a:pt x="6124" y="10224"/>
                  </a:lnTo>
                  <a:lnTo>
                    <a:pt x="6126" y="10297"/>
                  </a:lnTo>
                  <a:lnTo>
                    <a:pt x="6130" y="10373"/>
                  </a:lnTo>
                  <a:lnTo>
                    <a:pt x="6133" y="10451"/>
                  </a:lnTo>
                  <a:lnTo>
                    <a:pt x="6135" y="10525"/>
                  </a:lnTo>
                  <a:lnTo>
                    <a:pt x="6135" y="10596"/>
                  </a:lnTo>
                  <a:lnTo>
                    <a:pt x="6134" y="10665"/>
                  </a:lnTo>
                  <a:lnTo>
                    <a:pt x="6133" y="10731"/>
                  </a:lnTo>
                  <a:lnTo>
                    <a:pt x="6130" y="10795"/>
                  </a:lnTo>
                  <a:lnTo>
                    <a:pt x="6126" y="10858"/>
                  </a:lnTo>
                  <a:lnTo>
                    <a:pt x="6121" y="10920"/>
                  </a:lnTo>
                  <a:lnTo>
                    <a:pt x="6115" y="10982"/>
                  </a:lnTo>
                  <a:lnTo>
                    <a:pt x="6109" y="11043"/>
                  </a:lnTo>
                  <a:lnTo>
                    <a:pt x="6101" y="11105"/>
                  </a:lnTo>
                  <a:lnTo>
                    <a:pt x="6093" y="11167"/>
                  </a:lnTo>
                  <a:lnTo>
                    <a:pt x="6085" y="11232"/>
                  </a:lnTo>
                  <a:lnTo>
                    <a:pt x="6076" y="11298"/>
                  </a:lnTo>
                  <a:lnTo>
                    <a:pt x="6068" y="11366"/>
                  </a:lnTo>
                  <a:lnTo>
                    <a:pt x="6059" y="11437"/>
                  </a:lnTo>
                  <a:lnTo>
                    <a:pt x="1195" y="11442"/>
                  </a:lnTo>
                  <a:lnTo>
                    <a:pt x="1199" y="11360"/>
                  </a:lnTo>
                  <a:lnTo>
                    <a:pt x="1203" y="11272"/>
                  </a:lnTo>
                  <a:lnTo>
                    <a:pt x="1209" y="11179"/>
                  </a:lnTo>
                  <a:lnTo>
                    <a:pt x="1217" y="11079"/>
                  </a:lnTo>
                  <a:lnTo>
                    <a:pt x="1235" y="10866"/>
                  </a:lnTo>
                  <a:lnTo>
                    <a:pt x="1255" y="10636"/>
                  </a:lnTo>
                  <a:lnTo>
                    <a:pt x="1277" y="10393"/>
                  </a:lnTo>
                  <a:lnTo>
                    <a:pt x="1301" y="10142"/>
                  </a:lnTo>
                  <a:lnTo>
                    <a:pt x="1323" y="9884"/>
                  </a:lnTo>
                  <a:lnTo>
                    <a:pt x="1345" y="9625"/>
                  </a:lnTo>
                  <a:lnTo>
                    <a:pt x="1356" y="9496"/>
                  </a:lnTo>
                  <a:lnTo>
                    <a:pt x="1365" y="9367"/>
                  </a:lnTo>
                  <a:lnTo>
                    <a:pt x="1373" y="9240"/>
                  </a:lnTo>
                  <a:lnTo>
                    <a:pt x="1380" y="9116"/>
                  </a:lnTo>
                  <a:lnTo>
                    <a:pt x="1386" y="8993"/>
                  </a:lnTo>
                  <a:lnTo>
                    <a:pt x="1391" y="8873"/>
                  </a:lnTo>
                  <a:lnTo>
                    <a:pt x="1395" y="8755"/>
                  </a:lnTo>
                  <a:lnTo>
                    <a:pt x="1397" y="8643"/>
                  </a:lnTo>
                  <a:lnTo>
                    <a:pt x="1397" y="8533"/>
                  </a:lnTo>
                  <a:lnTo>
                    <a:pt x="1395" y="8429"/>
                  </a:lnTo>
                  <a:lnTo>
                    <a:pt x="1392" y="8329"/>
                  </a:lnTo>
                  <a:lnTo>
                    <a:pt x="1386" y="8235"/>
                  </a:lnTo>
                  <a:lnTo>
                    <a:pt x="1379" y="8147"/>
                  </a:lnTo>
                  <a:lnTo>
                    <a:pt x="1369" y="8064"/>
                  </a:lnTo>
                  <a:lnTo>
                    <a:pt x="1356" y="7989"/>
                  </a:lnTo>
                  <a:lnTo>
                    <a:pt x="1340" y="7921"/>
                  </a:lnTo>
                  <a:lnTo>
                    <a:pt x="1328" y="7878"/>
                  </a:lnTo>
                  <a:lnTo>
                    <a:pt x="1316" y="7835"/>
                  </a:lnTo>
                  <a:lnTo>
                    <a:pt x="1303" y="7791"/>
                  </a:lnTo>
                  <a:lnTo>
                    <a:pt x="1289" y="7749"/>
                  </a:lnTo>
                  <a:lnTo>
                    <a:pt x="1274" y="7706"/>
                  </a:lnTo>
                  <a:lnTo>
                    <a:pt x="1259" y="7663"/>
                  </a:lnTo>
                  <a:lnTo>
                    <a:pt x="1243" y="7622"/>
                  </a:lnTo>
                  <a:lnTo>
                    <a:pt x="1226" y="7580"/>
                  </a:lnTo>
                  <a:lnTo>
                    <a:pt x="1210" y="7539"/>
                  </a:lnTo>
                  <a:lnTo>
                    <a:pt x="1193" y="7497"/>
                  </a:lnTo>
                  <a:lnTo>
                    <a:pt x="1175" y="7456"/>
                  </a:lnTo>
                  <a:lnTo>
                    <a:pt x="1156" y="7416"/>
                  </a:lnTo>
                  <a:lnTo>
                    <a:pt x="1119" y="7335"/>
                  </a:lnTo>
                  <a:lnTo>
                    <a:pt x="1080" y="7256"/>
                  </a:lnTo>
                  <a:lnTo>
                    <a:pt x="1040" y="7177"/>
                  </a:lnTo>
                  <a:lnTo>
                    <a:pt x="1000" y="7099"/>
                  </a:lnTo>
                  <a:lnTo>
                    <a:pt x="959" y="7023"/>
                  </a:lnTo>
                  <a:lnTo>
                    <a:pt x="917" y="6947"/>
                  </a:lnTo>
                  <a:lnTo>
                    <a:pt x="876" y="6872"/>
                  </a:lnTo>
                  <a:lnTo>
                    <a:pt x="836" y="6798"/>
                  </a:lnTo>
                  <a:lnTo>
                    <a:pt x="795" y="6725"/>
                  </a:lnTo>
                  <a:lnTo>
                    <a:pt x="756" y="6653"/>
                  </a:lnTo>
                  <a:lnTo>
                    <a:pt x="716" y="6577"/>
                  </a:lnTo>
                  <a:lnTo>
                    <a:pt x="675" y="6500"/>
                  </a:lnTo>
                  <a:lnTo>
                    <a:pt x="634" y="6422"/>
                  </a:lnTo>
                  <a:lnTo>
                    <a:pt x="595" y="6345"/>
                  </a:lnTo>
                  <a:lnTo>
                    <a:pt x="555" y="6267"/>
                  </a:lnTo>
                  <a:lnTo>
                    <a:pt x="516" y="6188"/>
                  </a:lnTo>
                  <a:lnTo>
                    <a:pt x="479" y="6109"/>
                  </a:lnTo>
                  <a:lnTo>
                    <a:pt x="442" y="6028"/>
                  </a:lnTo>
                  <a:lnTo>
                    <a:pt x="405" y="5947"/>
                  </a:lnTo>
                  <a:lnTo>
                    <a:pt x="371" y="5864"/>
                  </a:lnTo>
                  <a:lnTo>
                    <a:pt x="336" y="5781"/>
                  </a:lnTo>
                  <a:lnTo>
                    <a:pt x="304" y="5696"/>
                  </a:lnTo>
                  <a:lnTo>
                    <a:pt x="272" y="5611"/>
                  </a:lnTo>
                  <a:lnTo>
                    <a:pt x="243" y="5523"/>
                  </a:lnTo>
                  <a:lnTo>
                    <a:pt x="214" y="5435"/>
                  </a:lnTo>
                  <a:lnTo>
                    <a:pt x="187" y="5345"/>
                  </a:lnTo>
                  <a:lnTo>
                    <a:pt x="137" y="5156"/>
                  </a:lnTo>
                  <a:lnTo>
                    <a:pt x="94" y="4966"/>
                  </a:lnTo>
                  <a:lnTo>
                    <a:pt x="60" y="4777"/>
                  </a:lnTo>
                  <a:lnTo>
                    <a:pt x="33" y="4588"/>
                  </a:lnTo>
                  <a:lnTo>
                    <a:pt x="14" y="4399"/>
                  </a:lnTo>
                  <a:lnTo>
                    <a:pt x="4" y="4211"/>
                  </a:lnTo>
                  <a:lnTo>
                    <a:pt x="0" y="4025"/>
                  </a:lnTo>
                  <a:lnTo>
                    <a:pt x="5" y="3839"/>
                  </a:lnTo>
                  <a:lnTo>
                    <a:pt x="17" y="3655"/>
                  </a:lnTo>
                  <a:lnTo>
                    <a:pt x="36" y="3474"/>
                  </a:lnTo>
                  <a:lnTo>
                    <a:pt x="64" y="3294"/>
                  </a:lnTo>
                  <a:lnTo>
                    <a:pt x="99" y="3116"/>
                  </a:lnTo>
                  <a:lnTo>
                    <a:pt x="142" y="2941"/>
                  </a:lnTo>
                  <a:lnTo>
                    <a:pt x="192" y="2768"/>
                  </a:lnTo>
                  <a:lnTo>
                    <a:pt x="250" y="2599"/>
                  </a:lnTo>
                  <a:lnTo>
                    <a:pt x="315" y="2432"/>
                  </a:lnTo>
                  <a:lnTo>
                    <a:pt x="387" y="2270"/>
                  </a:lnTo>
                  <a:lnTo>
                    <a:pt x="467" y="2111"/>
                  </a:lnTo>
                  <a:lnTo>
                    <a:pt x="554" y="1956"/>
                  </a:lnTo>
                  <a:lnTo>
                    <a:pt x="649" y="1804"/>
                  </a:lnTo>
                  <a:lnTo>
                    <a:pt x="750" y="1657"/>
                  </a:lnTo>
                  <a:lnTo>
                    <a:pt x="859" y="1515"/>
                  </a:lnTo>
                  <a:lnTo>
                    <a:pt x="976" y="1378"/>
                  </a:lnTo>
                  <a:lnTo>
                    <a:pt x="1099" y="1246"/>
                  </a:lnTo>
                  <a:lnTo>
                    <a:pt x="1231" y="1119"/>
                  </a:lnTo>
                  <a:lnTo>
                    <a:pt x="1368" y="998"/>
                  </a:lnTo>
                  <a:lnTo>
                    <a:pt x="1512" y="882"/>
                  </a:lnTo>
                  <a:lnTo>
                    <a:pt x="1665" y="772"/>
                  </a:lnTo>
                  <a:lnTo>
                    <a:pt x="1824" y="670"/>
                  </a:lnTo>
                  <a:lnTo>
                    <a:pt x="1989" y="572"/>
                  </a:lnTo>
                  <a:lnTo>
                    <a:pt x="2161" y="483"/>
                  </a:lnTo>
                  <a:lnTo>
                    <a:pt x="2341" y="400"/>
                  </a:lnTo>
                  <a:lnTo>
                    <a:pt x="2508" y="332"/>
                  </a:lnTo>
                  <a:lnTo>
                    <a:pt x="2679" y="270"/>
                  </a:lnTo>
                  <a:lnTo>
                    <a:pt x="2854" y="214"/>
                  </a:lnTo>
                  <a:lnTo>
                    <a:pt x="3034" y="164"/>
                  </a:lnTo>
                  <a:lnTo>
                    <a:pt x="3216" y="122"/>
                  </a:lnTo>
                  <a:lnTo>
                    <a:pt x="3402" y="84"/>
                  </a:lnTo>
                  <a:lnTo>
                    <a:pt x="3591" y="55"/>
                  </a:lnTo>
                  <a:lnTo>
                    <a:pt x="3781" y="31"/>
                  </a:lnTo>
                  <a:lnTo>
                    <a:pt x="3973" y="14"/>
                  </a:lnTo>
                  <a:lnTo>
                    <a:pt x="4166" y="4"/>
                  </a:lnTo>
                  <a:lnTo>
                    <a:pt x="4361" y="0"/>
                  </a:lnTo>
                  <a:lnTo>
                    <a:pt x="4555" y="3"/>
                  </a:lnTo>
                  <a:lnTo>
                    <a:pt x="4749" y="13"/>
                  </a:lnTo>
                  <a:lnTo>
                    <a:pt x="4944" y="31"/>
                  </a:lnTo>
                  <a:lnTo>
                    <a:pt x="5136" y="55"/>
                  </a:lnTo>
                  <a:lnTo>
                    <a:pt x="5327" y="86"/>
                  </a:lnTo>
                  <a:lnTo>
                    <a:pt x="5517" y="125"/>
                  </a:lnTo>
                  <a:lnTo>
                    <a:pt x="5705" y="171"/>
                  </a:lnTo>
                  <a:lnTo>
                    <a:pt x="5889" y="223"/>
                  </a:lnTo>
                  <a:lnTo>
                    <a:pt x="6071" y="283"/>
                  </a:lnTo>
                  <a:lnTo>
                    <a:pt x="6248" y="351"/>
                  </a:lnTo>
                  <a:lnTo>
                    <a:pt x="6422" y="426"/>
                  </a:lnTo>
                  <a:lnTo>
                    <a:pt x="6592" y="510"/>
                  </a:lnTo>
                  <a:lnTo>
                    <a:pt x="6756" y="600"/>
                  </a:lnTo>
                  <a:lnTo>
                    <a:pt x="6915" y="698"/>
                  </a:lnTo>
                  <a:lnTo>
                    <a:pt x="7068" y="804"/>
                  </a:lnTo>
                  <a:lnTo>
                    <a:pt x="7215" y="917"/>
                  </a:lnTo>
                  <a:lnTo>
                    <a:pt x="7356" y="1039"/>
                  </a:lnTo>
                  <a:lnTo>
                    <a:pt x="7489" y="1169"/>
                  </a:lnTo>
                  <a:lnTo>
                    <a:pt x="7614" y="1306"/>
                  </a:lnTo>
                  <a:lnTo>
                    <a:pt x="7732" y="1452"/>
                  </a:lnTo>
                  <a:lnTo>
                    <a:pt x="7841" y="1606"/>
                  </a:lnTo>
                  <a:lnTo>
                    <a:pt x="7865" y="1644"/>
                  </a:lnTo>
                  <a:lnTo>
                    <a:pt x="7891" y="1687"/>
                  </a:lnTo>
                  <a:lnTo>
                    <a:pt x="7918" y="1733"/>
                  </a:lnTo>
                  <a:lnTo>
                    <a:pt x="7946" y="1785"/>
                  </a:lnTo>
                  <a:lnTo>
                    <a:pt x="7974" y="1840"/>
                  </a:lnTo>
                  <a:lnTo>
                    <a:pt x="8004" y="1899"/>
                  </a:lnTo>
                  <a:lnTo>
                    <a:pt x="8033" y="1960"/>
                  </a:lnTo>
                  <a:lnTo>
                    <a:pt x="8064" y="2025"/>
                  </a:lnTo>
                  <a:lnTo>
                    <a:pt x="8095" y="2092"/>
                  </a:lnTo>
                  <a:lnTo>
                    <a:pt x="8126" y="2161"/>
                  </a:lnTo>
                  <a:lnTo>
                    <a:pt x="8156" y="2233"/>
                  </a:lnTo>
                  <a:lnTo>
                    <a:pt x="8188" y="2306"/>
                  </a:lnTo>
                  <a:lnTo>
                    <a:pt x="8218" y="2380"/>
                  </a:lnTo>
                  <a:lnTo>
                    <a:pt x="8249" y="2455"/>
                  </a:lnTo>
                  <a:lnTo>
                    <a:pt x="8278" y="2532"/>
                  </a:lnTo>
                  <a:lnTo>
                    <a:pt x="8308" y="2608"/>
                  </a:lnTo>
                  <a:lnTo>
                    <a:pt x="8336" y="2685"/>
                  </a:lnTo>
                  <a:lnTo>
                    <a:pt x="8364" y="2762"/>
                  </a:lnTo>
                  <a:lnTo>
                    <a:pt x="8390" y="2838"/>
                  </a:lnTo>
                  <a:lnTo>
                    <a:pt x="8415" y="2914"/>
                  </a:lnTo>
                  <a:lnTo>
                    <a:pt x="8439" y="2990"/>
                  </a:lnTo>
                  <a:lnTo>
                    <a:pt x="8462" y="3063"/>
                  </a:lnTo>
                  <a:lnTo>
                    <a:pt x="8483" y="3135"/>
                  </a:lnTo>
                  <a:lnTo>
                    <a:pt x="8501" y="3205"/>
                  </a:lnTo>
                  <a:lnTo>
                    <a:pt x="8519" y="3273"/>
                  </a:lnTo>
                  <a:lnTo>
                    <a:pt x="8534" y="3338"/>
                  </a:lnTo>
                  <a:lnTo>
                    <a:pt x="8547" y="3401"/>
                  </a:lnTo>
                  <a:lnTo>
                    <a:pt x="8558" y="3459"/>
                  </a:lnTo>
                  <a:lnTo>
                    <a:pt x="8566" y="3516"/>
                  </a:lnTo>
                  <a:lnTo>
                    <a:pt x="8572" y="3568"/>
                  </a:lnTo>
                  <a:lnTo>
                    <a:pt x="8576" y="3617"/>
                  </a:lnTo>
                  <a:lnTo>
                    <a:pt x="8576" y="3660"/>
                  </a:lnTo>
                  <a:lnTo>
                    <a:pt x="8574" y="3685"/>
                  </a:lnTo>
                  <a:lnTo>
                    <a:pt x="8572" y="3709"/>
                  </a:lnTo>
                  <a:lnTo>
                    <a:pt x="8568" y="3733"/>
                  </a:lnTo>
                  <a:lnTo>
                    <a:pt x="8564" y="3758"/>
                  </a:lnTo>
                  <a:lnTo>
                    <a:pt x="8559" y="3783"/>
                  </a:lnTo>
                  <a:lnTo>
                    <a:pt x="8552" y="3808"/>
                  </a:lnTo>
                  <a:lnTo>
                    <a:pt x="8545" y="3834"/>
                  </a:lnTo>
                  <a:lnTo>
                    <a:pt x="8538" y="3859"/>
                  </a:lnTo>
                  <a:lnTo>
                    <a:pt x="8521" y="3911"/>
                  </a:lnTo>
                  <a:lnTo>
                    <a:pt x="8502" y="3962"/>
                  </a:lnTo>
                  <a:lnTo>
                    <a:pt x="8482" y="4011"/>
                  </a:lnTo>
                  <a:lnTo>
                    <a:pt x="8463" y="4060"/>
                  </a:lnTo>
                  <a:lnTo>
                    <a:pt x="8442" y="4108"/>
                  </a:lnTo>
                  <a:lnTo>
                    <a:pt x="8424" y="4153"/>
                  </a:lnTo>
                  <a:lnTo>
                    <a:pt x="8408" y="4196"/>
                  </a:lnTo>
                  <a:lnTo>
                    <a:pt x="8393" y="4237"/>
                  </a:lnTo>
                  <a:lnTo>
                    <a:pt x="8387" y="4255"/>
                  </a:lnTo>
                  <a:lnTo>
                    <a:pt x="8382" y="4273"/>
                  </a:lnTo>
                  <a:lnTo>
                    <a:pt x="8378" y="4290"/>
                  </a:lnTo>
                  <a:lnTo>
                    <a:pt x="8375" y="4307"/>
                  </a:lnTo>
                  <a:lnTo>
                    <a:pt x="8373" y="4322"/>
                  </a:lnTo>
                  <a:lnTo>
                    <a:pt x="8372" y="4335"/>
                  </a:lnTo>
                  <a:lnTo>
                    <a:pt x="8373" y="4348"/>
                  </a:lnTo>
                  <a:lnTo>
                    <a:pt x="8375" y="4360"/>
                  </a:lnTo>
                  <a:lnTo>
                    <a:pt x="8380" y="4376"/>
                  </a:lnTo>
                  <a:lnTo>
                    <a:pt x="8387" y="4394"/>
                  </a:lnTo>
                  <a:lnTo>
                    <a:pt x="8399" y="4416"/>
                  </a:lnTo>
                  <a:lnTo>
                    <a:pt x="8412" y="4442"/>
                  </a:lnTo>
                  <a:lnTo>
                    <a:pt x="8428" y="4469"/>
                  </a:lnTo>
                  <a:lnTo>
                    <a:pt x="8446" y="4500"/>
                  </a:lnTo>
                  <a:lnTo>
                    <a:pt x="8467" y="4532"/>
                  </a:lnTo>
                  <a:lnTo>
                    <a:pt x="8488" y="4566"/>
                  </a:lnTo>
                  <a:lnTo>
                    <a:pt x="8538" y="4642"/>
                  </a:lnTo>
                  <a:lnTo>
                    <a:pt x="8593" y="4723"/>
                  </a:lnTo>
                  <a:lnTo>
                    <a:pt x="8653" y="4807"/>
                  </a:lnTo>
                  <a:lnTo>
                    <a:pt x="8715" y="4895"/>
                  </a:lnTo>
                  <a:lnTo>
                    <a:pt x="8778" y="4984"/>
                  </a:lnTo>
                  <a:lnTo>
                    <a:pt x="8840" y="5071"/>
                  </a:lnTo>
                  <a:lnTo>
                    <a:pt x="8901" y="5155"/>
                  </a:lnTo>
                  <a:lnTo>
                    <a:pt x="8959" y="5235"/>
                  </a:lnTo>
                  <a:lnTo>
                    <a:pt x="9013" y="5310"/>
                  </a:lnTo>
                  <a:lnTo>
                    <a:pt x="9060" y="5377"/>
                  </a:lnTo>
                  <a:lnTo>
                    <a:pt x="9099" y="5434"/>
                  </a:lnTo>
                  <a:lnTo>
                    <a:pt x="9129" y="5480"/>
                  </a:lnTo>
                  <a:lnTo>
                    <a:pt x="9174" y="5546"/>
                  </a:lnTo>
                  <a:lnTo>
                    <a:pt x="9224" y="5620"/>
                  </a:lnTo>
                  <a:lnTo>
                    <a:pt x="9250" y="5660"/>
                  </a:lnTo>
                  <a:lnTo>
                    <a:pt x="9275" y="5701"/>
                  </a:lnTo>
                  <a:lnTo>
                    <a:pt x="9288" y="5722"/>
                  </a:lnTo>
                  <a:lnTo>
                    <a:pt x="9299" y="5744"/>
                  </a:lnTo>
                  <a:lnTo>
                    <a:pt x="9310" y="5766"/>
                  </a:lnTo>
                  <a:lnTo>
                    <a:pt x="9321" y="5787"/>
                  </a:lnTo>
                  <a:lnTo>
                    <a:pt x="9330" y="5810"/>
                  </a:lnTo>
                  <a:lnTo>
                    <a:pt x="9340" y="5831"/>
                  </a:lnTo>
                  <a:lnTo>
                    <a:pt x="9348" y="5853"/>
                  </a:lnTo>
                  <a:lnTo>
                    <a:pt x="9355" y="5876"/>
                  </a:lnTo>
                  <a:lnTo>
                    <a:pt x="9361" y="5898"/>
                  </a:lnTo>
                  <a:lnTo>
                    <a:pt x="9365" y="5919"/>
                  </a:lnTo>
                  <a:lnTo>
                    <a:pt x="9368" y="5941"/>
                  </a:lnTo>
                  <a:lnTo>
                    <a:pt x="9370" y="5964"/>
                  </a:lnTo>
                  <a:lnTo>
                    <a:pt x="9370" y="5985"/>
                  </a:lnTo>
                  <a:lnTo>
                    <a:pt x="9369" y="6006"/>
                  </a:lnTo>
                  <a:lnTo>
                    <a:pt x="9366" y="6028"/>
                  </a:lnTo>
                  <a:lnTo>
                    <a:pt x="9361" y="6049"/>
                  </a:lnTo>
                  <a:lnTo>
                    <a:pt x="9354" y="6069"/>
                  </a:lnTo>
                  <a:lnTo>
                    <a:pt x="9346" y="6091"/>
                  </a:lnTo>
                  <a:lnTo>
                    <a:pt x="9334" y="6110"/>
                  </a:lnTo>
                  <a:lnTo>
                    <a:pt x="9321" y="6130"/>
                  </a:lnTo>
                  <a:lnTo>
                    <a:pt x="9305" y="6151"/>
                  </a:lnTo>
                  <a:lnTo>
                    <a:pt x="9288" y="6170"/>
                  </a:lnTo>
                  <a:lnTo>
                    <a:pt x="9269" y="6188"/>
                  </a:lnTo>
                  <a:lnTo>
                    <a:pt x="9250" y="6204"/>
                  </a:lnTo>
                  <a:lnTo>
                    <a:pt x="9231" y="6220"/>
                  </a:lnTo>
                  <a:lnTo>
                    <a:pt x="9210" y="6234"/>
                  </a:lnTo>
                  <a:lnTo>
                    <a:pt x="9189" y="6246"/>
                  </a:lnTo>
                  <a:lnTo>
                    <a:pt x="9168" y="6258"/>
                  </a:lnTo>
                  <a:lnTo>
                    <a:pt x="9146" y="6269"/>
                  </a:lnTo>
                  <a:lnTo>
                    <a:pt x="9124" y="6279"/>
                  </a:lnTo>
                  <a:lnTo>
                    <a:pt x="9101" y="6289"/>
                  </a:lnTo>
                  <a:lnTo>
                    <a:pt x="9078" y="6297"/>
                  </a:lnTo>
                  <a:lnTo>
                    <a:pt x="9032" y="6312"/>
                  </a:lnTo>
                  <a:lnTo>
                    <a:pt x="8987" y="6325"/>
                  </a:lnTo>
                  <a:lnTo>
                    <a:pt x="8896" y="6347"/>
                  </a:lnTo>
                  <a:lnTo>
                    <a:pt x="8814" y="6370"/>
                  </a:lnTo>
                  <a:lnTo>
                    <a:pt x="8794" y="6376"/>
                  </a:lnTo>
                  <a:lnTo>
                    <a:pt x="8775" y="6382"/>
                  </a:lnTo>
                  <a:lnTo>
                    <a:pt x="8758" y="6389"/>
                  </a:lnTo>
                  <a:lnTo>
                    <a:pt x="8741" y="6396"/>
                  </a:lnTo>
                  <a:lnTo>
                    <a:pt x="8725" y="6404"/>
                  </a:lnTo>
                  <a:lnTo>
                    <a:pt x="8711" y="6412"/>
                  </a:lnTo>
                  <a:lnTo>
                    <a:pt x="8697" y="6422"/>
                  </a:lnTo>
                  <a:lnTo>
                    <a:pt x="8684" y="6432"/>
                  </a:lnTo>
                  <a:lnTo>
                    <a:pt x="8679" y="6447"/>
                  </a:lnTo>
                  <a:lnTo>
                    <a:pt x="8675" y="6461"/>
                  </a:lnTo>
                  <a:lnTo>
                    <a:pt x="8672" y="6476"/>
                  </a:lnTo>
                  <a:lnTo>
                    <a:pt x="8670" y="6490"/>
                  </a:lnTo>
                  <a:lnTo>
                    <a:pt x="8669" y="6505"/>
                  </a:lnTo>
                  <a:lnTo>
                    <a:pt x="8669" y="6519"/>
                  </a:lnTo>
                  <a:lnTo>
                    <a:pt x="8669" y="6533"/>
                  </a:lnTo>
                  <a:lnTo>
                    <a:pt x="8671" y="6547"/>
                  </a:lnTo>
                  <a:lnTo>
                    <a:pt x="8673" y="6561"/>
                  </a:lnTo>
                  <a:lnTo>
                    <a:pt x="8675" y="6576"/>
                  </a:lnTo>
                  <a:lnTo>
                    <a:pt x="8678" y="6590"/>
                  </a:lnTo>
                  <a:lnTo>
                    <a:pt x="8682" y="6604"/>
                  </a:lnTo>
                  <a:lnTo>
                    <a:pt x="8691" y="6633"/>
                  </a:lnTo>
                  <a:lnTo>
                    <a:pt x="8701" y="6661"/>
                  </a:lnTo>
                  <a:lnTo>
                    <a:pt x="8723" y="6718"/>
                  </a:lnTo>
                  <a:lnTo>
                    <a:pt x="8744" y="6776"/>
                  </a:lnTo>
                  <a:lnTo>
                    <a:pt x="8754" y="6805"/>
                  </a:lnTo>
                  <a:lnTo>
                    <a:pt x="8761" y="6835"/>
                  </a:lnTo>
                  <a:lnTo>
                    <a:pt x="8764" y="6851"/>
                  </a:lnTo>
                  <a:lnTo>
                    <a:pt x="8767" y="6866"/>
                  </a:lnTo>
                  <a:lnTo>
                    <a:pt x="8768" y="6881"/>
                  </a:lnTo>
                  <a:lnTo>
                    <a:pt x="8770" y="6897"/>
                  </a:lnTo>
                  <a:lnTo>
                    <a:pt x="8770" y="6916"/>
                  </a:lnTo>
                  <a:lnTo>
                    <a:pt x="8770" y="6934"/>
                  </a:lnTo>
                  <a:lnTo>
                    <a:pt x="8769" y="6951"/>
                  </a:lnTo>
                  <a:lnTo>
                    <a:pt x="8767" y="6966"/>
                  </a:lnTo>
                  <a:lnTo>
                    <a:pt x="8765" y="6982"/>
                  </a:lnTo>
                  <a:lnTo>
                    <a:pt x="8762" y="6997"/>
                  </a:lnTo>
                  <a:lnTo>
                    <a:pt x="8758" y="7010"/>
                  </a:lnTo>
                  <a:lnTo>
                    <a:pt x="8753" y="7023"/>
                  </a:lnTo>
                  <a:lnTo>
                    <a:pt x="8748" y="7036"/>
                  </a:lnTo>
                  <a:lnTo>
                    <a:pt x="8742" y="7048"/>
                  </a:lnTo>
                  <a:lnTo>
                    <a:pt x="8736" y="7059"/>
                  </a:lnTo>
                  <a:lnTo>
                    <a:pt x="8729" y="7070"/>
                  </a:lnTo>
                  <a:lnTo>
                    <a:pt x="8723" y="7080"/>
                  </a:lnTo>
                  <a:lnTo>
                    <a:pt x="8715" y="7090"/>
                  </a:lnTo>
                  <a:lnTo>
                    <a:pt x="8707" y="7099"/>
                  </a:lnTo>
                  <a:lnTo>
                    <a:pt x="8699" y="7108"/>
                  </a:lnTo>
                  <a:lnTo>
                    <a:pt x="8681" y="7127"/>
                  </a:lnTo>
                  <a:lnTo>
                    <a:pt x="8663" y="7143"/>
                  </a:lnTo>
                  <a:lnTo>
                    <a:pt x="8644" y="7158"/>
                  </a:lnTo>
                  <a:lnTo>
                    <a:pt x="8624" y="7174"/>
                  </a:lnTo>
                  <a:lnTo>
                    <a:pt x="8605" y="7190"/>
                  </a:lnTo>
                  <a:lnTo>
                    <a:pt x="8585" y="7206"/>
                  </a:lnTo>
                  <a:lnTo>
                    <a:pt x="8565" y="7222"/>
                  </a:lnTo>
                  <a:lnTo>
                    <a:pt x="8547" y="7239"/>
                  </a:lnTo>
                  <a:lnTo>
                    <a:pt x="8555" y="7261"/>
                  </a:lnTo>
                  <a:lnTo>
                    <a:pt x="8564" y="7282"/>
                  </a:lnTo>
                  <a:lnTo>
                    <a:pt x="8574" y="7303"/>
                  </a:lnTo>
                  <a:lnTo>
                    <a:pt x="8585" y="7324"/>
                  </a:lnTo>
                  <a:lnTo>
                    <a:pt x="8595" y="7344"/>
                  </a:lnTo>
                  <a:lnTo>
                    <a:pt x="8605" y="7364"/>
                  </a:lnTo>
                  <a:lnTo>
                    <a:pt x="8614" y="7384"/>
                  </a:lnTo>
                  <a:lnTo>
                    <a:pt x="8622" y="7406"/>
                  </a:lnTo>
                  <a:lnTo>
                    <a:pt x="8630" y="7427"/>
                  </a:lnTo>
                  <a:lnTo>
                    <a:pt x="8636" y="7449"/>
                  </a:lnTo>
                  <a:lnTo>
                    <a:pt x="8639" y="7461"/>
                  </a:lnTo>
                  <a:lnTo>
                    <a:pt x="8640" y="7473"/>
                  </a:lnTo>
                  <a:lnTo>
                    <a:pt x="8641" y="7484"/>
                  </a:lnTo>
                  <a:lnTo>
                    <a:pt x="8642" y="7496"/>
                  </a:lnTo>
                  <a:lnTo>
                    <a:pt x="8642" y="7508"/>
                  </a:lnTo>
                  <a:lnTo>
                    <a:pt x="8641" y="7521"/>
                  </a:lnTo>
                  <a:lnTo>
                    <a:pt x="8640" y="7535"/>
                  </a:lnTo>
                  <a:lnTo>
                    <a:pt x="8638" y="7548"/>
                  </a:lnTo>
                  <a:lnTo>
                    <a:pt x="8635" y="7561"/>
                  </a:lnTo>
                  <a:lnTo>
                    <a:pt x="8630" y="7575"/>
                  </a:lnTo>
                  <a:lnTo>
                    <a:pt x="8625" y="7590"/>
                  </a:lnTo>
                  <a:lnTo>
                    <a:pt x="8620" y="7605"/>
                  </a:lnTo>
                  <a:lnTo>
                    <a:pt x="8614" y="7619"/>
                  </a:lnTo>
                  <a:lnTo>
                    <a:pt x="8608" y="7632"/>
                  </a:lnTo>
                  <a:lnTo>
                    <a:pt x="8601" y="7644"/>
                  </a:lnTo>
                  <a:lnTo>
                    <a:pt x="8594" y="7655"/>
                  </a:lnTo>
                  <a:lnTo>
                    <a:pt x="8588" y="7666"/>
                  </a:lnTo>
                  <a:lnTo>
                    <a:pt x="8581" y="7676"/>
                  </a:lnTo>
                  <a:lnTo>
                    <a:pt x="8572" y="7685"/>
                  </a:lnTo>
                  <a:lnTo>
                    <a:pt x="8565" y="7693"/>
                  </a:lnTo>
                  <a:lnTo>
                    <a:pt x="8551" y="7708"/>
                  </a:lnTo>
                  <a:lnTo>
                    <a:pt x="8536" y="7721"/>
                  </a:lnTo>
                  <a:lnTo>
                    <a:pt x="8522" y="7734"/>
                  </a:lnTo>
                  <a:lnTo>
                    <a:pt x="8506" y="7746"/>
                  </a:lnTo>
                  <a:lnTo>
                    <a:pt x="8493" y="7758"/>
                  </a:lnTo>
                  <a:lnTo>
                    <a:pt x="8480" y="7771"/>
                  </a:lnTo>
                  <a:lnTo>
                    <a:pt x="8474" y="7778"/>
                  </a:lnTo>
                  <a:lnTo>
                    <a:pt x="8469" y="7786"/>
                  </a:lnTo>
                  <a:lnTo>
                    <a:pt x="8463" y="7794"/>
                  </a:lnTo>
                  <a:lnTo>
                    <a:pt x="8458" y="7804"/>
                  </a:lnTo>
                  <a:lnTo>
                    <a:pt x="8453" y="7813"/>
                  </a:lnTo>
                  <a:lnTo>
                    <a:pt x="8448" y="7824"/>
                  </a:lnTo>
                  <a:lnTo>
                    <a:pt x="8444" y="7835"/>
                  </a:lnTo>
                  <a:lnTo>
                    <a:pt x="8441" y="7847"/>
                  </a:lnTo>
                  <a:lnTo>
                    <a:pt x="8438" y="7860"/>
                  </a:lnTo>
                  <a:lnTo>
                    <a:pt x="8436" y="7875"/>
                  </a:lnTo>
                  <a:lnTo>
                    <a:pt x="8434" y="7890"/>
                  </a:lnTo>
                  <a:lnTo>
                    <a:pt x="8432" y="7906"/>
                  </a:lnTo>
                  <a:lnTo>
                    <a:pt x="8431" y="7935"/>
                  </a:lnTo>
                  <a:lnTo>
                    <a:pt x="8430" y="7962"/>
                  </a:lnTo>
                  <a:lnTo>
                    <a:pt x="8431" y="7986"/>
                  </a:lnTo>
                  <a:lnTo>
                    <a:pt x="8432" y="8009"/>
                  </a:lnTo>
                  <a:lnTo>
                    <a:pt x="8434" y="8030"/>
                  </a:lnTo>
                  <a:lnTo>
                    <a:pt x="8437" y="8049"/>
                  </a:lnTo>
                  <a:lnTo>
                    <a:pt x="8440" y="8066"/>
                  </a:lnTo>
                  <a:lnTo>
                    <a:pt x="8443" y="8084"/>
                  </a:lnTo>
                  <a:lnTo>
                    <a:pt x="8451" y="8116"/>
                  </a:lnTo>
                  <a:lnTo>
                    <a:pt x="8460" y="8148"/>
                  </a:lnTo>
                  <a:lnTo>
                    <a:pt x="8468" y="8180"/>
                  </a:lnTo>
                  <a:lnTo>
                    <a:pt x="8476" y="8216"/>
                  </a:lnTo>
                  <a:lnTo>
                    <a:pt x="8479" y="8235"/>
                  </a:lnTo>
                  <a:lnTo>
                    <a:pt x="8482" y="8255"/>
                  </a:lnTo>
                  <a:lnTo>
                    <a:pt x="8484" y="8277"/>
                  </a:lnTo>
                  <a:lnTo>
                    <a:pt x="8485" y="8301"/>
                  </a:lnTo>
                  <a:lnTo>
                    <a:pt x="8486" y="8327"/>
                  </a:lnTo>
                  <a:lnTo>
                    <a:pt x="8486" y="8356"/>
                  </a:lnTo>
                  <a:lnTo>
                    <a:pt x="8485" y="8387"/>
                  </a:lnTo>
                  <a:lnTo>
                    <a:pt x="8483" y="8421"/>
                  </a:lnTo>
                  <a:lnTo>
                    <a:pt x="8480" y="8458"/>
                  </a:lnTo>
                  <a:lnTo>
                    <a:pt x="8475" y="8499"/>
                  </a:lnTo>
                  <a:lnTo>
                    <a:pt x="8470" y="8542"/>
                  </a:lnTo>
                  <a:lnTo>
                    <a:pt x="8463" y="8590"/>
                  </a:lnTo>
                  <a:lnTo>
                    <a:pt x="8453" y="8642"/>
                  </a:lnTo>
                  <a:lnTo>
                    <a:pt x="8443" y="8698"/>
                  </a:lnTo>
                  <a:lnTo>
                    <a:pt x="8432" y="8757"/>
                  </a:lnTo>
                  <a:lnTo>
                    <a:pt x="8418" y="882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5" name="Google Shape;16449;p1545"/>
            <p:cNvSpPr/>
            <p:nvPr/>
          </p:nvSpPr>
          <p:spPr>
            <a:xfrm>
              <a:off x="3617913" y="2670176"/>
              <a:ext cx="260350" cy="185738"/>
            </a:xfrm>
            <a:custGeom>
              <a:avLst/>
              <a:gdLst/>
              <a:ahLst/>
              <a:cxnLst/>
              <a:rect l="l" t="t" r="r" b="b"/>
              <a:pathLst>
                <a:path w="6688" h="4819" extrusionOk="0">
                  <a:moveTo>
                    <a:pt x="2956" y="3925"/>
                  </a:moveTo>
                  <a:lnTo>
                    <a:pt x="3079" y="3978"/>
                  </a:lnTo>
                  <a:lnTo>
                    <a:pt x="3112" y="3934"/>
                  </a:lnTo>
                  <a:lnTo>
                    <a:pt x="3143" y="3894"/>
                  </a:lnTo>
                  <a:lnTo>
                    <a:pt x="3170" y="3853"/>
                  </a:lnTo>
                  <a:lnTo>
                    <a:pt x="3196" y="3813"/>
                  </a:lnTo>
                  <a:lnTo>
                    <a:pt x="3221" y="3770"/>
                  </a:lnTo>
                  <a:lnTo>
                    <a:pt x="3245" y="3724"/>
                  </a:lnTo>
                  <a:lnTo>
                    <a:pt x="3269" y="3674"/>
                  </a:lnTo>
                  <a:lnTo>
                    <a:pt x="3294" y="3618"/>
                  </a:lnTo>
                  <a:lnTo>
                    <a:pt x="3272" y="3597"/>
                  </a:lnTo>
                  <a:lnTo>
                    <a:pt x="3249" y="3578"/>
                  </a:lnTo>
                  <a:lnTo>
                    <a:pt x="3223" y="3560"/>
                  </a:lnTo>
                  <a:lnTo>
                    <a:pt x="3199" y="3542"/>
                  </a:lnTo>
                  <a:lnTo>
                    <a:pt x="3173" y="3523"/>
                  </a:lnTo>
                  <a:lnTo>
                    <a:pt x="3148" y="3505"/>
                  </a:lnTo>
                  <a:lnTo>
                    <a:pt x="3124" y="3485"/>
                  </a:lnTo>
                  <a:lnTo>
                    <a:pt x="3101" y="3464"/>
                  </a:lnTo>
                  <a:lnTo>
                    <a:pt x="3091" y="3452"/>
                  </a:lnTo>
                  <a:lnTo>
                    <a:pt x="3080" y="3441"/>
                  </a:lnTo>
                  <a:lnTo>
                    <a:pt x="3071" y="3428"/>
                  </a:lnTo>
                  <a:lnTo>
                    <a:pt x="3061" y="3415"/>
                  </a:lnTo>
                  <a:lnTo>
                    <a:pt x="3052" y="3401"/>
                  </a:lnTo>
                  <a:lnTo>
                    <a:pt x="3044" y="3386"/>
                  </a:lnTo>
                  <a:lnTo>
                    <a:pt x="3037" y="3370"/>
                  </a:lnTo>
                  <a:lnTo>
                    <a:pt x="3031" y="3354"/>
                  </a:lnTo>
                  <a:lnTo>
                    <a:pt x="3025" y="3336"/>
                  </a:lnTo>
                  <a:lnTo>
                    <a:pt x="3021" y="3317"/>
                  </a:lnTo>
                  <a:lnTo>
                    <a:pt x="3017" y="3297"/>
                  </a:lnTo>
                  <a:lnTo>
                    <a:pt x="3014" y="3277"/>
                  </a:lnTo>
                  <a:lnTo>
                    <a:pt x="3013" y="3254"/>
                  </a:lnTo>
                  <a:lnTo>
                    <a:pt x="3012" y="3230"/>
                  </a:lnTo>
                  <a:lnTo>
                    <a:pt x="3013" y="3206"/>
                  </a:lnTo>
                  <a:lnTo>
                    <a:pt x="3015" y="3178"/>
                  </a:lnTo>
                  <a:lnTo>
                    <a:pt x="3018" y="3151"/>
                  </a:lnTo>
                  <a:lnTo>
                    <a:pt x="3022" y="3126"/>
                  </a:lnTo>
                  <a:lnTo>
                    <a:pt x="3028" y="3100"/>
                  </a:lnTo>
                  <a:lnTo>
                    <a:pt x="3035" y="3077"/>
                  </a:lnTo>
                  <a:lnTo>
                    <a:pt x="3044" y="3056"/>
                  </a:lnTo>
                  <a:lnTo>
                    <a:pt x="3053" y="3035"/>
                  </a:lnTo>
                  <a:lnTo>
                    <a:pt x="3063" y="3016"/>
                  </a:lnTo>
                  <a:lnTo>
                    <a:pt x="3075" y="2999"/>
                  </a:lnTo>
                  <a:lnTo>
                    <a:pt x="3087" y="2981"/>
                  </a:lnTo>
                  <a:lnTo>
                    <a:pt x="3100" y="2966"/>
                  </a:lnTo>
                  <a:lnTo>
                    <a:pt x="3114" y="2951"/>
                  </a:lnTo>
                  <a:lnTo>
                    <a:pt x="3129" y="2938"/>
                  </a:lnTo>
                  <a:lnTo>
                    <a:pt x="3143" y="2926"/>
                  </a:lnTo>
                  <a:lnTo>
                    <a:pt x="3158" y="2915"/>
                  </a:lnTo>
                  <a:lnTo>
                    <a:pt x="3173" y="2903"/>
                  </a:lnTo>
                  <a:lnTo>
                    <a:pt x="3190" y="2893"/>
                  </a:lnTo>
                  <a:lnTo>
                    <a:pt x="3205" y="2884"/>
                  </a:lnTo>
                  <a:lnTo>
                    <a:pt x="3221" y="2876"/>
                  </a:lnTo>
                  <a:lnTo>
                    <a:pt x="3237" y="2868"/>
                  </a:lnTo>
                  <a:lnTo>
                    <a:pt x="3253" y="2861"/>
                  </a:lnTo>
                  <a:lnTo>
                    <a:pt x="3284" y="2849"/>
                  </a:lnTo>
                  <a:lnTo>
                    <a:pt x="3314" y="2837"/>
                  </a:lnTo>
                  <a:lnTo>
                    <a:pt x="3342" y="2828"/>
                  </a:lnTo>
                  <a:lnTo>
                    <a:pt x="3368" y="2819"/>
                  </a:lnTo>
                  <a:lnTo>
                    <a:pt x="3390" y="2812"/>
                  </a:lnTo>
                  <a:lnTo>
                    <a:pt x="3408" y="2804"/>
                  </a:lnTo>
                  <a:lnTo>
                    <a:pt x="3406" y="2776"/>
                  </a:lnTo>
                  <a:lnTo>
                    <a:pt x="3403" y="2749"/>
                  </a:lnTo>
                  <a:lnTo>
                    <a:pt x="3400" y="2722"/>
                  </a:lnTo>
                  <a:lnTo>
                    <a:pt x="3396" y="2694"/>
                  </a:lnTo>
                  <a:lnTo>
                    <a:pt x="3392" y="2668"/>
                  </a:lnTo>
                  <a:lnTo>
                    <a:pt x="3386" y="2641"/>
                  </a:lnTo>
                  <a:lnTo>
                    <a:pt x="3381" y="2614"/>
                  </a:lnTo>
                  <a:lnTo>
                    <a:pt x="3374" y="2588"/>
                  </a:lnTo>
                  <a:lnTo>
                    <a:pt x="3367" y="2562"/>
                  </a:lnTo>
                  <a:lnTo>
                    <a:pt x="3358" y="2537"/>
                  </a:lnTo>
                  <a:lnTo>
                    <a:pt x="3350" y="2513"/>
                  </a:lnTo>
                  <a:lnTo>
                    <a:pt x="3342" y="2489"/>
                  </a:lnTo>
                  <a:lnTo>
                    <a:pt x="3333" y="2467"/>
                  </a:lnTo>
                  <a:lnTo>
                    <a:pt x="3323" y="2445"/>
                  </a:lnTo>
                  <a:lnTo>
                    <a:pt x="3313" y="2424"/>
                  </a:lnTo>
                  <a:lnTo>
                    <a:pt x="3303" y="2404"/>
                  </a:lnTo>
                  <a:lnTo>
                    <a:pt x="3213" y="2414"/>
                  </a:lnTo>
                  <a:lnTo>
                    <a:pt x="3134" y="2423"/>
                  </a:lnTo>
                  <a:lnTo>
                    <a:pt x="3097" y="2425"/>
                  </a:lnTo>
                  <a:lnTo>
                    <a:pt x="3062" y="2427"/>
                  </a:lnTo>
                  <a:lnTo>
                    <a:pt x="3046" y="2427"/>
                  </a:lnTo>
                  <a:lnTo>
                    <a:pt x="3029" y="2426"/>
                  </a:lnTo>
                  <a:lnTo>
                    <a:pt x="3014" y="2425"/>
                  </a:lnTo>
                  <a:lnTo>
                    <a:pt x="2997" y="2423"/>
                  </a:lnTo>
                  <a:lnTo>
                    <a:pt x="2982" y="2420"/>
                  </a:lnTo>
                  <a:lnTo>
                    <a:pt x="2968" y="2417"/>
                  </a:lnTo>
                  <a:lnTo>
                    <a:pt x="2953" y="2413"/>
                  </a:lnTo>
                  <a:lnTo>
                    <a:pt x="2938" y="2408"/>
                  </a:lnTo>
                  <a:lnTo>
                    <a:pt x="2924" y="2402"/>
                  </a:lnTo>
                  <a:lnTo>
                    <a:pt x="2910" y="2396"/>
                  </a:lnTo>
                  <a:lnTo>
                    <a:pt x="2897" y="2388"/>
                  </a:lnTo>
                  <a:lnTo>
                    <a:pt x="2882" y="2379"/>
                  </a:lnTo>
                  <a:lnTo>
                    <a:pt x="2869" y="2370"/>
                  </a:lnTo>
                  <a:lnTo>
                    <a:pt x="2856" y="2358"/>
                  </a:lnTo>
                  <a:lnTo>
                    <a:pt x="2843" y="2346"/>
                  </a:lnTo>
                  <a:lnTo>
                    <a:pt x="2829" y="2332"/>
                  </a:lnTo>
                  <a:lnTo>
                    <a:pt x="2816" y="2318"/>
                  </a:lnTo>
                  <a:lnTo>
                    <a:pt x="2804" y="2302"/>
                  </a:lnTo>
                  <a:lnTo>
                    <a:pt x="2791" y="2284"/>
                  </a:lnTo>
                  <a:lnTo>
                    <a:pt x="2778" y="2265"/>
                  </a:lnTo>
                  <a:lnTo>
                    <a:pt x="2765" y="2245"/>
                  </a:lnTo>
                  <a:lnTo>
                    <a:pt x="2754" y="2225"/>
                  </a:lnTo>
                  <a:lnTo>
                    <a:pt x="2745" y="2206"/>
                  </a:lnTo>
                  <a:lnTo>
                    <a:pt x="2736" y="2187"/>
                  </a:lnTo>
                  <a:lnTo>
                    <a:pt x="2729" y="2169"/>
                  </a:lnTo>
                  <a:lnTo>
                    <a:pt x="2723" y="2150"/>
                  </a:lnTo>
                  <a:lnTo>
                    <a:pt x="2718" y="2132"/>
                  </a:lnTo>
                  <a:lnTo>
                    <a:pt x="2714" y="2115"/>
                  </a:lnTo>
                  <a:lnTo>
                    <a:pt x="2710" y="2098"/>
                  </a:lnTo>
                  <a:lnTo>
                    <a:pt x="2708" y="2080"/>
                  </a:lnTo>
                  <a:lnTo>
                    <a:pt x="2708" y="2063"/>
                  </a:lnTo>
                  <a:lnTo>
                    <a:pt x="2707" y="2047"/>
                  </a:lnTo>
                  <a:lnTo>
                    <a:pt x="2708" y="2030"/>
                  </a:lnTo>
                  <a:lnTo>
                    <a:pt x="2710" y="2013"/>
                  </a:lnTo>
                  <a:lnTo>
                    <a:pt x="2712" y="1998"/>
                  </a:lnTo>
                  <a:lnTo>
                    <a:pt x="2716" y="1982"/>
                  </a:lnTo>
                  <a:lnTo>
                    <a:pt x="2720" y="1966"/>
                  </a:lnTo>
                  <a:lnTo>
                    <a:pt x="2724" y="1950"/>
                  </a:lnTo>
                  <a:lnTo>
                    <a:pt x="2729" y="1935"/>
                  </a:lnTo>
                  <a:lnTo>
                    <a:pt x="2734" y="1920"/>
                  </a:lnTo>
                  <a:lnTo>
                    <a:pt x="2746" y="1891"/>
                  </a:lnTo>
                  <a:lnTo>
                    <a:pt x="2760" y="1861"/>
                  </a:lnTo>
                  <a:lnTo>
                    <a:pt x="2776" y="1832"/>
                  </a:lnTo>
                  <a:lnTo>
                    <a:pt x="2791" y="1803"/>
                  </a:lnTo>
                  <a:lnTo>
                    <a:pt x="2808" y="1776"/>
                  </a:lnTo>
                  <a:lnTo>
                    <a:pt x="2824" y="1748"/>
                  </a:lnTo>
                  <a:lnTo>
                    <a:pt x="2785" y="1721"/>
                  </a:lnTo>
                  <a:lnTo>
                    <a:pt x="2743" y="1694"/>
                  </a:lnTo>
                  <a:lnTo>
                    <a:pt x="2700" y="1665"/>
                  </a:lnTo>
                  <a:lnTo>
                    <a:pt x="2657" y="1636"/>
                  </a:lnTo>
                  <a:lnTo>
                    <a:pt x="2634" y="1622"/>
                  </a:lnTo>
                  <a:lnTo>
                    <a:pt x="2611" y="1609"/>
                  </a:lnTo>
                  <a:lnTo>
                    <a:pt x="2587" y="1595"/>
                  </a:lnTo>
                  <a:lnTo>
                    <a:pt x="2563" y="1582"/>
                  </a:lnTo>
                  <a:lnTo>
                    <a:pt x="2539" y="1571"/>
                  </a:lnTo>
                  <a:lnTo>
                    <a:pt x="2513" y="1560"/>
                  </a:lnTo>
                  <a:lnTo>
                    <a:pt x="2488" y="1550"/>
                  </a:lnTo>
                  <a:lnTo>
                    <a:pt x="2461" y="1541"/>
                  </a:lnTo>
                  <a:lnTo>
                    <a:pt x="2447" y="1555"/>
                  </a:lnTo>
                  <a:lnTo>
                    <a:pt x="2435" y="1569"/>
                  </a:lnTo>
                  <a:lnTo>
                    <a:pt x="2425" y="1582"/>
                  </a:lnTo>
                  <a:lnTo>
                    <a:pt x="2415" y="1595"/>
                  </a:lnTo>
                  <a:lnTo>
                    <a:pt x="2400" y="1622"/>
                  </a:lnTo>
                  <a:lnTo>
                    <a:pt x="2387" y="1647"/>
                  </a:lnTo>
                  <a:lnTo>
                    <a:pt x="2380" y="1659"/>
                  </a:lnTo>
                  <a:lnTo>
                    <a:pt x="2372" y="1671"/>
                  </a:lnTo>
                  <a:lnTo>
                    <a:pt x="2364" y="1684"/>
                  </a:lnTo>
                  <a:lnTo>
                    <a:pt x="2353" y="1697"/>
                  </a:lnTo>
                  <a:lnTo>
                    <a:pt x="2341" y="1709"/>
                  </a:lnTo>
                  <a:lnTo>
                    <a:pt x="2328" y="1722"/>
                  </a:lnTo>
                  <a:lnTo>
                    <a:pt x="2312" y="1735"/>
                  </a:lnTo>
                  <a:lnTo>
                    <a:pt x="2293" y="1748"/>
                  </a:lnTo>
                  <a:lnTo>
                    <a:pt x="2278" y="1758"/>
                  </a:lnTo>
                  <a:lnTo>
                    <a:pt x="2263" y="1766"/>
                  </a:lnTo>
                  <a:lnTo>
                    <a:pt x="2247" y="1774"/>
                  </a:lnTo>
                  <a:lnTo>
                    <a:pt x="2230" y="1782"/>
                  </a:lnTo>
                  <a:lnTo>
                    <a:pt x="2214" y="1789"/>
                  </a:lnTo>
                  <a:lnTo>
                    <a:pt x="2196" y="1795"/>
                  </a:lnTo>
                  <a:lnTo>
                    <a:pt x="2178" y="1801"/>
                  </a:lnTo>
                  <a:lnTo>
                    <a:pt x="2160" y="1806"/>
                  </a:lnTo>
                  <a:lnTo>
                    <a:pt x="2141" y="1810"/>
                  </a:lnTo>
                  <a:lnTo>
                    <a:pt x="2121" y="1813"/>
                  </a:lnTo>
                  <a:lnTo>
                    <a:pt x="2102" y="1816"/>
                  </a:lnTo>
                  <a:lnTo>
                    <a:pt x="2082" y="1818"/>
                  </a:lnTo>
                  <a:lnTo>
                    <a:pt x="2060" y="1819"/>
                  </a:lnTo>
                  <a:lnTo>
                    <a:pt x="2039" y="1818"/>
                  </a:lnTo>
                  <a:lnTo>
                    <a:pt x="2018" y="1817"/>
                  </a:lnTo>
                  <a:lnTo>
                    <a:pt x="1995" y="1813"/>
                  </a:lnTo>
                  <a:lnTo>
                    <a:pt x="1968" y="1809"/>
                  </a:lnTo>
                  <a:lnTo>
                    <a:pt x="1942" y="1803"/>
                  </a:lnTo>
                  <a:lnTo>
                    <a:pt x="1918" y="1796"/>
                  </a:lnTo>
                  <a:lnTo>
                    <a:pt x="1896" y="1788"/>
                  </a:lnTo>
                  <a:lnTo>
                    <a:pt x="1874" y="1779"/>
                  </a:lnTo>
                  <a:lnTo>
                    <a:pt x="1855" y="1769"/>
                  </a:lnTo>
                  <a:lnTo>
                    <a:pt x="1837" y="1759"/>
                  </a:lnTo>
                  <a:lnTo>
                    <a:pt x="1820" y="1747"/>
                  </a:lnTo>
                  <a:lnTo>
                    <a:pt x="1804" y="1734"/>
                  </a:lnTo>
                  <a:lnTo>
                    <a:pt x="1790" y="1721"/>
                  </a:lnTo>
                  <a:lnTo>
                    <a:pt x="1777" y="1708"/>
                  </a:lnTo>
                  <a:lnTo>
                    <a:pt x="1764" y="1694"/>
                  </a:lnTo>
                  <a:lnTo>
                    <a:pt x="1753" y="1680"/>
                  </a:lnTo>
                  <a:lnTo>
                    <a:pt x="1743" y="1664"/>
                  </a:lnTo>
                  <a:lnTo>
                    <a:pt x="1733" y="1649"/>
                  </a:lnTo>
                  <a:lnTo>
                    <a:pt x="1725" y="1634"/>
                  </a:lnTo>
                  <a:lnTo>
                    <a:pt x="1717" y="1619"/>
                  </a:lnTo>
                  <a:lnTo>
                    <a:pt x="1709" y="1602"/>
                  </a:lnTo>
                  <a:lnTo>
                    <a:pt x="1702" y="1587"/>
                  </a:lnTo>
                  <a:lnTo>
                    <a:pt x="1697" y="1572"/>
                  </a:lnTo>
                  <a:lnTo>
                    <a:pt x="1686" y="1542"/>
                  </a:lnTo>
                  <a:lnTo>
                    <a:pt x="1677" y="1513"/>
                  </a:lnTo>
                  <a:lnTo>
                    <a:pt x="1669" y="1487"/>
                  </a:lnTo>
                  <a:lnTo>
                    <a:pt x="1661" y="1462"/>
                  </a:lnTo>
                  <a:lnTo>
                    <a:pt x="1653" y="1441"/>
                  </a:lnTo>
                  <a:lnTo>
                    <a:pt x="1644" y="1424"/>
                  </a:lnTo>
                  <a:lnTo>
                    <a:pt x="1616" y="1425"/>
                  </a:lnTo>
                  <a:lnTo>
                    <a:pt x="1587" y="1428"/>
                  </a:lnTo>
                  <a:lnTo>
                    <a:pt x="1559" y="1431"/>
                  </a:lnTo>
                  <a:lnTo>
                    <a:pt x="1531" y="1436"/>
                  </a:lnTo>
                  <a:lnTo>
                    <a:pt x="1504" y="1441"/>
                  </a:lnTo>
                  <a:lnTo>
                    <a:pt x="1476" y="1447"/>
                  </a:lnTo>
                  <a:lnTo>
                    <a:pt x="1450" y="1453"/>
                  </a:lnTo>
                  <a:lnTo>
                    <a:pt x="1424" y="1460"/>
                  </a:lnTo>
                  <a:lnTo>
                    <a:pt x="1372" y="1477"/>
                  </a:lnTo>
                  <a:lnTo>
                    <a:pt x="1322" y="1494"/>
                  </a:lnTo>
                  <a:lnTo>
                    <a:pt x="1274" y="1511"/>
                  </a:lnTo>
                  <a:lnTo>
                    <a:pt x="1228" y="1528"/>
                  </a:lnTo>
                  <a:lnTo>
                    <a:pt x="1235" y="1548"/>
                  </a:lnTo>
                  <a:lnTo>
                    <a:pt x="1242" y="1567"/>
                  </a:lnTo>
                  <a:lnTo>
                    <a:pt x="1249" y="1586"/>
                  </a:lnTo>
                  <a:lnTo>
                    <a:pt x="1255" y="1605"/>
                  </a:lnTo>
                  <a:lnTo>
                    <a:pt x="1259" y="1625"/>
                  </a:lnTo>
                  <a:lnTo>
                    <a:pt x="1263" y="1644"/>
                  </a:lnTo>
                  <a:lnTo>
                    <a:pt x="1267" y="1662"/>
                  </a:lnTo>
                  <a:lnTo>
                    <a:pt x="1269" y="1682"/>
                  </a:lnTo>
                  <a:lnTo>
                    <a:pt x="1271" y="1700"/>
                  </a:lnTo>
                  <a:lnTo>
                    <a:pt x="1272" y="1718"/>
                  </a:lnTo>
                  <a:lnTo>
                    <a:pt x="1273" y="1736"/>
                  </a:lnTo>
                  <a:lnTo>
                    <a:pt x="1272" y="1754"/>
                  </a:lnTo>
                  <a:lnTo>
                    <a:pt x="1271" y="1772"/>
                  </a:lnTo>
                  <a:lnTo>
                    <a:pt x="1270" y="1789"/>
                  </a:lnTo>
                  <a:lnTo>
                    <a:pt x="1267" y="1805"/>
                  </a:lnTo>
                  <a:lnTo>
                    <a:pt x="1265" y="1823"/>
                  </a:lnTo>
                  <a:lnTo>
                    <a:pt x="1261" y="1839"/>
                  </a:lnTo>
                  <a:lnTo>
                    <a:pt x="1257" y="1855"/>
                  </a:lnTo>
                  <a:lnTo>
                    <a:pt x="1252" y="1871"/>
                  </a:lnTo>
                  <a:lnTo>
                    <a:pt x="1246" y="1887"/>
                  </a:lnTo>
                  <a:lnTo>
                    <a:pt x="1239" y="1902"/>
                  </a:lnTo>
                  <a:lnTo>
                    <a:pt x="1232" y="1916"/>
                  </a:lnTo>
                  <a:lnTo>
                    <a:pt x="1224" y="1930"/>
                  </a:lnTo>
                  <a:lnTo>
                    <a:pt x="1216" y="1944"/>
                  </a:lnTo>
                  <a:lnTo>
                    <a:pt x="1207" y="1958"/>
                  </a:lnTo>
                  <a:lnTo>
                    <a:pt x="1197" y="1971"/>
                  </a:lnTo>
                  <a:lnTo>
                    <a:pt x="1187" y="1984"/>
                  </a:lnTo>
                  <a:lnTo>
                    <a:pt x="1175" y="1996"/>
                  </a:lnTo>
                  <a:lnTo>
                    <a:pt x="1164" y="2007"/>
                  </a:lnTo>
                  <a:lnTo>
                    <a:pt x="1152" y="2018"/>
                  </a:lnTo>
                  <a:lnTo>
                    <a:pt x="1139" y="2029"/>
                  </a:lnTo>
                  <a:lnTo>
                    <a:pt x="1125" y="2039"/>
                  </a:lnTo>
                  <a:lnTo>
                    <a:pt x="1103" y="2054"/>
                  </a:lnTo>
                  <a:lnTo>
                    <a:pt x="1081" y="2068"/>
                  </a:lnTo>
                  <a:lnTo>
                    <a:pt x="1060" y="2080"/>
                  </a:lnTo>
                  <a:lnTo>
                    <a:pt x="1039" y="2091"/>
                  </a:lnTo>
                  <a:lnTo>
                    <a:pt x="1020" y="2100"/>
                  </a:lnTo>
                  <a:lnTo>
                    <a:pt x="1000" y="2107"/>
                  </a:lnTo>
                  <a:lnTo>
                    <a:pt x="982" y="2113"/>
                  </a:lnTo>
                  <a:lnTo>
                    <a:pt x="964" y="2118"/>
                  </a:lnTo>
                  <a:lnTo>
                    <a:pt x="946" y="2122"/>
                  </a:lnTo>
                  <a:lnTo>
                    <a:pt x="929" y="2124"/>
                  </a:lnTo>
                  <a:lnTo>
                    <a:pt x="912" y="2125"/>
                  </a:lnTo>
                  <a:lnTo>
                    <a:pt x="896" y="2126"/>
                  </a:lnTo>
                  <a:lnTo>
                    <a:pt x="879" y="2125"/>
                  </a:lnTo>
                  <a:lnTo>
                    <a:pt x="863" y="2123"/>
                  </a:lnTo>
                  <a:lnTo>
                    <a:pt x="848" y="2121"/>
                  </a:lnTo>
                  <a:lnTo>
                    <a:pt x="831" y="2118"/>
                  </a:lnTo>
                  <a:lnTo>
                    <a:pt x="816" y="2114"/>
                  </a:lnTo>
                  <a:lnTo>
                    <a:pt x="801" y="2109"/>
                  </a:lnTo>
                  <a:lnTo>
                    <a:pt x="786" y="2104"/>
                  </a:lnTo>
                  <a:lnTo>
                    <a:pt x="770" y="2098"/>
                  </a:lnTo>
                  <a:lnTo>
                    <a:pt x="740" y="2085"/>
                  </a:lnTo>
                  <a:lnTo>
                    <a:pt x="709" y="2071"/>
                  </a:lnTo>
                  <a:lnTo>
                    <a:pt x="678" y="2056"/>
                  </a:lnTo>
                  <a:lnTo>
                    <a:pt x="645" y="2041"/>
                  </a:lnTo>
                  <a:lnTo>
                    <a:pt x="611" y="2026"/>
                  </a:lnTo>
                  <a:lnTo>
                    <a:pt x="575" y="2011"/>
                  </a:lnTo>
                  <a:lnTo>
                    <a:pt x="551" y="2054"/>
                  </a:lnTo>
                  <a:lnTo>
                    <a:pt x="526" y="2096"/>
                  </a:lnTo>
                  <a:lnTo>
                    <a:pt x="501" y="2135"/>
                  </a:lnTo>
                  <a:lnTo>
                    <a:pt x="474" y="2177"/>
                  </a:lnTo>
                  <a:lnTo>
                    <a:pt x="448" y="2220"/>
                  </a:lnTo>
                  <a:lnTo>
                    <a:pt x="423" y="2266"/>
                  </a:lnTo>
                  <a:lnTo>
                    <a:pt x="409" y="2291"/>
                  </a:lnTo>
                  <a:lnTo>
                    <a:pt x="396" y="2318"/>
                  </a:lnTo>
                  <a:lnTo>
                    <a:pt x="384" y="2345"/>
                  </a:lnTo>
                  <a:lnTo>
                    <a:pt x="371" y="2374"/>
                  </a:lnTo>
                  <a:lnTo>
                    <a:pt x="425" y="2412"/>
                  </a:lnTo>
                  <a:lnTo>
                    <a:pt x="478" y="2448"/>
                  </a:lnTo>
                  <a:lnTo>
                    <a:pt x="505" y="2466"/>
                  </a:lnTo>
                  <a:lnTo>
                    <a:pt x="530" y="2485"/>
                  </a:lnTo>
                  <a:lnTo>
                    <a:pt x="543" y="2495"/>
                  </a:lnTo>
                  <a:lnTo>
                    <a:pt x="554" y="2507"/>
                  </a:lnTo>
                  <a:lnTo>
                    <a:pt x="566" y="2517"/>
                  </a:lnTo>
                  <a:lnTo>
                    <a:pt x="576" y="2529"/>
                  </a:lnTo>
                  <a:lnTo>
                    <a:pt x="586" y="2540"/>
                  </a:lnTo>
                  <a:lnTo>
                    <a:pt x="596" y="2553"/>
                  </a:lnTo>
                  <a:lnTo>
                    <a:pt x="606" y="2566"/>
                  </a:lnTo>
                  <a:lnTo>
                    <a:pt x="615" y="2581"/>
                  </a:lnTo>
                  <a:lnTo>
                    <a:pt x="622" y="2595"/>
                  </a:lnTo>
                  <a:lnTo>
                    <a:pt x="630" y="2610"/>
                  </a:lnTo>
                  <a:lnTo>
                    <a:pt x="636" y="2627"/>
                  </a:lnTo>
                  <a:lnTo>
                    <a:pt x="641" y="2645"/>
                  </a:lnTo>
                  <a:lnTo>
                    <a:pt x="646" y="2663"/>
                  </a:lnTo>
                  <a:lnTo>
                    <a:pt x="650" y="2682"/>
                  </a:lnTo>
                  <a:lnTo>
                    <a:pt x="652" y="2702"/>
                  </a:lnTo>
                  <a:lnTo>
                    <a:pt x="654" y="2724"/>
                  </a:lnTo>
                  <a:lnTo>
                    <a:pt x="655" y="2747"/>
                  </a:lnTo>
                  <a:lnTo>
                    <a:pt x="655" y="2771"/>
                  </a:lnTo>
                  <a:lnTo>
                    <a:pt x="653" y="2797"/>
                  </a:lnTo>
                  <a:lnTo>
                    <a:pt x="651" y="2823"/>
                  </a:lnTo>
                  <a:lnTo>
                    <a:pt x="648" y="2845"/>
                  </a:lnTo>
                  <a:lnTo>
                    <a:pt x="644" y="2866"/>
                  </a:lnTo>
                  <a:lnTo>
                    <a:pt x="640" y="2886"/>
                  </a:lnTo>
                  <a:lnTo>
                    <a:pt x="635" y="2904"/>
                  </a:lnTo>
                  <a:lnTo>
                    <a:pt x="629" y="2923"/>
                  </a:lnTo>
                  <a:lnTo>
                    <a:pt x="622" y="2939"/>
                  </a:lnTo>
                  <a:lnTo>
                    <a:pt x="615" y="2955"/>
                  </a:lnTo>
                  <a:lnTo>
                    <a:pt x="608" y="2970"/>
                  </a:lnTo>
                  <a:lnTo>
                    <a:pt x="599" y="2984"/>
                  </a:lnTo>
                  <a:lnTo>
                    <a:pt x="589" y="2998"/>
                  </a:lnTo>
                  <a:lnTo>
                    <a:pt x="580" y="3010"/>
                  </a:lnTo>
                  <a:lnTo>
                    <a:pt x="570" y="3022"/>
                  </a:lnTo>
                  <a:lnTo>
                    <a:pt x="559" y="3032"/>
                  </a:lnTo>
                  <a:lnTo>
                    <a:pt x="548" y="3043"/>
                  </a:lnTo>
                  <a:lnTo>
                    <a:pt x="535" y="3054"/>
                  </a:lnTo>
                  <a:lnTo>
                    <a:pt x="523" y="3063"/>
                  </a:lnTo>
                  <a:lnTo>
                    <a:pt x="510" y="3072"/>
                  </a:lnTo>
                  <a:lnTo>
                    <a:pt x="497" y="3080"/>
                  </a:lnTo>
                  <a:lnTo>
                    <a:pt x="483" y="3088"/>
                  </a:lnTo>
                  <a:lnTo>
                    <a:pt x="468" y="3095"/>
                  </a:lnTo>
                  <a:lnTo>
                    <a:pt x="438" y="3109"/>
                  </a:lnTo>
                  <a:lnTo>
                    <a:pt x="405" y="3124"/>
                  </a:lnTo>
                  <a:lnTo>
                    <a:pt x="337" y="3148"/>
                  </a:lnTo>
                  <a:lnTo>
                    <a:pt x="264" y="3173"/>
                  </a:lnTo>
                  <a:lnTo>
                    <a:pt x="263" y="3205"/>
                  </a:lnTo>
                  <a:lnTo>
                    <a:pt x="264" y="3234"/>
                  </a:lnTo>
                  <a:lnTo>
                    <a:pt x="266" y="3263"/>
                  </a:lnTo>
                  <a:lnTo>
                    <a:pt x="269" y="3290"/>
                  </a:lnTo>
                  <a:lnTo>
                    <a:pt x="274" y="3316"/>
                  </a:lnTo>
                  <a:lnTo>
                    <a:pt x="279" y="3342"/>
                  </a:lnTo>
                  <a:lnTo>
                    <a:pt x="285" y="3367"/>
                  </a:lnTo>
                  <a:lnTo>
                    <a:pt x="292" y="3391"/>
                  </a:lnTo>
                  <a:lnTo>
                    <a:pt x="307" y="3439"/>
                  </a:lnTo>
                  <a:lnTo>
                    <a:pt x="322" y="3487"/>
                  </a:lnTo>
                  <a:lnTo>
                    <a:pt x="329" y="3510"/>
                  </a:lnTo>
                  <a:lnTo>
                    <a:pt x="336" y="3535"/>
                  </a:lnTo>
                  <a:lnTo>
                    <a:pt x="342" y="3559"/>
                  </a:lnTo>
                  <a:lnTo>
                    <a:pt x="348" y="3584"/>
                  </a:lnTo>
                  <a:lnTo>
                    <a:pt x="396" y="3578"/>
                  </a:lnTo>
                  <a:lnTo>
                    <a:pt x="441" y="3573"/>
                  </a:lnTo>
                  <a:lnTo>
                    <a:pt x="484" y="3568"/>
                  </a:lnTo>
                  <a:lnTo>
                    <a:pt x="524" y="3565"/>
                  </a:lnTo>
                  <a:lnTo>
                    <a:pt x="562" y="3564"/>
                  </a:lnTo>
                  <a:lnTo>
                    <a:pt x="597" y="3564"/>
                  </a:lnTo>
                  <a:lnTo>
                    <a:pt x="615" y="3565"/>
                  </a:lnTo>
                  <a:lnTo>
                    <a:pt x="631" y="3566"/>
                  </a:lnTo>
                  <a:lnTo>
                    <a:pt x="647" y="3568"/>
                  </a:lnTo>
                  <a:lnTo>
                    <a:pt x="664" y="3570"/>
                  </a:lnTo>
                  <a:lnTo>
                    <a:pt x="679" y="3573"/>
                  </a:lnTo>
                  <a:lnTo>
                    <a:pt x="694" y="3577"/>
                  </a:lnTo>
                  <a:lnTo>
                    <a:pt x="709" y="3581"/>
                  </a:lnTo>
                  <a:lnTo>
                    <a:pt x="724" y="3586"/>
                  </a:lnTo>
                  <a:lnTo>
                    <a:pt x="738" y="3592"/>
                  </a:lnTo>
                  <a:lnTo>
                    <a:pt x="752" y="3598"/>
                  </a:lnTo>
                  <a:lnTo>
                    <a:pt x="765" y="3606"/>
                  </a:lnTo>
                  <a:lnTo>
                    <a:pt x="780" y="3614"/>
                  </a:lnTo>
                  <a:lnTo>
                    <a:pt x="793" y="3623"/>
                  </a:lnTo>
                  <a:lnTo>
                    <a:pt x="805" y="3633"/>
                  </a:lnTo>
                  <a:lnTo>
                    <a:pt x="818" y="3644"/>
                  </a:lnTo>
                  <a:lnTo>
                    <a:pt x="831" y="3655"/>
                  </a:lnTo>
                  <a:lnTo>
                    <a:pt x="844" y="3668"/>
                  </a:lnTo>
                  <a:lnTo>
                    <a:pt x="857" y="3682"/>
                  </a:lnTo>
                  <a:lnTo>
                    <a:pt x="869" y="3697"/>
                  </a:lnTo>
                  <a:lnTo>
                    <a:pt x="881" y="3713"/>
                  </a:lnTo>
                  <a:lnTo>
                    <a:pt x="891" y="3727"/>
                  </a:lnTo>
                  <a:lnTo>
                    <a:pt x="902" y="3743"/>
                  </a:lnTo>
                  <a:lnTo>
                    <a:pt x="911" y="3759"/>
                  </a:lnTo>
                  <a:lnTo>
                    <a:pt x="919" y="3775"/>
                  </a:lnTo>
                  <a:lnTo>
                    <a:pt x="926" y="3792"/>
                  </a:lnTo>
                  <a:lnTo>
                    <a:pt x="932" y="3810"/>
                  </a:lnTo>
                  <a:lnTo>
                    <a:pt x="937" y="3827"/>
                  </a:lnTo>
                  <a:lnTo>
                    <a:pt x="942" y="3845"/>
                  </a:lnTo>
                  <a:lnTo>
                    <a:pt x="946" y="3862"/>
                  </a:lnTo>
                  <a:lnTo>
                    <a:pt x="949" y="3881"/>
                  </a:lnTo>
                  <a:lnTo>
                    <a:pt x="953" y="3899"/>
                  </a:lnTo>
                  <a:lnTo>
                    <a:pt x="954" y="3918"/>
                  </a:lnTo>
                  <a:lnTo>
                    <a:pt x="955" y="3936"/>
                  </a:lnTo>
                  <a:lnTo>
                    <a:pt x="956" y="3955"/>
                  </a:lnTo>
                  <a:lnTo>
                    <a:pt x="955" y="3973"/>
                  </a:lnTo>
                  <a:lnTo>
                    <a:pt x="954" y="3991"/>
                  </a:lnTo>
                  <a:lnTo>
                    <a:pt x="952" y="4009"/>
                  </a:lnTo>
                  <a:lnTo>
                    <a:pt x="948" y="4028"/>
                  </a:lnTo>
                  <a:lnTo>
                    <a:pt x="945" y="4045"/>
                  </a:lnTo>
                  <a:lnTo>
                    <a:pt x="941" y="4062"/>
                  </a:lnTo>
                  <a:lnTo>
                    <a:pt x="936" y="4078"/>
                  </a:lnTo>
                  <a:lnTo>
                    <a:pt x="931" y="4096"/>
                  </a:lnTo>
                  <a:lnTo>
                    <a:pt x="925" y="4111"/>
                  </a:lnTo>
                  <a:lnTo>
                    <a:pt x="918" y="4126"/>
                  </a:lnTo>
                  <a:lnTo>
                    <a:pt x="911" y="4141"/>
                  </a:lnTo>
                  <a:lnTo>
                    <a:pt x="903" y="4156"/>
                  </a:lnTo>
                  <a:lnTo>
                    <a:pt x="894" y="4169"/>
                  </a:lnTo>
                  <a:lnTo>
                    <a:pt x="884" y="4182"/>
                  </a:lnTo>
                  <a:lnTo>
                    <a:pt x="874" y="4193"/>
                  </a:lnTo>
                  <a:lnTo>
                    <a:pt x="864" y="4204"/>
                  </a:lnTo>
                  <a:lnTo>
                    <a:pt x="853" y="4214"/>
                  </a:lnTo>
                  <a:lnTo>
                    <a:pt x="841" y="4224"/>
                  </a:lnTo>
                  <a:lnTo>
                    <a:pt x="861" y="4243"/>
                  </a:lnTo>
                  <a:lnTo>
                    <a:pt x="881" y="4261"/>
                  </a:lnTo>
                  <a:lnTo>
                    <a:pt x="903" y="4277"/>
                  </a:lnTo>
                  <a:lnTo>
                    <a:pt x="924" y="4294"/>
                  </a:lnTo>
                  <a:lnTo>
                    <a:pt x="945" y="4310"/>
                  </a:lnTo>
                  <a:lnTo>
                    <a:pt x="967" y="4325"/>
                  </a:lnTo>
                  <a:lnTo>
                    <a:pt x="989" y="4339"/>
                  </a:lnTo>
                  <a:lnTo>
                    <a:pt x="1013" y="4353"/>
                  </a:lnTo>
                  <a:lnTo>
                    <a:pt x="1036" y="4367"/>
                  </a:lnTo>
                  <a:lnTo>
                    <a:pt x="1060" y="4380"/>
                  </a:lnTo>
                  <a:lnTo>
                    <a:pt x="1085" y="4393"/>
                  </a:lnTo>
                  <a:lnTo>
                    <a:pt x="1111" y="4405"/>
                  </a:lnTo>
                  <a:lnTo>
                    <a:pt x="1165" y="4430"/>
                  </a:lnTo>
                  <a:lnTo>
                    <a:pt x="1223" y="4454"/>
                  </a:lnTo>
                  <a:lnTo>
                    <a:pt x="1241" y="4415"/>
                  </a:lnTo>
                  <a:lnTo>
                    <a:pt x="1262" y="4379"/>
                  </a:lnTo>
                  <a:lnTo>
                    <a:pt x="1284" y="4345"/>
                  </a:lnTo>
                  <a:lnTo>
                    <a:pt x="1309" y="4315"/>
                  </a:lnTo>
                  <a:lnTo>
                    <a:pt x="1334" y="4287"/>
                  </a:lnTo>
                  <a:lnTo>
                    <a:pt x="1360" y="4262"/>
                  </a:lnTo>
                  <a:lnTo>
                    <a:pt x="1389" y="4241"/>
                  </a:lnTo>
                  <a:lnTo>
                    <a:pt x="1417" y="4222"/>
                  </a:lnTo>
                  <a:lnTo>
                    <a:pt x="1448" y="4205"/>
                  </a:lnTo>
                  <a:lnTo>
                    <a:pt x="1478" y="4192"/>
                  </a:lnTo>
                  <a:lnTo>
                    <a:pt x="1509" y="4182"/>
                  </a:lnTo>
                  <a:lnTo>
                    <a:pt x="1541" y="4174"/>
                  </a:lnTo>
                  <a:lnTo>
                    <a:pt x="1572" y="4169"/>
                  </a:lnTo>
                  <a:lnTo>
                    <a:pt x="1604" y="4166"/>
                  </a:lnTo>
                  <a:lnTo>
                    <a:pt x="1636" y="4167"/>
                  </a:lnTo>
                  <a:lnTo>
                    <a:pt x="1667" y="4170"/>
                  </a:lnTo>
                  <a:lnTo>
                    <a:pt x="1698" y="4175"/>
                  </a:lnTo>
                  <a:lnTo>
                    <a:pt x="1729" y="4184"/>
                  </a:lnTo>
                  <a:lnTo>
                    <a:pt x="1758" y="4194"/>
                  </a:lnTo>
                  <a:lnTo>
                    <a:pt x="1787" y="4208"/>
                  </a:lnTo>
                  <a:lnTo>
                    <a:pt x="1815" y="4225"/>
                  </a:lnTo>
                  <a:lnTo>
                    <a:pt x="1842" y="4243"/>
                  </a:lnTo>
                  <a:lnTo>
                    <a:pt x="1866" y="4264"/>
                  </a:lnTo>
                  <a:lnTo>
                    <a:pt x="1890" y="4287"/>
                  </a:lnTo>
                  <a:lnTo>
                    <a:pt x="1912" y="4314"/>
                  </a:lnTo>
                  <a:lnTo>
                    <a:pt x="1932" y="4343"/>
                  </a:lnTo>
                  <a:lnTo>
                    <a:pt x="1951" y="4374"/>
                  </a:lnTo>
                  <a:lnTo>
                    <a:pt x="1967" y="4407"/>
                  </a:lnTo>
                  <a:lnTo>
                    <a:pt x="1980" y="4444"/>
                  </a:lnTo>
                  <a:lnTo>
                    <a:pt x="1991" y="4482"/>
                  </a:lnTo>
                  <a:lnTo>
                    <a:pt x="2000" y="4523"/>
                  </a:lnTo>
                  <a:lnTo>
                    <a:pt x="2005" y="4567"/>
                  </a:lnTo>
                  <a:lnTo>
                    <a:pt x="2060" y="4562"/>
                  </a:lnTo>
                  <a:lnTo>
                    <a:pt x="2123" y="4557"/>
                  </a:lnTo>
                  <a:lnTo>
                    <a:pt x="2157" y="4553"/>
                  </a:lnTo>
                  <a:lnTo>
                    <a:pt x="2191" y="4549"/>
                  </a:lnTo>
                  <a:lnTo>
                    <a:pt x="2224" y="4543"/>
                  </a:lnTo>
                  <a:lnTo>
                    <a:pt x="2257" y="4537"/>
                  </a:lnTo>
                  <a:lnTo>
                    <a:pt x="2272" y="4533"/>
                  </a:lnTo>
                  <a:lnTo>
                    <a:pt x="2287" y="4529"/>
                  </a:lnTo>
                  <a:lnTo>
                    <a:pt x="2303" y="4524"/>
                  </a:lnTo>
                  <a:lnTo>
                    <a:pt x="2317" y="4519"/>
                  </a:lnTo>
                  <a:lnTo>
                    <a:pt x="2330" y="4513"/>
                  </a:lnTo>
                  <a:lnTo>
                    <a:pt x="2342" y="4507"/>
                  </a:lnTo>
                  <a:lnTo>
                    <a:pt x="2354" y="4500"/>
                  </a:lnTo>
                  <a:lnTo>
                    <a:pt x="2365" y="4492"/>
                  </a:lnTo>
                  <a:lnTo>
                    <a:pt x="2375" y="4484"/>
                  </a:lnTo>
                  <a:lnTo>
                    <a:pt x="2384" y="4476"/>
                  </a:lnTo>
                  <a:lnTo>
                    <a:pt x="2391" y="4467"/>
                  </a:lnTo>
                  <a:lnTo>
                    <a:pt x="2398" y="4457"/>
                  </a:lnTo>
                  <a:lnTo>
                    <a:pt x="2403" y="4447"/>
                  </a:lnTo>
                  <a:lnTo>
                    <a:pt x="2407" y="4435"/>
                  </a:lnTo>
                  <a:lnTo>
                    <a:pt x="2409" y="4423"/>
                  </a:lnTo>
                  <a:lnTo>
                    <a:pt x="2410" y="4410"/>
                  </a:lnTo>
                  <a:lnTo>
                    <a:pt x="2394" y="4282"/>
                  </a:lnTo>
                  <a:lnTo>
                    <a:pt x="2393" y="4265"/>
                  </a:lnTo>
                  <a:lnTo>
                    <a:pt x="2393" y="4248"/>
                  </a:lnTo>
                  <a:lnTo>
                    <a:pt x="2394" y="4231"/>
                  </a:lnTo>
                  <a:lnTo>
                    <a:pt x="2395" y="4213"/>
                  </a:lnTo>
                  <a:lnTo>
                    <a:pt x="2398" y="4196"/>
                  </a:lnTo>
                  <a:lnTo>
                    <a:pt x="2401" y="4179"/>
                  </a:lnTo>
                  <a:lnTo>
                    <a:pt x="2405" y="4162"/>
                  </a:lnTo>
                  <a:lnTo>
                    <a:pt x="2409" y="4144"/>
                  </a:lnTo>
                  <a:lnTo>
                    <a:pt x="2415" y="4128"/>
                  </a:lnTo>
                  <a:lnTo>
                    <a:pt x="2421" y="4112"/>
                  </a:lnTo>
                  <a:lnTo>
                    <a:pt x="2428" y="4096"/>
                  </a:lnTo>
                  <a:lnTo>
                    <a:pt x="2435" y="4080"/>
                  </a:lnTo>
                  <a:lnTo>
                    <a:pt x="2443" y="4065"/>
                  </a:lnTo>
                  <a:lnTo>
                    <a:pt x="2451" y="4050"/>
                  </a:lnTo>
                  <a:lnTo>
                    <a:pt x="2460" y="4036"/>
                  </a:lnTo>
                  <a:lnTo>
                    <a:pt x="2470" y="4023"/>
                  </a:lnTo>
                  <a:lnTo>
                    <a:pt x="2481" y="4009"/>
                  </a:lnTo>
                  <a:lnTo>
                    <a:pt x="2491" y="3996"/>
                  </a:lnTo>
                  <a:lnTo>
                    <a:pt x="2502" y="3984"/>
                  </a:lnTo>
                  <a:lnTo>
                    <a:pt x="2514" y="3973"/>
                  </a:lnTo>
                  <a:lnTo>
                    <a:pt x="2525" y="3962"/>
                  </a:lnTo>
                  <a:lnTo>
                    <a:pt x="2539" y="3952"/>
                  </a:lnTo>
                  <a:lnTo>
                    <a:pt x="2551" y="3942"/>
                  </a:lnTo>
                  <a:lnTo>
                    <a:pt x="2565" y="3934"/>
                  </a:lnTo>
                  <a:lnTo>
                    <a:pt x="2578" y="3926"/>
                  </a:lnTo>
                  <a:lnTo>
                    <a:pt x="2592" y="3919"/>
                  </a:lnTo>
                  <a:lnTo>
                    <a:pt x="2607" y="3913"/>
                  </a:lnTo>
                  <a:lnTo>
                    <a:pt x="2621" y="3908"/>
                  </a:lnTo>
                  <a:lnTo>
                    <a:pt x="2636" y="3904"/>
                  </a:lnTo>
                  <a:lnTo>
                    <a:pt x="2651" y="3901"/>
                  </a:lnTo>
                  <a:lnTo>
                    <a:pt x="2667" y="3899"/>
                  </a:lnTo>
                  <a:lnTo>
                    <a:pt x="2683" y="3898"/>
                  </a:lnTo>
                  <a:lnTo>
                    <a:pt x="2678" y="3905"/>
                  </a:lnTo>
                  <a:lnTo>
                    <a:pt x="2665" y="3924"/>
                  </a:lnTo>
                  <a:lnTo>
                    <a:pt x="2653" y="3942"/>
                  </a:lnTo>
                  <a:lnTo>
                    <a:pt x="2642" y="3961"/>
                  </a:lnTo>
                  <a:lnTo>
                    <a:pt x="2633" y="3978"/>
                  </a:lnTo>
                  <a:lnTo>
                    <a:pt x="2625" y="3995"/>
                  </a:lnTo>
                  <a:lnTo>
                    <a:pt x="2619" y="4012"/>
                  </a:lnTo>
                  <a:lnTo>
                    <a:pt x="2613" y="4029"/>
                  </a:lnTo>
                  <a:lnTo>
                    <a:pt x="2609" y="4045"/>
                  </a:lnTo>
                  <a:lnTo>
                    <a:pt x="2607" y="4061"/>
                  </a:lnTo>
                  <a:lnTo>
                    <a:pt x="2605" y="4076"/>
                  </a:lnTo>
                  <a:lnTo>
                    <a:pt x="2605" y="4091"/>
                  </a:lnTo>
                  <a:lnTo>
                    <a:pt x="2606" y="4105"/>
                  </a:lnTo>
                  <a:lnTo>
                    <a:pt x="2608" y="4119"/>
                  </a:lnTo>
                  <a:lnTo>
                    <a:pt x="2611" y="4132"/>
                  </a:lnTo>
                  <a:lnTo>
                    <a:pt x="2616" y="4144"/>
                  </a:lnTo>
                  <a:lnTo>
                    <a:pt x="2621" y="4156"/>
                  </a:lnTo>
                  <a:lnTo>
                    <a:pt x="2628" y="4167"/>
                  </a:lnTo>
                  <a:lnTo>
                    <a:pt x="2637" y="4178"/>
                  </a:lnTo>
                  <a:lnTo>
                    <a:pt x="2646" y="4187"/>
                  </a:lnTo>
                  <a:lnTo>
                    <a:pt x="2658" y="4196"/>
                  </a:lnTo>
                  <a:lnTo>
                    <a:pt x="2670" y="4204"/>
                  </a:lnTo>
                  <a:lnTo>
                    <a:pt x="2683" y="4212"/>
                  </a:lnTo>
                  <a:lnTo>
                    <a:pt x="2697" y="4218"/>
                  </a:lnTo>
                  <a:lnTo>
                    <a:pt x="2712" y="4225"/>
                  </a:lnTo>
                  <a:lnTo>
                    <a:pt x="2730" y="4230"/>
                  </a:lnTo>
                  <a:lnTo>
                    <a:pt x="2748" y="4234"/>
                  </a:lnTo>
                  <a:lnTo>
                    <a:pt x="2767" y="4237"/>
                  </a:lnTo>
                  <a:lnTo>
                    <a:pt x="2788" y="4239"/>
                  </a:lnTo>
                  <a:lnTo>
                    <a:pt x="2809" y="4240"/>
                  </a:lnTo>
                  <a:lnTo>
                    <a:pt x="2832" y="4241"/>
                  </a:lnTo>
                  <a:lnTo>
                    <a:pt x="2856" y="4240"/>
                  </a:lnTo>
                  <a:lnTo>
                    <a:pt x="2881" y="4238"/>
                  </a:lnTo>
                  <a:lnTo>
                    <a:pt x="2878" y="4269"/>
                  </a:lnTo>
                  <a:lnTo>
                    <a:pt x="2876" y="4293"/>
                  </a:lnTo>
                  <a:lnTo>
                    <a:pt x="2874" y="4310"/>
                  </a:lnTo>
                  <a:lnTo>
                    <a:pt x="2875" y="4325"/>
                  </a:lnTo>
                  <a:lnTo>
                    <a:pt x="2876" y="4332"/>
                  </a:lnTo>
                  <a:lnTo>
                    <a:pt x="2877" y="4338"/>
                  </a:lnTo>
                  <a:lnTo>
                    <a:pt x="2880" y="4345"/>
                  </a:lnTo>
                  <a:lnTo>
                    <a:pt x="2882" y="4353"/>
                  </a:lnTo>
                  <a:lnTo>
                    <a:pt x="2891" y="4372"/>
                  </a:lnTo>
                  <a:lnTo>
                    <a:pt x="2903" y="4396"/>
                  </a:lnTo>
                  <a:lnTo>
                    <a:pt x="2898" y="4406"/>
                  </a:lnTo>
                  <a:lnTo>
                    <a:pt x="2897" y="4410"/>
                  </a:lnTo>
                  <a:lnTo>
                    <a:pt x="2892" y="4416"/>
                  </a:lnTo>
                  <a:lnTo>
                    <a:pt x="2877" y="4433"/>
                  </a:lnTo>
                  <a:lnTo>
                    <a:pt x="2730" y="4552"/>
                  </a:lnTo>
                  <a:lnTo>
                    <a:pt x="2675" y="4590"/>
                  </a:lnTo>
                  <a:lnTo>
                    <a:pt x="2618" y="4624"/>
                  </a:lnTo>
                  <a:lnTo>
                    <a:pt x="2560" y="4655"/>
                  </a:lnTo>
                  <a:lnTo>
                    <a:pt x="2500" y="4683"/>
                  </a:lnTo>
                  <a:lnTo>
                    <a:pt x="2439" y="4709"/>
                  </a:lnTo>
                  <a:lnTo>
                    <a:pt x="2377" y="4731"/>
                  </a:lnTo>
                  <a:lnTo>
                    <a:pt x="2313" y="4751"/>
                  </a:lnTo>
                  <a:lnTo>
                    <a:pt x="2249" y="4768"/>
                  </a:lnTo>
                  <a:lnTo>
                    <a:pt x="2182" y="4783"/>
                  </a:lnTo>
                  <a:lnTo>
                    <a:pt x="2116" y="4795"/>
                  </a:lnTo>
                  <a:lnTo>
                    <a:pt x="2050" y="4804"/>
                  </a:lnTo>
                  <a:lnTo>
                    <a:pt x="1983" y="4811"/>
                  </a:lnTo>
                  <a:lnTo>
                    <a:pt x="1916" y="4816"/>
                  </a:lnTo>
                  <a:lnTo>
                    <a:pt x="1849" y="4819"/>
                  </a:lnTo>
                  <a:lnTo>
                    <a:pt x="1782" y="4819"/>
                  </a:lnTo>
                  <a:lnTo>
                    <a:pt x="1715" y="4817"/>
                  </a:lnTo>
                  <a:lnTo>
                    <a:pt x="1648" y="4813"/>
                  </a:lnTo>
                  <a:lnTo>
                    <a:pt x="1581" y="4807"/>
                  </a:lnTo>
                  <a:lnTo>
                    <a:pt x="1516" y="4800"/>
                  </a:lnTo>
                  <a:lnTo>
                    <a:pt x="1451" y="4790"/>
                  </a:lnTo>
                  <a:lnTo>
                    <a:pt x="1388" y="4779"/>
                  </a:lnTo>
                  <a:lnTo>
                    <a:pt x="1325" y="4764"/>
                  </a:lnTo>
                  <a:lnTo>
                    <a:pt x="1263" y="4749"/>
                  </a:lnTo>
                  <a:lnTo>
                    <a:pt x="1203" y="4733"/>
                  </a:lnTo>
                  <a:lnTo>
                    <a:pt x="1144" y="4715"/>
                  </a:lnTo>
                  <a:lnTo>
                    <a:pt x="1087" y="4694"/>
                  </a:lnTo>
                  <a:lnTo>
                    <a:pt x="1032" y="4674"/>
                  </a:lnTo>
                  <a:lnTo>
                    <a:pt x="978" y="4651"/>
                  </a:lnTo>
                  <a:lnTo>
                    <a:pt x="927" y="4627"/>
                  </a:lnTo>
                  <a:lnTo>
                    <a:pt x="878" y="4602"/>
                  </a:lnTo>
                  <a:lnTo>
                    <a:pt x="831" y="4576"/>
                  </a:lnTo>
                  <a:lnTo>
                    <a:pt x="788" y="4548"/>
                  </a:lnTo>
                  <a:lnTo>
                    <a:pt x="766" y="4534"/>
                  </a:lnTo>
                  <a:lnTo>
                    <a:pt x="746" y="4519"/>
                  </a:lnTo>
                  <a:lnTo>
                    <a:pt x="725" y="4503"/>
                  </a:lnTo>
                  <a:lnTo>
                    <a:pt x="703" y="4486"/>
                  </a:lnTo>
                  <a:lnTo>
                    <a:pt x="681" y="4468"/>
                  </a:lnTo>
                  <a:lnTo>
                    <a:pt x="660" y="4449"/>
                  </a:lnTo>
                  <a:lnTo>
                    <a:pt x="637" y="4430"/>
                  </a:lnTo>
                  <a:lnTo>
                    <a:pt x="616" y="4409"/>
                  </a:lnTo>
                  <a:lnTo>
                    <a:pt x="571" y="4366"/>
                  </a:lnTo>
                  <a:lnTo>
                    <a:pt x="527" y="4320"/>
                  </a:lnTo>
                  <a:lnTo>
                    <a:pt x="484" y="4271"/>
                  </a:lnTo>
                  <a:lnTo>
                    <a:pt x="441" y="4222"/>
                  </a:lnTo>
                  <a:lnTo>
                    <a:pt x="399" y="4170"/>
                  </a:lnTo>
                  <a:lnTo>
                    <a:pt x="358" y="4117"/>
                  </a:lnTo>
                  <a:lnTo>
                    <a:pt x="319" y="4063"/>
                  </a:lnTo>
                  <a:lnTo>
                    <a:pt x="281" y="4009"/>
                  </a:lnTo>
                  <a:lnTo>
                    <a:pt x="246" y="3955"/>
                  </a:lnTo>
                  <a:lnTo>
                    <a:pt x="212" y="3901"/>
                  </a:lnTo>
                  <a:lnTo>
                    <a:pt x="181" y="3848"/>
                  </a:lnTo>
                  <a:lnTo>
                    <a:pt x="154" y="3795"/>
                  </a:lnTo>
                  <a:lnTo>
                    <a:pt x="138" y="3762"/>
                  </a:lnTo>
                  <a:lnTo>
                    <a:pt x="122" y="3728"/>
                  </a:lnTo>
                  <a:lnTo>
                    <a:pt x="108" y="3694"/>
                  </a:lnTo>
                  <a:lnTo>
                    <a:pt x="94" y="3659"/>
                  </a:lnTo>
                  <a:lnTo>
                    <a:pt x="82" y="3625"/>
                  </a:lnTo>
                  <a:lnTo>
                    <a:pt x="71" y="3589"/>
                  </a:lnTo>
                  <a:lnTo>
                    <a:pt x="59" y="3553"/>
                  </a:lnTo>
                  <a:lnTo>
                    <a:pt x="50" y="3517"/>
                  </a:lnTo>
                  <a:lnTo>
                    <a:pt x="41" y="3481"/>
                  </a:lnTo>
                  <a:lnTo>
                    <a:pt x="34" y="3444"/>
                  </a:lnTo>
                  <a:lnTo>
                    <a:pt x="27" y="3407"/>
                  </a:lnTo>
                  <a:lnTo>
                    <a:pt x="21" y="3370"/>
                  </a:lnTo>
                  <a:lnTo>
                    <a:pt x="16" y="3332"/>
                  </a:lnTo>
                  <a:lnTo>
                    <a:pt x="11" y="3294"/>
                  </a:lnTo>
                  <a:lnTo>
                    <a:pt x="7" y="3255"/>
                  </a:lnTo>
                  <a:lnTo>
                    <a:pt x="4" y="3218"/>
                  </a:lnTo>
                  <a:lnTo>
                    <a:pt x="2" y="3178"/>
                  </a:lnTo>
                  <a:lnTo>
                    <a:pt x="0" y="3140"/>
                  </a:lnTo>
                  <a:lnTo>
                    <a:pt x="0" y="3100"/>
                  </a:lnTo>
                  <a:lnTo>
                    <a:pt x="0" y="3061"/>
                  </a:lnTo>
                  <a:lnTo>
                    <a:pt x="1" y="3021"/>
                  </a:lnTo>
                  <a:lnTo>
                    <a:pt x="2" y="2981"/>
                  </a:lnTo>
                  <a:lnTo>
                    <a:pt x="4" y="2941"/>
                  </a:lnTo>
                  <a:lnTo>
                    <a:pt x="7" y="2901"/>
                  </a:lnTo>
                  <a:lnTo>
                    <a:pt x="11" y="2861"/>
                  </a:lnTo>
                  <a:lnTo>
                    <a:pt x="16" y="2820"/>
                  </a:lnTo>
                  <a:lnTo>
                    <a:pt x="20" y="2779"/>
                  </a:lnTo>
                  <a:lnTo>
                    <a:pt x="25" y="2738"/>
                  </a:lnTo>
                  <a:lnTo>
                    <a:pt x="37" y="2656"/>
                  </a:lnTo>
                  <a:lnTo>
                    <a:pt x="52" y="2573"/>
                  </a:lnTo>
                  <a:lnTo>
                    <a:pt x="81" y="2434"/>
                  </a:lnTo>
                  <a:lnTo>
                    <a:pt x="116" y="2299"/>
                  </a:lnTo>
                  <a:lnTo>
                    <a:pt x="157" y="2167"/>
                  </a:lnTo>
                  <a:lnTo>
                    <a:pt x="204" y="2039"/>
                  </a:lnTo>
                  <a:lnTo>
                    <a:pt x="256" y="1914"/>
                  </a:lnTo>
                  <a:lnTo>
                    <a:pt x="313" y="1793"/>
                  </a:lnTo>
                  <a:lnTo>
                    <a:pt x="375" y="1677"/>
                  </a:lnTo>
                  <a:lnTo>
                    <a:pt x="442" y="1563"/>
                  </a:lnTo>
                  <a:lnTo>
                    <a:pt x="514" y="1453"/>
                  </a:lnTo>
                  <a:lnTo>
                    <a:pt x="590" y="1347"/>
                  </a:lnTo>
                  <a:lnTo>
                    <a:pt x="671" y="1245"/>
                  </a:lnTo>
                  <a:lnTo>
                    <a:pt x="756" y="1147"/>
                  </a:lnTo>
                  <a:lnTo>
                    <a:pt x="846" y="1052"/>
                  </a:lnTo>
                  <a:lnTo>
                    <a:pt x="939" y="961"/>
                  </a:lnTo>
                  <a:lnTo>
                    <a:pt x="1036" y="875"/>
                  </a:lnTo>
                  <a:lnTo>
                    <a:pt x="1137" y="792"/>
                  </a:lnTo>
                  <a:lnTo>
                    <a:pt x="1240" y="712"/>
                  </a:lnTo>
                  <a:lnTo>
                    <a:pt x="1347" y="637"/>
                  </a:lnTo>
                  <a:lnTo>
                    <a:pt x="1458" y="566"/>
                  </a:lnTo>
                  <a:lnTo>
                    <a:pt x="1571" y="500"/>
                  </a:lnTo>
                  <a:lnTo>
                    <a:pt x="1687" y="437"/>
                  </a:lnTo>
                  <a:lnTo>
                    <a:pt x="1806" y="379"/>
                  </a:lnTo>
                  <a:lnTo>
                    <a:pt x="1927" y="324"/>
                  </a:lnTo>
                  <a:lnTo>
                    <a:pt x="2050" y="273"/>
                  </a:lnTo>
                  <a:lnTo>
                    <a:pt x="2175" y="227"/>
                  </a:lnTo>
                  <a:lnTo>
                    <a:pt x="2303" y="185"/>
                  </a:lnTo>
                  <a:lnTo>
                    <a:pt x="2432" y="147"/>
                  </a:lnTo>
                  <a:lnTo>
                    <a:pt x="2562" y="114"/>
                  </a:lnTo>
                  <a:lnTo>
                    <a:pt x="2694" y="84"/>
                  </a:lnTo>
                  <a:lnTo>
                    <a:pt x="2827" y="60"/>
                  </a:lnTo>
                  <a:lnTo>
                    <a:pt x="2962" y="40"/>
                  </a:lnTo>
                  <a:lnTo>
                    <a:pt x="3096" y="23"/>
                  </a:lnTo>
                  <a:lnTo>
                    <a:pt x="3173" y="16"/>
                  </a:lnTo>
                  <a:lnTo>
                    <a:pt x="3252" y="10"/>
                  </a:lnTo>
                  <a:lnTo>
                    <a:pt x="3330" y="5"/>
                  </a:lnTo>
                  <a:lnTo>
                    <a:pt x="3408" y="2"/>
                  </a:lnTo>
                  <a:lnTo>
                    <a:pt x="3488" y="0"/>
                  </a:lnTo>
                  <a:lnTo>
                    <a:pt x="3567" y="0"/>
                  </a:lnTo>
                  <a:lnTo>
                    <a:pt x="3646" y="0"/>
                  </a:lnTo>
                  <a:lnTo>
                    <a:pt x="3726" y="2"/>
                  </a:lnTo>
                  <a:lnTo>
                    <a:pt x="3805" y="5"/>
                  </a:lnTo>
                  <a:lnTo>
                    <a:pt x="3885" y="9"/>
                  </a:lnTo>
                  <a:lnTo>
                    <a:pt x="3965" y="15"/>
                  </a:lnTo>
                  <a:lnTo>
                    <a:pt x="4044" y="22"/>
                  </a:lnTo>
                  <a:lnTo>
                    <a:pt x="4123" y="31"/>
                  </a:lnTo>
                  <a:lnTo>
                    <a:pt x="4202" y="40"/>
                  </a:lnTo>
                  <a:lnTo>
                    <a:pt x="4280" y="50"/>
                  </a:lnTo>
                  <a:lnTo>
                    <a:pt x="4358" y="62"/>
                  </a:lnTo>
                  <a:lnTo>
                    <a:pt x="4436" y="75"/>
                  </a:lnTo>
                  <a:lnTo>
                    <a:pt x="4512" y="89"/>
                  </a:lnTo>
                  <a:lnTo>
                    <a:pt x="4588" y="105"/>
                  </a:lnTo>
                  <a:lnTo>
                    <a:pt x="4664" y="121"/>
                  </a:lnTo>
                  <a:lnTo>
                    <a:pt x="4738" y="139"/>
                  </a:lnTo>
                  <a:lnTo>
                    <a:pt x="4812" y="158"/>
                  </a:lnTo>
                  <a:lnTo>
                    <a:pt x="4884" y="178"/>
                  </a:lnTo>
                  <a:lnTo>
                    <a:pt x="4956" y="199"/>
                  </a:lnTo>
                  <a:lnTo>
                    <a:pt x="5027" y="221"/>
                  </a:lnTo>
                  <a:lnTo>
                    <a:pt x="5096" y="246"/>
                  </a:lnTo>
                  <a:lnTo>
                    <a:pt x="5163" y="270"/>
                  </a:lnTo>
                  <a:lnTo>
                    <a:pt x="5230" y="295"/>
                  </a:lnTo>
                  <a:lnTo>
                    <a:pt x="5295" y="323"/>
                  </a:lnTo>
                  <a:lnTo>
                    <a:pt x="5359" y="350"/>
                  </a:lnTo>
                  <a:lnTo>
                    <a:pt x="5421" y="380"/>
                  </a:lnTo>
                  <a:lnTo>
                    <a:pt x="5481" y="410"/>
                  </a:lnTo>
                  <a:lnTo>
                    <a:pt x="5530" y="435"/>
                  </a:lnTo>
                  <a:lnTo>
                    <a:pt x="5580" y="463"/>
                  </a:lnTo>
                  <a:lnTo>
                    <a:pt x="5630" y="492"/>
                  </a:lnTo>
                  <a:lnTo>
                    <a:pt x="5681" y="523"/>
                  </a:lnTo>
                  <a:lnTo>
                    <a:pt x="5732" y="554"/>
                  </a:lnTo>
                  <a:lnTo>
                    <a:pt x="5784" y="587"/>
                  </a:lnTo>
                  <a:lnTo>
                    <a:pt x="5835" y="622"/>
                  </a:lnTo>
                  <a:lnTo>
                    <a:pt x="5887" y="658"/>
                  </a:lnTo>
                  <a:lnTo>
                    <a:pt x="5937" y="695"/>
                  </a:lnTo>
                  <a:lnTo>
                    <a:pt x="5987" y="735"/>
                  </a:lnTo>
                  <a:lnTo>
                    <a:pt x="6037" y="775"/>
                  </a:lnTo>
                  <a:lnTo>
                    <a:pt x="6086" y="817"/>
                  </a:lnTo>
                  <a:lnTo>
                    <a:pt x="6135" y="861"/>
                  </a:lnTo>
                  <a:lnTo>
                    <a:pt x="6182" y="906"/>
                  </a:lnTo>
                  <a:lnTo>
                    <a:pt x="6227" y="953"/>
                  </a:lnTo>
                  <a:lnTo>
                    <a:pt x="6272" y="1001"/>
                  </a:lnTo>
                  <a:lnTo>
                    <a:pt x="6315" y="1050"/>
                  </a:lnTo>
                  <a:lnTo>
                    <a:pt x="6356" y="1102"/>
                  </a:lnTo>
                  <a:lnTo>
                    <a:pt x="6396" y="1155"/>
                  </a:lnTo>
                  <a:lnTo>
                    <a:pt x="6435" y="1210"/>
                  </a:lnTo>
                  <a:lnTo>
                    <a:pt x="6470" y="1266"/>
                  </a:lnTo>
                  <a:lnTo>
                    <a:pt x="6504" y="1323"/>
                  </a:lnTo>
                  <a:lnTo>
                    <a:pt x="6536" y="1382"/>
                  </a:lnTo>
                  <a:lnTo>
                    <a:pt x="6564" y="1443"/>
                  </a:lnTo>
                  <a:lnTo>
                    <a:pt x="6590" y="1506"/>
                  </a:lnTo>
                  <a:lnTo>
                    <a:pt x="6614" y="1570"/>
                  </a:lnTo>
                  <a:lnTo>
                    <a:pt x="6634" y="1636"/>
                  </a:lnTo>
                  <a:lnTo>
                    <a:pt x="6652" y="1703"/>
                  </a:lnTo>
                  <a:lnTo>
                    <a:pt x="6666" y="1772"/>
                  </a:lnTo>
                  <a:lnTo>
                    <a:pt x="6677" y="1843"/>
                  </a:lnTo>
                  <a:lnTo>
                    <a:pt x="6684" y="1915"/>
                  </a:lnTo>
                  <a:lnTo>
                    <a:pt x="6687" y="1989"/>
                  </a:lnTo>
                  <a:lnTo>
                    <a:pt x="6688" y="2035"/>
                  </a:lnTo>
                  <a:lnTo>
                    <a:pt x="6686" y="2078"/>
                  </a:lnTo>
                  <a:lnTo>
                    <a:pt x="6684" y="2121"/>
                  </a:lnTo>
                  <a:lnTo>
                    <a:pt x="6679" y="2161"/>
                  </a:lnTo>
                  <a:lnTo>
                    <a:pt x="6674" y="2198"/>
                  </a:lnTo>
                  <a:lnTo>
                    <a:pt x="6667" y="2235"/>
                  </a:lnTo>
                  <a:lnTo>
                    <a:pt x="6658" y="2269"/>
                  </a:lnTo>
                  <a:lnTo>
                    <a:pt x="6648" y="2302"/>
                  </a:lnTo>
                  <a:lnTo>
                    <a:pt x="6636" y="2333"/>
                  </a:lnTo>
                  <a:lnTo>
                    <a:pt x="6624" y="2362"/>
                  </a:lnTo>
                  <a:lnTo>
                    <a:pt x="6610" y="2391"/>
                  </a:lnTo>
                  <a:lnTo>
                    <a:pt x="6596" y="2418"/>
                  </a:lnTo>
                  <a:lnTo>
                    <a:pt x="6578" y="2444"/>
                  </a:lnTo>
                  <a:lnTo>
                    <a:pt x="6561" y="2468"/>
                  </a:lnTo>
                  <a:lnTo>
                    <a:pt x="6543" y="2491"/>
                  </a:lnTo>
                  <a:lnTo>
                    <a:pt x="6522" y="2513"/>
                  </a:lnTo>
                  <a:lnTo>
                    <a:pt x="6502" y="2534"/>
                  </a:lnTo>
                  <a:lnTo>
                    <a:pt x="6480" y="2553"/>
                  </a:lnTo>
                  <a:lnTo>
                    <a:pt x="6456" y="2573"/>
                  </a:lnTo>
                  <a:lnTo>
                    <a:pt x="6432" y="2590"/>
                  </a:lnTo>
                  <a:lnTo>
                    <a:pt x="6407" y="2607"/>
                  </a:lnTo>
                  <a:lnTo>
                    <a:pt x="6381" y="2623"/>
                  </a:lnTo>
                  <a:lnTo>
                    <a:pt x="6353" y="2638"/>
                  </a:lnTo>
                  <a:lnTo>
                    <a:pt x="6326" y="2654"/>
                  </a:lnTo>
                  <a:lnTo>
                    <a:pt x="6297" y="2668"/>
                  </a:lnTo>
                  <a:lnTo>
                    <a:pt x="6268" y="2682"/>
                  </a:lnTo>
                  <a:lnTo>
                    <a:pt x="6237" y="2695"/>
                  </a:lnTo>
                  <a:lnTo>
                    <a:pt x="6206" y="2709"/>
                  </a:lnTo>
                  <a:lnTo>
                    <a:pt x="6141" y="2733"/>
                  </a:lnTo>
                  <a:lnTo>
                    <a:pt x="6074" y="2757"/>
                  </a:lnTo>
                  <a:lnTo>
                    <a:pt x="5986" y="2787"/>
                  </a:lnTo>
                  <a:lnTo>
                    <a:pt x="5903" y="2814"/>
                  </a:lnTo>
                  <a:lnTo>
                    <a:pt x="5825" y="2839"/>
                  </a:lnTo>
                  <a:lnTo>
                    <a:pt x="5753" y="2863"/>
                  </a:lnTo>
                  <a:lnTo>
                    <a:pt x="5620" y="2903"/>
                  </a:lnTo>
                  <a:lnTo>
                    <a:pt x="5502" y="2938"/>
                  </a:lnTo>
                  <a:lnTo>
                    <a:pt x="5394" y="2969"/>
                  </a:lnTo>
                  <a:lnTo>
                    <a:pt x="5295" y="2998"/>
                  </a:lnTo>
                  <a:lnTo>
                    <a:pt x="5249" y="3012"/>
                  </a:lnTo>
                  <a:lnTo>
                    <a:pt x="5202" y="3027"/>
                  </a:lnTo>
                  <a:lnTo>
                    <a:pt x="5157" y="3041"/>
                  </a:lnTo>
                  <a:lnTo>
                    <a:pt x="5111" y="3058"/>
                  </a:lnTo>
                  <a:lnTo>
                    <a:pt x="5066" y="3074"/>
                  </a:lnTo>
                  <a:lnTo>
                    <a:pt x="5020" y="3091"/>
                  </a:lnTo>
                  <a:lnTo>
                    <a:pt x="4972" y="3110"/>
                  </a:lnTo>
                  <a:lnTo>
                    <a:pt x="4924" y="3131"/>
                  </a:lnTo>
                  <a:lnTo>
                    <a:pt x="4874" y="3153"/>
                  </a:lnTo>
                  <a:lnTo>
                    <a:pt x="4821" y="3177"/>
                  </a:lnTo>
                  <a:lnTo>
                    <a:pt x="4767" y="3204"/>
                  </a:lnTo>
                  <a:lnTo>
                    <a:pt x="4709" y="3232"/>
                  </a:lnTo>
                  <a:lnTo>
                    <a:pt x="4649" y="3264"/>
                  </a:lnTo>
                  <a:lnTo>
                    <a:pt x="4585" y="3298"/>
                  </a:lnTo>
                  <a:lnTo>
                    <a:pt x="4517" y="3336"/>
                  </a:lnTo>
                  <a:lnTo>
                    <a:pt x="4445" y="3377"/>
                  </a:lnTo>
                  <a:lnTo>
                    <a:pt x="4368" y="3422"/>
                  </a:lnTo>
                  <a:lnTo>
                    <a:pt x="4285" y="3470"/>
                  </a:lnTo>
                  <a:lnTo>
                    <a:pt x="4198" y="3522"/>
                  </a:lnTo>
                  <a:lnTo>
                    <a:pt x="4104" y="3579"/>
                  </a:lnTo>
                  <a:lnTo>
                    <a:pt x="3476" y="3990"/>
                  </a:lnTo>
                  <a:lnTo>
                    <a:pt x="3450" y="4009"/>
                  </a:lnTo>
                  <a:lnTo>
                    <a:pt x="3423" y="4030"/>
                  </a:lnTo>
                  <a:lnTo>
                    <a:pt x="3394" y="4050"/>
                  </a:lnTo>
                  <a:lnTo>
                    <a:pt x="3366" y="4069"/>
                  </a:lnTo>
                  <a:lnTo>
                    <a:pt x="3351" y="4077"/>
                  </a:lnTo>
                  <a:lnTo>
                    <a:pt x="3337" y="4087"/>
                  </a:lnTo>
                  <a:lnTo>
                    <a:pt x="3322" y="4095"/>
                  </a:lnTo>
                  <a:lnTo>
                    <a:pt x="3308" y="4102"/>
                  </a:lnTo>
                  <a:lnTo>
                    <a:pt x="3293" y="4109"/>
                  </a:lnTo>
                  <a:lnTo>
                    <a:pt x="3278" y="4115"/>
                  </a:lnTo>
                  <a:lnTo>
                    <a:pt x="3264" y="4119"/>
                  </a:lnTo>
                  <a:lnTo>
                    <a:pt x="3250" y="4123"/>
                  </a:lnTo>
                  <a:lnTo>
                    <a:pt x="3240" y="4127"/>
                  </a:lnTo>
                  <a:lnTo>
                    <a:pt x="3232" y="4129"/>
                  </a:lnTo>
                  <a:lnTo>
                    <a:pt x="3226" y="4130"/>
                  </a:lnTo>
                  <a:lnTo>
                    <a:pt x="3222" y="4130"/>
                  </a:lnTo>
                  <a:lnTo>
                    <a:pt x="3218" y="4128"/>
                  </a:lnTo>
                  <a:lnTo>
                    <a:pt x="3215" y="4127"/>
                  </a:lnTo>
                  <a:lnTo>
                    <a:pt x="3213" y="4125"/>
                  </a:lnTo>
                  <a:lnTo>
                    <a:pt x="3212" y="4123"/>
                  </a:lnTo>
                  <a:lnTo>
                    <a:pt x="3211" y="4122"/>
                  </a:lnTo>
                  <a:lnTo>
                    <a:pt x="3210" y="4121"/>
                  </a:lnTo>
                  <a:lnTo>
                    <a:pt x="3210" y="4122"/>
                  </a:lnTo>
                  <a:lnTo>
                    <a:pt x="3209" y="4124"/>
                  </a:lnTo>
                  <a:lnTo>
                    <a:pt x="3207" y="4135"/>
                  </a:lnTo>
                  <a:lnTo>
                    <a:pt x="3203" y="4156"/>
                  </a:lnTo>
                  <a:lnTo>
                    <a:pt x="3200" y="4139"/>
                  </a:lnTo>
                  <a:lnTo>
                    <a:pt x="3199" y="4133"/>
                  </a:lnTo>
                  <a:lnTo>
                    <a:pt x="3199" y="4128"/>
                  </a:lnTo>
                  <a:lnTo>
                    <a:pt x="3200" y="4125"/>
                  </a:lnTo>
                  <a:lnTo>
                    <a:pt x="3201" y="4122"/>
                  </a:lnTo>
                  <a:lnTo>
                    <a:pt x="3204" y="4120"/>
                  </a:lnTo>
                  <a:lnTo>
                    <a:pt x="3206" y="4119"/>
                  </a:lnTo>
                  <a:lnTo>
                    <a:pt x="3208" y="4119"/>
                  </a:lnTo>
                  <a:lnTo>
                    <a:pt x="3209" y="4119"/>
                  </a:lnTo>
                  <a:lnTo>
                    <a:pt x="3210" y="4120"/>
                  </a:lnTo>
                  <a:lnTo>
                    <a:pt x="3210" y="4121"/>
                  </a:lnTo>
                  <a:lnTo>
                    <a:pt x="3208" y="4123"/>
                  </a:lnTo>
                  <a:lnTo>
                    <a:pt x="3205" y="4125"/>
                  </a:lnTo>
                  <a:lnTo>
                    <a:pt x="3199" y="4127"/>
                  </a:lnTo>
                  <a:lnTo>
                    <a:pt x="3191" y="4130"/>
                  </a:lnTo>
                  <a:lnTo>
                    <a:pt x="3179" y="4132"/>
                  </a:lnTo>
                  <a:lnTo>
                    <a:pt x="3166" y="4134"/>
                  </a:lnTo>
                  <a:lnTo>
                    <a:pt x="3151" y="4136"/>
                  </a:lnTo>
                  <a:lnTo>
                    <a:pt x="3138" y="4137"/>
                  </a:lnTo>
                  <a:lnTo>
                    <a:pt x="3126" y="4137"/>
                  </a:lnTo>
                  <a:lnTo>
                    <a:pt x="3114" y="4137"/>
                  </a:lnTo>
                  <a:lnTo>
                    <a:pt x="3092" y="4136"/>
                  </a:lnTo>
                  <a:lnTo>
                    <a:pt x="3071" y="4134"/>
                  </a:lnTo>
                  <a:lnTo>
                    <a:pt x="3046" y="4133"/>
                  </a:lnTo>
                  <a:lnTo>
                    <a:pt x="3019" y="4135"/>
                  </a:lnTo>
                  <a:lnTo>
                    <a:pt x="3002" y="4136"/>
                  </a:lnTo>
                  <a:lnTo>
                    <a:pt x="2984" y="4139"/>
                  </a:lnTo>
                  <a:lnTo>
                    <a:pt x="2965" y="4143"/>
                  </a:lnTo>
                  <a:lnTo>
                    <a:pt x="2942" y="4148"/>
                  </a:lnTo>
                  <a:lnTo>
                    <a:pt x="2942" y="4099"/>
                  </a:lnTo>
                  <a:lnTo>
                    <a:pt x="2941" y="4057"/>
                  </a:lnTo>
                  <a:lnTo>
                    <a:pt x="2939" y="4039"/>
                  </a:lnTo>
                  <a:lnTo>
                    <a:pt x="2937" y="4022"/>
                  </a:lnTo>
                  <a:lnTo>
                    <a:pt x="2933" y="4006"/>
                  </a:lnTo>
                  <a:lnTo>
                    <a:pt x="2928" y="3992"/>
                  </a:lnTo>
                  <a:lnTo>
                    <a:pt x="2921" y="3979"/>
                  </a:lnTo>
                  <a:lnTo>
                    <a:pt x="2913" y="3967"/>
                  </a:lnTo>
                  <a:lnTo>
                    <a:pt x="2904" y="3956"/>
                  </a:lnTo>
                  <a:lnTo>
                    <a:pt x="2892" y="3945"/>
                  </a:lnTo>
                  <a:lnTo>
                    <a:pt x="2877" y="3935"/>
                  </a:lnTo>
                  <a:lnTo>
                    <a:pt x="2861" y="3926"/>
                  </a:lnTo>
                  <a:lnTo>
                    <a:pt x="2842" y="3918"/>
                  </a:lnTo>
                  <a:lnTo>
                    <a:pt x="2820" y="3910"/>
                  </a:lnTo>
                  <a:lnTo>
                    <a:pt x="2850" y="3910"/>
                  </a:lnTo>
                  <a:lnTo>
                    <a:pt x="2869" y="3910"/>
                  </a:lnTo>
                  <a:lnTo>
                    <a:pt x="2882" y="3910"/>
                  </a:lnTo>
                  <a:lnTo>
                    <a:pt x="2892" y="3911"/>
                  </a:lnTo>
                  <a:lnTo>
                    <a:pt x="2900" y="3912"/>
                  </a:lnTo>
                  <a:lnTo>
                    <a:pt x="2912" y="3915"/>
                  </a:lnTo>
                  <a:lnTo>
                    <a:pt x="2929" y="3919"/>
                  </a:lnTo>
                  <a:lnTo>
                    <a:pt x="2956" y="3925"/>
                  </a:lnTo>
                  <a:close/>
                  <a:moveTo>
                    <a:pt x="4794" y="1675"/>
                  </a:moveTo>
                  <a:lnTo>
                    <a:pt x="4775" y="1952"/>
                  </a:lnTo>
                  <a:lnTo>
                    <a:pt x="4827" y="1953"/>
                  </a:lnTo>
                  <a:lnTo>
                    <a:pt x="4875" y="1956"/>
                  </a:lnTo>
                  <a:lnTo>
                    <a:pt x="4919" y="1962"/>
                  </a:lnTo>
                  <a:lnTo>
                    <a:pt x="4957" y="1971"/>
                  </a:lnTo>
                  <a:lnTo>
                    <a:pt x="4991" y="1982"/>
                  </a:lnTo>
                  <a:lnTo>
                    <a:pt x="5021" y="1995"/>
                  </a:lnTo>
                  <a:lnTo>
                    <a:pt x="5047" y="2009"/>
                  </a:lnTo>
                  <a:lnTo>
                    <a:pt x="5070" y="2027"/>
                  </a:lnTo>
                  <a:lnTo>
                    <a:pt x="5089" y="2045"/>
                  </a:lnTo>
                  <a:lnTo>
                    <a:pt x="5104" y="2064"/>
                  </a:lnTo>
                  <a:lnTo>
                    <a:pt x="5116" y="2085"/>
                  </a:lnTo>
                  <a:lnTo>
                    <a:pt x="5127" y="2108"/>
                  </a:lnTo>
                  <a:lnTo>
                    <a:pt x="5134" y="2130"/>
                  </a:lnTo>
                  <a:lnTo>
                    <a:pt x="5138" y="2153"/>
                  </a:lnTo>
                  <a:lnTo>
                    <a:pt x="5141" y="2178"/>
                  </a:lnTo>
                  <a:lnTo>
                    <a:pt x="5141" y="2202"/>
                  </a:lnTo>
                  <a:lnTo>
                    <a:pt x="5140" y="2227"/>
                  </a:lnTo>
                  <a:lnTo>
                    <a:pt x="5137" y="2251"/>
                  </a:lnTo>
                  <a:lnTo>
                    <a:pt x="5133" y="2275"/>
                  </a:lnTo>
                  <a:lnTo>
                    <a:pt x="5128" y="2299"/>
                  </a:lnTo>
                  <a:lnTo>
                    <a:pt x="5121" y="2322"/>
                  </a:lnTo>
                  <a:lnTo>
                    <a:pt x="5114" y="2345"/>
                  </a:lnTo>
                  <a:lnTo>
                    <a:pt x="5107" y="2367"/>
                  </a:lnTo>
                  <a:lnTo>
                    <a:pt x="5099" y="2387"/>
                  </a:lnTo>
                  <a:lnTo>
                    <a:pt x="5085" y="2424"/>
                  </a:lnTo>
                  <a:lnTo>
                    <a:pt x="5071" y="2455"/>
                  </a:lnTo>
                  <a:lnTo>
                    <a:pt x="5060" y="2477"/>
                  </a:lnTo>
                  <a:lnTo>
                    <a:pt x="5055" y="2490"/>
                  </a:lnTo>
                  <a:lnTo>
                    <a:pt x="5083" y="2508"/>
                  </a:lnTo>
                  <a:lnTo>
                    <a:pt x="5109" y="2524"/>
                  </a:lnTo>
                  <a:lnTo>
                    <a:pt x="5135" y="2541"/>
                  </a:lnTo>
                  <a:lnTo>
                    <a:pt x="5160" y="2557"/>
                  </a:lnTo>
                  <a:lnTo>
                    <a:pt x="5187" y="2573"/>
                  </a:lnTo>
                  <a:lnTo>
                    <a:pt x="5215" y="2588"/>
                  </a:lnTo>
                  <a:lnTo>
                    <a:pt x="5247" y="2603"/>
                  </a:lnTo>
                  <a:lnTo>
                    <a:pt x="5281" y="2617"/>
                  </a:lnTo>
                  <a:lnTo>
                    <a:pt x="5306" y="2578"/>
                  </a:lnTo>
                  <a:lnTo>
                    <a:pt x="5329" y="2538"/>
                  </a:lnTo>
                  <a:lnTo>
                    <a:pt x="5341" y="2520"/>
                  </a:lnTo>
                  <a:lnTo>
                    <a:pt x="5353" y="2503"/>
                  </a:lnTo>
                  <a:lnTo>
                    <a:pt x="5368" y="2485"/>
                  </a:lnTo>
                  <a:lnTo>
                    <a:pt x="5382" y="2470"/>
                  </a:lnTo>
                  <a:lnTo>
                    <a:pt x="5390" y="2462"/>
                  </a:lnTo>
                  <a:lnTo>
                    <a:pt x="5398" y="2456"/>
                  </a:lnTo>
                  <a:lnTo>
                    <a:pt x="5407" y="2449"/>
                  </a:lnTo>
                  <a:lnTo>
                    <a:pt x="5417" y="2443"/>
                  </a:lnTo>
                  <a:lnTo>
                    <a:pt x="5426" y="2437"/>
                  </a:lnTo>
                  <a:lnTo>
                    <a:pt x="5436" y="2431"/>
                  </a:lnTo>
                  <a:lnTo>
                    <a:pt x="5447" y="2426"/>
                  </a:lnTo>
                  <a:lnTo>
                    <a:pt x="5458" y="2422"/>
                  </a:lnTo>
                  <a:lnTo>
                    <a:pt x="5470" y="2418"/>
                  </a:lnTo>
                  <a:lnTo>
                    <a:pt x="5484" y="2415"/>
                  </a:lnTo>
                  <a:lnTo>
                    <a:pt x="5497" y="2412"/>
                  </a:lnTo>
                  <a:lnTo>
                    <a:pt x="5511" y="2410"/>
                  </a:lnTo>
                  <a:lnTo>
                    <a:pt x="5526" y="2409"/>
                  </a:lnTo>
                  <a:lnTo>
                    <a:pt x="5543" y="2408"/>
                  </a:lnTo>
                  <a:lnTo>
                    <a:pt x="5560" y="2407"/>
                  </a:lnTo>
                  <a:lnTo>
                    <a:pt x="5577" y="2408"/>
                  </a:lnTo>
                  <a:lnTo>
                    <a:pt x="5596" y="2409"/>
                  </a:lnTo>
                  <a:lnTo>
                    <a:pt x="5612" y="2410"/>
                  </a:lnTo>
                  <a:lnTo>
                    <a:pt x="5628" y="2413"/>
                  </a:lnTo>
                  <a:lnTo>
                    <a:pt x="5643" y="2416"/>
                  </a:lnTo>
                  <a:lnTo>
                    <a:pt x="5658" y="2420"/>
                  </a:lnTo>
                  <a:lnTo>
                    <a:pt x="5671" y="2424"/>
                  </a:lnTo>
                  <a:lnTo>
                    <a:pt x="5684" y="2429"/>
                  </a:lnTo>
                  <a:lnTo>
                    <a:pt x="5696" y="2436"/>
                  </a:lnTo>
                  <a:lnTo>
                    <a:pt x="5707" y="2442"/>
                  </a:lnTo>
                  <a:lnTo>
                    <a:pt x="5719" y="2448"/>
                  </a:lnTo>
                  <a:lnTo>
                    <a:pt x="5729" y="2455"/>
                  </a:lnTo>
                  <a:lnTo>
                    <a:pt x="5738" y="2463"/>
                  </a:lnTo>
                  <a:lnTo>
                    <a:pt x="5747" y="2470"/>
                  </a:lnTo>
                  <a:lnTo>
                    <a:pt x="5756" y="2478"/>
                  </a:lnTo>
                  <a:lnTo>
                    <a:pt x="5764" y="2487"/>
                  </a:lnTo>
                  <a:lnTo>
                    <a:pt x="5772" y="2495"/>
                  </a:lnTo>
                  <a:lnTo>
                    <a:pt x="5787" y="2514"/>
                  </a:lnTo>
                  <a:lnTo>
                    <a:pt x="5800" y="2532"/>
                  </a:lnTo>
                  <a:lnTo>
                    <a:pt x="5812" y="2551"/>
                  </a:lnTo>
                  <a:lnTo>
                    <a:pt x="5824" y="2571"/>
                  </a:lnTo>
                  <a:lnTo>
                    <a:pt x="5837" y="2589"/>
                  </a:lnTo>
                  <a:lnTo>
                    <a:pt x="5849" y="2607"/>
                  </a:lnTo>
                  <a:lnTo>
                    <a:pt x="5861" y="2624"/>
                  </a:lnTo>
                  <a:lnTo>
                    <a:pt x="5875" y="2641"/>
                  </a:lnTo>
                  <a:lnTo>
                    <a:pt x="5895" y="2636"/>
                  </a:lnTo>
                  <a:lnTo>
                    <a:pt x="5914" y="2631"/>
                  </a:lnTo>
                  <a:lnTo>
                    <a:pt x="5931" y="2626"/>
                  </a:lnTo>
                  <a:lnTo>
                    <a:pt x="5948" y="2621"/>
                  </a:lnTo>
                  <a:lnTo>
                    <a:pt x="5962" y="2616"/>
                  </a:lnTo>
                  <a:lnTo>
                    <a:pt x="5976" y="2610"/>
                  </a:lnTo>
                  <a:lnTo>
                    <a:pt x="5990" y="2603"/>
                  </a:lnTo>
                  <a:lnTo>
                    <a:pt x="6003" y="2596"/>
                  </a:lnTo>
                  <a:lnTo>
                    <a:pt x="6029" y="2581"/>
                  </a:lnTo>
                  <a:lnTo>
                    <a:pt x="6054" y="2564"/>
                  </a:lnTo>
                  <a:lnTo>
                    <a:pt x="6082" y="2545"/>
                  </a:lnTo>
                  <a:lnTo>
                    <a:pt x="6112" y="2525"/>
                  </a:lnTo>
                  <a:lnTo>
                    <a:pt x="6099" y="2499"/>
                  </a:lnTo>
                  <a:lnTo>
                    <a:pt x="6086" y="2473"/>
                  </a:lnTo>
                  <a:lnTo>
                    <a:pt x="6074" y="2444"/>
                  </a:lnTo>
                  <a:lnTo>
                    <a:pt x="6061" y="2413"/>
                  </a:lnTo>
                  <a:lnTo>
                    <a:pt x="6055" y="2398"/>
                  </a:lnTo>
                  <a:lnTo>
                    <a:pt x="6050" y="2382"/>
                  </a:lnTo>
                  <a:lnTo>
                    <a:pt x="6046" y="2366"/>
                  </a:lnTo>
                  <a:lnTo>
                    <a:pt x="6042" y="2349"/>
                  </a:lnTo>
                  <a:lnTo>
                    <a:pt x="6038" y="2332"/>
                  </a:lnTo>
                  <a:lnTo>
                    <a:pt x="6036" y="2316"/>
                  </a:lnTo>
                  <a:lnTo>
                    <a:pt x="6034" y="2300"/>
                  </a:lnTo>
                  <a:lnTo>
                    <a:pt x="6033" y="2282"/>
                  </a:lnTo>
                  <a:lnTo>
                    <a:pt x="6032" y="2266"/>
                  </a:lnTo>
                  <a:lnTo>
                    <a:pt x="6033" y="2250"/>
                  </a:lnTo>
                  <a:lnTo>
                    <a:pt x="6035" y="2234"/>
                  </a:lnTo>
                  <a:lnTo>
                    <a:pt x="6038" y="2217"/>
                  </a:lnTo>
                  <a:lnTo>
                    <a:pt x="6042" y="2201"/>
                  </a:lnTo>
                  <a:lnTo>
                    <a:pt x="6048" y="2186"/>
                  </a:lnTo>
                  <a:lnTo>
                    <a:pt x="6055" y="2170"/>
                  </a:lnTo>
                  <a:lnTo>
                    <a:pt x="6064" y="2155"/>
                  </a:lnTo>
                  <a:lnTo>
                    <a:pt x="6073" y="2140"/>
                  </a:lnTo>
                  <a:lnTo>
                    <a:pt x="6085" y="2126"/>
                  </a:lnTo>
                  <a:lnTo>
                    <a:pt x="6097" y="2113"/>
                  </a:lnTo>
                  <a:lnTo>
                    <a:pt x="6112" y="2100"/>
                  </a:lnTo>
                  <a:lnTo>
                    <a:pt x="6129" y="2087"/>
                  </a:lnTo>
                  <a:lnTo>
                    <a:pt x="6147" y="2075"/>
                  </a:lnTo>
                  <a:lnTo>
                    <a:pt x="6167" y="2064"/>
                  </a:lnTo>
                  <a:lnTo>
                    <a:pt x="6190" y="2054"/>
                  </a:lnTo>
                  <a:lnTo>
                    <a:pt x="6203" y="2049"/>
                  </a:lnTo>
                  <a:lnTo>
                    <a:pt x="6216" y="2044"/>
                  </a:lnTo>
                  <a:lnTo>
                    <a:pt x="6228" y="2041"/>
                  </a:lnTo>
                  <a:lnTo>
                    <a:pt x="6241" y="2038"/>
                  </a:lnTo>
                  <a:lnTo>
                    <a:pt x="6265" y="2034"/>
                  </a:lnTo>
                  <a:lnTo>
                    <a:pt x="6289" y="2032"/>
                  </a:lnTo>
                  <a:lnTo>
                    <a:pt x="6316" y="2030"/>
                  </a:lnTo>
                  <a:lnTo>
                    <a:pt x="6343" y="2029"/>
                  </a:lnTo>
                  <a:lnTo>
                    <a:pt x="6374" y="2026"/>
                  </a:lnTo>
                  <a:lnTo>
                    <a:pt x="6407" y="2023"/>
                  </a:lnTo>
                  <a:lnTo>
                    <a:pt x="6417" y="2021"/>
                  </a:lnTo>
                  <a:lnTo>
                    <a:pt x="6427" y="2018"/>
                  </a:lnTo>
                  <a:lnTo>
                    <a:pt x="6448" y="1759"/>
                  </a:lnTo>
                  <a:lnTo>
                    <a:pt x="6414" y="1760"/>
                  </a:lnTo>
                  <a:lnTo>
                    <a:pt x="6383" y="1759"/>
                  </a:lnTo>
                  <a:lnTo>
                    <a:pt x="6352" y="1757"/>
                  </a:lnTo>
                  <a:lnTo>
                    <a:pt x="6323" y="1754"/>
                  </a:lnTo>
                  <a:lnTo>
                    <a:pt x="6296" y="1749"/>
                  </a:lnTo>
                  <a:lnTo>
                    <a:pt x="6270" y="1743"/>
                  </a:lnTo>
                  <a:lnTo>
                    <a:pt x="6246" y="1736"/>
                  </a:lnTo>
                  <a:lnTo>
                    <a:pt x="6223" y="1727"/>
                  </a:lnTo>
                  <a:lnTo>
                    <a:pt x="6202" y="1718"/>
                  </a:lnTo>
                  <a:lnTo>
                    <a:pt x="6183" y="1707"/>
                  </a:lnTo>
                  <a:lnTo>
                    <a:pt x="6165" y="1696"/>
                  </a:lnTo>
                  <a:lnTo>
                    <a:pt x="6149" y="1683"/>
                  </a:lnTo>
                  <a:lnTo>
                    <a:pt x="6134" y="1669"/>
                  </a:lnTo>
                  <a:lnTo>
                    <a:pt x="6122" y="1654"/>
                  </a:lnTo>
                  <a:lnTo>
                    <a:pt x="6109" y="1638"/>
                  </a:lnTo>
                  <a:lnTo>
                    <a:pt x="6100" y="1622"/>
                  </a:lnTo>
                  <a:lnTo>
                    <a:pt x="6092" y="1603"/>
                  </a:lnTo>
                  <a:lnTo>
                    <a:pt x="6086" y="1585"/>
                  </a:lnTo>
                  <a:lnTo>
                    <a:pt x="6081" y="1566"/>
                  </a:lnTo>
                  <a:lnTo>
                    <a:pt x="6078" y="1546"/>
                  </a:lnTo>
                  <a:lnTo>
                    <a:pt x="6076" y="1524"/>
                  </a:lnTo>
                  <a:lnTo>
                    <a:pt x="6077" y="1502"/>
                  </a:lnTo>
                  <a:lnTo>
                    <a:pt x="6078" y="1480"/>
                  </a:lnTo>
                  <a:lnTo>
                    <a:pt x="6082" y="1456"/>
                  </a:lnTo>
                  <a:lnTo>
                    <a:pt x="6087" y="1433"/>
                  </a:lnTo>
                  <a:lnTo>
                    <a:pt x="6094" y="1408"/>
                  </a:lnTo>
                  <a:lnTo>
                    <a:pt x="6103" y="1383"/>
                  </a:lnTo>
                  <a:lnTo>
                    <a:pt x="6113" y="1357"/>
                  </a:lnTo>
                  <a:lnTo>
                    <a:pt x="6126" y="1330"/>
                  </a:lnTo>
                  <a:lnTo>
                    <a:pt x="6139" y="1304"/>
                  </a:lnTo>
                  <a:lnTo>
                    <a:pt x="6155" y="1277"/>
                  </a:lnTo>
                  <a:lnTo>
                    <a:pt x="6172" y="1249"/>
                  </a:lnTo>
                  <a:lnTo>
                    <a:pt x="6162" y="1237"/>
                  </a:lnTo>
                  <a:lnTo>
                    <a:pt x="6152" y="1226"/>
                  </a:lnTo>
                  <a:lnTo>
                    <a:pt x="6142" y="1215"/>
                  </a:lnTo>
                  <a:lnTo>
                    <a:pt x="6130" y="1204"/>
                  </a:lnTo>
                  <a:lnTo>
                    <a:pt x="6117" y="1193"/>
                  </a:lnTo>
                  <a:lnTo>
                    <a:pt x="6105" y="1183"/>
                  </a:lnTo>
                  <a:lnTo>
                    <a:pt x="6092" y="1173"/>
                  </a:lnTo>
                  <a:lnTo>
                    <a:pt x="6079" y="1163"/>
                  </a:lnTo>
                  <a:lnTo>
                    <a:pt x="6065" y="1154"/>
                  </a:lnTo>
                  <a:lnTo>
                    <a:pt x="6049" y="1145"/>
                  </a:lnTo>
                  <a:lnTo>
                    <a:pt x="6034" y="1136"/>
                  </a:lnTo>
                  <a:lnTo>
                    <a:pt x="6018" y="1128"/>
                  </a:lnTo>
                  <a:lnTo>
                    <a:pt x="6001" y="1119"/>
                  </a:lnTo>
                  <a:lnTo>
                    <a:pt x="5984" y="1111"/>
                  </a:lnTo>
                  <a:lnTo>
                    <a:pt x="5967" y="1104"/>
                  </a:lnTo>
                  <a:lnTo>
                    <a:pt x="5949" y="1097"/>
                  </a:lnTo>
                  <a:lnTo>
                    <a:pt x="5946" y="1100"/>
                  </a:lnTo>
                  <a:lnTo>
                    <a:pt x="5942" y="1103"/>
                  </a:lnTo>
                  <a:lnTo>
                    <a:pt x="5940" y="1107"/>
                  </a:lnTo>
                  <a:lnTo>
                    <a:pt x="5938" y="1112"/>
                  </a:lnTo>
                  <a:lnTo>
                    <a:pt x="5936" y="1120"/>
                  </a:lnTo>
                  <a:lnTo>
                    <a:pt x="5933" y="1129"/>
                  </a:lnTo>
                  <a:lnTo>
                    <a:pt x="5929" y="1137"/>
                  </a:lnTo>
                  <a:lnTo>
                    <a:pt x="5923" y="1147"/>
                  </a:lnTo>
                  <a:lnTo>
                    <a:pt x="5916" y="1157"/>
                  </a:lnTo>
                  <a:lnTo>
                    <a:pt x="5909" y="1168"/>
                  </a:lnTo>
                  <a:lnTo>
                    <a:pt x="5900" y="1178"/>
                  </a:lnTo>
                  <a:lnTo>
                    <a:pt x="5890" y="1190"/>
                  </a:lnTo>
                  <a:lnTo>
                    <a:pt x="5878" y="1202"/>
                  </a:lnTo>
                  <a:lnTo>
                    <a:pt x="5867" y="1213"/>
                  </a:lnTo>
                  <a:lnTo>
                    <a:pt x="5854" y="1224"/>
                  </a:lnTo>
                  <a:lnTo>
                    <a:pt x="5841" y="1235"/>
                  </a:lnTo>
                  <a:lnTo>
                    <a:pt x="5826" y="1246"/>
                  </a:lnTo>
                  <a:lnTo>
                    <a:pt x="5811" y="1256"/>
                  </a:lnTo>
                  <a:lnTo>
                    <a:pt x="5796" y="1267"/>
                  </a:lnTo>
                  <a:lnTo>
                    <a:pt x="5780" y="1276"/>
                  </a:lnTo>
                  <a:lnTo>
                    <a:pt x="5762" y="1284"/>
                  </a:lnTo>
                  <a:lnTo>
                    <a:pt x="5745" y="1291"/>
                  </a:lnTo>
                  <a:lnTo>
                    <a:pt x="5727" y="1297"/>
                  </a:lnTo>
                  <a:lnTo>
                    <a:pt x="5708" y="1303"/>
                  </a:lnTo>
                  <a:lnTo>
                    <a:pt x="5689" y="1306"/>
                  </a:lnTo>
                  <a:lnTo>
                    <a:pt x="5670" y="1309"/>
                  </a:lnTo>
                  <a:lnTo>
                    <a:pt x="5650" y="1310"/>
                  </a:lnTo>
                  <a:lnTo>
                    <a:pt x="5631" y="1310"/>
                  </a:lnTo>
                  <a:lnTo>
                    <a:pt x="5611" y="1308"/>
                  </a:lnTo>
                  <a:lnTo>
                    <a:pt x="5590" y="1304"/>
                  </a:lnTo>
                  <a:lnTo>
                    <a:pt x="5570" y="1298"/>
                  </a:lnTo>
                  <a:lnTo>
                    <a:pt x="5550" y="1290"/>
                  </a:lnTo>
                  <a:lnTo>
                    <a:pt x="5528" y="1280"/>
                  </a:lnTo>
                  <a:lnTo>
                    <a:pt x="5508" y="1268"/>
                  </a:lnTo>
                  <a:lnTo>
                    <a:pt x="5488" y="1252"/>
                  </a:lnTo>
                  <a:lnTo>
                    <a:pt x="5467" y="1235"/>
                  </a:lnTo>
                  <a:lnTo>
                    <a:pt x="5450" y="1219"/>
                  </a:lnTo>
                  <a:lnTo>
                    <a:pt x="5438" y="1204"/>
                  </a:lnTo>
                  <a:lnTo>
                    <a:pt x="5427" y="1188"/>
                  </a:lnTo>
                  <a:lnTo>
                    <a:pt x="5413" y="1169"/>
                  </a:lnTo>
                  <a:lnTo>
                    <a:pt x="5355" y="1070"/>
                  </a:lnTo>
                  <a:lnTo>
                    <a:pt x="5337" y="1074"/>
                  </a:lnTo>
                  <a:lnTo>
                    <a:pt x="5321" y="1079"/>
                  </a:lnTo>
                  <a:lnTo>
                    <a:pt x="5304" y="1084"/>
                  </a:lnTo>
                  <a:lnTo>
                    <a:pt x="5287" y="1090"/>
                  </a:lnTo>
                  <a:lnTo>
                    <a:pt x="5272" y="1096"/>
                  </a:lnTo>
                  <a:lnTo>
                    <a:pt x="5256" y="1103"/>
                  </a:lnTo>
                  <a:lnTo>
                    <a:pt x="5242" y="1110"/>
                  </a:lnTo>
                  <a:lnTo>
                    <a:pt x="5226" y="1117"/>
                  </a:lnTo>
                  <a:lnTo>
                    <a:pt x="5198" y="1134"/>
                  </a:lnTo>
                  <a:lnTo>
                    <a:pt x="5170" y="1151"/>
                  </a:lnTo>
                  <a:lnTo>
                    <a:pt x="5143" y="1168"/>
                  </a:lnTo>
                  <a:lnTo>
                    <a:pt x="5116" y="1185"/>
                  </a:lnTo>
                  <a:lnTo>
                    <a:pt x="5137" y="1225"/>
                  </a:lnTo>
                  <a:lnTo>
                    <a:pt x="5157" y="1265"/>
                  </a:lnTo>
                  <a:lnTo>
                    <a:pt x="5167" y="1285"/>
                  </a:lnTo>
                  <a:lnTo>
                    <a:pt x="5175" y="1305"/>
                  </a:lnTo>
                  <a:lnTo>
                    <a:pt x="5184" y="1325"/>
                  </a:lnTo>
                  <a:lnTo>
                    <a:pt x="5190" y="1346"/>
                  </a:lnTo>
                  <a:lnTo>
                    <a:pt x="5195" y="1368"/>
                  </a:lnTo>
                  <a:lnTo>
                    <a:pt x="5198" y="1390"/>
                  </a:lnTo>
                  <a:lnTo>
                    <a:pt x="5198" y="1402"/>
                  </a:lnTo>
                  <a:lnTo>
                    <a:pt x="5198" y="1413"/>
                  </a:lnTo>
                  <a:lnTo>
                    <a:pt x="5198" y="1425"/>
                  </a:lnTo>
                  <a:lnTo>
                    <a:pt x="5197" y="1437"/>
                  </a:lnTo>
                  <a:lnTo>
                    <a:pt x="5195" y="1449"/>
                  </a:lnTo>
                  <a:lnTo>
                    <a:pt x="5192" y="1462"/>
                  </a:lnTo>
                  <a:lnTo>
                    <a:pt x="5189" y="1475"/>
                  </a:lnTo>
                  <a:lnTo>
                    <a:pt x="5185" y="1489"/>
                  </a:lnTo>
                  <a:lnTo>
                    <a:pt x="5179" y="1502"/>
                  </a:lnTo>
                  <a:lnTo>
                    <a:pt x="5174" y="1516"/>
                  </a:lnTo>
                  <a:lnTo>
                    <a:pt x="5167" y="1530"/>
                  </a:lnTo>
                  <a:lnTo>
                    <a:pt x="5160" y="1546"/>
                  </a:lnTo>
                  <a:lnTo>
                    <a:pt x="5154" y="1557"/>
                  </a:lnTo>
                  <a:lnTo>
                    <a:pt x="5147" y="1568"/>
                  </a:lnTo>
                  <a:lnTo>
                    <a:pt x="5140" y="1578"/>
                  </a:lnTo>
                  <a:lnTo>
                    <a:pt x="5132" y="1588"/>
                  </a:lnTo>
                  <a:lnTo>
                    <a:pt x="5124" y="1597"/>
                  </a:lnTo>
                  <a:lnTo>
                    <a:pt x="5115" y="1605"/>
                  </a:lnTo>
                  <a:lnTo>
                    <a:pt x="5107" y="1614"/>
                  </a:lnTo>
                  <a:lnTo>
                    <a:pt x="5098" y="1621"/>
                  </a:lnTo>
                  <a:lnTo>
                    <a:pt x="5089" y="1628"/>
                  </a:lnTo>
                  <a:lnTo>
                    <a:pt x="5080" y="1634"/>
                  </a:lnTo>
                  <a:lnTo>
                    <a:pt x="5070" y="1640"/>
                  </a:lnTo>
                  <a:lnTo>
                    <a:pt x="5059" y="1646"/>
                  </a:lnTo>
                  <a:lnTo>
                    <a:pt x="5049" y="1650"/>
                  </a:lnTo>
                  <a:lnTo>
                    <a:pt x="5038" y="1655"/>
                  </a:lnTo>
                  <a:lnTo>
                    <a:pt x="5027" y="1659"/>
                  </a:lnTo>
                  <a:lnTo>
                    <a:pt x="5016" y="1662"/>
                  </a:lnTo>
                  <a:lnTo>
                    <a:pt x="4991" y="1668"/>
                  </a:lnTo>
                  <a:lnTo>
                    <a:pt x="4967" y="1673"/>
                  </a:lnTo>
                  <a:lnTo>
                    <a:pt x="4940" y="1677"/>
                  </a:lnTo>
                  <a:lnTo>
                    <a:pt x="4913" y="1678"/>
                  </a:lnTo>
                  <a:lnTo>
                    <a:pt x="4885" y="1679"/>
                  </a:lnTo>
                  <a:lnTo>
                    <a:pt x="4856" y="1679"/>
                  </a:lnTo>
                  <a:lnTo>
                    <a:pt x="4825" y="1678"/>
                  </a:lnTo>
                  <a:lnTo>
                    <a:pt x="4794" y="1675"/>
                  </a:lnTo>
                  <a:close/>
                  <a:moveTo>
                    <a:pt x="2759" y="1043"/>
                  </a:moveTo>
                  <a:lnTo>
                    <a:pt x="2729" y="1404"/>
                  </a:lnTo>
                  <a:lnTo>
                    <a:pt x="2776" y="1418"/>
                  </a:lnTo>
                  <a:lnTo>
                    <a:pt x="2818" y="1428"/>
                  </a:lnTo>
                  <a:lnTo>
                    <a:pt x="2839" y="1433"/>
                  </a:lnTo>
                  <a:lnTo>
                    <a:pt x="2858" y="1438"/>
                  </a:lnTo>
                  <a:lnTo>
                    <a:pt x="2875" y="1444"/>
                  </a:lnTo>
                  <a:lnTo>
                    <a:pt x="2893" y="1450"/>
                  </a:lnTo>
                  <a:lnTo>
                    <a:pt x="2909" y="1457"/>
                  </a:lnTo>
                  <a:lnTo>
                    <a:pt x="2923" y="1465"/>
                  </a:lnTo>
                  <a:lnTo>
                    <a:pt x="2937" y="1476"/>
                  </a:lnTo>
                  <a:lnTo>
                    <a:pt x="2951" y="1488"/>
                  </a:lnTo>
                  <a:lnTo>
                    <a:pt x="2957" y="1495"/>
                  </a:lnTo>
                  <a:lnTo>
                    <a:pt x="2963" y="1502"/>
                  </a:lnTo>
                  <a:lnTo>
                    <a:pt x="2969" y="1510"/>
                  </a:lnTo>
                  <a:lnTo>
                    <a:pt x="2974" y="1518"/>
                  </a:lnTo>
                  <a:lnTo>
                    <a:pt x="2979" y="1527"/>
                  </a:lnTo>
                  <a:lnTo>
                    <a:pt x="2984" y="1537"/>
                  </a:lnTo>
                  <a:lnTo>
                    <a:pt x="2989" y="1549"/>
                  </a:lnTo>
                  <a:lnTo>
                    <a:pt x="2994" y="1560"/>
                  </a:lnTo>
                  <a:lnTo>
                    <a:pt x="2999" y="1575"/>
                  </a:lnTo>
                  <a:lnTo>
                    <a:pt x="3004" y="1590"/>
                  </a:lnTo>
                  <a:lnTo>
                    <a:pt x="3008" y="1604"/>
                  </a:lnTo>
                  <a:lnTo>
                    <a:pt x="3011" y="1619"/>
                  </a:lnTo>
                  <a:lnTo>
                    <a:pt x="3013" y="1632"/>
                  </a:lnTo>
                  <a:lnTo>
                    <a:pt x="3014" y="1645"/>
                  </a:lnTo>
                  <a:lnTo>
                    <a:pt x="3015" y="1657"/>
                  </a:lnTo>
                  <a:lnTo>
                    <a:pt x="3015" y="1669"/>
                  </a:lnTo>
                  <a:lnTo>
                    <a:pt x="3014" y="1682"/>
                  </a:lnTo>
                  <a:lnTo>
                    <a:pt x="3012" y="1693"/>
                  </a:lnTo>
                  <a:lnTo>
                    <a:pt x="3010" y="1704"/>
                  </a:lnTo>
                  <a:lnTo>
                    <a:pt x="3006" y="1714"/>
                  </a:lnTo>
                  <a:lnTo>
                    <a:pt x="3000" y="1734"/>
                  </a:lnTo>
                  <a:lnTo>
                    <a:pt x="2992" y="1754"/>
                  </a:lnTo>
                  <a:lnTo>
                    <a:pt x="2982" y="1772"/>
                  </a:lnTo>
                  <a:lnTo>
                    <a:pt x="2972" y="1789"/>
                  </a:lnTo>
                  <a:lnTo>
                    <a:pt x="2961" y="1806"/>
                  </a:lnTo>
                  <a:lnTo>
                    <a:pt x="2950" y="1824"/>
                  </a:lnTo>
                  <a:lnTo>
                    <a:pt x="2938" y="1840"/>
                  </a:lnTo>
                  <a:lnTo>
                    <a:pt x="2927" y="1857"/>
                  </a:lnTo>
                  <a:lnTo>
                    <a:pt x="2917" y="1873"/>
                  </a:lnTo>
                  <a:lnTo>
                    <a:pt x="2908" y="1891"/>
                  </a:lnTo>
                  <a:lnTo>
                    <a:pt x="2921" y="1910"/>
                  </a:lnTo>
                  <a:lnTo>
                    <a:pt x="2933" y="1928"/>
                  </a:lnTo>
                  <a:lnTo>
                    <a:pt x="2945" y="1945"/>
                  </a:lnTo>
                  <a:lnTo>
                    <a:pt x="2958" y="1962"/>
                  </a:lnTo>
                  <a:lnTo>
                    <a:pt x="2982" y="1992"/>
                  </a:lnTo>
                  <a:lnTo>
                    <a:pt x="3005" y="2021"/>
                  </a:lnTo>
                  <a:lnTo>
                    <a:pt x="3030" y="2048"/>
                  </a:lnTo>
                  <a:lnTo>
                    <a:pt x="3054" y="2075"/>
                  </a:lnTo>
                  <a:lnTo>
                    <a:pt x="3079" y="2104"/>
                  </a:lnTo>
                  <a:lnTo>
                    <a:pt x="3103" y="2133"/>
                  </a:lnTo>
                  <a:lnTo>
                    <a:pt x="3122" y="2129"/>
                  </a:lnTo>
                  <a:lnTo>
                    <a:pt x="3141" y="2123"/>
                  </a:lnTo>
                  <a:lnTo>
                    <a:pt x="3158" y="2116"/>
                  </a:lnTo>
                  <a:lnTo>
                    <a:pt x="3175" y="2108"/>
                  </a:lnTo>
                  <a:lnTo>
                    <a:pt x="3210" y="2091"/>
                  </a:lnTo>
                  <a:lnTo>
                    <a:pt x="3245" y="2075"/>
                  </a:lnTo>
                  <a:lnTo>
                    <a:pt x="3264" y="2068"/>
                  </a:lnTo>
                  <a:lnTo>
                    <a:pt x="3283" y="2063"/>
                  </a:lnTo>
                  <a:lnTo>
                    <a:pt x="3292" y="2062"/>
                  </a:lnTo>
                  <a:lnTo>
                    <a:pt x="3303" y="2060"/>
                  </a:lnTo>
                  <a:lnTo>
                    <a:pt x="3314" y="2060"/>
                  </a:lnTo>
                  <a:lnTo>
                    <a:pt x="3325" y="2059"/>
                  </a:lnTo>
                  <a:lnTo>
                    <a:pt x="3336" y="2060"/>
                  </a:lnTo>
                  <a:lnTo>
                    <a:pt x="3347" y="2061"/>
                  </a:lnTo>
                  <a:lnTo>
                    <a:pt x="3359" y="2063"/>
                  </a:lnTo>
                  <a:lnTo>
                    <a:pt x="3373" y="2065"/>
                  </a:lnTo>
                  <a:lnTo>
                    <a:pt x="3385" y="2068"/>
                  </a:lnTo>
                  <a:lnTo>
                    <a:pt x="3399" y="2073"/>
                  </a:lnTo>
                  <a:lnTo>
                    <a:pt x="3412" y="2078"/>
                  </a:lnTo>
                  <a:lnTo>
                    <a:pt x="3428" y="2084"/>
                  </a:lnTo>
                  <a:lnTo>
                    <a:pt x="3440" y="2091"/>
                  </a:lnTo>
                  <a:lnTo>
                    <a:pt x="3452" y="2097"/>
                  </a:lnTo>
                  <a:lnTo>
                    <a:pt x="3463" y="2103"/>
                  </a:lnTo>
                  <a:lnTo>
                    <a:pt x="3472" y="2109"/>
                  </a:lnTo>
                  <a:lnTo>
                    <a:pt x="3482" y="2115"/>
                  </a:lnTo>
                  <a:lnTo>
                    <a:pt x="3490" y="2122"/>
                  </a:lnTo>
                  <a:lnTo>
                    <a:pt x="3497" y="2128"/>
                  </a:lnTo>
                  <a:lnTo>
                    <a:pt x="3504" y="2135"/>
                  </a:lnTo>
                  <a:lnTo>
                    <a:pt x="3509" y="2142"/>
                  </a:lnTo>
                  <a:lnTo>
                    <a:pt x="3514" y="2149"/>
                  </a:lnTo>
                  <a:lnTo>
                    <a:pt x="3519" y="2156"/>
                  </a:lnTo>
                  <a:lnTo>
                    <a:pt x="3523" y="2164"/>
                  </a:lnTo>
                  <a:lnTo>
                    <a:pt x="3529" y="2179"/>
                  </a:lnTo>
                  <a:lnTo>
                    <a:pt x="3534" y="2195"/>
                  </a:lnTo>
                  <a:lnTo>
                    <a:pt x="3542" y="2230"/>
                  </a:lnTo>
                  <a:lnTo>
                    <a:pt x="3549" y="2268"/>
                  </a:lnTo>
                  <a:lnTo>
                    <a:pt x="3553" y="2288"/>
                  </a:lnTo>
                  <a:lnTo>
                    <a:pt x="3558" y="2311"/>
                  </a:lnTo>
                  <a:lnTo>
                    <a:pt x="3565" y="2334"/>
                  </a:lnTo>
                  <a:lnTo>
                    <a:pt x="3574" y="2358"/>
                  </a:lnTo>
                  <a:lnTo>
                    <a:pt x="3920" y="2394"/>
                  </a:lnTo>
                  <a:lnTo>
                    <a:pt x="3923" y="2384"/>
                  </a:lnTo>
                  <a:lnTo>
                    <a:pt x="3929" y="2363"/>
                  </a:lnTo>
                  <a:lnTo>
                    <a:pt x="3937" y="2337"/>
                  </a:lnTo>
                  <a:lnTo>
                    <a:pt x="3948" y="2306"/>
                  </a:lnTo>
                  <a:lnTo>
                    <a:pt x="3954" y="2288"/>
                  </a:lnTo>
                  <a:lnTo>
                    <a:pt x="3962" y="2271"/>
                  </a:lnTo>
                  <a:lnTo>
                    <a:pt x="3969" y="2253"/>
                  </a:lnTo>
                  <a:lnTo>
                    <a:pt x="3978" y="2235"/>
                  </a:lnTo>
                  <a:lnTo>
                    <a:pt x="3988" y="2217"/>
                  </a:lnTo>
                  <a:lnTo>
                    <a:pt x="3998" y="2200"/>
                  </a:lnTo>
                  <a:lnTo>
                    <a:pt x="4011" y="2183"/>
                  </a:lnTo>
                  <a:lnTo>
                    <a:pt x="4023" y="2167"/>
                  </a:lnTo>
                  <a:lnTo>
                    <a:pt x="4037" y="2152"/>
                  </a:lnTo>
                  <a:lnTo>
                    <a:pt x="4051" y="2139"/>
                  </a:lnTo>
                  <a:lnTo>
                    <a:pt x="4068" y="2127"/>
                  </a:lnTo>
                  <a:lnTo>
                    <a:pt x="4085" y="2117"/>
                  </a:lnTo>
                  <a:lnTo>
                    <a:pt x="4102" y="2109"/>
                  </a:lnTo>
                  <a:lnTo>
                    <a:pt x="4122" y="2104"/>
                  </a:lnTo>
                  <a:lnTo>
                    <a:pt x="4143" y="2101"/>
                  </a:lnTo>
                  <a:lnTo>
                    <a:pt x="4164" y="2100"/>
                  </a:lnTo>
                  <a:lnTo>
                    <a:pt x="4188" y="2103"/>
                  </a:lnTo>
                  <a:lnTo>
                    <a:pt x="4213" y="2109"/>
                  </a:lnTo>
                  <a:lnTo>
                    <a:pt x="4238" y="2118"/>
                  </a:lnTo>
                  <a:lnTo>
                    <a:pt x="4266" y="2131"/>
                  </a:lnTo>
                  <a:lnTo>
                    <a:pt x="4295" y="2148"/>
                  </a:lnTo>
                  <a:lnTo>
                    <a:pt x="4326" y="2170"/>
                  </a:lnTo>
                  <a:lnTo>
                    <a:pt x="4357" y="2195"/>
                  </a:lnTo>
                  <a:lnTo>
                    <a:pt x="4391" y="2225"/>
                  </a:lnTo>
                  <a:lnTo>
                    <a:pt x="4410" y="2216"/>
                  </a:lnTo>
                  <a:lnTo>
                    <a:pt x="4430" y="2206"/>
                  </a:lnTo>
                  <a:lnTo>
                    <a:pt x="4449" y="2195"/>
                  </a:lnTo>
                  <a:lnTo>
                    <a:pt x="4467" y="2183"/>
                  </a:lnTo>
                  <a:lnTo>
                    <a:pt x="4486" y="2171"/>
                  </a:lnTo>
                  <a:lnTo>
                    <a:pt x="4503" y="2156"/>
                  </a:lnTo>
                  <a:lnTo>
                    <a:pt x="4520" y="2143"/>
                  </a:lnTo>
                  <a:lnTo>
                    <a:pt x="4538" y="2129"/>
                  </a:lnTo>
                  <a:lnTo>
                    <a:pt x="4570" y="2100"/>
                  </a:lnTo>
                  <a:lnTo>
                    <a:pt x="4602" y="2070"/>
                  </a:lnTo>
                  <a:lnTo>
                    <a:pt x="4630" y="2041"/>
                  </a:lnTo>
                  <a:lnTo>
                    <a:pt x="4656" y="2013"/>
                  </a:lnTo>
                  <a:lnTo>
                    <a:pt x="4647" y="1996"/>
                  </a:lnTo>
                  <a:lnTo>
                    <a:pt x="4638" y="1979"/>
                  </a:lnTo>
                  <a:lnTo>
                    <a:pt x="4628" y="1963"/>
                  </a:lnTo>
                  <a:lnTo>
                    <a:pt x="4618" y="1946"/>
                  </a:lnTo>
                  <a:lnTo>
                    <a:pt x="4608" y="1930"/>
                  </a:lnTo>
                  <a:lnTo>
                    <a:pt x="4598" y="1914"/>
                  </a:lnTo>
                  <a:lnTo>
                    <a:pt x="4588" y="1897"/>
                  </a:lnTo>
                  <a:lnTo>
                    <a:pt x="4580" y="1879"/>
                  </a:lnTo>
                  <a:lnTo>
                    <a:pt x="4573" y="1861"/>
                  </a:lnTo>
                  <a:lnTo>
                    <a:pt x="4567" y="1842"/>
                  </a:lnTo>
                  <a:lnTo>
                    <a:pt x="4565" y="1832"/>
                  </a:lnTo>
                  <a:lnTo>
                    <a:pt x="4564" y="1821"/>
                  </a:lnTo>
                  <a:lnTo>
                    <a:pt x="4563" y="1810"/>
                  </a:lnTo>
                  <a:lnTo>
                    <a:pt x="4562" y="1799"/>
                  </a:lnTo>
                  <a:lnTo>
                    <a:pt x="4562" y="1787"/>
                  </a:lnTo>
                  <a:lnTo>
                    <a:pt x="4563" y="1775"/>
                  </a:lnTo>
                  <a:lnTo>
                    <a:pt x="4565" y="1762"/>
                  </a:lnTo>
                  <a:lnTo>
                    <a:pt x="4567" y="1749"/>
                  </a:lnTo>
                  <a:lnTo>
                    <a:pt x="4571" y="1735"/>
                  </a:lnTo>
                  <a:lnTo>
                    <a:pt x="4575" y="1721"/>
                  </a:lnTo>
                  <a:lnTo>
                    <a:pt x="4580" y="1706"/>
                  </a:lnTo>
                  <a:lnTo>
                    <a:pt x="4586" y="1691"/>
                  </a:lnTo>
                  <a:lnTo>
                    <a:pt x="4591" y="1678"/>
                  </a:lnTo>
                  <a:lnTo>
                    <a:pt x="4597" y="1666"/>
                  </a:lnTo>
                  <a:lnTo>
                    <a:pt x="4603" y="1656"/>
                  </a:lnTo>
                  <a:lnTo>
                    <a:pt x="4609" y="1646"/>
                  </a:lnTo>
                  <a:lnTo>
                    <a:pt x="4615" y="1637"/>
                  </a:lnTo>
                  <a:lnTo>
                    <a:pt x="4621" y="1629"/>
                  </a:lnTo>
                  <a:lnTo>
                    <a:pt x="4628" y="1622"/>
                  </a:lnTo>
                  <a:lnTo>
                    <a:pt x="4634" y="1615"/>
                  </a:lnTo>
                  <a:lnTo>
                    <a:pt x="4641" y="1609"/>
                  </a:lnTo>
                  <a:lnTo>
                    <a:pt x="4649" y="1603"/>
                  </a:lnTo>
                  <a:lnTo>
                    <a:pt x="4657" y="1598"/>
                  </a:lnTo>
                  <a:lnTo>
                    <a:pt x="4665" y="1593"/>
                  </a:lnTo>
                  <a:lnTo>
                    <a:pt x="4682" y="1586"/>
                  </a:lnTo>
                  <a:lnTo>
                    <a:pt x="4699" y="1580"/>
                  </a:lnTo>
                  <a:lnTo>
                    <a:pt x="4719" y="1575"/>
                  </a:lnTo>
                  <a:lnTo>
                    <a:pt x="4739" y="1572"/>
                  </a:lnTo>
                  <a:lnTo>
                    <a:pt x="4760" y="1569"/>
                  </a:lnTo>
                  <a:lnTo>
                    <a:pt x="4784" y="1566"/>
                  </a:lnTo>
                  <a:lnTo>
                    <a:pt x="4834" y="1560"/>
                  </a:lnTo>
                  <a:lnTo>
                    <a:pt x="4890" y="1552"/>
                  </a:lnTo>
                  <a:lnTo>
                    <a:pt x="4918" y="1249"/>
                  </a:lnTo>
                  <a:lnTo>
                    <a:pt x="4910" y="1245"/>
                  </a:lnTo>
                  <a:lnTo>
                    <a:pt x="4903" y="1241"/>
                  </a:lnTo>
                  <a:lnTo>
                    <a:pt x="4900" y="1239"/>
                  </a:lnTo>
                  <a:lnTo>
                    <a:pt x="4897" y="1238"/>
                  </a:lnTo>
                  <a:lnTo>
                    <a:pt x="4896" y="1238"/>
                  </a:lnTo>
                  <a:lnTo>
                    <a:pt x="4894" y="1239"/>
                  </a:lnTo>
                  <a:lnTo>
                    <a:pt x="4859" y="1222"/>
                  </a:lnTo>
                  <a:lnTo>
                    <a:pt x="4822" y="1206"/>
                  </a:lnTo>
                  <a:lnTo>
                    <a:pt x="4790" y="1190"/>
                  </a:lnTo>
                  <a:lnTo>
                    <a:pt x="4760" y="1174"/>
                  </a:lnTo>
                  <a:lnTo>
                    <a:pt x="4735" y="1158"/>
                  </a:lnTo>
                  <a:lnTo>
                    <a:pt x="4712" y="1143"/>
                  </a:lnTo>
                  <a:lnTo>
                    <a:pt x="4692" y="1127"/>
                  </a:lnTo>
                  <a:lnTo>
                    <a:pt x="4675" y="1110"/>
                  </a:lnTo>
                  <a:lnTo>
                    <a:pt x="4661" y="1094"/>
                  </a:lnTo>
                  <a:lnTo>
                    <a:pt x="4649" y="1079"/>
                  </a:lnTo>
                  <a:lnTo>
                    <a:pt x="4640" y="1063"/>
                  </a:lnTo>
                  <a:lnTo>
                    <a:pt x="4633" y="1046"/>
                  </a:lnTo>
                  <a:lnTo>
                    <a:pt x="4629" y="1031"/>
                  </a:lnTo>
                  <a:lnTo>
                    <a:pt x="4626" y="1015"/>
                  </a:lnTo>
                  <a:lnTo>
                    <a:pt x="4626" y="1000"/>
                  </a:lnTo>
                  <a:lnTo>
                    <a:pt x="4627" y="983"/>
                  </a:lnTo>
                  <a:lnTo>
                    <a:pt x="4629" y="968"/>
                  </a:lnTo>
                  <a:lnTo>
                    <a:pt x="4633" y="953"/>
                  </a:lnTo>
                  <a:lnTo>
                    <a:pt x="4638" y="937"/>
                  </a:lnTo>
                  <a:lnTo>
                    <a:pt x="4644" y="922"/>
                  </a:lnTo>
                  <a:lnTo>
                    <a:pt x="4651" y="906"/>
                  </a:lnTo>
                  <a:lnTo>
                    <a:pt x="4669" y="876"/>
                  </a:lnTo>
                  <a:lnTo>
                    <a:pt x="4687" y="845"/>
                  </a:lnTo>
                  <a:lnTo>
                    <a:pt x="4707" y="816"/>
                  </a:lnTo>
                  <a:lnTo>
                    <a:pt x="4726" y="788"/>
                  </a:lnTo>
                  <a:lnTo>
                    <a:pt x="4735" y="772"/>
                  </a:lnTo>
                  <a:lnTo>
                    <a:pt x="4744" y="758"/>
                  </a:lnTo>
                  <a:lnTo>
                    <a:pt x="4752" y="744"/>
                  </a:lnTo>
                  <a:lnTo>
                    <a:pt x="4758" y="731"/>
                  </a:lnTo>
                  <a:lnTo>
                    <a:pt x="4728" y="694"/>
                  </a:lnTo>
                  <a:lnTo>
                    <a:pt x="4701" y="661"/>
                  </a:lnTo>
                  <a:lnTo>
                    <a:pt x="4678" y="630"/>
                  </a:lnTo>
                  <a:lnTo>
                    <a:pt x="4655" y="602"/>
                  </a:lnTo>
                  <a:lnTo>
                    <a:pt x="4631" y="573"/>
                  </a:lnTo>
                  <a:lnTo>
                    <a:pt x="4606" y="546"/>
                  </a:lnTo>
                  <a:lnTo>
                    <a:pt x="4590" y="531"/>
                  </a:lnTo>
                  <a:lnTo>
                    <a:pt x="4575" y="517"/>
                  </a:lnTo>
                  <a:lnTo>
                    <a:pt x="4558" y="501"/>
                  </a:lnTo>
                  <a:lnTo>
                    <a:pt x="4539" y="486"/>
                  </a:lnTo>
                  <a:lnTo>
                    <a:pt x="4506" y="504"/>
                  </a:lnTo>
                  <a:lnTo>
                    <a:pt x="4472" y="525"/>
                  </a:lnTo>
                  <a:lnTo>
                    <a:pt x="4455" y="535"/>
                  </a:lnTo>
                  <a:lnTo>
                    <a:pt x="4438" y="545"/>
                  </a:lnTo>
                  <a:lnTo>
                    <a:pt x="4421" y="553"/>
                  </a:lnTo>
                  <a:lnTo>
                    <a:pt x="4401" y="561"/>
                  </a:lnTo>
                  <a:lnTo>
                    <a:pt x="4382" y="567"/>
                  </a:lnTo>
                  <a:lnTo>
                    <a:pt x="4362" y="572"/>
                  </a:lnTo>
                  <a:lnTo>
                    <a:pt x="4350" y="573"/>
                  </a:lnTo>
                  <a:lnTo>
                    <a:pt x="4340" y="574"/>
                  </a:lnTo>
                  <a:lnTo>
                    <a:pt x="4328" y="574"/>
                  </a:lnTo>
                  <a:lnTo>
                    <a:pt x="4317" y="574"/>
                  </a:lnTo>
                  <a:lnTo>
                    <a:pt x="4305" y="573"/>
                  </a:lnTo>
                  <a:lnTo>
                    <a:pt x="4292" y="571"/>
                  </a:lnTo>
                  <a:lnTo>
                    <a:pt x="4279" y="569"/>
                  </a:lnTo>
                  <a:lnTo>
                    <a:pt x="4266" y="565"/>
                  </a:lnTo>
                  <a:lnTo>
                    <a:pt x="4253" y="561"/>
                  </a:lnTo>
                  <a:lnTo>
                    <a:pt x="4238" y="556"/>
                  </a:lnTo>
                  <a:lnTo>
                    <a:pt x="4224" y="550"/>
                  </a:lnTo>
                  <a:lnTo>
                    <a:pt x="4209" y="543"/>
                  </a:lnTo>
                  <a:lnTo>
                    <a:pt x="4191" y="533"/>
                  </a:lnTo>
                  <a:lnTo>
                    <a:pt x="4174" y="522"/>
                  </a:lnTo>
                  <a:lnTo>
                    <a:pt x="4159" y="510"/>
                  </a:lnTo>
                  <a:lnTo>
                    <a:pt x="4147" y="495"/>
                  </a:lnTo>
                  <a:lnTo>
                    <a:pt x="4135" y="481"/>
                  </a:lnTo>
                  <a:lnTo>
                    <a:pt x="4125" y="465"/>
                  </a:lnTo>
                  <a:lnTo>
                    <a:pt x="4116" y="449"/>
                  </a:lnTo>
                  <a:lnTo>
                    <a:pt x="4109" y="430"/>
                  </a:lnTo>
                  <a:lnTo>
                    <a:pt x="4103" y="411"/>
                  </a:lnTo>
                  <a:lnTo>
                    <a:pt x="4098" y="390"/>
                  </a:lnTo>
                  <a:lnTo>
                    <a:pt x="4094" y="368"/>
                  </a:lnTo>
                  <a:lnTo>
                    <a:pt x="4091" y="346"/>
                  </a:lnTo>
                  <a:lnTo>
                    <a:pt x="4090" y="322"/>
                  </a:lnTo>
                  <a:lnTo>
                    <a:pt x="4088" y="297"/>
                  </a:lnTo>
                  <a:lnTo>
                    <a:pt x="4088" y="271"/>
                  </a:lnTo>
                  <a:lnTo>
                    <a:pt x="4088" y="244"/>
                  </a:lnTo>
                  <a:lnTo>
                    <a:pt x="3747" y="208"/>
                  </a:lnTo>
                  <a:lnTo>
                    <a:pt x="3745" y="236"/>
                  </a:lnTo>
                  <a:lnTo>
                    <a:pt x="3741" y="262"/>
                  </a:lnTo>
                  <a:lnTo>
                    <a:pt x="3737" y="287"/>
                  </a:lnTo>
                  <a:lnTo>
                    <a:pt x="3732" y="311"/>
                  </a:lnTo>
                  <a:lnTo>
                    <a:pt x="3727" y="333"/>
                  </a:lnTo>
                  <a:lnTo>
                    <a:pt x="3720" y="353"/>
                  </a:lnTo>
                  <a:lnTo>
                    <a:pt x="3713" y="373"/>
                  </a:lnTo>
                  <a:lnTo>
                    <a:pt x="3704" y="391"/>
                  </a:lnTo>
                  <a:lnTo>
                    <a:pt x="3695" y="408"/>
                  </a:lnTo>
                  <a:lnTo>
                    <a:pt x="3686" y="423"/>
                  </a:lnTo>
                  <a:lnTo>
                    <a:pt x="3676" y="437"/>
                  </a:lnTo>
                  <a:lnTo>
                    <a:pt x="3666" y="451"/>
                  </a:lnTo>
                  <a:lnTo>
                    <a:pt x="3655" y="462"/>
                  </a:lnTo>
                  <a:lnTo>
                    <a:pt x="3642" y="473"/>
                  </a:lnTo>
                  <a:lnTo>
                    <a:pt x="3631" y="482"/>
                  </a:lnTo>
                  <a:lnTo>
                    <a:pt x="3618" y="490"/>
                  </a:lnTo>
                  <a:lnTo>
                    <a:pt x="3606" y="497"/>
                  </a:lnTo>
                  <a:lnTo>
                    <a:pt x="3592" y="503"/>
                  </a:lnTo>
                  <a:lnTo>
                    <a:pt x="3578" y="509"/>
                  </a:lnTo>
                  <a:lnTo>
                    <a:pt x="3565" y="513"/>
                  </a:lnTo>
                  <a:lnTo>
                    <a:pt x="3551" y="517"/>
                  </a:lnTo>
                  <a:lnTo>
                    <a:pt x="3537" y="519"/>
                  </a:lnTo>
                  <a:lnTo>
                    <a:pt x="3522" y="520"/>
                  </a:lnTo>
                  <a:lnTo>
                    <a:pt x="3508" y="520"/>
                  </a:lnTo>
                  <a:lnTo>
                    <a:pt x="3494" y="519"/>
                  </a:lnTo>
                  <a:lnTo>
                    <a:pt x="3480" y="518"/>
                  </a:lnTo>
                  <a:lnTo>
                    <a:pt x="3465" y="515"/>
                  </a:lnTo>
                  <a:lnTo>
                    <a:pt x="3451" y="512"/>
                  </a:lnTo>
                  <a:lnTo>
                    <a:pt x="3437" y="508"/>
                  </a:lnTo>
                  <a:lnTo>
                    <a:pt x="3423" y="503"/>
                  </a:lnTo>
                  <a:lnTo>
                    <a:pt x="3408" y="497"/>
                  </a:lnTo>
                  <a:lnTo>
                    <a:pt x="3395" y="491"/>
                  </a:lnTo>
                  <a:lnTo>
                    <a:pt x="3382" y="484"/>
                  </a:lnTo>
                  <a:lnTo>
                    <a:pt x="3371" y="478"/>
                  </a:lnTo>
                  <a:lnTo>
                    <a:pt x="3362" y="472"/>
                  </a:lnTo>
                  <a:lnTo>
                    <a:pt x="3354" y="466"/>
                  </a:lnTo>
                  <a:lnTo>
                    <a:pt x="3341" y="452"/>
                  </a:lnTo>
                  <a:lnTo>
                    <a:pt x="3325" y="436"/>
                  </a:lnTo>
                  <a:lnTo>
                    <a:pt x="3312" y="424"/>
                  </a:lnTo>
                  <a:lnTo>
                    <a:pt x="3298" y="412"/>
                  </a:lnTo>
                  <a:lnTo>
                    <a:pt x="3281" y="398"/>
                  </a:lnTo>
                  <a:lnTo>
                    <a:pt x="3277" y="393"/>
                  </a:lnTo>
                  <a:lnTo>
                    <a:pt x="3272" y="390"/>
                  </a:lnTo>
                  <a:lnTo>
                    <a:pt x="3253" y="379"/>
                  </a:lnTo>
                  <a:lnTo>
                    <a:pt x="3209" y="406"/>
                  </a:lnTo>
                  <a:lnTo>
                    <a:pt x="3172" y="429"/>
                  </a:lnTo>
                  <a:lnTo>
                    <a:pt x="3141" y="452"/>
                  </a:lnTo>
                  <a:lnTo>
                    <a:pt x="3113" y="474"/>
                  </a:lnTo>
                  <a:lnTo>
                    <a:pt x="3088" y="495"/>
                  </a:lnTo>
                  <a:lnTo>
                    <a:pt x="3062" y="519"/>
                  </a:lnTo>
                  <a:lnTo>
                    <a:pt x="3034" y="545"/>
                  </a:lnTo>
                  <a:lnTo>
                    <a:pt x="3001" y="573"/>
                  </a:lnTo>
                  <a:lnTo>
                    <a:pt x="3009" y="593"/>
                  </a:lnTo>
                  <a:lnTo>
                    <a:pt x="3017" y="610"/>
                  </a:lnTo>
                  <a:lnTo>
                    <a:pt x="3027" y="628"/>
                  </a:lnTo>
                  <a:lnTo>
                    <a:pt x="3037" y="646"/>
                  </a:lnTo>
                  <a:lnTo>
                    <a:pt x="3048" y="663"/>
                  </a:lnTo>
                  <a:lnTo>
                    <a:pt x="3058" y="680"/>
                  </a:lnTo>
                  <a:lnTo>
                    <a:pt x="3069" y="697"/>
                  </a:lnTo>
                  <a:lnTo>
                    <a:pt x="3079" y="716"/>
                  </a:lnTo>
                  <a:lnTo>
                    <a:pt x="3087" y="735"/>
                  </a:lnTo>
                  <a:lnTo>
                    <a:pt x="3093" y="754"/>
                  </a:lnTo>
                  <a:lnTo>
                    <a:pt x="3096" y="765"/>
                  </a:lnTo>
                  <a:lnTo>
                    <a:pt x="3098" y="775"/>
                  </a:lnTo>
                  <a:lnTo>
                    <a:pt x="3100" y="787"/>
                  </a:lnTo>
                  <a:lnTo>
                    <a:pt x="3100" y="798"/>
                  </a:lnTo>
                  <a:lnTo>
                    <a:pt x="3101" y="810"/>
                  </a:lnTo>
                  <a:lnTo>
                    <a:pt x="3100" y="822"/>
                  </a:lnTo>
                  <a:lnTo>
                    <a:pt x="3099" y="834"/>
                  </a:lnTo>
                  <a:lnTo>
                    <a:pt x="3096" y="847"/>
                  </a:lnTo>
                  <a:lnTo>
                    <a:pt x="3093" y="861"/>
                  </a:lnTo>
                  <a:lnTo>
                    <a:pt x="3089" y="875"/>
                  </a:lnTo>
                  <a:lnTo>
                    <a:pt x="3084" y="889"/>
                  </a:lnTo>
                  <a:lnTo>
                    <a:pt x="3079" y="904"/>
                  </a:lnTo>
                  <a:lnTo>
                    <a:pt x="3068" y="926"/>
                  </a:lnTo>
                  <a:lnTo>
                    <a:pt x="3056" y="945"/>
                  </a:lnTo>
                  <a:lnTo>
                    <a:pt x="3050" y="954"/>
                  </a:lnTo>
                  <a:lnTo>
                    <a:pt x="3044" y="962"/>
                  </a:lnTo>
                  <a:lnTo>
                    <a:pt x="3037" y="970"/>
                  </a:lnTo>
                  <a:lnTo>
                    <a:pt x="3030" y="978"/>
                  </a:lnTo>
                  <a:lnTo>
                    <a:pt x="3023" y="985"/>
                  </a:lnTo>
                  <a:lnTo>
                    <a:pt x="3015" y="992"/>
                  </a:lnTo>
                  <a:lnTo>
                    <a:pt x="3006" y="999"/>
                  </a:lnTo>
                  <a:lnTo>
                    <a:pt x="2998" y="1004"/>
                  </a:lnTo>
                  <a:lnTo>
                    <a:pt x="2981" y="1015"/>
                  </a:lnTo>
                  <a:lnTo>
                    <a:pt x="2962" y="1023"/>
                  </a:lnTo>
                  <a:lnTo>
                    <a:pt x="2941" y="1030"/>
                  </a:lnTo>
                  <a:lnTo>
                    <a:pt x="2920" y="1036"/>
                  </a:lnTo>
                  <a:lnTo>
                    <a:pt x="2897" y="1040"/>
                  </a:lnTo>
                  <a:lnTo>
                    <a:pt x="2872" y="1043"/>
                  </a:lnTo>
                  <a:lnTo>
                    <a:pt x="2846" y="1045"/>
                  </a:lnTo>
                  <a:lnTo>
                    <a:pt x="2818" y="1045"/>
                  </a:lnTo>
                  <a:lnTo>
                    <a:pt x="2790" y="1045"/>
                  </a:lnTo>
                  <a:lnTo>
                    <a:pt x="2759" y="1043"/>
                  </a:lnTo>
                  <a:close/>
                </a:path>
              </a:pathLst>
            </a:custGeom>
            <a:solidFill>
              <a:srgbClr val="604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6" name="Google Shape;16450;p1545"/>
            <p:cNvSpPr/>
            <p:nvPr/>
          </p:nvSpPr>
          <p:spPr>
            <a:xfrm>
              <a:off x="3629025" y="2724151"/>
              <a:ext cx="122238" cy="122238"/>
            </a:xfrm>
            <a:custGeom>
              <a:avLst/>
              <a:gdLst/>
              <a:ahLst/>
              <a:cxnLst/>
              <a:rect l="l" t="t" r="r" b="b"/>
              <a:pathLst>
                <a:path w="3145" h="3143" extrusionOk="0">
                  <a:moveTo>
                    <a:pt x="1788" y="711"/>
                  </a:moveTo>
                  <a:lnTo>
                    <a:pt x="1678" y="691"/>
                  </a:lnTo>
                  <a:lnTo>
                    <a:pt x="1575" y="681"/>
                  </a:lnTo>
                  <a:lnTo>
                    <a:pt x="1475" y="682"/>
                  </a:lnTo>
                  <a:lnTo>
                    <a:pt x="1381" y="693"/>
                  </a:lnTo>
                  <a:lnTo>
                    <a:pt x="1293" y="713"/>
                  </a:lnTo>
                  <a:lnTo>
                    <a:pt x="1209" y="743"/>
                  </a:lnTo>
                  <a:lnTo>
                    <a:pt x="1132" y="780"/>
                  </a:lnTo>
                  <a:lnTo>
                    <a:pt x="1061" y="825"/>
                  </a:lnTo>
                  <a:lnTo>
                    <a:pt x="995" y="876"/>
                  </a:lnTo>
                  <a:lnTo>
                    <a:pt x="935" y="933"/>
                  </a:lnTo>
                  <a:lnTo>
                    <a:pt x="882" y="996"/>
                  </a:lnTo>
                  <a:lnTo>
                    <a:pt x="834" y="1064"/>
                  </a:lnTo>
                  <a:lnTo>
                    <a:pt x="793" y="1136"/>
                  </a:lnTo>
                  <a:lnTo>
                    <a:pt x="758" y="1211"/>
                  </a:lnTo>
                  <a:lnTo>
                    <a:pt x="730" y="1290"/>
                  </a:lnTo>
                  <a:lnTo>
                    <a:pt x="708" y="1371"/>
                  </a:lnTo>
                  <a:lnTo>
                    <a:pt x="694" y="1452"/>
                  </a:lnTo>
                  <a:lnTo>
                    <a:pt x="685" y="1535"/>
                  </a:lnTo>
                  <a:lnTo>
                    <a:pt x="684" y="1619"/>
                  </a:lnTo>
                  <a:lnTo>
                    <a:pt x="691" y="1702"/>
                  </a:lnTo>
                  <a:lnTo>
                    <a:pt x="704" y="1784"/>
                  </a:lnTo>
                  <a:lnTo>
                    <a:pt x="725" y="1865"/>
                  </a:lnTo>
                  <a:lnTo>
                    <a:pt x="753" y="1943"/>
                  </a:lnTo>
                  <a:lnTo>
                    <a:pt x="788" y="2018"/>
                  </a:lnTo>
                  <a:lnTo>
                    <a:pt x="832" y="2089"/>
                  </a:lnTo>
                  <a:lnTo>
                    <a:pt x="883" y="2157"/>
                  </a:lnTo>
                  <a:lnTo>
                    <a:pt x="942" y="2219"/>
                  </a:lnTo>
                  <a:lnTo>
                    <a:pt x="1009" y="2277"/>
                  </a:lnTo>
                  <a:lnTo>
                    <a:pt x="1084" y="2328"/>
                  </a:lnTo>
                  <a:lnTo>
                    <a:pt x="1168" y="2371"/>
                  </a:lnTo>
                  <a:lnTo>
                    <a:pt x="1259" y="2408"/>
                  </a:lnTo>
                  <a:lnTo>
                    <a:pt x="1360" y="2436"/>
                  </a:lnTo>
                  <a:lnTo>
                    <a:pt x="1467" y="2457"/>
                  </a:lnTo>
                  <a:lnTo>
                    <a:pt x="1568" y="2465"/>
                  </a:lnTo>
                  <a:lnTo>
                    <a:pt x="1665" y="2463"/>
                  </a:lnTo>
                  <a:lnTo>
                    <a:pt x="1758" y="2450"/>
                  </a:lnTo>
                  <a:lnTo>
                    <a:pt x="1845" y="2430"/>
                  </a:lnTo>
                  <a:lnTo>
                    <a:pt x="1927" y="2401"/>
                  </a:lnTo>
                  <a:lnTo>
                    <a:pt x="2004" y="2363"/>
                  </a:lnTo>
                  <a:lnTo>
                    <a:pt x="2075" y="2319"/>
                  </a:lnTo>
                  <a:lnTo>
                    <a:pt x="2140" y="2267"/>
                  </a:lnTo>
                  <a:lnTo>
                    <a:pt x="2200" y="2210"/>
                  </a:lnTo>
                  <a:lnTo>
                    <a:pt x="2254" y="2147"/>
                  </a:lnTo>
                  <a:lnTo>
                    <a:pt x="2302" y="2080"/>
                  </a:lnTo>
                  <a:lnTo>
                    <a:pt x="2344" y="2008"/>
                  </a:lnTo>
                  <a:lnTo>
                    <a:pt x="2378" y="1933"/>
                  </a:lnTo>
                  <a:lnTo>
                    <a:pt x="2408" y="1856"/>
                  </a:lnTo>
                  <a:lnTo>
                    <a:pt x="2430" y="1776"/>
                  </a:lnTo>
                  <a:lnTo>
                    <a:pt x="2445" y="1693"/>
                  </a:lnTo>
                  <a:lnTo>
                    <a:pt x="2455" y="1611"/>
                  </a:lnTo>
                  <a:lnTo>
                    <a:pt x="2457" y="1528"/>
                  </a:lnTo>
                  <a:lnTo>
                    <a:pt x="2452" y="1446"/>
                  </a:lnTo>
                  <a:lnTo>
                    <a:pt x="2439" y="1365"/>
                  </a:lnTo>
                  <a:lnTo>
                    <a:pt x="2420" y="1285"/>
                  </a:lnTo>
                  <a:lnTo>
                    <a:pt x="2393" y="1206"/>
                  </a:lnTo>
                  <a:lnTo>
                    <a:pt x="2358" y="1131"/>
                  </a:lnTo>
                  <a:lnTo>
                    <a:pt x="2315" y="1060"/>
                  </a:lnTo>
                  <a:lnTo>
                    <a:pt x="2264" y="993"/>
                  </a:lnTo>
                  <a:lnTo>
                    <a:pt x="2206" y="930"/>
                  </a:lnTo>
                  <a:lnTo>
                    <a:pt x="2139" y="874"/>
                  </a:lnTo>
                  <a:lnTo>
                    <a:pt x="2064" y="822"/>
                  </a:lnTo>
                  <a:lnTo>
                    <a:pt x="1981" y="778"/>
                  </a:lnTo>
                  <a:lnTo>
                    <a:pt x="1889" y="741"/>
                  </a:lnTo>
                  <a:lnTo>
                    <a:pt x="1788" y="711"/>
                  </a:lnTo>
                  <a:close/>
                  <a:moveTo>
                    <a:pt x="2693" y="2501"/>
                  </a:moveTo>
                  <a:lnTo>
                    <a:pt x="2682" y="2493"/>
                  </a:lnTo>
                  <a:lnTo>
                    <a:pt x="2672" y="2485"/>
                  </a:lnTo>
                  <a:lnTo>
                    <a:pt x="2662" y="2477"/>
                  </a:lnTo>
                  <a:lnTo>
                    <a:pt x="2651" y="2470"/>
                  </a:lnTo>
                  <a:lnTo>
                    <a:pt x="2641" y="2464"/>
                  </a:lnTo>
                  <a:lnTo>
                    <a:pt x="2629" y="2458"/>
                  </a:lnTo>
                  <a:lnTo>
                    <a:pt x="2617" y="2452"/>
                  </a:lnTo>
                  <a:lnTo>
                    <a:pt x="2605" y="2447"/>
                  </a:lnTo>
                  <a:lnTo>
                    <a:pt x="2593" y="2444"/>
                  </a:lnTo>
                  <a:lnTo>
                    <a:pt x="2581" y="2441"/>
                  </a:lnTo>
                  <a:lnTo>
                    <a:pt x="2567" y="2438"/>
                  </a:lnTo>
                  <a:lnTo>
                    <a:pt x="2554" y="2437"/>
                  </a:lnTo>
                  <a:lnTo>
                    <a:pt x="2541" y="2436"/>
                  </a:lnTo>
                  <a:lnTo>
                    <a:pt x="2527" y="2437"/>
                  </a:lnTo>
                  <a:lnTo>
                    <a:pt x="2513" y="2438"/>
                  </a:lnTo>
                  <a:lnTo>
                    <a:pt x="2497" y="2440"/>
                  </a:lnTo>
                  <a:lnTo>
                    <a:pt x="2465" y="2445"/>
                  </a:lnTo>
                  <a:lnTo>
                    <a:pt x="2445" y="2449"/>
                  </a:lnTo>
                  <a:lnTo>
                    <a:pt x="2435" y="2451"/>
                  </a:lnTo>
                  <a:lnTo>
                    <a:pt x="2432" y="2452"/>
                  </a:lnTo>
                  <a:lnTo>
                    <a:pt x="2432" y="2455"/>
                  </a:lnTo>
                  <a:lnTo>
                    <a:pt x="2432" y="2459"/>
                  </a:lnTo>
                  <a:lnTo>
                    <a:pt x="2431" y="2462"/>
                  </a:lnTo>
                  <a:lnTo>
                    <a:pt x="2429" y="2465"/>
                  </a:lnTo>
                  <a:lnTo>
                    <a:pt x="2425" y="2469"/>
                  </a:lnTo>
                  <a:lnTo>
                    <a:pt x="2420" y="2474"/>
                  </a:lnTo>
                  <a:lnTo>
                    <a:pt x="2404" y="2475"/>
                  </a:lnTo>
                  <a:lnTo>
                    <a:pt x="2388" y="2477"/>
                  </a:lnTo>
                  <a:lnTo>
                    <a:pt x="2373" y="2480"/>
                  </a:lnTo>
                  <a:lnTo>
                    <a:pt x="2358" y="2484"/>
                  </a:lnTo>
                  <a:lnTo>
                    <a:pt x="2344" y="2489"/>
                  </a:lnTo>
                  <a:lnTo>
                    <a:pt x="2329" y="2495"/>
                  </a:lnTo>
                  <a:lnTo>
                    <a:pt x="2315" y="2502"/>
                  </a:lnTo>
                  <a:lnTo>
                    <a:pt x="2302" y="2510"/>
                  </a:lnTo>
                  <a:lnTo>
                    <a:pt x="2288" y="2518"/>
                  </a:lnTo>
                  <a:lnTo>
                    <a:pt x="2276" y="2528"/>
                  </a:lnTo>
                  <a:lnTo>
                    <a:pt x="2262" y="2538"/>
                  </a:lnTo>
                  <a:lnTo>
                    <a:pt x="2251" y="2549"/>
                  </a:lnTo>
                  <a:lnTo>
                    <a:pt x="2239" y="2560"/>
                  </a:lnTo>
                  <a:lnTo>
                    <a:pt x="2228" y="2572"/>
                  </a:lnTo>
                  <a:lnTo>
                    <a:pt x="2218" y="2585"/>
                  </a:lnTo>
                  <a:lnTo>
                    <a:pt x="2207" y="2599"/>
                  </a:lnTo>
                  <a:lnTo>
                    <a:pt x="2197" y="2612"/>
                  </a:lnTo>
                  <a:lnTo>
                    <a:pt x="2188" y="2626"/>
                  </a:lnTo>
                  <a:lnTo>
                    <a:pt x="2180" y="2641"/>
                  </a:lnTo>
                  <a:lnTo>
                    <a:pt x="2172" y="2656"/>
                  </a:lnTo>
                  <a:lnTo>
                    <a:pt x="2165" y="2672"/>
                  </a:lnTo>
                  <a:lnTo>
                    <a:pt x="2158" y="2688"/>
                  </a:lnTo>
                  <a:lnTo>
                    <a:pt x="2152" y="2704"/>
                  </a:lnTo>
                  <a:lnTo>
                    <a:pt x="2146" y="2720"/>
                  </a:lnTo>
                  <a:lnTo>
                    <a:pt x="2142" y="2738"/>
                  </a:lnTo>
                  <a:lnTo>
                    <a:pt x="2138" y="2755"/>
                  </a:lnTo>
                  <a:lnTo>
                    <a:pt x="2135" y="2772"/>
                  </a:lnTo>
                  <a:lnTo>
                    <a:pt x="2132" y="2789"/>
                  </a:lnTo>
                  <a:lnTo>
                    <a:pt x="2131" y="2807"/>
                  </a:lnTo>
                  <a:lnTo>
                    <a:pt x="2130" y="2824"/>
                  </a:lnTo>
                  <a:lnTo>
                    <a:pt x="2130" y="2841"/>
                  </a:lnTo>
                  <a:lnTo>
                    <a:pt x="2131" y="2858"/>
                  </a:lnTo>
                  <a:lnTo>
                    <a:pt x="2147" y="2986"/>
                  </a:lnTo>
                  <a:lnTo>
                    <a:pt x="2146" y="2999"/>
                  </a:lnTo>
                  <a:lnTo>
                    <a:pt x="2144" y="3011"/>
                  </a:lnTo>
                  <a:lnTo>
                    <a:pt x="2140" y="3023"/>
                  </a:lnTo>
                  <a:lnTo>
                    <a:pt x="2135" y="3033"/>
                  </a:lnTo>
                  <a:lnTo>
                    <a:pt x="2128" y="3043"/>
                  </a:lnTo>
                  <a:lnTo>
                    <a:pt x="2121" y="3052"/>
                  </a:lnTo>
                  <a:lnTo>
                    <a:pt x="2112" y="3060"/>
                  </a:lnTo>
                  <a:lnTo>
                    <a:pt x="2102" y="3068"/>
                  </a:lnTo>
                  <a:lnTo>
                    <a:pt x="2091" y="3076"/>
                  </a:lnTo>
                  <a:lnTo>
                    <a:pt x="2079" y="3083"/>
                  </a:lnTo>
                  <a:lnTo>
                    <a:pt x="2067" y="3089"/>
                  </a:lnTo>
                  <a:lnTo>
                    <a:pt x="2054" y="3095"/>
                  </a:lnTo>
                  <a:lnTo>
                    <a:pt x="2040" y="3100"/>
                  </a:lnTo>
                  <a:lnTo>
                    <a:pt x="2024" y="3105"/>
                  </a:lnTo>
                  <a:lnTo>
                    <a:pt x="2009" y="3109"/>
                  </a:lnTo>
                  <a:lnTo>
                    <a:pt x="1994" y="3113"/>
                  </a:lnTo>
                  <a:lnTo>
                    <a:pt x="1961" y="3119"/>
                  </a:lnTo>
                  <a:lnTo>
                    <a:pt x="1928" y="3125"/>
                  </a:lnTo>
                  <a:lnTo>
                    <a:pt x="1894" y="3129"/>
                  </a:lnTo>
                  <a:lnTo>
                    <a:pt x="1860" y="3133"/>
                  </a:lnTo>
                  <a:lnTo>
                    <a:pt x="1797" y="3138"/>
                  </a:lnTo>
                  <a:lnTo>
                    <a:pt x="1742" y="3143"/>
                  </a:lnTo>
                  <a:lnTo>
                    <a:pt x="1737" y="3099"/>
                  </a:lnTo>
                  <a:lnTo>
                    <a:pt x="1728" y="3058"/>
                  </a:lnTo>
                  <a:lnTo>
                    <a:pt x="1717" y="3020"/>
                  </a:lnTo>
                  <a:lnTo>
                    <a:pt x="1704" y="2983"/>
                  </a:lnTo>
                  <a:lnTo>
                    <a:pt x="1688" y="2950"/>
                  </a:lnTo>
                  <a:lnTo>
                    <a:pt x="1669" y="2919"/>
                  </a:lnTo>
                  <a:lnTo>
                    <a:pt x="1649" y="2890"/>
                  </a:lnTo>
                  <a:lnTo>
                    <a:pt x="1627" y="2863"/>
                  </a:lnTo>
                  <a:lnTo>
                    <a:pt x="1603" y="2840"/>
                  </a:lnTo>
                  <a:lnTo>
                    <a:pt x="1579" y="2819"/>
                  </a:lnTo>
                  <a:lnTo>
                    <a:pt x="1552" y="2801"/>
                  </a:lnTo>
                  <a:lnTo>
                    <a:pt x="1524" y="2784"/>
                  </a:lnTo>
                  <a:lnTo>
                    <a:pt x="1495" y="2770"/>
                  </a:lnTo>
                  <a:lnTo>
                    <a:pt x="1466" y="2760"/>
                  </a:lnTo>
                  <a:lnTo>
                    <a:pt x="1435" y="2751"/>
                  </a:lnTo>
                  <a:lnTo>
                    <a:pt x="1404" y="2746"/>
                  </a:lnTo>
                  <a:lnTo>
                    <a:pt x="1373" y="2743"/>
                  </a:lnTo>
                  <a:lnTo>
                    <a:pt x="1341" y="2742"/>
                  </a:lnTo>
                  <a:lnTo>
                    <a:pt x="1309" y="2745"/>
                  </a:lnTo>
                  <a:lnTo>
                    <a:pt x="1278" y="2750"/>
                  </a:lnTo>
                  <a:lnTo>
                    <a:pt x="1246" y="2758"/>
                  </a:lnTo>
                  <a:lnTo>
                    <a:pt x="1215" y="2768"/>
                  </a:lnTo>
                  <a:lnTo>
                    <a:pt x="1185" y="2781"/>
                  </a:lnTo>
                  <a:lnTo>
                    <a:pt x="1154" y="2798"/>
                  </a:lnTo>
                  <a:lnTo>
                    <a:pt x="1126" y="2817"/>
                  </a:lnTo>
                  <a:lnTo>
                    <a:pt x="1097" y="2838"/>
                  </a:lnTo>
                  <a:lnTo>
                    <a:pt x="1071" y="2863"/>
                  </a:lnTo>
                  <a:lnTo>
                    <a:pt x="1046" y="2891"/>
                  </a:lnTo>
                  <a:lnTo>
                    <a:pt x="1021" y="2921"/>
                  </a:lnTo>
                  <a:lnTo>
                    <a:pt x="999" y="2955"/>
                  </a:lnTo>
                  <a:lnTo>
                    <a:pt x="978" y="2991"/>
                  </a:lnTo>
                  <a:lnTo>
                    <a:pt x="960" y="3030"/>
                  </a:lnTo>
                  <a:lnTo>
                    <a:pt x="902" y="3006"/>
                  </a:lnTo>
                  <a:lnTo>
                    <a:pt x="848" y="2981"/>
                  </a:lnTo>
                  <a:lnTo>
                    <a:pt x="822" y="2969"/>
                  </a:lnTo>
                  <a:lnTo>
                    <a:pt x="797" y="2956"/>
                  </a:lnTo>
                  <a:lnTo>
                    <a:pt x="773" y="2943"/>
                  </a:lnTo>
                  <a:lnTo>
                    <a:pt x="750" y="2929"/>
                  </a:lnTo>
                  <a:lnTo>
                    <a:pt x="726" y="2915"/>
                  </a:lnTo>
                  <a:lnTo>
                    <a:pt x="704" y="2901"/>
                  </a:lnTo>
                  <a:lnTo>
                    <a:pt x="682" y="2886"/>
                  </a:lnTo>
                  <a:lnTo>
                    <a:pt x="661" y="2870"/>
                  </a:lnTo>
                  <a:lnTo>
                    <a:pt x="640" y="2853"/>
                  </a:lnTo>
                  <a:lnTo>
                    <a:pt x="618" y="2837"/>
                  </a:lnTo>
                  <a:lnTo>
                    <a:pt x="598" y="2819"/>
                  </a:lnTo>
                  <a:lnTo>
                    <a:pt x="578" y="2800"/>
                  </a:lnTo>
                  <a:lnTo>
                    <a:pt x="590" y="2790"/>
                  </a:lnTo>
                  <a:lnTo>
                    <a:pt x="601" y="2780"/>
                  </a:lnTo>
                  <a:lnTo>
                    <a:pt x="611" y="2769"/>
                  </a:lnTo>
                  <a:lnTo>
                    <a:pt x="621" y="2758"/>
                  </a:lnTo>
                  <a:lnTo>
                    <a:pt x="631" y="2745"/>
                  </a:lnTo>
                  <a:lnTo>
                    <a:pt x="640" y="2732"/>
                  </a:lnTo>
                  <a:lnTo>
                    <a:pt x="648" y="2717"/>
                  </a:lnTo>
                  <a:lnTo>
                    <a:pt x="655" y="2702"/>
                  </a:lnTo>
                  <a:lnTo>
                    <a:pt x="662" y="2687"/>
                  </a:lnTo>
                  <a:lnTo>
                    <a:pt x="668" y="2672"/>
                  </a:lnTo>
                  <a:lnTo>
                    <a:pt x="673" y="2654"/>
                  </a:lnTo>
                  <a:lnTo>
                    <a:pt x="678" y="2638"/>
                  </a:lnTo>
                  <a:lnTo>
                    <a:pt x="682" y="2621"/>
                  </a:lnTo>
                  <a:lnTo>
                    <a:pt x="685" y="2604"/>
                  </a:lnTo>
                  <a:lnTo>
                    <a:pt x="689" y="2585"/>
                  </a:lnTo>
                  <a:lnTo>
                    <a:pt x="691" y="2567"/>
                  </a:lnTo>
                  <a:lnTo>
                    <a:pt x="692" y="2549"/>
                  </a:lnTo>
                  <a:lnTo>
                    <a:pt x="693" y="2531"/>
                  </a:lnTo>
                  <a:lnTo>
                    <a:pt x="692" y="2512"/>
                  </a:lnTo>
                  <a:lnTo>
                    <a:pt x="691" y="2494"/>
                  </a:lnTo>
                  <a:lnTo>
                    <a:pt x="690" y="2475"/>
                  </a:lnTo>
                  <a:lnTo>
                    <a:pt x="686" y="2457"/>
                  </a:lnTo>
                  <a:lnTo>
                    <a:pt x="683" y="2438"/>
                  </a:lnTo>
                  <a:lnTo>
                    <a:pt x="679" y="2421"/>
                  </a:lnTo>
                  <a:lnTo>
                    <a:pt x="674" y="2403"/>
                  </a:lnTo>
                  <a:lnTo>
                    <a:pt x="669" y="2386"/>
                  </a:lnTo>
                  <a:lnTo>
                    <a:pt x="663" y="2368"/>
                  </a:lnTo>
                  <a:lnTo>
                    <a:pt x="656" y="2351"/>
                  </a:lnTo>
                  <a:lnTo>
                    <a:pt x="648" y="2335"/>
                  </a:lnTo>
                  <a:lnTo>
                    <a:pt x="639" y="2319"/>
                  </a:lnTo>
                  <a:lnTo>
                    <a:pt x="628" y="2303"/>
                  </a:lnTo>
                  <a:lnTo>
                    <a:pt x="618" y="2289"/>
                  </a:lnTo>
                  <a:lnTo>
                    <a:pt x="606" y="2273"/>
                  </a:lnTo>
                  <a:lnTo>
                    <a:pt x="594" y="2258"/>
                  </a:lnTo>
                  <a:lnTo>
                    <a:pt x="581" y="2244"/>
                  </a:lnTo>
                  <a:lnTo>
                    <a:pt x="568" y="2231"/>
                  </a:lnTo>
                  <a:lnTo>
                    <a:pt x="555" y="2220"/>
                  </a:lnTo>
                  <a:lnTo>
                    <a:pt x="542" y="2209"/>
                  </a:lnTo>
                  <a:lnTo>
                    <a:pt x="530" y="2199"/>
                  </a:lnTo>
                  <a:lnTo>
                    <a:pt x="517" y="2190"/>
                  </a:lnTo>
                  <a:lnTo>
                    <a:pt x="502" y="2182"/>
                  </a:lnTo>
                  <a:lnTo>
                    <a:pt x="489" y="2174"/>
                  </a:lnTo>
                  <a:lnTo>
                    <a:pt x="475" y="2168"/>
                  </a:lnTo>
                  <a:lnTo>
                    <a:pt x="461" y="2162"/>
                  </a:lnTo>
                  <a:lnTo>
                    <a:pt x="446" y="2157"/>
                  </a:lnTo>
                  <a:lnTo>
                    <a:pt x="431" y="2153"/>
                  </a:lnTo>
                  <a:lnTo>
                    <a:pt x="416" y="2149"/>
                  </a:lnTo>
                  <a:lnTo>
                    <a:pt x="401" y="2146"/>
                  </a:lnTo>
                  <a:lnTo>
                    <a:pt x="384" y="2144"/>
                  </a:lnTo>
                  <a:lnTo>
                    <a:pt x="368" y="2142"/>
                  </a:lnTo>
                  <a:lnTo>
                    <a:pt x="352" y="2141"/>
                  </a:lnTo>
                  <a:lnTo>
                    <a:pt x="334" y="2140"/>
                  </a:lnTo>
                  <a:lnTo>
                    <a:pt x="299" y="2140"/>
                  </a:lnTo>
                  <a:lnTo>
                    <a:pt x="261" y="2141"/>
                  </a:lnTo>
                  <a:lnTo>
                    <a:pt x="221" y="2144"/>
                  </a:lnTo>
                  <a:lnTo>
                    <a:pt x="178" y="2149"/>
                  </a:lnTo>
                  <a:lnTo>
                    <a:pt x="133" y="2154"/>
                  </a:lnTo>
                  <a:lnTo>
                    <a:pt x="85" y="2160"/>
                  </a:lnTo>
                  <a:lnTo>
                    <a:pt x="79" y="2135"/>
                  </a:lnTo>
                  <a:lnTo>
                    <a:pt x="73" y="2111"/>
                  </a:lnTo>
                  <a:lnTo>
                    <a:pt x="66" y="2086"/>
                  </a:lnTo>
                  <a:lnTo>
                    <a:pt x="59" y="2063"/>
                  </a:lnTo>
                  <a:lnTo>
                    <a:pt x="44" y="2015"/>
                  </a:lnTo>
                  <a:lnTo>
                    <a:pt x="29" y="1967"/>
                  </a:lnTo>
                  <a:lnTo>
                    <a:pt x="22" y="1943"/>
                  </a:lnTo>
                  <a:lnTo>
                    <a:pt x="16" y="1918"/>
                  </a:lnTo>
                  <a:lnTo>
                    <a:pt x="11" y="1892"/>
                  </a:lnTo>
                  <a:lnTo>
                    <a:pt x="6" y="1866"/>
                  </a:lnTo>
                  <a:lnTo>
                    <a:pt x="3" y="1839"/>
                  </a:lnTo>
                  <a:lnTo>
                    <a:pt x="1" y="1810"/>
                  </a:lnTo>
                  <a:lnTo>
                    <a:pt x="0" y="1781"/>
                  </a:lnTo>
                  <a:lnTo>
                    <a:pt x="1" y="1749"/>
                  </a:lnTo>
                  <a:lnTo>
                    <a:pt x="74" y="1724"/>
                  </a:lnTo>
                  <a:lnTo>
                    <a:pt x="142" y="1700"/>
                  </a:lnTo>
                  <a:lnTo>
                    <a:pt x="175" y="1685"/>
                  </a:lnTo>
                  <a:lnTo>
                    <a:pt x="205" y="1671"/>
                  </a:lnTo>
                  <a:lnTo>
                    <a:pt x="220" y="1664"/>
                  </a:lnTo>
                  <a:lnTo>
                    <a:pt x="234" y="1656"/>
                  </a:lnTo>
                  <a:lnTo>
                    <a:pt x="247" y="1648"/>
                  </a:lnTo>
                  <a:lnTo>
                    <a:pt x="260" y="1639"/>
                  </a:lnTo>
                  <a:lnTo>
                    <a:pt x="272" y="1630"/>
                  </a:lnTo>
                  <a:lnTo>
                    <a:pt x="285" y="1619"/>
                  </a:lnTo>
                  <a:lnTo>
                    <a:pt x="296" y="1608"/>
                  </a:lnTo>
                  <a:lnTo>
                    <a:pt x="307" y="1598"/>
                  </a:lnTo>
                  <a:lnTo>
                    <a:pt x="317" y="1586"/>
                  </a:lnTo>
                  <a:lnTo>
                    <a:pt x="326" y="1574"/>
                  </a:lnTo>
                  <a:lnTo>
                    <a:pt x="336" y="1560"/>
                  </a:lnTo>
                  <a:lnTo>
                    <a:pt x="345" y="1546"/>
                  </a:lnTo>
                  <a:lnTo>
                    <a:pt x="352" y="1531"/>
                  </a:lnTo>
                  <a:lnTo>
                    <a:pt x="359" y="1515"/>
                  </a:lnTo>
                  <a:lnTo>
                    <a:pt x="366" y="1499"/>
                  </a:lnTo>
                  <a:lnTo>
                    <a:pt x="372" y="1480"/>
                  </a:lnTo>
                  <a:lnTo>
                    <a:pt x="377" y="1462"/>
                  </a:lnTo>
                  <a:lnTo>
                    <a:pt x="381" y="1442"/>
                  </a:lnTo>
                  <a:lnTo>
                    <a:pt x="385" y="1421"/>
                  </a:lnTo>
                  <a:lnTo>
                    <a:pt x="388" y="1399"/>
                  </a:lnTo>
                  <a:lnTo>
                    <a:pt x="390" y="1373"/>
                  </a:lnTo>
                  <a:lnTo>
                    <a:pt x="392" y="1347"/>
                  </a:lnTo>
                  <a:lnTo>
                    <a:pt x="392" y="1323"/>
                  </a:lnTo>
                  <a:lnTo>
                    <a:pt x="391" y="1300"/>
                  </a:lnTo>
                  <a:lnTo>
                    <a:pt x="389" y="1278"/>
                  </a:lnTo>
                  <a:lnTo>
                    <a:pt x="387" y="1258"/>
                  </a:lnTo>
                  <a:lnTo>
                    <a:pt x="383" y="1239"/>
                  </a:lnTo>
                  <a:lnTo>
                    <a:pt x="378" y="1221"/>
                  </a:lnTo>
                  <a:lnTo>
                    <a:pt x="373" y="1203"/>
                  </a:lnTo>
                  <a:lnTo>
                    <a:pt x="367" y="1186"/>
                  </a:lnTo>
                  <a:lnTo>
                    <a:pt x="359" y="1171"/>
                  </a:lnTo>
                  <a:lnTo>
                    <a:pt x="352" y="1157"/>
                  </a:lnTo>
                  <a:lnTo>
                    <a:pt x="343" y="1142"/>
                  </a:lnTo>
                  <a:lnTo>
                    <a:pt x="333" y="1129"/>
                  </a:lnTo>
                  <a:lnTo>
                    <a:pt x="323" y="1116"/>
                  </a:lnTo>
                  <a:lnTo>
                    <a:pt x="313" y="1105"/>
                  </a:lnTo>
                  <a:lnTo>
                    <a:pt x="303" y="1093"/>
                  </a:lnTo>
                  <a:lnTo>
                    <a:pt x="291" y="1083"/>
                  </a:lnTo>
                  <a:lnTo>
                    <a:pt x="280" y="1071"/>
                  </a:lnTo>
                  <a:lnTo>
                    <a:pt x="267" y="1061"/>
                  </a:lnTo>
                  <a:lnTo>
                    <a:pt x="242" y="1042"/>
                  </a:lnTo>
                  <a:lnTo>
                    <a:pt x="215" y="1024"/>
                  </a:lnTo>
                  <a:lnTo>
                    <a:pt x="162" y="988"/>
                  </a:lnTo>
                  <a:lnTo>
                    <a:pt x="108" y="950"/>
                  </a:lnTo>
                  <a:lnTo>
                    <a:pt x="121" y="921"/>
                  </a:lnTo>
                  <a:lnTo>
                    <a:pt x="133" y="894"/>
                  </a:lnTo>
                  <a:lnTo>
                    <a:pt x="146" y="867"/>
                  </a:lnTo>
                  <a:lnTo>
                    <a:pt x="160" y="842"/>
                  </a:lnTo>
                  <a:lnTo>
                    <a:pt x="185" y="796"/>
                  </a:lnTo>
                  <a:lnTo>
                    <a:pt x="211" y="753"/>
                  </a:lnTo>
                  <a:lnTo>
                    <a:pt x="238" y="711"/>
                  </a:lnTo>
                  <a:lnTo>
                    <a:pt x="263" y="672"/>
                  </a:lnTo>
                  <a:lnTo>
                    <a:pt x="288" y="630"/>
                  </a:lnTo>
                  <a:lnTo>
                    <a:pt x="312" y="587"/>
                  </a:lnTo>
                  <a:lnTo>
                    <a:pt x="348" y="602"/>
                  </a:lnTo>
                  <a:lnTo>
                    <a:pt x="382" y="617"/>
                  </a:lnTo>
                  <a:lnTo>
                    <a:pt x="415" y="632"/>
                  </a:lnTo>
                  <a:lnTo>
                    <a:pt x="446" y="647"/>
                  </a:lnTo>
                  <a:lnTo>
                    <a:pt x="477" y="661"/>
                  </a:lnTo>
                  <a:lnTo>
                    <a:pt x="507" y="674"/>
                  </a:lnTo>
                  <a:lnTo>
                    <a:pt x="523" y="680"/>
                  </a:lnTo>
                  <a:lnTo>
                    <a:pt x="538" y="685"/>
                  </a:lnTo>
                  <a:lnTo>
                    <a:pt x="553" y="690"/>
                  </a:lnTo>
                  <a:lnTo>
                    <a:pt x="568" y="694"/>
                  </a:lnTo>
                  <a:lnTo>
                    <a:pt x="585" y="697"/>
                  </a:lnTo>
                  <a:lnTo>
                    <a:pt x="600" y="699"/>
                  </a:lnTo>
                  <a:lnTo>
                    <a:pt x="616" y="701"/>
                  </a:lnTo>
                  <a:lnTo>
                    <a:pt x="633" y="702"/>
                  </a:lnTo>
                  <a:lnTo>
                    <a:pt x="649" y="701"/>
                  </a:lnTo>
                  <a:lnTo>
                    <a:pt x="666" y="700"/>
                  </a:lnTo>
                  <a:lnTo>
                    <a:pt x="683" y="698"/>
                  </a:lnTo>
                  <a:lnTo>
                    <a:pt x="701" y="694"/>
                  </a:lnTo>
                  <a:lnTo>
                    <a:pt x="719" y="689"/>
                  </a:lnTo>
                  <a:lnTo>
                    <a:pt x="737" y="683"/>
                  </a:lnTo>
                  <a:lnTo>
                    <a:pt x="757" y="676"/>
                  </a:lnTo>
                  <a:lnTo>
                    <a:pt x="776" y="667"/>
                  </a:lnTo>
                  <a:lnTo>
                    <a:pt x="797" y="656"/>
                  </a:lnTo>
                  <a:lnTo>
                    <a:pt x="818" y="644"/>
                  </a:lnTo>
                  <a:lnTo>
                    <a:pt x="840" y="630"/>
                  </a:lnTo>
                  <a:lnTo>
                    <a:pt x="862" y="615"/>
                  </a:lnTo>
                  <a:lnTo>
                    <a:pt x="876" y="605"/>
                  </a:lnTo>
                  <a:lnTo>
                    <a:pt x="889" y="594"/>
                  </a:lnTo>
                  <a:lnTo>
                    <a:pt x="901" y="583"/>
                  </a:lnTo>
                  <a:lnTo>
                    <a:pt x="912" y="572"/>
                  </a:lnTo>
                  <a:lnTo>
                    <a:pt x="924" y="560"/>
                  </a:lnTo>
                  <a:lnTo>
                    <a:pt x="934" y="547"/>
                  </a:lnTo>
                  <a:lnTo>
                    <a:pt x="944" y="534"/>
                  </a:lnTo>
                  <a:lnTo>
                    <a:pt x="953" y="520"/>
                  </a:lnTo>
                  <a:lnTo>
                    <a:pt x="961" y="506"/>
                  </a:lnTo>
                  <a:lnTo>
                    <a:pt x="969" y="492"/>
                  </a:lnTo>
                  <a:lnTo>
                    <a:pt x="976" y="478"/>
                  </a:lnTo>
                  <a:lnTo>
                    <a:pt x="983" y="463"/>
                  </a:lnTo>
                  <a:lnTo>
                    <a:pt x="989" y="447"/>
                  </a:lnTo>
                  <a:lnTo>
                    <a:pt x="994" y="431"/>
                  </a:lnTo>
                  <a:lnTo>
                    <a:pt x="998" y="415"/>
                  </a:lnTo>
                  <a:lnTo>
                    <a:pt x="1002" y="399"/>
                  </a:lnTo>
                  <a:lnTo>
                    <a:pt x="1004" y="381"/>
                  </a:lnTo>
                  <a:lnTo>
                    <a:pt x="1007" y="365"/>
                  </a:lnTo>
                  <a:lnTo>
                    <a:pt x="1008" y="348"/>
                  </a:lnTo>
                  <a:lnTo>
                    <a:pt x="1009" y="330"/>
                  </a:lnTo>
                  <a:lnTo>
                    <a:pt x="1010" y="312"/>
                  </a:lnTo>
                  <a:lnTo>
                    <a:pt x="1009" y="294"/>
                  </a:lnTo>
                  <a:lnTo>
                    <a:pt x="1008" y="276"/>
                  </a:lnTo>
                  <a:lnTo>
                    <a:pt x="1006" y="258"/>
                  </a:lnTo>
                  <a:lnTo>
                    <a:pt x="1004" y="238"/>
                  </a:lnTo>
                  <a:lnTo>
                    <a:pt x="1000" y="220"/>
                  </a:lnTo>
                  <a:lnTo>
                    <a:pt x="996" y="201"/>
                  </a:lnTo>
                  <a:lnTo>
                    <a:pt x="992" y="181"/>
                  </a:lnTo>
                  <a:lnTo>
                    <a:pt x="986" y="162"/>
                  </a:lnTo>
                  <a:lnTo>
                    <a:pt x="979" y="143"/>
                  </a:lnTo>
                  <a:lnTo>
                    <a:pt x="972" y="124"/>
                  </a:lnTo>
                  <a:lnTo>
                    <a:pt x="965" y="104"/>
                  </a:lnTo>
                  <a:lnTo>
                    <a:pt x="1011" y="87"/>
                  </a:lnTo>
                  <a:lnTo>
                    <a:pt x="1059" y="70"/>
                  </a:lnTo>
                  <a:lnTo>
                    <a:pt x="1109" y="53"/>
                  </a:lnTo>
                  <a:lnTo>
                    <a:pt x="1161" y="36"/>
                  </a:lnTo>
                  <a:lnTo>
                    <a:pt x="1187" y="29"/>
                  </a:lnTo>
                  <a:lnTo>
                    <a:pt x="1213" y="23"/>
                  </a:lnTo>
                  <a:lnTo>
                    <a:pt x="1241" y="17"/>
                  </a:lnTo>
                  <a:lnTo>
                    <a:pt x="1268" y="12"/>
                  </a:lnTo>
                  <a:lnTo>
                    <a:pt x="1296" y="7"/>
                  </a:lnTo>
                  <a:lnTo>
                    <a:pt x="1324" y="4"/>
                  </a:lnTo>
                  <a:lnTo>
                    <a:pt x="1353" y="1"/>
                  </a:lnTo>
                  <a:lnTo>
                    <a:pt x="1381" y="0"/>
                  </a:lnTo>
                  <a:lnTo>
                    <a:pt x="1390" y="17"/>
                  </a:lnTo>
                  <a:lnTo>
                    <a:pt x="1398" y="38"/>
                  </a:lnTo>
                  <a:lnTo>
                    <a:pt x="1406" y="63"/>
                  </a:lnTo>
                  <a:lnTo>
                    <a:pt x="1414" y="89"/>
                  </a:lnTo>
                  <a:lnTo>
                    <a:pt x="1423" y="118"/>
                  </a:lnTo>
                  <a:lnTo>
                    <a:pt x="1434" y="148"/>
                  </a:lnTo>
                  <a:lnTo>
                    <a:pt x="1439" y="163"/>
                  </a:lnTo>
                  <a:lnTo>
                    <a:pt x="1446" y="178"/>
                  </a:lnTo>
                  <a:lnTo>
                    <a:pt x="1454" y="195"/>
                  </a:lnTo>
                  <a:lnTo>
                    <a:pt x="1462" y="210"/>
                  </a:lnTo>
                  <a:lnTo>
                    <a:pt x="1470" y="225"/>
                  </a:lnTo>
                  <a:lnTo>
                    <a:pt x="1480" y="240"/>
                  </a:lnTo>
                  <a:lnTo>
                    <a:pt x="1490" y="256"/>
                  </a:lnTo>
                  <a:lnTo>
                    <a:pt x="1501" y="270"/>
                  </a:lnTo>
                  <a:lnTo>
                    <a:pt x="1514" y="284"/>
                  </a:lnTo>
                  <a:lnTo>
                    <a:pt x="1527" y="297"/>
                  </a:lnTo>
                  <a:lnTo>
                    <a:pt x="1541" y="310"/>
                  </a:lnTo>
                  <a:lnTo>
                    <a:pt x="1557" y="323"/>
                  </a:lnTo>
                  <a:lnTo>
                    <a:pt x="1574" y="335"/>
                  </a:lnTo>
                  <a:lnTo>
                    <a:pt x="1592" y="345"/>
                  </a:lnTo>
                  <a:lnTo>
                    <a:pt x="1611" y="355"/>
                  </a:lnTo>
                  <a:lnTo>
                    <a:pt x="1633" y="364"/>
                  </a:lnTo>
                  <a:lnTo>
                    <a:pt x="1655" y="372"/>
                  </a:lnTo>
                  <a:lnTo>
                    <a:pt x="1679" y="379"/>
                  </a:lnTo>
                  <a:lnTo>
                    <a:pt x="1705" y="385"/>
                  </a:lnTo>
                  <a:lnTo>
                    <a:pt x="1732" y="389"/>
                  </a:lnTo>
                  <a:lnTo>
                    <a:pt x="1755" y="393"/>
                  </a:lnTo>
                  <a:lnTo>
                    <a:pt x="1776" y="394"/>
                  </a:lnTo>
                  <a:lnTo>
                    <a:pt x="1797" y="395"/>
                  </a:lnTo>
                  <a:lnTo>
                    <a:pt x="1819" y="394"/>
                  </a:lnTo>
                  <a:lnTo>
                    <a:pt x="1839" y="392"/>
                  </a:lnTo>
                  <a:lnTo>
                    <a:pt x="1858" y="389"/>
                  </a:lnTo>
                  <a:lnTo>
                    <a:pt x="1878" y="386"/>
                  </a:lnTo>
                  <a:lnTo>
                    <a:pt x="1897" y="382"/>
                  </a:lnTo>
                  <a:lnTo>
                    <a:pt x="1915" y="377"/>
                  </a:lnTo>
                  <a:lnTo>
                    <a:pt x="1933" y="371"/>
                  </a:lnTo>
                  <a:lnTo>
                    <a:pt x="1951" y="365"/>
                  </a:lnTo>
                  <a:lnTo>
                    <a:pt x="1967" y="358"/>
                  </a:lnTo>
                  <a:lnTo>
                    <a:pt x="1984" y="350"/>
                  </a:lnTo>
                  <a:lnTo>
                    <a:pt x="2000" y="342"/>
                  </a:lnTo>
                  <a:lnTo>
                    <a:pt x="2015" y="334"/>
                  </a:lnTo>
                  <a:lnTo>
                    <a:pt x="2030" y="324"/>
                  </a:lnTo>
                  <a:lnTo>
                    <a:pt x="2049" y="311"/>
                  </a:lnTo>
                  <a:lnTo>
                    <a:pt x="2065" y="298"/>
                  </a:lnTo>
                  <a:lnTo>
                    <a:pt x="2078" y="285"/>
                  </a:lnTo>
                  <a:lnTo>
                    <a:pt x="2090" y="273"/>
                  </a:lnTo>
                  <a:lnTo>
                    <a:pt x="2101" y="260"/>
                  </a:lnTo>
                  <a:lnTo>
                    <a:pt x="2109" y="247"/>
                  </a:lnTo>
                  <a:lnTo>
                    <a:pt x="2117" y="235"/>
                  </a:lnTo>
                  <a:lnTo>
                    <a:pt x="2124" y="223"/>
                  </a:lnTo>
                  <a:lnTo>
                    <a:pt x="2137" y="198"/>
                  </a:lnTo>
                  <a:lnTo>
                    <a:pt x="2152" y="171"/>
                  </a:lnTo>
                  <a:lnTo>
                    <a:pt x="2162" y="158"/>
                  </a:lnTo>
                  <a:lnTo>
                    <a:pt x="2172" y="145"/>
                  </a:lnTo>
                  <a:lnTo>
                    <a:pt x="2184" y="131"/>
                  </a:lnTo>
                  <a:lnTo>
                    <a:pt x="2198" y="117"/>
                  </a:lnTo>
                  <a:lnTo>
                    <a:pt x="2225" y="126"/>
                  </a:lnTo>
                  <a:lnTo>
                    <a:pt x="2250" y="136"/>
                  </a:lnTo>
                  <a:lnTo>
                    <a:pt x="2276" y="147"/>
                  </a:lnTo>
                  <a:lnTo>
                    <a:pt x="2300" y="158"/>
                  </a:lnTo>
                  <a:lnTo>
                    <a:pt x="2324" y="171"/>
                  </a:lnTo>
                  <a:lnTo>
                    <a:pt x="2348" y="185"/>
                  </a:lnTo>
                  <a:lnTo>
                    <a:pt x="2371" y="198"/>
                  </a:lnTo>
                  <a:lnTo>
                    <a:pt x="2394" y="212"/>
                  </a:lnTo>
                  <a:lnTo>
                    <a:pt x="2437" y="241"/>
                  </a:lnTo>
                  <a:lnTo>
                    <a:pt x="2480" y="270"/>
                  </a:lnTo>
                  <a:lnTo>
                    <a:pt x="2522" y="297"/>
                  </a:lnTo>
                  <a:lnTo>
                    <a:pt x="2561" y="324"/>
                  </a:lnTo>
                  <a:lnTo>
                    <a:pt x="2545" y="352"/>
                  </a:lnTo>
                  <a:lnTo>
                    <a:pt x="2528" y="379"/>
                  </a:lnTo>
                  <a:lnTo>
                    <a:pt x="2513" y="408"/>
                  </a:lnTo>
                  <a:lnTo>
                    <a:pt x="2497" y="437"/>
                  </a:lnTo>
                  <a:lnTo>
                    <a:pt x="2483" y="467"/>
                  </a:lnTo>
                  <a:lnTo>
                    <a:pt x="2471" y="496"/>
                  </a:lnTo>
                  <a:lnTo>
                    <a:pt x="2466" y="511"/>
                  </a:lnTo>
                  <a:lnTo>
                    <a:pt x="2461" y="526"/>
                  </a:lnTo>
                  <a:lnTo>
                    <a:pt x="2457" y="542"/>
                  </a:lnTo>
                  <a:lnTo>
                    <a:pt x="2453" y="558"/>
                  </a:lnTo>
                  <a:lnTo>
                    <a:pt x="2449" y="574"/>
                  </a:lnTo>
                  <a:lnTo>
                    <a:pt x="2447" y="589"/>
                  </a:lnTo>
                  <a:lnTo>
                    <a:pt x="2445" y="606"/>
                  </a:lnTo>
                  <a:lnTo>
                    <a:pt x="2444" y="623"/>
                  </a:lnTo>
                  <a:lnTo>
                    <a:pt x="2445" y="639"/>
                  </a:lnTo>
                  <a:lnTo>
                    <a:pt x="2445" y="656"/>
                  </a:lnTo>
                  <a:lnTo>
                    <a:pt x="2447" y="674"/>
                  </a:lnTo>
                  <a:lnTo>
                    <a:pt x="2451" y="691"/>
                  </a:lnTo>
                  <a:lnTo>
                    <a:pt x="2455" y="708"/>
                  </a:lnTo>
                  <a:lnTo>
                    <a:pt x="2460" y="726"/>
                  </a:lnTo>
                  <a:lnTo>
                    <a:pt x="2466" y="745"/>
                  </a:lnTo>
                  <a:lnTo>
                    <a:pt x="2473" y="763"/>
                  </a:lnTo>
                  <a:lnTo>
                    <a:pt x="2482" y="782"/>
                  </a:lnTo>
                  <a:lnTo>
                    <a:pt x="2491" y="801"/>
                  </a:lnTo>
                  <a:lnTo>
                    <a:pt x="2502" y="821"/>
                  </a:lnTo>
                  <a:lnTo>
                    <a:pt x="2515" y="841"/>
                  </a:lnTo>
                  <a:lnTo>
                    <a:pt x="2528" y="860"/>
                  </a:lnTo>
                  <a:lnTo>
                    <a:pt x="2541" y="878"/>
                  </a:lnTo>
                  <a:lnTo>
                    <a:pt x="2553" y="894"/>
                  </a:lnTo>
                  <a:lnTo>
                    <a:pt x="2566" y="908"/>
                  </a:lnTo>
                  <a:lnTo>
                    <a:pt x="2580" y="922"/>
                  </a:lnTo>
                  <a:lnTo>
                    <a:pt x="2593" y="934"/>
                  </a:lnTo>
                  <a:lnTo>
                    <a:pt x="2606" y="946"/>
                  </a:lnTo>
                  <a:lnTo>
                    <a:pt x="2619" y="955"/>
                  </a:lnTo>
                  <a:lnTo>
                    <a:pt x="2634" y="964"/>
                  </a:lnTo>
                  <a:lnTo>
                    <a:pt x="2647" y="972"/>
                  </a:lnTo>
                  <a:lnTo>
                    <a:pt x="2661" y="978"/>
                  </a:lnTo>
                  <a:lnTo>
                    <a:pt x="2675" y="984"/>
                  </a:lnTo>
                  <a:lnTo>
                    <a:pt x="2690" y="989"/>
                  </a:lnTo>
                  <a:lnTo>
                    <a:pt x="2705" y="993"/>
                  </a:lnTo>
                  <a:lnTo>
                    <a:pt x="2719" y="996"/>
                  </a:lnTo>
                  <a:lnTo>
                    <a:pt x="2734" y="999"/>
                  </a:lnTo>
                  <a:lnTo>
                    <a:pt x="2751" y="1001"/>
                  </a:lnTo>
                  <a:lnTo>
                    <a:pt x="2766" y="1002"/>
                  </a:lnTo>
                  <a:lnTo>
                    <a:pt x="2783" y="1003"/>
                  </a:lnTo>
                  <a:lnTo>
                    <a:pt x="2799" y="1003"/>
                  </a:lnTo>
                  <a:lnTo>
                    <a:pt x="2834" y="1001"/>
                  </a:lnTo>
                  <a:lnTo>
                    <a:pt x="2871" y="999"/>
                  </a:lnTo>
                  <a:lnTo>
                    <a:pt x="2950" y="990"/>
                  </a:lnTo>
                  <a:lnTo>
                    <a:pt x="3040" y="980"/>
                  </a:lnTo>
                  <a:lnTo>
                    <a:pt x="3050" y="1000"/>
                  </a:lnTo>
                  <a:lnTo>
                    <a:pt x="3060" y="1021"/>
                  </a:lnTo>
                  <a:lnTo>
                    <a:pt x="3070" y="1043"/>
                  </a:lnTo>
                  <a:lnTo>
                    <a:pt x="3079" y="1065"/>
                  </a:lnTo>
                  <a:lnTo>
                    <a:pt x="3087" y="1089"/>
                  </a:lnTo>
                  <a:lnTo>
                    <a:pt x="3095" y="1113"/>
                  </a:lnTo>
                  <a:lnTo>
                    <a:pt x="3104" y="1138"/>
                  </a:lnTo>
                  <a:lnTo>
                    <a:pt x="3111" y="1164"/>
                  </a:lnTo>
                  <a:lnTo>
                    <a:pt x="3118" y="1190"/>
                  </a:lnTo>
                  <a:lnTo>
                    <a:pt x="3123" y="1217"/>
                  </a:lnTo>
                  <a:lnTo>
                    <a:pt x="3129" y="1244"/>
                  </a:lnTo>
                  <a:lnTo>
                    <a:pt x="3133" y="1270"/>
                  </a:lnTo>
                  <a:lnTo>
                    <a:pt x="3137" y="1298"/>
                  </a:lnTo>
                  <a:lnTo>
                    <a:pt x="3140" y="1325"/>
                  </a:lnTo>
                  <a:lnTo>
                    <a:pt x="3143" y="1352"/>
                  </a:lnTo>
                  <a:lnTo>
                    <a:pt x="3145" y="1380"/>
                  </a:lnTo>
                  <a:lnTo>
                    <a:pt x="3127" y="1388"/>
                  </a:lnTo>
                  <a:lnTo>
                    <a:pt x="3105" y="1395"/>
                  </a:lnTo>
                  <a:lnTo>
                    <a:pt x="3079" y="1404"/>
                  </a:lnTo>
                  <a:lnTo>
                    <a:pt x="3051" y="1413"/>
                  </a:lnTo>
                  <a:lnTo>
                    <a:pt x="3021" y="1425"/>
                  </a:lnTo>
                  <a:lnTo>
                    <a:pt x="2990" y="1437"/>
                  </a:lnTo>
                  <a:lnTo>
                    <a:pt x="2974" y="1444"/>
                  </a:lnTo>
                  <a:lnTo>
                    <a:pt x="2958" y="1452"/>
                  </a:lnTo>
                  <a:lnTo>
                    <a:pt x="2942" y="1460"/>
                  </a:lnTo>
                  <a:lnTo>
                    <a:pt x="2927" y="1469"/>
                  </a:lnTo>
                  <a:lnTo>
                    <a:pt x="2910" y="1479"/>
                  </a:lnTo>
                  <a:lnTo>
                    <a:pt x="2895" y="1491"/>
                  </a:lnTo>
                  <a:lnTo>
                    <a:pt x="2880" y="1502"/>
                  </a:lnTo>
                  <a:lnTo>
                    <a:pt x="2866" y="1514"/>
                  </a:lnTo>
                  <a:lnTo>
                    <a:pt x="2851" y="1527"/>
                  </a:lnTo>
                  <a:lnTo>
                    <a:pt x="2837" y="1542"/>
                  </a:lnTo>
                  <a:lnTo>
                    <a:pt x="2824" y="1557"/>
                  </a:lnTo>
                  <a:lnTo>
                    <a:pt x="2812" y="1575"/>
                  </a:lnTo>
                  <a:lnTo>
                    <a:pt x="2800" y="1592"/>
                  </a:lnTo>
                  <a:lnTo>
                    <a:pt x="2790" y="1611"/>
                  </a:lnTo>
                  <a:lnTo>
                    <a:pt x="2781" y="1632"/>
                  </a:lnTo>
                  <a:lnTo>
                    <a:pt x="2772" y="1653"/>
                  </a:lnTo>
                  <a:lnTo>
                    <a:pt x="2765" y="1676"/>
                  </a:lnTo>
                  <a:lnTo>
                    <a:pt x="2759" y="1702"/>
                  </a:lnTo>
                  <a:lnTo>
                    <a:pt x="2755" y="1727"/>
                  </a:lnTo>
                  <a:lnTo>
                    <a:pt x="2752" y="1754"/>
                  </a:lnTo>
                  <a:lnTo>
                    <a:pt x="2750" y="1782"/>
                  </a:lnTo>
                  <a:lnTo>
                    <a:pt x="2749" y="1806"/>
                  </a:lnTo>
                  <a:lnTo>
                    <a:pt x="2750" y="1830"/>
                  </a:lnTo>
                  <a:lnTo>
                    <a:pt x="2751" y="1853"/>
                  </a:lnTo>
                  <a:lnTo>
                    <a:pt x="2754" y="1873"/>
                  </a:lnTo>
                  <a:lnTo>
                    <a:pt x="2758" y="1893"/>
                  </a:lnTo>
                  <a:lnTo>
                    <a:pt x="2762" y="1912"/>
                  </a:lnTo>
                  <a:lnTo>
                    <a:pt x="2768" y="1930"/>
                  </a:lnTo>
                  <a:lnTo>
                    <a:pt x="2774" y="1946"/>
                  </a:lnTo>
                  <a:lnTo>
                    <a:pt x="2781" y="1962"/>
                  </a:lnTo>
                  <a:lnTo>
                    <a:pt x="2789" y="1977"/>
                  </a:lnTo>
                  <a:lnTo>
                    <a:pt x="2798" y="1991"/>
                  </a:lnTo>
                  <a:lnTo>
                    <a:pt x="2808" y="2004"/>
                  </a:lnTo>
                  <a:lnTo>
                    <a:pt x="2817" y="2017"/>
                  </a:lnTo>
                  <a:lnTo>
                    <a:pt x="2828" y="2028"/>
                  </a:lnTo>
                  <a:lnTo>
                    <a:pt x="2838" y="2040"/>
                  </a:lnTo>
                  <a:lnTo>
                    <a:pt x="2861" y="2061"/>
                  </a:lnTo>
                  <a:lnTo>
                    <a:pt x="2885" y="2081"/>
                  </a:lnTo>
                  <a:lnTo>
                    <a:pt x="2910" y="2099"/>
                  </a:lnTo>
                  <a:lnTo>
                    <a:pt x="2936" y="2118"/>
                  </a:lnTo>
                  <a:lnTo>
                    <a:pt x="2960" y="2136"/>
                  </a:lnTo>
                  <a:lnTo>
                    <a:pt x="2986" y="2154"/>
                  </a:lnTo>
                  <a:lnTo>
                    <a:pt x="3009" y="2173"/>
                  </a:lnTo>
                  <a:lnTo>
                    <a:pt x="3031" y="2194"/>
                  </a:lnTo>
                  <a:lnTo>
                    <a:pt x="3006" y="2250"/>
                  </a:lnTo>
                  <a:lnTo>
                    <a:pt x="2982" y="2300"/>
                  </a:lnTo>
                  <a:lnTo>
                    <a:pt x="2958" y="2346"/>
                  </a:lnTo>
                  <a:lnTo>
                    <a:pt x="2933" y="2389"/>
                  </a:lnTo>
                  <a:lnTo>
                    <a:pt x="2907" y="2429"/>
                  </a:lnTo>
                  <a:lnTo>
                    <a:pt x="2880" y="2470"/>
                  </a:lnTo>
                  <a:lnTo>
                    <a:pt x="2849" y="2510"/>
                  </a:lnTo>
                  <a:lnTo>
                    <a:pt x="2816" y="2554"/>
                  </a:lnTo>
                  <a:lnTo>
                    <a:pt x="2693" y="250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7" name="Google Shape;16451;p1545"/>
            <p:cNvSpPr/>
            <p:nvPr/>
          </p:nvSpPr>
          <p:spPr>
            <a:xfrm>
              <a:off x="3724275" y="2678113"/>
              <a:ext cx="84138" cy="84138"/>
            </a:xfrm>
            <a:custGeom>
              <a:avLst/>
              <a:gdLst/>
              <a:ahLst/>
              <a:cxnLst/>
              <a:rect l="l" t="t" r="r" b="b"/>
              <a:pathLst>
                <a:path w="2189" h="2186" extrusionOk="0">
                  <a:moveTo>
                    <a:pt x="1676" y="1164"/>
                  </a:moveTo>
                  <a:lnTo>
                    <a:pt x="1681" y="1095"/>
                  </a:lnTo>
                  <a:lnTo>
                    <a:pt x="1679" y="1029"/>
                  </a:lnTo>
                  <a:lnTo>
                    <a:pt x="1671" y="967"/>
                  </a:lnTo>
                  <a:lnTo>
                    <a:pt x="1657" y="909"/>
                  </a:lnTo>
                  <a:lnTo>
                    <a:pt x="1637" y="855"/>
                  </a:lnTo>
                  <a:lnTo>
                    <a:pt x="1611" y="805"/>
                  </a:lnTo>
                  <a:lnTo>
                    <a:pt x="1582" y="758"/>
                  </a:lnTo>
                  <a:lnTo>
                    <a:pt x="1547" y="716"/>
                  </a:lnTo>
                  <a:lnTo>
                    <a:pt x="1509" y="677"/>
                  </a:lnTo>
                  <a:lnTo>
                    <a:pt x="1468" y="643"/>
                  </a:lnTo>
                  <a:lnTo>
                    <a:pt x="1422" y="612"/>
                  </a:lnTo>
                  <a:lnTo>
                    <a:pt x="1375" y="586"/>
                  </a:lnTo>
                  <a:lnTo>
                    <a:pt x="1325" y="564"/>
                  </a:lnTo>
                  <a:lnTo>
                    <a:pt x="1273" y="546"/>
                  </a:lnTo>
                  <a:lnTo>
                    <a:pt x="1221" y="533"/>
                  </a:lnTo>
                  <a:lnTo>
                    <a:pt x="1167" y="524"/>
                  </a:lnTo>
                  <a:lnTo>
                    <a:pt x="1112" y="520"/>
                  </a:lnTo>
                  <a:lnTo>
                    <a:pt x="1058" y="520"/>
                  </a:lnTo>
                  <a:lnTo>
                    <a:pt x="1003" y="524"/>
                  </a:lnTo>
                  <a:lnTo>
                    <a:pt x="950" y="533"/>
                  </a:lnTo>
                  <a:lnTo>
                    <a:pt x="897" y="547"/>
                  </a:lnTo>
                  <a:lnTo>
                    <a:pt x="846" y="565"/>
                  </a:lnTo>
                  <a:lnTo>
                    <a:pt x="797" y="588"/>
                  </a:lnTo>
                  <a:lnTo>
                    <a:pt x="752" y="616"/>
                  </a:lnTo>
                  <a:lnTo>
                    <a:pt x="708" y="649"/>
                  </a:lnTo>
                  <a:lnTo>
                    <a:pt x="667" y="686"/>
                  </a:lnTo>
                  <a:lnTo>
                    <a:pt x="630" y="729"/>
                  </a:lnTo>
                  <a:lnTo>
                    <a:pt x="598" y="776"/>
                  </a:lnTo>
                  <a:lnTo>
                    <a:pt x="570" y="828"/>
                  </a:lnTo>
                  <a:lnTo>
                    <a:pt x="547" y="886"/>
                  </a:lnTo>
                  <a:lnTo>
                    <a:pt x="530" y="948"/>
                  </a:lnTo>
                  <a:lnTo>
                    <a:pt x="518" y="1016"/>
                  </a:lnTo>
                  <a:lnTo>
                    <a:pt x="512" y="1087"/>
                  </a:lnTo>
                  <a:lnTo>
                    <a:pt x="515" y="1153"/>
                  </a:lnTo>
                  <a:lnTo>
                    <a:pt x="523" y="1216"/>
                  </a:lnTo>
                  <a:lnTo>
                    <a:pt x="536" y="1276"/>
                  </a:lnTo>
                  <a:lnTo>
                    <a:pt x="556" y="1331"/>
                  </a:lnTo>
                  <a:lnTo>
                    <a:pt x="582" y="1381"/>
                  </a:lnTo>
                  <a:lnTo>
                    <a:pt x="611" y="1429"/>
                  </a:lnTo>
                  <a:lnTo>
                    <a:pt x="646" y="1472"/>
                  </a:lnTo>
                  <a:lnTo>
                    <a:pt x="683" y="1511"/>
                  </a:lnTo>
                  <a:lnTo>
                    <a:pt x="725" y="1546"/>
                  </a:lnTo>
                  <a:lnTo>
                    <a:pt x="770" y="1576"/>
                  </a:lnTo>
                  <a:lnTo>
                    <a:pt x="818" y="1602"/>
                  </a:lnTo>
                  <a:lnTo>
                    <a:pt x="868" y="1625"/>
                  </a:lnTo>
                  <a:lnTo>
                    <a:pt x="919" y="1642"/>
                  </a:lnTo>
                  <a:lnTo>
                    <a:pt x="972" y="1655"/>
                  </a:lnTo>
                  <a:lnTo>
                    <a:pt x="1026" y="1664"/>
                  </a:lnTo>
                  <a:lnTo>
                    <a:pt x="1081" y="1668"/>
                  </a:lnTo>
                  <a:lnTo>
                    <a:pt x="1136" y="1668"/>
                  </a:lnTo>
                  <a:lnTo>
                    <a:pt x="1190" y="1664"/>
                  </a:lnTo>
                  <a:lnTo>
                    <a:pt x="1244" y="1654"/>
                  </a:lnTo>
                  <a:lnTo>
                    <a:pt x="1296" y="1641"/>
                  </a:lnTo>
                  <a:lnTo>
                    <a:pt x="1347" y="1622"/>
                  </a:lnTo>
                  <a:lnTo>
                    <a:pt x="1397" y="1598"/>
                  </a:lnTo>
                  <a:lnTo>
                    <a:pt x="1442" y="1570"/>
                  </a:lnTo>
                  <a:lnTo>
                    <a:pt x="1486" y="1536"/>
                  </a:lnTo>
                  <a:lnTo>
                    <a:pt x="1527" y="1499"/>
                  </a:lnTo>
                  <a:lnTo>
                    <a:pt x="1563" y="1455"/>
                  </a:lnTo>
                  <a:lnTo>
                    <a:pt x="1596" y="1408"/>
                  </a:lnTo>
                  <a:lnTo>
                    <a:pt x="1623" y="1355"/>
                  </a:lnTo>
                  <a:lnTo>
                    <a:pt x="1647" y="1296"/>
                  </a:lnTo>
                  <a:lnTo>
                    <a:pt x="1664" y="1233"/>
                  </a:lnTo>
                  <a:lnTo>
                    <a:pt x="1676" y="1164"/>
                  </a:lnTo>
                  <a:close/>
                  <a:moveTo>
                    <a:pt x="30" y="835"/>
                  </a:moveTo>
                  <a:lnTo>
                    <a:pt x="61" y="837"/>
                  </a:lnTo>
                  <a:lnTo>
                    <a:pt x="89" y="837"/>
                  </a:lnTo>
                  <a:lnTo>
                    <a:pt x="117" y="837"/>
                  </a:lnTo>
                  <a:lnTo>
                    <a:pt x="143" y="835"/>
                  </a:lnTo>
                  <a:lnTo>
                    <a:pt x="168" y="832"/>
                  </a:lnTo>
                  <a:lnTo>
                    <a:pt x="191" y="828"/>
                  </a:lnTo>
                  <a:lnTo>
                    <a:pt x="212" y="822"/>
                  </a:lnTo>
                  <a:lnTo>
                    <a:pt x="233" y="815"/>
                  </a:lnTo>
                  <a:lnTo>
                    <a:pt x="252" y="807"/>
                  </a:lnTo>
                  <a:lnTo>
                    <a:pt x="269" y="796"/>
                  </a:lnTo>
                  <a:lnTo>
                    <a:pt x="277" y="791"/>
                  </a:lnTo>
                  <a:lnTo>
                    <a:pt x="286" y="784"/>
                  </a:lnTo>
                  <a:lnTo>
                    <a:pt x="294" y="777"/>
                  </a:lnTo>
                  <a:lnTo>
                    <a:pt x="301" y="770"/>
                  </a:lnTo>
                  <a:lnTo>
                    <a:pt x="308" y="762"/>
                  </a:lnTo>
                  <a:lnTo>
                    <a:pt x="315" y="754"/>
                  </a:lnTo>
                  <a:lnTo>
                    <a:pt x="321" y="746"/>
                  </a:lnTo>
                  <a:lnTo>
                    <a:pt x="327" y="737"/>
                  </a:lnTo>
                  <a:lnTo>
                    <a:pt x="339" y="718"/>
                  </a:lnTo>
                  <a:lnTo>
                    <a:pt x="350" y="696"/>
                  </a:lnTo>
                  <a:lnTo>
                    <a:pt x="355" y="681"/>
                  </a:lnTo>
                  <a:lnTo>
                    <a:pt x="360" y="667"/>
                  </a:lnTo>
                  <a:lnTo>
                    <a:pt x="364" y="653"/>
                  </a:lnTo>
                  <a:lnTo>
                    <a:pt x="367" y="639"/>
                  </a:lnTo>
                  <a:lnTo>
                    <a:pt x="370" y="626"/>
                  </a:lnTo>
                  <a:lnTo>
                    <a:pt x="371" y="614"/>
                  </a:lnTo>
                  <a:lnTo>
                    <a:pt x="372" y="602"/>
                  </a:lnTo>
                  <a:lnTo>
                    <a:pt x="371" y="590"/>
                  </a:lnTo>
                  <a:lnTo>
                    <a:pt x="371" y="579"/>
                  </a:lnTo>
                  <a:lnTo>
                    <a:pt x="369" y="567"/>
                  </a:lnTo>
                  <a:lnTo>
                    <a:pt x="367" y="557"/>
                  </a:lnTo>
                  <a:lnTo>
                    <a:pt x="364" y="546"/>
                  </a:lnTo>
                  <a:lnTo>
                    <a:pt x="358" y="527"/>
                  </a:lnTo>
                  <a:lnTo>
                    <a:pt x="350" y="508"/>
                  </a:lnTo>
                  <a:lnTo>
                    <a:pt x="340" y="489"/>
                  </a:lnTo>
                  <a:lnTo>
                    <a:pt x="329" y="472"/>
                  </a:lnTo>
                  <a:lnTo>
                    <a:pt x="319" y="455"/>
                  </a:lnTo>
                  <a:lnTo>
                    <a:pt x="308" y="438"/>
                  </a:lnTo>
                  <a:lnTo>
                    <a:pt x="298" y="420"/>
                  </a:lnTo>
                  <a:lnTo>
                    <a:pt x="288" y="402"/>
                  </a:lnTo>
                  <a:lnTo>
                    <a:pt x="280" y="385"/>
                  </a:lnTo>
                  <a:lnTo>
                    <a:pt x="272" y="365"/>
                  </a:lnTo>
                  <a:lnTo>
                    <a:pt x="305" y="337"/>
                  </a:lnTo>
                  <a:lnTo>
                    <a:pt x="333" y="311"/>
                  </a:lnTo>
                  <a:lnTo>
                    <a:pt x="359" y="287"/>
                  </a:lnTo>
                  <a:lnTo>
                    <a:pt x="384" y="266"/>
                  </a:lnTo>
                  <a:lnTo>
                    <a:pt x="412" y="244"/>
                  </a:lnTo>
                  <a:lnTo>
                    <a:pt x="443" y="221"/>
                  </a:lnTo>
                  <a:lnTo>
                    <a:pt x="480" y="198"/>
                  </a:lnTo>
                  <a:lnTo>
                    <a:pt x="524" y="171"/>
                  </a:lnTo>
                  <a:lnTo>
                    <a:pt x="543" y="182"/>
                  </a:lnTo>
                  <a:lnTo>
                    <a:pt x="548" y="185"/>
                  </a:lnTo>
                  <a:lnTo>
                    <a:pt x="552" y="190"/>
                  </a:lnTo>
                  <a:lnTo>
                    <a:pt x="569" y="204"/>
                  </a:lnTo>
                  <a:lnTo>
                    <a:pt x="583" y="216"/>
                  </a:lnTo>
                  <a:lnTo>
                    <a:pt x="596" y="228"/>
                  </a:lnTo>
                  <a:lnTo>
                    <a:pt x="612" y="244"/>
                  </a:lnTo>
                  <a:lnTo>
                    <a:pt x="625" y="258"/>
                  </a:lnTo>
                  <a:lnTo>
                    <a:pt x="633" y="264"/>
                  </a:lnTo>
                  <a:lnTo>
                    <a:pt x="642" y="270"/>
                  </a:lnTo>
                  <a:lnTo>
                    <a:pt x="653" y="276"/>
                  </a:lnTo>
                  <a:lnTo>
                    <a:pt x="666" y="283"/>
                  </a:lnTo>
                  <a:lnTo>
                    <a:pt x="679" y="289"/>
                  </a:lnTo>
                  <a:lnTo>
                    <a:pt x="694" y="295"/>
                  </a:lnTo>
                  <a:lnTo>
                    <a:pt x="708" y="300"/>
                  </a:lnTo>
                  <a:lnTo>
                    <a:pt x="722" y="304"/>
                  </a:lnTo>
                  <a:lnTo>
                    <a:pt x="736" y="307"/>
                  </a:lnTo>
                  <a:lnTo>
                    <a:pt x="751" y="310"/>
                  </a:lnTo>
                  <a:lnTo>
                    <a:pt x="765" y="311"/>
                  </a:lnTo>
                  <a:lnTo>
                    <a:pt x="779" y="312"/>
                  </a:lnTo>
                  <a:lnTo>
                    <a:pt x="793" y="312"/>
                  </a:lnTo>
                  <a:lnTo>
                    <a:pt x="808" y="311"/>
                  </a:lnTo>
                  <a:lnTo>
                    <a:pt x="822" y="309"/>
                  </a:lnTo>
                  <a:lnTo>
                    <a:pt x="836" y="305"/>
                  </a:lnTo>
                  <a:lnTo>
                    <a:pt x="849" y="301"/>
                  </a:lnTo>
                  <a:lnTo>
                    <a:pt x="863" y="295"/>
                  </a:lnTo>
                  <a:lnTo>
                    <a:pt x="877" y="289"/>
                  </a:lnTo>
                  <a:lnTo>
                    <a:pt x="889" y="282"/>
                  </a:lnTo>
                  <a:lnTo>
                    <a:pt x="902" y="274"/>
                  </a:lnTo>
                  <a:lnTo>
                    <a:pt x="913" y="265"/>
                  </a:lnTo>
                  <a:lnTo>
                    <a:pt x="926" y="254"/>
                  </a:lnTo>
                  <a:lnTo>
                    <a:pt x="937" y="243"/>
                  </a:lnTo>
                  <a:lnTo>
                    <a:pt x="947" y="229"/>
                  </a:lnTo>
                  <a:lnTo>
                    <a:pt x="957" y="215"/>
                  </a:lnTo>
                  <a:lnTo>
                    <a:pt x="966" y="200"/>
                  </a:lnTo>
                  <a:lnTo>
                    <a:pt x="975" y="183"/>
                  </a:lnTo>
                  <a:lnTo>
                    <a:pt x="984" y="165"/>
                  </a:lnTo>
                  <a:lnTo>
                    <a:pt x="991" y="145"/>
                  </a:lnTo>
                  <a:lnTo>
                    <a:pt x="998" y="125"/>
                  </a:lnTo>
                  <a:lnTo>
                    <a:pt x="1003" y="103"/>
                  </a:lnTo>
                  <a:lnTo>
                    <a:pt x="1008" y="79"/>
                  </a:lnTo>
                  <a:lnTo>
                    <a:pt x="1012" y="54"/>
                  </a:lnTo>
                  <a:lnTo>
                    <a:pt x="1016" y="28"/>
                  </a:lnTo>
                  <a:lnTo>
                    <a:pt x="1018" y="0"/>
                  </a:lnTo>
                  <a:lnTo>
                    <a:pt x="1359" y="36"/>
                  </a:lnTo>
                  <a:lnTo>
                    <a:pt x="1359" y="63"/>
                  </a:lnTo>
                  <a:lnTo>
                    <a:pt x="1359" y="89"/>
                  </a:lnTo>
                  <a:lnTo>
                    <a:pt x="1361" y="114"/>
                  </a:lnTo>
                  <a:lnTo>
                    <a:pt x="1362" y="138"/>
                  </a:lnTo>
                  <a:lnTo>
                    <a:pt x="1365" y="160"/>
                  </a:lnTo>
                  <a:lnTo>
                    <a:pt x="1369" y="182"/>
                  </a:lnTo>
                  <a:lnTo>
                    <a:pt x="1374" y="203"/>
                  </a:lnTo>
                  <a:lnTo>
                    <a:pt x="1380" y="222"/>
                  </a:lnTo>
                  <a:lnTo>
                    <a:pt x="1387" y="241"/>
                  </a:lnTo>
                  <a:lnTo>
                    <a:pt x="1396" y="257"/>
                  </a:lnTo>
                  <a:lnTo>
                    <a:pt x="1406" y="273"/>
                  </a:lnTo>
                  <a:lnTo>
                    <a:pt x="1418" y="287"/>
                  </a:lnTo>
                  <a:lnTo>
                    <a:pt x="1430" y="302"/>
                  </a:lnTo>
                  <a:lnTo>
                    <a:pt x="1445" y="314"/>
                  </a:lnTo>
                  <a:lnTo>
                    <a:pt x="1462" y="325"/>
                  </a:lnTo>
                  <a:lnTo>
                    <a:pt x="1480" y="335"/>
                  </a:lnTo>
                  <a:lnTo>
                    <a:pt x="1495" y="342"/>
                  </a:lnTo>
                  <a:lnTo>
                    <a:pt x="1509" y="348"/>
                  </a:lnTo>
                  <a:lnTo>
                    <a:pt x="1524" y="353"/>
                  </a:lnTo>
                  <a:lnTo>
                    <a:pt x="1537" y="357"/>
                  </a:lnTo>
                  <a:lnTo>
                    <a:pt x="1550" y="361"/>
                  </a:lnTo>
                  <a:lnTo>
                    <a:pt x="1563" y="363"/>
                  </a:lnTo>
                  <a:lnTo>
                    <a:pt x="1576" y="365"/>
                  </a:lnTo>
                  <a:lnTo>
                    <a:pt x="1588" y="366"/>
                  </a:lnTo>
                  <a:lnTo>
                    <a:pt x="1599" y="366"/>
                  </a:lnTo>
                  <a:lnTo>
                    <a:pt x="1611" y="366"/>
                  </a:lnTo>
                  <a:lnTo>
                    <a:pt x="1621" y="365"/>
                  </a:lnTo>
                  <a:lnTo>
                    <a:pt x="1633" y="364"/>
                  </a:lnTo>
                  <a:lnTo>
                    <a:pt x="1653" y="359"/>
                  </a:lnTo>
                  <a:lnTo>
                    <a:pt x="1672" y="353"/>
                  </a:lnTo>
                  <a:lnTo>
                    <a:pt x="1692" y="345"/>
                  </a:lnTo>
                  <a:lnTo>
                    <a:pt x="1709" y="337"/>
                  </a:lnTo>
                  <a:lnTo>
                    <a:pt x="1726" y="327"/>
                  </a:lnTo>
                  <a:lnTo>
                    <a:pt x="1743" y="317"/>
                  </a:lnTo>
                  <a:lnTo>
                    <a:pt x="1777" y="296"/>
                  </a:lnTo>
                  <a:lnTo>
                    <a:pt x="1810" y="278"/>
                  </a:lnTo>
                  <a:lnTo>
                    <a:pt x="1829" y="293"/>
                  </a:lnTo>
                  <a:lnTo>
                    <a:pt x="1846" y="309"/>
                  </a:lnTo>
                  <a:lnTo>
                    <a:pt x="1861" y="323"/>
                  </a:lnTo>
                  <a:lnTo>
                    <a:pt x="1877" y="338"/>
                  </a:lnTo>
                  <a:lnTo>
                    <a:pt x="1902" y="365"/>
                  </a:lnTo>
                  <a:lnTo>
                    <a:pt x="1926" y="394"/>
                  </a:lnTo>
                  <a:lnTo>
                    <a:pt x="1949" y="422"/>
                  </a:lnTo>
                  <a:lnTo>
                    <a:pt x="1972" y="453"/>
                  </a:lnTo>
                  <a:lnTo>
                    <a:pt x="1999" y="486"/>
                  </a:lnTo>
                  <a:lnTo>
                    <a:pt x="2029" y="523"/>
                  </a:lnTo>
                  <a:lnTo>
                    <a:pt x="2023" y="536"/>
                  </a:lnTo>
                  <a:lnTo>
                    <a:pt x="2015" y="550"/>
                  </a:lnTo>
                  <a:lnTo>
                    <a:pt x="2006" y="564"/>
                  </a:lnTo>
                  <a:lnTo>
                    <a:pt x="1997" y="580"/>
                  </a:lnTo>
                  <a:lnTo>
                    <a:pt x="1978" y="608"/>
                  </a:lnTo>
                  <a:lnTo>
                    <a:pt x="1958" y="637"/>
                  </a:lnTo>
                  <a:lnTo>
                    <a:pt x="1940" y="668"/>
                  </a:lnTo>
                  <a:lnTo>
                    <a:pt x="1922" y="698"/>
                  </a:lnTo>
                  <a:lnTo>
                    <a:pt x="1915" y="714"/>
                  </a:lnTo>
                  <a:lnTo>
                    <a:pt x="1909" y="729"/>
                  </a:lnTo>
                  <a:lnTo>
                    <a:pt x="1904" y="745"/>
                  </a:lnTo>
                  <a:lnTo>
                    <a:pt x="1900" y="760"/>
                  </a:lnTo>
                  <a:lnTo>
                    <a:pt x="1898" y="775"/>
                  </a:lnTo>
                  <a:lnTo>
                    <a:pt x="1897" y="792"/>
                  </a:lnTo>
                  <a:lnTo>
                    <a:pt x="1897" y="807"/>
                  </a:lnTo>
                  <a:lnTo>
                    <a:pt x="1900" y="823"/>
                  </a:lnTo>
                  <a:lnTo>
                    <a:pt x="1904" y="838"/>
                  </a:lnTo>
                  <a:lnTo>
                    <a:pt x="1911" y="855"/>
                  </a:lnTo>
                  <a:lnTo>
                    <a:pt x="1920" y="871"/>
                  </a:lnTo>
                  <a:lnTo>
                    <a:pt x="1932" y="886"/>
                  </a:lnTo>
                  <a:lnTo>
                    <a:pt x="1946" y="902"/>
                  </a:lnTo>
                  <a:lnTo>
                    <a:pt x="1963" y="919"/>
                  </a:lnTo>
                  <a:lnTo>
                    <a:pt x="1983" y="935"/>
                  </a:lnTo>
                  <a:lnTo>
                    <a:pt x="2006" y="950"/>
                  </a:lnTo>
                  <a:lnTo>
                    <a:pt x="2031" y="966"/>
                  </a:lnTo>
                  <a:lnTo>
                    <a:pt x="2061" y="982"/>
                  </a:lnTo>
                  <a:lnTo>
                    <a:pt x="2093" y="998"/>
                  </a:lnTo>
                  <a:lnTo>
                    <a:pt x="2130" y="1014"/>
                  </a:lnTo>
                  <a:lnTo>
                    <a:pt x="2165" y="1031"/>
                  </a:lnTo>
                  <a:lnTo>
                    <a:pt x="2167" y="1030"/>
                  </a:lnTo>
                  <a:lnTo>
                    <a:pt x="2168" y="1030"/>
                  </a:lnTo>
                  <a:lnTo>
                    <a:pt x="2171" y="1031"/>
                  </a:lnTo>
                  <a:lnTo>
                    <a:pt x="2174" y="1033"/>
                  </a:lnTo>
                  <a:lnTo>
                    <a:pt x="2181" y="1037"/>
                  </a:lnTo>
                  <a:lnTo>
                    <a:pt x="2189" y="1041"/>
                  </a:lnTo>
                  <a:lnTo>
                    <a:pt x="2161" y="1344"/>
                  </a:lnTo>
                  <a:lnTo>
                    <a:pt x="2105" y="1352"/>
                  </a:lnTo>
                  <a:lnTo>
                    <a:pt x="2055" y="1358"/>
                  </a:lnTo>
                  <a:lnTo>
                    <a:pt x="2031" y="1361"/>
                  </a:lnTo>
                  <a:lnTo>
                    <a:pt x="2010" y="1364"/>
                  </a:lnTo>
                  <a:lnTo>
                    <a:pt x="1990" y="1367"/>
                  </a:lnTo>
                  <a:lnTo>
                    <a:pt x="1970" y="1372"/>
                  </a:lnTo>
                  <a:lnTo>
                    <a:pt x="1953" y="1378"/>
                  </a:lnTo>
                  <a:lnTo>
                    <a:pt x="1936" y="1385"/>
                  </a:lnTo>
                  <a:lnTo>
                    <a:pt x="1928" y="1390"/>
                  </a:lnTo>
                  <a:lnTo>
                    <a:pt x="1920" y="1395"/>
                  </a:lnTo>
                  <a:lnTo>
                    <a:pt x="1912" y="1401"/>
                  </a:lnTo>
                  <a:lnTo>
                    <a:pt x="1905" y="1407"/>
                  </a:lnTo>
                  <a:lnTo>
                    <a:pt x="1899" y="1414"/>
                  </a:lnTo>
                  <a:lnTo>
                    <a:pt x="1892" y="1421"/>
                  </a:lnTo>
                  <a:lnTo>
                    <a:pt x="1886" y="1429"/>
                  </a:lnTo>
                  <a:lnTo>
                    <a:pt x="1880" y="1438"/>
                  </a:lnTo>
                  <a:lnTo>
                    <a:pt x="1874" y="1448"/>
                  </a:lnTo>
                  <a:lnTo>
                    <a:pt x="1868" y="1458"/>
                  </a:lnTo>
                  <a:lnTo>
                    <a:pt x="1862" y="1470"/>
                  </a:lnTo>
                  <a:lnTo>
                    <a:pt x="1857" y="1483"/>
                  </a:lnTo>
                  <a:lnTo>
                    <a:pt x="1851" y="1498"/>
                  </a:lnTo>
                  <a:lnTo>
                    <a:pt x="1846" y="1513"/>
                  </a:lnTo>
                  <a:lnTo>
                    <a:pt x="1842" y="1527"/>
                  </a:lnTo>
                  <a:lnTo>
                    <a:pt x="1838" y="1541"/>
                  </a:lnTo>
                  <a:lnTo>
                    <a:pt x="1836" y="1554"/>
                  </a:lnTo>
                  <a:lnTo>
                    <a:pt x="1834" y="1567"/>
                  </a:lnTo>
                  <a:lnTo>
                    <a:pt x="1833" y="1579"/>
                  </a:lnTo>
                  <a:lnTo>
                    <a:pt x="1833" y="1591"/>
                  </a:lnTo>
                  <a:lnTo>
                    <a:pt x="1834" y="1602"/>
                  </a:lnTo>
                  <a:lnTo>
                    <a:pt x="1835" y="1613"/>
                  </a:lnTo>
                  <a:lnTo>
                    <a:pt x="1836" y="1624"/>
                  </a:lnTo>
                  <a:lnTo>
                    <a:pt x="1838" y="1634"/>
                  </a:lnTo>
                  <a:lnTo>
                    <a:pt x="1844" y="1653"/>
                  </a:lnTo>
                  <a:lnTo>
                    <a:pt x="1851" y="1671"/>
                  </a:lnTo>
                  <a:lnTo>
                    <a:pt x="1859" y="1689"/>
                  </a:lnTo>
                  <a:lnTo>
                    <a:pt x="1869" y="1706"/>
                  </a:lnTo>
                  <a:lnTo>
                    <a:pt x="1879" y="1722"/>
                  </a:lnTo>
                  <a:lnTo>
                    <a:pt x="1889" y="1738"/>
                  </a:lnTo>
                  <a:lnTo>
                    <a:pt x="1899" y="1755"/>
                  </a:lnTo>
                  <a:lnTo>
                    <a:pt x="1909" y="1771"/>
                  </a:lnTo>
                  <a:lnTo>
                    <a:pt x="1918" y="1788"/>
                  </a:lnTo>
                  <a:lnTo>
                    <a:pt x="1927" y="1805"/>
                  </a:lnTo>
                  <a:lnTo>
                    <a:pt x="1901" y="1833"/>
                  </a:lnTo>
                  <a:lnTo>
                    <a:pt x="1873" y="1862"/>
                  </a:lnTo>
                  <a:lnTo>
                    <a:pt x="1841" y="1892"/>
                  </a:lnTo>
                  <a:lnTo>
                    <a:pt x="1809" y="1921"/>
                  </a:lnTo>
                  <a:lnTo>
                    <a:pt x="1791" y="1935"/>
                  </a:lnTo>
                  <a:lnTo>
                    <a:pt x="1774" y="1948"/>
                  </a:lnTo>
                  <a:lnTo>
                    <a:pt x="1757" y="1963"/>
                  </a:lnTo>
                  <a:lnTo>
                    <a:pt x="1738" y="1975"/>
                  </a:lnTo>
                  <a:lnTo>
                    <a:pt x="1720" y="1987"/>
                  </a:lnTo>
                  <a:lnTo>
                    <a:pt x="1701" y="1998"/>
                  </a:lnTo>
                  <a:lnTo>
                    <a:pt x="1681" y="2008"/>
                  </a:lnTo>
                  <a:lnTo>
                    <a:pt x="1662" y="2017"/>
                  </a:lnTo>
                  <a:lnTo>
                    <a:pt x="1628" y="1987"/>
                  </a:lnTo>
                  <a:lnTo>
                    <a:pt x="1597" y="1962"/>
                  </a:lnTo>
                  <a:lnTo>
                    <a:pt x="1566" y="1940"/>
                  </a:lnTo>
                  <a:lnTo>
                    <a:pt x="1537" y="1923"/>
                  </a:lnTo>
                  <a:lnTo>
                    <a:pt x="1509" y="1910"/>
                  </a:lnTo>
                  <a:lnTo>
                    <a:pt x="1484" y="1901"/>
                  </a:lnTo>
                  <a:lnTo>
                    <a:pt x="1459" y="1895"/>
                  </a:lnTo>
                  <a:lnTo>
                    <a:pt x="1435" y="1892"/>
                  </a:lnTo>
                  <a:lnTo>
                    <a:pt x="1414" y="1893"/>
                  </a:lnTo>
                  <a:lnTo>
                    <a:pt x="1393" y="1896"/>
                  </a:lnTo>
                  <a:lnTo>
                    <a:pt x="1373" y="1901"/>
                  </a:lnTo>
                  <a:lnTo>
                    <a:pt x="1356" y="1909"/>
                  </a:lnTo>
                  <a:lnTo>
                    <a:pt x="1339" y="1919"/>
                  </a:lnTo>
                  <a:lnTo>
                    <a:pt x="1322" y="1931"/>
                  </a:lnTo>
                  <a:lnTo>
                    <a:pt x="1308" y="1944"/>
                  </a:lnTo>
                  <a:lnTo>
                    <a:pt x="1294" y="1959"/>
                  </a:lnTo>
                  <a:lnTo>
                    <a:pt x="1282" y="1975"/>
                  </a:lnTo>
                  <a:lnTo>
                    <a:pt x="1269" y="1992"/>
                  </a:lnTo>
                  <a:lnTo>
                    <a:pt x="1259" y="2009"/>
                  </a:lnTo>
                  <a:lnTo>
                    <a:pt x="1249" y="2027"/>
                  </a:lnTo>
                  <a:lnTo>
                    <a:pt x="1240" y="2045"/>
                  </a:lnTo>
                  <a:lnTo>
                    <a:pt x="1233" y="2063"/>
                  </a:lnTo>
                  <a:lnTo>
                    <a:pt x="1225" y="2080"/>
                  </a:lnTo>
                  <a:lnTo>
                    <a:pt x="1219" y="2098"/>
                  </a:lnTo>
                  <a:lnTo>
                    <a:pt x="1208" y="2129"/>
                  </a:lnTo>
                  <a:lnTo>
                    <a:pt x="1200" y="2155"/>
                  </a:lnTo>
                  <a:lnTo>
                    <a:pt x="1194" y="2176"/>
                  </a:lnTo>
                  <a:lnTo>
                    <a:pt x="1191" y="2186"/>
                  </a:lnTo>
                  <a:lnTo>
                    <a:pt x="845" y="2150"/>
                  </a:lnTo>
                  <a:lnTo>
                    <a:pt x="836" y="2126"/>
                  </a:lnTo>
                  <a:lnTo>
                    <a:pt x="829" y="2103"/>
                  </a:lnTo>
                  <a:lnTo>
                    <a:pt x="824" y="2080"/>
                  </a:lnTo>
                  <a:lnTo>
                    <a:pt x="820" y="2060"/>
                  </a:lnTo>
                  <a:lnTo>
                    <a:pt x="813" y="2022"/>
                  </a:lnTo>
                  <a:lnTo>
                    <a:pt x="805" y="1987"/>
                  </a:lnTo>
                  <a:lnTo>
                    <a:pt x="800" y="1971"/>
                  </a:lnTo>
                  <a:lnTo>
                    <a:pt x="794" y="1956"/>
                  </a:lnTo>
                  <a:lnTo>
                    <a:pt x="790" y="1948"/>
                  </a:lnTo>
                  <a:lnTo>
                    <a:pt x="785" y="1941"/>
                  </a:lnTo>
                  <a:lnTo>
                    <a:pt x="780" y="1934"/>
                  </a:lnTo>
                  <a:lnTo>
                    <a:pt x="775" y="1927"/>
                  </a:lnTo>
                  <a:lnTo>
                    <a:pt x="768" y="1920"/>
                  </a:lnTo>
                  <a:lnTo>
                    <a:pt x="761" y="1914"/>
                  </a:lnTo>
                  <a:lnTo>
                    <a:pt x="753" y="1907"/>
                  </a:lnTo>
                  <a:lnTo>
                    <a:pt x="743" y="1901"/>
                  </a:lnTo>
                  <a:lnTo>
                    <a:pt x="734" y="1895"/>
                  </a:lnTo>
                  <a:lnTo>
                    <a:pt x="723" y="1889"/>
                  </a:lnTo>
                  <a:lnTo>
                    <a:pt x="711" y="1883"/>
                  </a:lnTo>
                  <a:lnTo>
                    <a:pt x="699" y="1876"/>
                  </a:lnTo>
                  <a:lnTo>
                    <a:pt x="683" y="1870"/>
                  </a:lnTo>
                  <a:lnTo>
                    <a:pt x="670" y="1865"/>
                  </a:lnTo>
                  <a:lnTo>
                    <a:pt x="656" y="1860"/>
                  </a:lnTo>
                  <a:lnTo>
                    <a:pt x="644" y="1857"/>
                  </a:lnTo>
                  <a:lnTo>
                    <a:pt x="630" y="1855"/>
                  </a:lnTo>
                  <a:lnTo>
                    <a:pt x="618" y="1853"/>
                  </a:lnTo>
                  <a:lnTo>
                    <a:pt x="607" y="1852"/>
                  </a:lnTo>
                  <a:lnTo>
                    <a:pt x="596" y="1851"/>
                  </a:lnTo>
                  <a:lnTo>
                    <a:pt x="585" y="1852"/>
                  </a:lnTo>
                  <a:lnTo>
                    <a:pt x="574" y="1852"/>
                  </a:lnTo>
                  <a:lnTo>
                    <a:pt x="563" y="1854"/>
                  </a:lnTo>
                  <a:lnTo>
                    <a:pt x="554" y="1855"/>
                  </a:lnTo>
                  <a:lnTo>
                    <a:pt x="535" y="1860"/>
                  </a:lnTo>
                  <a:lnTo>
                    <a:pt x="516" y="1867"/>
                  </a:lnTo>
                  <a:lnTo>
                    <a:pt x="481" y="1883"/>
                  </a:lnTo>
                  <a:lnTo>
                    <a:pt x="446" y="1900"/>
                  </a:lnTo>
                  <a:lnTo>
                    <a:pt x="429" y="1908"/>
                  </a:lnTo>
                  <a:lnTo>
                    <a:pt x="412" y="1915"/>
                  </a:lnTo>
                  <a:lnTo>
                    <a:pt x="393" y="1921"/>
                  </a:lnTo>
                  <a:lnTo>
                    <a:pt x="374" y="1925"/>
                  </a:lnTo>
                  <a:lnTo>
                    <a:pt x="350" y="1896"/>
                  </a:lnTo>
                  <a:lnTo>
                    <a:pt x="325" y="1867"/>
                  </a:lnTo>
                  <a:lnTo>
                    <a:pt x="301" y="1840"/>
                  </a:lnTo>
                  <a:lnTo>
                    <a:pt x="276" y="1813"/>
                  </a:lnTo>
                  <a:lnTo>
                    <a:pt x="253" y="1784"/>
                  </a:lnTo>
                  <a:lnTo>
                    <a:pt x="229" y="1754"/>
                  </a:lnTo>
                  <a:lnTo>
                    <a:pt x="216" y="1737"/>
                  </a:lnTo>
                  <a:lnTo>
                    <a:pt x="204" y="1720"/>
                  </a:lnTo>
                  <a:lnTo>
                    <a:pt x="192" y="1702"/>
                  </a:lnTo>
                  <a:lnTo>
                    <a:pt x="179" y="1683"/>
                  </a:lnTo>
                  <a:lnTo>
                    <a:pt x="188" y="1665"/>
                  </a:lnTo>
                  <a:lnTo>
                    <a:pt x="198" y="1649"/>
                  </a:lnTo>
                  <a:lnTo>
                    <a:pt x="209" y="1632"/>
                  </a:lnTo>
                  <a:lnTo>
                    <a:pt x="221" y="1616"/>
                  </a:lnTo>
                  <a:lnTo>
                    <a:pt x="232" y="1598"/>
                  </a:lnTo>
                  <a:lnTo>
                    <a:pt x="243" y="1581"/>
                  </a:lnTo>
                  <a:lnTo>
                    <a:pt x="253" y="1564"/>
                  </a:lnTo>
                  <a:lnTo>
                    <a:pt x="263" y="1546"/>
                  </a:lnTo>
                  <a:lnTo>
                    <a:pt x="271" y="1526"/>
                  </a:lnTo>
                  <a:lnTo>
                    <a:pt x="277" y="1506"/>
                  </a:lnTo>
                  <a:lnTo>
                    <a:pt x="281" y="1496"/>
                  </a:lnTo>
                  <a:lnTo>
                    <a:pt x="283" y="1485"/>
                  </a:lnTo>
                  <a:lnTo>
                    <a:pt x="285" y="1474"/>
                  </a:lnTo>
                  <a:lnTo>
                    <a:pt x="286" y="1461"/>
                  </a:lnTo>
                  <a:lnTo>
                    <a:pt x="286" y="1449"/>
                  </a:lnTo>
                  <a:lnTo>
                    <a:pt x="285" y="1437"/>
                  </a:lnTo>
                  <a:lnTo>
                    <a:pt x="284" y="1424"/>
                  </a:lnTo>
                  <a:lnTo>
                    <a:pt x="282" y="1411"/>
                  </a:lnTo>
                  <a:lnTo>
                    <a:pt x="279" y="1396"/>
                  </a:lnTo>
                  <a:lnTo>
                    <a:pt x="275" y="1382"/>
                  </a:lnTo>
                  <a:lnTo>
                    <a:pt x="270" y="1367"/>
                  </a:lnTo>
                  <a:lnTo>
                    <a:pt x="265" y="1352"/>
                  </a:lnTo>
                  <a:lnTo>
                    <a:pt x="260" y="1341"/>
                  </a:lnTo>
                  <a:lnTo>
                    <a:pt x="255" y="1329"/>
                  </a:lnTo>
                  <a:lnTo>
                    <a:pt x="250" y="1319"/>
                  </a:lnTo>
                  <a:lnTo>
                    <a:pt x="245" y="1310"/>
                  </a:lnTo>
                  <a:lnTo>
                    <a:pt x="240" y="1302"/>
                  </a:lnTo>
                  <a:lnTo>
                    <a:pt x="234" y="1294"/>
                  </a:lnTo>
                  <a:lnTo>
                    <a:pt x="228" y="1287"/>
                  </a:lnTo>
                  <a:lnTo>
                    <a:pt x="222" y="1280"/>
                  </a:lnTo>
                  <a:lnTo>
                    <a:pt x="208" y="1268"/>
                  </a:lnTo>
                  <a:lnTo>
                    <a:pt x="194" y="1257"/>
                  </a:lnTo>
                  <a:lnTo>
                    <a:pt x="180" y="1249"/>
                  </a:lnTo>
                  <a:lnTo>
                    <a:pt x="164" y="1242"/>
                  </a:lnTo>
                  <a:lnTo>
                    <a:pt x="146" y="1236"/>
                  </a:lnTo>
                  <a:lnTo>
                    <a:pt x="129" y="1230"/>
                  </a:lnTo>
                  <a:lnTo>
                    <a:pt x="110" y="1225"/>
                  </a:lnTo>
                  <a:lnTo>
                    <a:pt x="89" y="1220"/>
                  </a:lnTo>
                  <a:lnTo>
                    <a:pt x="47" y="1210"/>
                  </a:lnTo>
                  <a:lnTo>
                    <a:pt x="0" y="1196"/>
                  </a:lnTo>
                  <a:lnTo>
                    <a:pt x="30" y="8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" name="Google Shape;16452;p1545"/>
            <p:cNvSpPr/>
            <p:nvPr/>
          </p:nvSpPr>
          <p:spPr>
            <a:xfrm>
              <a:off x="3660775" y="2757488"/>
              <a:ext cx="57150" cy="55563"/>
            </a:xfrm>
            <a:custGeom>
              <a:avLst/>
              <a:gdLst/>
              <a:ahLst/>
              <a:cxnLst/>
              <a:rect l="l" t="t" r="r" b="b"/>
              <a:pathLst>
                <a:path w="1463" h="1452" extrusionOk="0">
                  <a:moveTo>
                    <a:pt x="957" y="657"/>
                  </a:moveTo>
                  <a:lnTo>
                    <a:pt x="954" y="636"/>
                  </a:lnTo>
                  <a:lnTo>
                    <a:pt x="948" y="617"/>
                  </a:lnTo>
                  <a:lnTo>
                    <a:pt x="941" y="598"/>
                  </a:lnTo>
                  <a:lnTo>
                    <a:pt x="931" y="580"/>
                  </a:lnTo>
                  <a:lnTo>
                    <a:pt x="919" y="564"/>
                  </a:lnTo>
                  <a:lnTo>
                    <a:pt x="905" y="549"/>
                  </a:lnTo>
                  <a:lnTo>
                    <a:pt x="890" y="535"/>
                  </a:lnTo>
                  <a:lnTo>
                    <a:pt x="873" y="522"/>
                  </a:lnTo>
                  <a:lnTo>
                    <a:pt x="855" y="510"/>
                  </a:lnTo>
                  <a:lnTo>
                    <a:pt x="835" y="500"/>
                  </a:lnTo>
                  <a:lnTo>
                    <a:pt x="815" y="491"/>
                  </a:lnTo>
                  <a:lnTo>
                    <a:pt x="795" y="485"/>
                  </a:lnTo>
                  <a:lnTo>
                    <a:pt x="773" y="479"/>
                  </a:lnTo>
                  <a:lnTo>
                    <a:pt x="751" y="476"/>
                  </a:lnTo>
                  <a:lnTo>
                    <a:pt x="728" y="474"/>
                  </a:lnTo>
                  <a:lnTo>
                    <a:pt x="707" y="475"/>
                  </a:lnTo>
                  <a:lnTo>
                    <a:pt x="685" y="477"/>
                  </a:lnTo>
                  <a:lnTo>
                    <a:pt x="662" y="481"/>
                  </a:lnTo>
                  <a:lnTo>
                    <a:pt x="641" y="487"/>
                  </a:lnTo>
                  <a:lnTo>
                    <a:pt x="621" y="495"/>
                  </a:lnTo>
                  <a:lnTo>
                    <a:pt x="601" y="506"/>
                  </a:lnTo>
                  <a:lnTo>
                    <a:pt x="582" y="520"/>
                  </a:lnTo>
                  <a:lnTo>
                    <a:pt x="565" y="535"/>
                  </a:lnTo>
                  <a:lnTo>
                    <a:pt x="548" y="552"/>
                  </a:lnTo>
                  <a:lnTo>
                    <a:pt x="533" y="572"/>
                  </a:lnTo>
                  <a:lnTo>
                    <a:pt x="521" y="596"/>
                  </a:lnTo>
                  <a:lnTo>
                    <a:pt x="510" y="621"/>
                  </a:lnTo>
                  <a:lnTo>
                    <a:pt x="501" y="650"/>
                  </a:lnTo>
                  <a:lnTo>
                    <a:pt x="493" y="681"/>
                  </a:lnTo>
                  <a:lnTo>
                    <a:pt x="489" y="715"/>
                  </a:lnTo>
                  <a:lnTo>
                    <a:pt x="487" y="752"/>
                  </a:lnTo>
                  <a:lnTo>
                    <a:pt x="488" y="793"/>
                  </a:lnTo>
                  <a:lnTo>
                    <a:pt x="498" y="817"/>
                  </a:lnTo>
                  <a:lnTo>
                    <a:pt x="508" y="840"/>
                  </a:lnTo>
                  <a:lnTo>
                    <a:pt x="520" y="862"/>
                  </a:lnTo>
                  <a:lnTo>
                    <a:pt x="532" y="882"/>
                  </a:lnTo>
                  <a:lnTo>
                    <a:pt x="545" y="899"/>
                  </a:lnTo>
                  <a:lnTo>
                    <a:pt x="560" y="915"/>
                  </a:lnTo>
                  <a:lnTo>
                    <a:pt x="575" y="931"/>
                  </a:lnTo>
                  <a:lnTo>
                    <a:pt x="591" y="944"/>
                  </a:lnTo>
                  <a:lnTo>
                    <a:pt x="606" y="955"/>
                  </a:lnTo>
                  <a:lnTo>
                    <a:pt x="624" y="964"/>
                  </a:lnTo>
                  <a:lnTo>
                    <a:pt x="641" y="973"/>
                  </a:lnTo>
                  <a:lnTo>
                    <a:pt x="658" y="979"/>
                  </a:lnTo>
                  <a:lnTo>
                    <a:pt x="676" y="985"/>
                  </a:lnTo>
                  <a:lnTo>
                    <a:pt x="694" y="989"/>
                  </a:lnTo>
                  <a:lnTo>
                    <a:pt x="712" y="991"/>
                  </a:lnTo>
                  <a:lnTo>
                    <a:pt x="729" y="992"/>
                  </a:lnTo>
                  <a:lnTo>
                    <a:pt x="748" y="992"/>
                  </a:lnTo>
                  <a:lnTo>
                    <a:pt x="766" y="991"/>
                  </a:lnTo>
                  <a:lnTo>
                    <a:pt x="783" y="988"/>
                  </a:lnTo>
                  <a:lnTo>
                    <a:pt x="801" y="985"/>
                  </a:lnTo>
                  <a:lnTo>
                    <a:pt x="818" y="980"/>
                  </a:lnTo>
                  <a:lnTo>
                    <a:pt x="835" y="974"/>
                  </a:lnTo>
                  <a:lnTo>
                    <a:pt x="852" y="966"/>
                  </a:lnTo>
                  <a:lnTo>
                    <a:pt x="867" y="958"/>
                  </a:lnTo>
                  <a:lnTo>
                    <a:pt x="882" y="949"/>
                  </a:lnTo>
                  <a:lnTo>
                    <a:pt x="896" y="939"/>
                  </a:lnTo>
                  <a:lnTo>
                    <a:pt x="910" y="927"/>
                  </a:lnTo>
                  <a:lnTo>
                    <a:pt x="922" y="914"/>
                  </a:lnTo>
                  <a:lnTo>
                    <a:pt x="934" y="901"/>
                  </a:lnTo>
                  <a:lnTo>
                    <a:pt x="944" y="887"/>
                  </a:lnTo>
                  <a:lnTo>
                    <a:pt x="953" y="872"/>
                  </a:lnTo>
                  <a:lnTo>
                    <a:pt x="961" y="857"/>
                  </a:lnTo>
                  <a:lnTo>
                    <a:pt x="968" y="842"/>
                  </a:lnTo>
                  <a:lnTo>
                    <a:pt x="974" y="829"/>
                  </a:lnTo>
                  <a:lnTo>
                    <a:pt x="978" y="818"/>
                  </a:lnTo>
                  <a:lnTo>
                    <a:pt x="981" y="806"/>
                  </a:lnTo>
                  <a:lnTo>
                    <a:pt x="984" y="796"/>
                  </a:lnTo>
                  <a:lnTo>
                    <a:pt x="986" y="785"/>
                  </a:lnTo>
                  <a:lnTo>
                    <a:pt x="987" y="775"/>
                  </a:lnTo>
                  <a:lnTo>
                    <a:pt x="988" y="766"/>
                  </a:lnTo>
                  <a:lnTo>
                    <a:pt x="988" y="749"/>
                  </a:lnTo>
                  <a:lnTo>
                    <a:pt x="986" y="732"/>
                  </a:lnTo>
                  <a:lnTo>
                    <a:pt x="982" y="713"/>
                  </a:lnTo>
                  <a:lnTo>
                    <a:pt x="977" y="695"/>
                  </a:lnTo>
                  <a:lnTo>
                    <a:pt x="973" y="687"/>
                  </a:lnTo>
                  <a:lnTo>
                    <a:pt x="968" y="676"/>
                  </a:lnTo>
                  <a:lnTo>
                    <a:pt x="967" y="669"/>
                  </a:lnTo>
                  <a:lnTo>
                    <a:pt x="963" y="665"/>
                  </a:lnTo>
                  <a:lnTo>
                    <a:pt x="960" y="661"/>
                  </a:lnTo>
                  <a:lnTo>
                    <a:pt x="957" y="657"/>
                  </a:lnTo>
                  <a:close/>
                  <a:moveTo>
                    <a:pt x="1455" y="835"/>
                  </a:moveTo>
                  <a:lnTo>
                    <a:pt x="1438" y="918"/>
                  </a:lnTo>
                  <a:lnTo>
                    <a:pt x="1413" y="997"/>
                  </a:lnTo>
                  <a:lnTo>
                    <a:pt x="1384" y="1069"/>
                  </a:lnTo>
                  <a:lnTo>
                    <a:pt x="1347" y="1134"/>
                  </a:lnTo>
                  <a:lnTo>
                    <a:pt x="1305" y="1192"/>
                  </a:lnTo>
                  <a:lnTo>
                    <a:pt x="1258" y="1245"/>
                  </a:lnTo>
                  <a:lnTo>
                    <a:pt x="1207" y="1292"/>
                  </a:lnTo>
                  <a:lnTo>
                    <a:pt x="1152" y="1332"/>
                  </a:lnTo>
                  <a:lnTo>
                    <a:pt x="1094" y="1367"/>
                  </a:lnTo>
                  <a:lnTo>
                    <a:pt x="1033" y="1396"/>
                  </a:lnTo>
                  <a:lnTo>
                    <a:pt x="969" y="1419"/>
                  </a:lnTo>
                  <a:lnTo>
                    <a:pt x="903" y="1436"/>
                  </a:lnTo>
                  <a:lnTo>
                    <a:pt x="836" y="1447"/>
                  </a:lnTo>
                  <a:lnTo>
                    <a:pt x="769" y="1452"/>
                  </a:lnTo>
                  <a:lnTo>
                    <a:pt x="701" y="1452"/>
                  </a:lnTo>
                  <a:lnTo>
                    <a:pt x="634" y="1446"/>
                  </a:lnTo>
                  <a:lnTo>
                    <a:pt x="567" y="1434"/>
                  </a:lnTo>
                  <a:lnTo>
                    <a:pt x="501" y="1417"/>
                  </a:lnTo>
                  <a:lnTo>
                    <a:pt x="438" y="1394"/>
                  </a:lnTo>
                  <a:lnTo>
                    <a:pt x="375" y="1366"/>
                  </a:lnTo>
                  <a:lnTo>
                    <a:pt x="317" y="1332"/>
                  </a:lnTo>
                  <a:lnTo>
                    <a:pt x="262" y="1293"/>
                  </a:lnTo>
                  <a:lnTo>
                    <a:pt x="211" y="1249"/>
                  </a:lnTo>
                  <a:lnTo>
                    <a:pt x="164" y="1199"/>
                  </a:lnTo>
                  <a:lnTo>
                    <a:pt x="121" y="1144"/>
                  </a:lnTo>
                  <a:lnTo>
                    <a:pt x="85" y="1084"/>
                  </a:lnTo>
                  <a:lnTo>
                    <a:pt x="54" y="1019"/>
                  </a:lnTo>
                  <a:lnTo>
                    <a:pt x="30" y="948"/>
                  </a:lnTo>
                  <a:lnTo>
                    <a:pt x="12" y="873"/>
                  </a:lnTo>
                  <a:lnTo>
                    <a:pt x="2" y="793"/>
                  </a:lnTo>
                  <a:lnTo>
                    <a:pt x="0" y="706"/>
                  </a:lnTo>
                  <a:lnTo>
                    <a:pt x="6" y="616"/>
                  </a:lnTo>
                  <a:lnTo>
                    <a:pt x="11" y="585"/>
                  </a:lnTo>
                  <a:lnTo>
                    <a:pt x="17" y="552"/>
                  </a:lnTo>
                  <a:lnTo>
                    <a:pt x="27" y="521"/>
                  </a:lnTo>
                  <a:lnTo>
                    <a:pt x="36" y="489"/>
                  </a:lnTo>
                  <a:lnTo>
                    <a:pt x="48" y="459"/>
                  </a:lnTo>
                  <a:lnTo>
                    <a:pt x="61" y="428"/>
                  </a:lnTo>
                  <a:lnTo>
                    <a:pt x="75" y="398"/>
                  </a:lnTo>
                  <a:lnTo>
                    <a:pt x="93" y="368"/>
                  </a:lnTo>
                  <a:lnTo>
                    <a:pt x="110" y="340"/>
                  </a:lnTo>
                  <a:lnTo>
                    <a:pt x="129" y="312"/>
                  </a:lnTo>
                  <a:lnTo>
                    <a:pt x="151" y="284"/>
                  </a:lnTo>
                  <a:lnTo>
                    <a:pt x="172" y="258"/>
                  </a:lnTo>
                  <a:lnTo>
                    <a:pt x="195" y="232"/>
                  </a:lnTo>
                  <a:lnTo>
                    <a:pt x="221" y="207"/>
                  </a:lnTo>
                  <a:lnTo>
                    <a:pt x="246" y="184"/>
                  </a:lnTo>
                  <a:lnTo>
                    <a:pt x="274" y="161"/>
                  </a:lnTo>
                  <a:lnTo>
                    <a:pt x="301" y="140"/>
                  </a:lnTo>
                  <a:lnTo>
                    <a:pt x="331" y="120"/>
                  </a:lnTo>
                  <a:lnTo>
                    <a:pt x="361" y="102"/>
                  </a:lnTo>
                  <a:lnTo>
                    <a:pt x="393" y="84"/>
                  </a:lnTo>
                  <a:lnTo>
                    <a:pt x="425" y="68"/>
                  </a:lnTo>
                  <a:lnTo>
                    <a:pt x="458" y="54"/>
                  </a:lnTo>
                  <a:lnTo>
                    <a:pt x="492" y="41"/>
                  </a:lnTo>
                  <a:lnTo>
                    <a:pt x="527" y="29"/>
                  </a:lnTo>
                  <a:lnTo>
                    <a:pt x="564" y="20"/>
                  </a:lnTo>
                  <a:lnTo>
                    <a:pt x="600" y="12"/>
                  </a:lnTo>
                  <a:lnTo>
                    <a:pt x="637" y="6"/>
                  </a:lnTo>
                  <a:lnTo>
                    <a:pt x="675" y="2"/>
                  </a:lnTo>
                  <a:lnTo>
                    <a:pt x="713" y="0"/>
                  </a:lnTo>
                  <a:lnTo>
                    <a:pt x="753" y="0"/>
                  </a:lnTo>
                  <a:lnTo>
                    <a:pt x="793" y="2"/>
                  </a:lnTo>
                  <a:lnTo>
                    <a:pt x="832" y="6"/>
                  </a:lnTo>
                  <a:lnTo>
                    <a:pt x="866" y="12"/>
                  </a:lnTo>
                  <a:lnTo>
                    <a:pt x="898" y="18"/>
                  </a:lnTo>
                  <a:lnTo>
                    <a:pt x="931" y="27"/>
                  </a:lnTo>
                  <a:lnTo>
                    <a:pt x="963" y="38"/>
                  </a:lnTo>
                  <a:lnTo>
                    <a:pt x="996" y="50"/>
                  </a:lnTo>
                  <a:lnTo>
                    <a:pt x="1028" y="63"/>
                  </a:lnTo>
                  <a:lnTo>
                    <a:pt x="1058" y="77"/>
                  </a:lnTo>
                  <a:lnTo>
                    <a:pt x="1089" y="93"/>
                  </a:lnTo>
                  <a:lnTo>
                    <a:pt x="1118" y="112"/>
                  </a:lnTo>
                  <a:lnTo>
                    <a:pt x="1148" y="131"/>
                  </a:lnTo>
                  <a:lnTo>
                    <a:pt x="1176" y="151"/>
                  </a:lnTo>
                  <a:lnTo>
                    <a:pt x="1203" y="173"/>
                  </a:lnTo>
                  <a:lnTo>
                    <a:pt x="1229" y="196"/>
                  </a:lnTo>
                  <a:lnTo>
                    <a:pt x="1254" y="220"/>
                  </a:lnTo>
                  <a:lnTo>
                    <a:pt x="1279" y="247"/>
                  </a:lnTo>
                  <a:lnTo>
                    <a:pt x="1301" y="273"/>
                  </a:lnTo>
                  <a:lnTo>
                    <a:pt x="1324" y="301"/>
                  </a:lnTo>
                  <a:lnTo>
                    <a:pt x="1344" y="330"/>
                  </a:lnTo>
                  <a:lnTo>
                    <a:pt x="1363" y="360"/>
                  </a:lnTo>
                  <a:lnTo>
                    <a:pt x="1381" y="392"/>
                  </a:lnTo>
                  <a:lnTo>
                    <a:pt x="1397" y="424"/>
                  </a:lnTo>
                  <a:lnTo>
                    <a:pt x="1411" y="457"/>
                  </a:lnTo>
                  <a:lnTo>
                    <a:pt x="1424" y="491"/>
                  </a:lnTo>
                  <a:lnTo>
                    <a:pt x="1436" y="526"/>
                  </a:lnTo>
                  <a:lnTo>
                    <a:pt x="1445" y="562"/>
                  </a:lnTo>
                  <a:lnTo>
                    <a:pt x="1452" y="599"/>
                  </a:lnTo>
                  <a:lnTo>
                    <a:pt x="1458" y="636"/>
                  </a:lnTo>
                  <a:lnTo>
                    <a:pt x="1461" y="675"/>
                  </a:lnTo>
                  <a:lnTo>
                    <a:pt x="1463" y="713"/>
                  </a:lnTo>
                  <a:lnTo>
                    <a:pt x="1462" y="753"/>
                  </a:lnTo>
                  <a:lnTo>
                    <a:pt x="1460" y="794"/>
                  </a:lnTo>
                  <a:lnTo>
                    <a:pt x="1455" y="83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9" name="Google Shape;16453;p1545"/>
            <p:cNvSpPr/>
            <p:nvPr/>
          </p:nvSpPr>
          <p:spPr>
            <a:xfrm>
              <a:off x="3803650" y="2711451"/>
              <a:ext cx="65088" cy="60325"/>
            </a:xfrm>
            <a:custGeom>
              <a:avLst/>
              <a:gdLst/>
              <a:ahLst/>
              <a:cxnLst/>
              <a:rect l="l" t="t" r="r" b="b"/>
              <a:pathLst>
                <a:path w="1673" h="1571" extrusionOk="0">
                  <a:moveTo>
                    <a:pt x="946" y="547"/>
                  </a:moveTo>
                  <a:lnTo>
                    <a:pt x="914" y="536"/>
                  </a:lnTo>
                  <a:lnTo>
                    <a:pt x="884" y="530"/>
                  </a:lnTo>
                  <a:lnTo>
                    <a:pt x="855" y="527"/>
                  </a:lnTo>
                  <a:lnTo>
                    <a:pt x="827" y="528"/>
                  </a:lnTo>
                  <a:lnTo>
                    <a:pt x="800" y="531"/>
                  </a:lnTo>
                  <a:lnTo>
                    <a:pt x="776" y="538"/>
                  </a:lnTo>
                  <a:lnTo>
                    <a:pt x="752" y="546"/>
                  </a:lnTo>
                  <a:lnTo>
                    <a:pt x="730" y="557"/>
                  </a:lnTo>
                  <a:lnTo>
                    <a:pt x="710" y="569"/>
                  </a:lnTo>
                  <a:lnTo>
                    <a:pt x="691" y="584"/>
                  </a:lnTo>
                  <a:lnTo>
                    <a:pt x="674" y="601"/>
                  </a:lnTo>
                  <a:lnTo>
                    <a:pt x="658" y="620"/>
                  </a:lnTo>
                  <a:lnTo>
                    <a:pt x="644" y="640"/>
                  </a:lnTo>
                  <a:lnTo>
                    <a:pt x="631" y="660"/>
                  </a:lnTo>
                  <a:lnTo>
                    <a:pt x="621" y="683"/>
                  </a:lnTo>
                  <a:lnTo>
                    <a:pt x="613" y="706"/>
                  </a:lnTo>
                  <a:lnTo>
                    <a:pt x="606" y="730"/>
                  </a:lnTo>
                  <a:lnTo>
                    <a:pt x="601" y="755"/>
                  </a:lnTo>
                  <a:lnTo>
                    <a:pt x="598" y="779"/>
                  </a:lnTo>
                  <a:lnTo>
                    <a:pt x="597" y="804"/>
                  </a:lnTo>
                  <a:lnTo>
                    <a:pt x="597" y="829"/>
                  </a:lnTo>
                  <a:lnTo>
                    <a:pt x="600" y="854"/>
                  </a:lnTo>
                  <a:lnTo>
                    <a:pt x="605" y="878"/>
                  </a:lnTo>
                  <a:lnTo>
                    <a:pt x="612" y="902"/>
                  </a:lnTo>
                  <a:lnTo>
                    <a:pt x="621" y="925"/>
                  </a:lnTo>
                  <a:lnTo>
                    <a:pt x="632" y="946"/>
                  </a:lnTo>
                  <a:lnTo>
                    <a:pt x="646" y="968"/>
                  </a:lnTo>
                  <a:lnTo>
                    <a:pt x="661" y="987"/>
                  </a:lnTo>
                  <a:lnTo>
                    <a:pt x="679" y="1005"/>
                  </a:lnTo>
                  <a:lnTo>
                    <a:pt x="699" y="1022"/>
                  </a:lnTo>
                  <a:lnTo>
                    <a:pt x="722" y="1037"/>
                  </a:lnTo>
                  <a:lnTo>
                    <a:pt x="747" y="1049"/>
                  </a:lnTo>
                  <a:lnTo>
                    <a:pt x="779" y="1061"/>
                  </a:lnTo>
                  <a:lnTo>
                    <a:pt x="810" y="1070"/>
                  </a:lnTo>
                  <a:lnTo>
                    <a:pt x="841" y="1075"/>
                  </a:lnTo>
                  <a:lnTo>
                    <a:pt x="871" y="1076"/>
                  </a:lnTo>
                  <a:lnTo>
                    <a:pt x="899" y="1075"/>
                  </a:lnTo>
                  <a:lnTo>
                    <a:pt x="926" y="1070"/>
                  </a:lnTo>
                  <a:lnTo>
                    <a:pt x="953" y="1063"/>
                  </a:lnTo>
                  <a:lnTo>
                    <a:pt x="977" y="1053"/>
                  </a:lnTo>
                  <a:lnTo>
                    <a:pt x="1001" y="1041"/>
                  </a:lnTo>
                  <a:lnTo>
                    <a:pt x="1022" y="1027"/>
                  </a:lnTo>
                  <a:lnTo>
                    <a:pt x="1042" y="1009"/>
                  </a:lnTo>
                  <a:lnTo>
                    <a:pt x="1061" y="991"/>
                  </a:lnTo>
                  <a:lnTo>
                    <a:pt x="1077" y="972"/>
                  </a:lnTo>
                  <a:lnTo>
                    <a:pt x="1091" y="951"/>
                  </a:lnTo>
                  <a:lnTo>
                    <a:pt x="1104" y="927"/>
                  </a:lnTo>
                  <a:lnTo>
                    <a:pt x="1115" y="904"/>
                  </a:lnTo>
                  <a:lnTo>
                    <a:pt x="1124" y="879"/>
                  </a:lnTo>
                  <a:lnTo>
                    <a:pt x="1130" y="854"/>
                  </a:lnTo>
                  <a:lnTo>
                    <a:pt x="1134" y="829"/>
                  </a:lnTo>
                  <a:lnTo>
                    <a:pt x="1136" y="803"/>
                  </a:lnTo>
                  <a:lnTo>
                    <a:pt x="1136" y="777"/>
                  </a:lnTo>
                  <a:lnTo>
                    <a:pt x="1133" y="752"/>
                  </a:lnTo>
                  <a:lnTo>
                    <a:pt x="1127" y="726"/>
                  </a:lnTo>
                  <a:lnTo>
                    <a:pt x="1119" y="702"/>
                  </a:lnTo>
                  <a:lnTo>
                    <a:pt x="1107" y="678"/>
                  </a:lnTo>
                  <a:lnTo>
                    <a:pt x="1093" y="654"/>
                  </a:lnTo>
                  <a:lnTo>
                    <a:pt x="1077" y="633"/>
                  </a:lnTo>
                  <a:lnTo>
                    <a:pt x="1057" y="612"/>
                  </a:lnTo>
                  <a:lnTo>
                    <a:pt x="1034" y="593"/>
                  </a:lnTo>
                  <a:lnTo>
                    <a:pt x="1008" y="575"/>
                  </a:lnTo>
                  <a:lnTo>
                    <a:pt x="978" y="560"/>
                  </a:lnTo>
                  <a:lnTo>
                    <a:pt x="946" y="547"/>
                  </a:lnTo>
                  <a:close/>
                  <a:moveTo>
                    <a:pt x="19" y="605"/>
                  </a:moveTo>
                  <a:lnTo>
                    <a:pt x="50" y="608"/>
                  </a:lnTo>
                  <a:lnTo>
                    <a:pt x="81" y="609"/>
                  </a:lnTo>
                  <a:lnTo>
                    <a:pt x="110" y="609"/>
                  </a:lnTo>
                  <a:lnTo>
                    <a:pt x="138" y="608"/>
                  </a:lnTo>
                  <a:lnTo>
                    <a:pt x="165" y="607"/>
                  </a:lnTo>
                  <a:lnTo>
                    <a:pt x="192" y="603"/>
                  </a:lnTo>
                  <a:lnTo>
                    <a:pt x="216" y="598"/>
                  </a:lnTo>
                  <a:lnTo>
                    <a:pt x="241" y="592"/>
                  </a:lnTo>
                  <a:lnTo>
                    <a:pt x="252" y="589"/>
                  </a:lnTo>
                  <a:lnTo>
                    <a:pt x="263" y="585"/>
                  </a:lnTo>
                  <a:lnTo>
                    <a:pt x="274" y="580"/>
                  </a:lnTo>
                  <a:lnTo>
                    <a:pt x="284" y="576"/>
                  </a:lnTo>
                  <a:lnTo>
                    <a:pt x="295" y="570"/>
                  </a:lnTo>
                  <a:lnTo>
                    <a:pt x="305" y="564"/>
                  </a:lnTo>
                  <a:lnTo>
                    <a:pt x="314" y="558"/>
                  </a:lnTo>
                  <a:lnTo>
                    <a:pt x="323" y="551"/>
                  </a:lnTo>
                  <a:lnTo>
                    <a:pt x="332" y="544"/>
                  </a:lnTo>
                  <a:lnTo>
                    <a:pt x="340" y="535"/>
                  </a:lnTo>
                  <a:lnTo>
                    <a:pt x="349" y="527"/>
                  </a:lnTo>
                  <a:lnTo>
                    <a:pt x="357" y="518"/>
                  </a:lnTo>
                  <a:lnTo>
                    <a:pt x="365" y="508"/>
                  </a:lnTo>
                  <a:lnTo>
                    <a:pt x="372" y="498"/>
                  </a:lnTo>
                  <a:lnTo>
                    <a:pt x="379" y="487"/>
                  </a:lnTo>
                  <a:lnTo>
                    <a:pt x="385" y="476"/>
                  </a:lnTo>
                  <a:lnTo>
                    <a:pt x="392" y="460"/>
                  </a:lnTo>
                  <a:lnTo>
                    <a:pt x="399" y="446"/>
                  </a:lnTo>
                  <a:lnTo>
                    <a:pt x="404" y="432"/>
                  </a:lnTo>
                  <a:lnTo>
                    <a:pt x="410" y="419"/>
                  </a:lnTo>
                  <a:lnTo>
                    <a:pt x="414" y="405"/>
                  </a:lnTo>
                  <a:lnTo>
                    <a:pt x="417" y="392"/>
                  </a:lnTo>
                  <a:lnTo>
                    <a:pt x="420" y="379"/>
                  </a:lnTo>
                  <a:lnTo>
                    <a:pt x="422" y="367"/>
                  </a:lnTo>
                  <a:lnTo>
                    <a:pt x="423" y="355"/>
                  </a:lnTo>
                  <a:lnTo>
                    <a:pt x="423" y="343"/>
                  </a:lnTo>
                  <a:lnTo>
                    <a:pt x="423" y="332"/>
                  </a:lnTo>
                  <a:lnTo>
                    <a:pt x="423" y="320"/>
                  </a:lnTo>
                  <a:lnTo>
                    <a:pt x="420" y="298"/>
                  </a:lnTo>
                  <a:lnTo>
                    <a:pt x="415" y="276"/>
                  </a:lnTo>
                  <a:lnTo>
                    <a:pt x="409" y="255"/>
                  </a:lnTo>
                  <a:lnTo>
                    <a:pt x="400" y="235"/>
                  </a:lnTo>
                  <a:lnTo>
                    <a:pt x="392" y="215"/>
                  </a:lnTo>
                  <a:lnTo>
                    <a:pt x="382" y="195"/>
                  </a:lnTo>
                  <a:lnTo>
                    <a:pt x="362" y="155"/>
                  </a:lnTo>
                  <a:lnTo>
                    <a:pt x="341" y="115"/>
                  </a:lnTo>
                  <a:lnTo>
                    <a:pt x="368" y="98"/>
                  </a:lnTo>
                  <a:lnTo>
                    <a:pt x="395" y="81"/>
                  </a:lnTo>
                  <a:lnTo>
                    <a:pt x="423" y="64"/>
                  </a:lnTo>
                  <a:lnTo>
                    <a:pt x="451" y="47"/>
                  </a:lnTo>
                  <a:lnTo>
                    <a:pt x="467" y="40"/>
                  </a:lnTo>
                  <a:lnTo>
                    <a:pt x="481" y="33"/>
                  </a:lnTo>
                  <a:lnTo>
                    <a:pt x="497" y="26"/>
                  </a:lnTo>
                  <a:lnTo>
                    <a:pt x="512" y="20"/>
                  </a:lnTo>
                  <a:lnTo>
                    <a:pt x="529" y="14"/>
                  </a:lnTo>
                  <a:lnTo>
                    <a:pt x="546" y="9"/>
                  </a:lnTo>
                  <a:lnTo>
                    <a:pt x="562" y="4"/>
                  </a:lnTo>
                  <a:lnTo>
                    <a:pt x="580" y="0"/>
                  </a:lnTo>
                  <a:lnTo>
                    <a:pt x="638" y="99"/>
                  </a:lnTo>
                  <a:lnTo>
                    <a:pt x="652" y="118"/>
                  </a:lnTo>
                  <a:lnTo>
                    <a:pt x="663" y="134"/>
                  </a:lnTo>
                  <a:lnTo>
                    <a:pt x="675" y="149"/>
                  </a:lnTo>
                  <a:lnTo>
                    <a:pt x="692" y="165"/>
                  </a:lnTo>
                  <a:lnTo>
                    <a:pt x="713" y="182"/>
                  </a:lnTo>
                  <a:lnTo>
                    <a:pt x="733" y="198"/>
                  </a:lnTo>
                  <a:lnTo>
                    <a:pt x="753" y="210"/>
                  </a:lnTo>
                  <a:lnTo>
                    <a:pt x="775" y="220"/>
                  </a:lnTo>
                  <a:lnTo>
                    <a:pt x="795" y="228"/>
                  </a:lnTo>
                  <a:lnTo>
                    <a:pt x="815" y="234"/>
                  </a:lnTo>
                  <a:lnTo>
                    <a:pt x="836" y="238"/>
                  </a:lnTo>
                  <a:lnTo>
                    <a:pt x="856" y="240"/>
                  </a:lnTo>
                  <a:lnTo>
                    <a:pt x="875" y="240"/>
                  </a:lnTo>
                  <a:lnTo>
                    <a:pt x="895" y="239"/>
                  </a:lnTo>
                  <a:lnTo>
                    <a:pt x="914" y="236"/>
                  </a:lnTo>
                  <a:lnTo>
                    <a:pt x="933" y="233"/>
                  </a:lnTo>
                  <a:lnTo>
                    <a:pt x="952" y="227"/>
                  </a:lnTo>
                  <a:lnTo>
                    <a:pt x="970" y="221"/>
                  </a:lnTo>
                  <a:lnTo>
                    <a:pt x="987" y="214"/>
                  </a:lnTo>
                  <a:lnTo>
                    <a:pt x="1005" y="206"/>
                  </a:lnTo>
                  <a:lnTo>
                    <a:pt x="1021" y="197"/>
                  </a:lnTo>
                  <a:lnTo>
                    <a:pt x="1036" y="186"/>
                  </a:lnTo>
                  <a:lnTo>
                    <a:pt x="1051" y="176"/>
                  </a:lnTo>
                  <a:lnTo>
                    <a:pt x="1066" y="165"/>
                  </a:lnTo>
                  <a:lnTo>
                    <a:pt x="1079" y="154"/>
                  </a:lnTo>
                  <a:lnTo>
                    <a:pt x="1092" y="143"/>
                  </a:lnTo>
                  <a:lnTo>
                    <a:pt x="1103" y="132"/>
                  </a:lnTo>
                  <a:lnTo>
                    <a:pt x="1115" y="120"/>
                  </a:lnTo>
                  <a:lnTo>
                    <a:pt x="1125" y="108"/>
                  </a:lnTo>
                  <a:lnTo>
                    <a:pt x="1134" y="98"/>
                  </a:lnTo>
                  <a:lnTo>
                    <a:pt x="1141" y="87"/>
                  </a:lnTo>
                  <a:lnTo>
                    <a:pt x="1148" y="77"/>
                  </a:lnTo>
                  <a:lnTo>
                    <a:pt x="1154" y="67"/>
                  </a:lnTo>
                  <a:lnTo>
                    <a:pt x="1158" y="59"/>
                  </a:lnTo>
                  <a:lnTo>
                    <a:pt x="1161" y="50"/>
                  </a:lnTo>
                  <a:lnTo>
                    <a:pt x="1163" y="42"/>
                  </a:lnTo>
                  <a:lnTo>
                    <a:pt x="1165" y="37"/>
                  </a:lnTo>
                  <a:lnTo>
                    <a:pt x="1167" y="33"/>
                  </a:lnTo>
                  <a:lnTo>
                    <a:pt x="1171" y="30"/>
                  </a:lnTo>
                  <a:lnTo>
                    <a:pt x="1174" y="27"/>
                  </a:lnTo>
                  <a:lnTo>
                    <a:pt x="1192" y="34"/>
                  </a:lnTo>
                  <a:lnTo>
                    <a:pt x="1209" y="41"/>
                  </a:lnTo>
                  <a:lnTo>
                    <a:pt x="1226" y="49"/>
                  </a:lnTo>
                  <a:lnTo>
                    <a:pt x="1243" y="58"/>
                  </a:lnTo>
                  <a:lnTo>
                    <a:pt x="1259" y="66"/>
                  </a:lnTo>
                  <a:lnTo>
                    <a:pt x="1274" y="75"/>
                  </a:lnTo>
                  <a:lnTo>
                    <a:pt x="1290" y="84"/>
                  </a:lnTo>
                  <a:lnTo>
                    <a:pt x="1304" y="93"/>
                  </a:lnTo>
                  <a:lnTo>
                    <a:pt x="1317" y="103"/>
                  </a:lnTo>
                  <a:lnTo>
                    <a:pt x="1330" y="113"/>
                  </a:lnTo>
                  <a:lnTo>
                    <a:pt x="1342" y="123"/>
                  </a:lnTo>
                  <a:lnTo>
                    <a:pt x="1355" y="134"/>
                  </a:lnTo>
                  <a:lnTo>
                    <a:pt x="1367" y="145"/>
                  </a:lnTo>
                  <a:lnTo>
                    <a:pt x="1377" y="156"/>
                  </a:lnTo>
                  <a:lnTo>
                    <a:pt x="1387" y="167"/>
                  </a:lnTo>
                  <a:lnTo>
                    <a:pt x="1397" y="179"/>
                  </a:lnTo>
                  <a:lnTo>
                    <a:pt x="1380" y="207"/>
                  </a:lnTo>
                  <a:lnTo>
                    <a:pt x="1364" y="234"/>
                  </a:lnTo>
                  <a:lnTo>
                    <a:pt x="1351" y="260"/>
                  </a:lnTo>
                  <a:lnTo>
                    <a:pt x="1338" y="287"/>
                  </a:lnTo>
                  <a:lnTo>
                    <a:pt x="1328" y="313"/>
                  </a:lnTo>
                  <a:lnTo>
                    <a:pt x="1319" y="338"/>
                  </a:lnTo>
                  <a:lnTo>
                    <a:pt x="1312" y="363"/>
                  </a:lnTo>
                  <a:lnTo>
                    <a:pt x="1307" y="386"/>
                  </a:lnTo>
                  <a:lnTo>
                    <a:pt x="1303" y="410"/>
                  </a:lnTo>
                  <a:lnTo>
                    <a:pt x="1302" y="432"/>
                  </a:lnTo>
                  <a:lnTo>
                    <a:pt x="1301" y="454"/>
                  </a:lnTo>
                  <a:lnTo>
                    <a:pt x="1303" y="476"/>
                  </a:lnTo>
                  <a:lnTo>
                    <a:pt x="1306" y="496"/>
                  </a:lnTo>
                  <a:lnTo>
                    <a:pt x="1311" y="515"/>
                  </a:lnTo>
                  <a:lnTo>
                    <a:pt x="1317" y="533"/>
                  </a:lnTo>
                  <a:lnTo>
                    <a:pt x="1325" y="552"/>
                  </a:lnTo>
                  <a:lnTo>
                    <a:pt x="1334" y="568"/>
                  </a:lnTo>
                  <a:lnTo>
                    <a:pt x="1347" y="584"/>
                  </a:lnTo>
                  <a:lnTo>
                    <a:pt x="1359" y="599"/>
                  </a:lnTo>
                  <a:lnTo>
                    <a:pt x="1374" y="613"/>
                  </a:lnTo>
                  <a:lnTo>
                    <a:pt x="1390" y="626"/>
                  </a:lnTo>
                  <a:lnTo>
                    <a:pt x="1408" y="637"/>
                  </a:lnTo>
                  <a:lnTo>
                    <a:pt x="1427" y="648"/>
                  </a:lnTo>
                  <a:lnTo>
                    <a:pt x="1448" y="657"/>
                  </a:lnTo>
                  <a:lnTo>
                    <a:pt x="1471" y="666"/>
                  </a:lnTo>
                  <a:lnTo>
                    <a:pt x="1495" y="673"/>
                  </a:lnTo>
                  <a:lnTo>
                    <a:pt x="1521" y="679"/>
                  </a:lnTo>
                  <a:lnTo>
                    <a:pt x="1548" y="684"/>
                  </a:lnTo>
                  <a:lnTo>
                    <a:pt x="1577" y="687"/>
                  </a:lnTo>
                  <a:lnTo>
                    <a:pt x="1608" y="689"/>
                  </a:lnTo>
                  <a:lnTo>
                    <a:pt x="1639" y="690"/>
                  </a:lnTo>
                  <a:lnTo>
                    <a:pt x="1673" y="689"/>
                  </a:lnTo>
                  <a:lnTo>
                    <a:pt x="1652" y="948"/>
                  </a:lnTo>
                  <a:lnTo>
                    <a:pt x="1642" y="951"/>
                  </a:lnTo>
                  <a:lnTo>
                    <a:pt x="1632" y="953"/>
                  </a:lnTo>
                  <a:lnTo>
                    <a:pt x="1599" y="956"/>
                  </a:lnTo>
                  <a:lnTo>
                    <a:pt x="1568" y="959"/>
                  </a:lnTo>
                  <a:lnTo>
                    <a:pt x="1541" y="960"/>
                  </a:lnTo>
                  <a:lnTo>
                    <a:pt x="1514" y="962"/>
                  </a:lnTo>
                  <a:lnTo>
                    <a:pt x="1490" y="964"/>
                  </a:lnTo>
                  <a:lnTo>
                    <a:pt x="1466" y="968"/>
                  </a:lnTo>
                  <a:lnTo>
                    <a:pt x="1453" y="971"/>
                  </a:lnTo>
                  <a:lnTo>
                    <a:pt x="1441" y="974"/>
                  </a:lnTo>
                  <a:lnTo>
                    <a:pt x="1428" y="979"/>
                  </a:lnTo>
                  <a:lnTo>
                    <a:pt x="1415" y="984"/>
                  </a:lnTo>
                  <a:lnTo>
                    <a:pt x="1392" y="994"/>
                  </a:lnTo>
                  <a:lnTo>
                    <a:pt x="1372" y="1005"/>
                  </a:lnTo>
                  <a:lnTo>
                    <a:pt x="1354" y="1017"/>
                  </a:lnTo>
                  <a:lnTo>
                    <a:pt x="1337" y="1030"/>
                  </a:lnTo>
                  <a:lnTo>
                    <a:pt x="1322" y="1043"/>
                  </a:lnTo>
                  <a:lnTo>
                    <a:pt x="1310" y="1056"/>
                  </a:lnTo>
                  <a:lnTo>
                    <a:pt x="1298" y="1070"/>
                  </a:lnTo>
                  <a:lnTo>
                    <a:pt x="1289" y="1085"/>
                  </a:lnTo>
                  <a:lnTo>
                    <a:pt x="1280" y="1100"/>
                  </a:lnTo>
                  <a:lnTo>
                    <a:pt x="1273" y="1116"/>
                  </a:lnTo>
                  <a:lnTo>
                    <a:pt x="1267" y="1131"/>
                  </a:lnTo>
                  <a:lnTo>
                    <a:pt x="1263" y="1147"/>
                  </a:lnTo>
                  <a:lnTo>
                    <a:pt x="1260" y="1164"/>
                  </a:lnTo>
                  <a:lnTo>
                    <a:pt x="1258" y="1180"/>
                  </a:lnTo>
                  <a:lnTo>
                    <a:pt x="1257" y="1196"/>
                  </a:lnTo>
                  <a:lnTo>
                    <a:pt x="1258" y="1212"/>
                  </a:lnTo>
                  <a:lnTo>
                    <a:pt x="1259" y="1230"/>
                  </a:lnTo>
                  <a:lnTo>
                    <a:pt x="1261" y="1246"/>
                  </a:lnTo>
                  <a:lnTo>
                    <a:pt x="1263" y="1262"/>
                  </a:lnTo>
                  <a:lnTo>
                    <a:pt x="1267" y="1279"/>
                  </a:lnTo>
                  <a:lnTo>
                    <a:pt x="1271" y="1296"/>
                  </a:lnTo>
                  <a:lnTo>
                    <a:pt x="1275" y="1312"/>
                  </a:lnTo>
                  <a:lnTo>
                    <a:pt x="1280" y="1328"/>
                  </a:lnTo>
                  <a:lnTo>
                    <a:pt x="1286" y="1343"/>
                  </a:lnTo>
                  <a:lnTo>
                    <a:pt x="1299" y="1374"/>
                  </a:lnTo>
                  <a:lnTo>
                    <a:pt x="1311" y="1403"/>
                  </a:lnTo>
                  <a:lnTo>
                    <a:pt x="1324" y="1429"/>
                  </a:lnTo>
                  <a:lnTo>
                    <a:pt x="1337" y="1455"/>
                  </a:lnTo>
                  <a:lnTo>
                    <a:pt x="1307" y="1475"/>
                  </a:lnTo>
                  <a:lnTo>
                    <a:pt x="1279" y="1494"/>
                  </a:lnTo>
                  <a:lnTo>
                    <a:pt x="1254" y="1511"/>
                  </a:lnTo>
                  <a:lnTo>
                    <a:pt x="1228" y="1526"/>
                  </a:lnTo>
                  <a:lnTo>
                    <a:pt x="1215" y="1533"/>
                  </a:lnTo>
                  <a:lnTo>
                    <a:pt x="1201" y="1540"/>
                  </a:lnTo>
                  <a:lnTo>
                    <a:pt x="1187" y="1546"/>
                  </a:lnTo>
                  <a:lnTo>
                    <a:pt x="1173" y="1551"/>
                  </a:lnTo>
                  <a:lnTo>
                    <a:pt x="1156" y="1556"/>
                  </a:lnTo>
                  <a:lnTo>
                    <a:pt x="1139" y="1561"/>
                  </a:lnTo>
                  <a:lnTo>
                    <a:pt x="1120" y="1566"/>
                  </a:lnTo>
                  <a:lnTo>
                    <a:pt x="1100" y="1571"/>
                  </a:lnTo>
                  <a:lnTo>
                    <a:pt x="1086" y="1554"/>
                  </a:lnTo>
                  <a:lnTo>
                    <a:pt x="1074" y="1537"/>
                  </a:lnTo>
                  <a:lnTo>
                    <a:pt x="1062" y="1519"/>
                  </a:lnTo>
                  <a:lnTo>
                    <a:pt x="1049" y="1501"/>
                  </a:lnTo>
                  <a:lnTo>
                    <a:pt x="1037" y="1481"/>
                  </a:lnTo>
                  <a:lnTo>
                    <a:pt x="1025" y="1462"/>
                  </a:lnTo>
                  <a:lnTo>
                    <a:pt x="1012" y="1444"/>
                  </a:lnTo>
                  <a:lnTo>
                    <a:pt x="997" y="1425"/>
                  </a:lnTo>
                  <a:lnTo>
                    <a:pt x="989" y="1417"/>
                  </a:lnTo>
                  <a:lnTo>
                    <a:pt x="981" y="1408"/>
                  </a:lnTo>
                  <a:lnTo>
                    <a:pt x="972" y="1400"/>
                  </a:lnTo>
                  <a:lnTo>
                    <a:pt x="963" y="1393"/>
                  </a:lnTo>
                  <a:lnTo>
                    <a:pt x="954" y="1385"/>
                  </a:lnTo>
                  <a:lnTo>
                    <a:pt x="944" y="1378"/>
                  </a:lnTo>
                  <a:lnTo>
                    <a:pt x="932" y="1372"/>
                  </a:lnTo>
                  <a:lnTo>
                    <a:pt x="921" y="1366"/>
                  </a:lnTo>
                  <a:lnTo>
                    <a:pt x="909" y="1359"/>
                  </a:lnTo>
                  <a:lnTo>
                    <a:pt x="896" y="1354"/>
                  </a:lnTo>
                  <a:lnTo>
                    <a:pt x="883" y="1350"/>
                  </a:lnTo>
                  <a:lnTo>
                    <a:pt x="868" y="1346"/>
                  </a:lnTo>
                  <a:lnTo>
                    <a:pt x="853" y="1343"/>
                  </a:lnTo>
                  <a:lnTo>
                    <a:pt x="837" y="1340"/>
                  </a:lnTo>
                  <a:lnTo>
                    <a:pt x="821" y="1339"/>
                  </a:lnTo>
                  <a:lnTo>
                    <a:pt x="802" y="1338"/>
                  </a:lnTo>
                  <a:lnTo>
                    <a:pt x="785" y="1337"/>
                  </a:lnTo>
                  <a:lnTo>
                    <a:pt x="768" y="1338"/>
                  </a:lnTo>
                  <a:lnTo>
                    <a:pt x="751" y="1339"/>
                  </a:lnTo>
                  <a:lnTo>
                    <a:pt x="736" y="1340"/>
                  </a:lnTo>
                  <a:lnTo>
                    <a:pt x="722" y="1342"/>
                  </a:lnTo>
                  <a:lnTo>
                    <a:pt x="709" y="1345"/>
                  </a:lnTo>
                  <a:lnTo>
                    <a:pt x="695" y="1348"/>
                  </a:lnTo>
                  <a:lnTo>
                    <a:pt x="683" y="1352"/>
                  </a:lnTo>
                  <a:lnTo>
                    <a:pt x="672" y="1356"/>
                  </a:lnTo>
                  <a:lnTo>
                    <a:pt x="661" y="1361"/>
                  </a:lnTo>
                  <a:lnTo>
                    <a:pt x="651" y="1367"/>
                  </a:lnTo>
                  <a:lnTo>
                    <a:pt x="642" y="1373"/>
                  </a:lnTo>
                  <a:lnTo>
                    <a:pt x="632" y="1379"/>
                  </a:lnTo>
                  <a:lnTo>
                    <a:pt x="623" y="1386"/>
                  </a:lnTo>
                  <a:lnTo>
                    <a:pt x="615" y="1392"/>
                  </a:lnTo>
                  <a:lnTo>
                    <a:pt x="607" y="1400"/>
                  </a:lnTo>
                  <a:lnTo>
                    <a:pt x="593" y="1415"/>
                  </a:lnTo>
                  <a:lnTo>
                    <a:pt x="578" y="1433"/>
                  </a:lnTo>
                  <a:lnTo>
                    <a:pt x="566" y="1450"/>
                  </a:lnTo>
                  <a:lnTo>
                    <a:pt x="554" y="1468"/>
                  </a:lnTo>
                  <a:lnTo>
                    <a:pt x="531" y="1508"/>
                  </a:lnTo>
                  <a:lnTo>
                    <a:pt x="506" y="1547"/>
                  </a:lnTo>
                  <a:lnTo>
                    <a:pt x="472" y="1533"/>
                  </a:lnTo>
                  <a:lnTo>
                    <a:pt x="440" y="1518"/>
                  </a:lnTo>
                  <a:lnTo>
                    <a:pt x="412" y="1503"/>
                  </a:lnTo>
                  <a:lnTo>
                    <a:pt x="385" y="1487"/>
                  </a:lnTo>
                  <a:lnTo>
                    <a:pt x="360" y="1471"/>
                  </a:lnTo>
                  <a:lnTo>
                    <a:pt x="334" y="1454"/>
                  </a:lnTo>
                  <a:lnTo>
                    <a:pt x="308" y="1438"/>
                  </a:lnTo>
                  <a:lnTo>
                    <a:pt x="280" y="1420"/>
                  </a:lnTo>
                  <a:lnTo>
                    <a:pt x="285" y="1407"/>
                  </a:lnTo>
                  <a:lnTo>
                    <a:pt x="296" y="1385"/>
                  </a:lnTo>
                  <a:lnTo>
                    <a:pt x="310" y="1354"/>
                  </a:lnTo>
                  <a:lnTo>
                    <a:pt x="324" y="1317"/>
                  </a:lnTo>
                  <a:lnTo>
                    <a:pt x="332" y="1297"/>
                  </a:lnTo>
                  <a:lnTo>
                    <a:pt x="339" y="1275"/>
                  </a:lnTo>
                  <a:lnTo>
                    <a:pt x="346" y="1252"/>
                  </a:lnTo>
                  <a:lnTo>
                    <a:pt x="353" y="1229"/>
                  </a:lnTo>
                  <a:lnTo>
                    <a:pt x="358" y="1205"/>
                  </a:lnTo>
                  <a:lnTo>
                    <a:pt x="362" y="1181"/>
                  </a:lnTo>
                  <a:lnTo>
                    <a:pt x="365" y="1157"/>
                  </a:lnTo>
                  <a:lnTo>
                    <a:pt x="366" y="1132"/>
                  </a:lnTo>
                  <a:lnTo>
                    <a:pt x="366" y="1108"/>
                  </a:lnTo>
                  <a:lnTo>
                    <a:pt x="363" y="1083"/>
                  </a:lnTo>
                  <a:lnTo>
                    <a:pt x="359" y="1060"/>
                  </a:lnTo>
                  <a:lnTo>
                    <a:pt x="352" y="1038"/>
                  </a:lnTo>
                  <a:lnTo>
                    <a:pt x="341" y="1015"/>
                  </a:lnTo>
                  <a:lnTo>
                    <a:pt x="329" y="994"/>
                  </a:lnTo>
                  <a:lnTo>
                    <a:pt x="314" y="975"/>
                  </a:lnTo>
                  <a:lnTo>
                    <a:pt x="295" y="957"/>
                  </a:lnTo>
                  <a:lnTo>
                    <a:pt x="272" y="939"/>
                  </a:lnTo>
                  <a:lnTo>
                    <a:pt x="246" y="925"/>
                  </a:lnTo>
                  <a:lnTo>
                    <a:pt x="216" y="912"/>
                  </a:lnTo>
                  <a:lnTo>
                    <a:pt x="182" y="901"/>
                  </a:lnTo>
                  <a:lnTo>
                    <a:pt x="144" y="892"/>
                  </a:lnTo>
                  <a:lnTo>
                    <a:pt x="100" y="886"/>
                  </a:lnTo>
                  <a:lnTo>
                    <a:pt x="52" y="883"/>
                  </a:lnTo>
                  <a:lnTo>
                    <a:pt x="0" y="882"/>
                  </a:lnTo>
                  <a:lnTo>
                    <a:pt x="19" y="6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0" name="Google Shape;16454;p1545"/>
            <p:cNvSpPr/>
            <p:nvPr/>
          </p:nvSpPr>
          <p:spPr>
            <a:xfrm>
              <a:off x="3743325" y="2697163"/>
              <a:ext cx="46038" cy="44450"/>
            </a:xfrm>
            <a:custGeom>
              <a:avLst/>
              <a:gdLst/>
              <a:ahLst/>
              <a:cxnLst/>
              <a:rect l="l" t="t" r="r" b="b"/>
              <a:pathLst>
                <a:path w="1169" h="1148" extrusionOk="0">
                  <a:moveTo>
                    <a:pt x="651" y="369"/>
                  </a:moveTo>
                  <a:lnTo>
                    <a:pt x="624" y="362"/>
                  </a:lnTo>
                  <a:lnTo>
                    <a:pt x="600" y="357"/>
                  </a:lnTo>
                  <a:lnTo>
                    <a:pt x="575" y="354"/>
                  </a:lnTo>
                  <a:lnTo>
                    <a:pt x="553" y="355"/>
                  </a:lnTo>
                  <a:lnTo>
                    <a:pt x="532" y="358"/>
                  </a:lnTo>
                  <a:lnTo>
                    <a:pt x="511" y="363"/>
                  </a:lnTo>
                  <a:lnTo>
                    <a:pt x="492" y="370"/>
                  </a:lnTo>
                  <a:lnTo>
                    <a:pt x="474" y="379"/>
                  </a:lnTo>
                  <a:lnTo>
                    <a:pt x="457" y="390"/>
                  </a:lnTo>
                  <a:lnTo>
                    <a:pt x="442" y="404"/>
                  </a:lnTo>
                  <a:lnTo>
                    <a:pt x="428" y="418"/>
                  </a:lnTo>
                  <a:lnTo>
                    <a:pt x="416" y="433"/>
                  </a:lnTo>
                  <a:lnTo>
                    <a:pt x="404" y="450"/>
                  </a:lnTo>
                  <a:lnTo>
                    <a:pt x="394" y="468"/>
                  </a:lnTo>
                  <a:lnTo>
                    <a:pt x="386" y="486"/>
                  </a:lnTo>
                  <a:lnTo>
                    <a:pt x="380" y="505"/>
                  </a:lnTo>
                  <a:lnTo>
                    <a:pt x="375" y="525"/>
                  </a:lnTo>
                  <a:lnTo>
                    <a:pt x="371" y="546"/>
                  </a:lnTo>
                  <a:lnTo>
                    <a:pt x="369" y="566"/>
                  </a:lnTo>
                  <a:lnTo>
                    <a:pt x="368" y="586"/>
                  </a:lnTo>
                  <a:lnTo>
                    <a:pt x="369" y="607"/>
                  </a:lnTo>
                  <a:lnTo>
                    <a:pt x="372" y="627"/>
                  </a:lnTo>
                  <a:lnTo>
                    <a:pt x="376" y="647"/>
                  </a:lnTo>
                  <a:lnTo>
                    <a:pt x="382" y="666"/>
                  </a:lnTo>
                  <a:lnTo>
                    <a:pt x="390" y="685"/>
                  </a:lnTo>
                  <a:lnTo>
                    <a:pt x="400" y="702"/>
                  </a:lnTo>
                  <a:lnTo>
                    <a:pt x="411" y="718"/>
                  </a:lnTo>
                  <a:lnTo>
                    <a:pt x="425" y="733"/>
                  </a:lnTo>
                  <a:lnTo>
                    <a:pt x="440" y="748"/>
                  </a:lnTo>
                  <a:lnTo>
                    <a:pt x="456" y="760"/>
                  </a:lnTo>
                  <a:lnTo>
                    <a:pt x="476" y="770"/>
                  </a:lnTo>
                  <a:lnTo>
                    <a:pt x="496" y="779"/>
                  </a:lnTo>
                  <a:lnTo>
                    <a:pt x="522" y="787"/>
                  </a:lnTo>
                  <a:lnTo>
                    <a:pt x="548" y="792"/>
                  </a:lnTo>
                  <a:lnTo>
                    <a:pt x="572" y="794"/>
                  </a:lnTo>
                  <a:lnTo>
                    <a:pt x="596" y="794"/>
                  </a:lnTo>
                  <a:lnTo>
                    <a:pt x="619" y="792"/>
                  </a:lnTo>
                  <a:lnTo>
                    <a:pt x="640" y="787"/>
                  </a:lnTo>
                  <a:lnTo>
                    <a:pt x="662" y="780"/>
                  </a:lnTo>
                  <a:lnTo>
                    <a:pt x="681" y="772"/>
                  </a:lnTo>
                  <a:lnTo>
                    <a:pt x="699" y="762"/>
                  </a:lnTo>
                  <a:lnTo>
                    <a:pt x="717" y="750"/>
                  </a:lnTo>
                  <a:lnTo>
                    <a:pt x="732" y="735"/>
                  </a:lnTo>
                  <a:lnTo>
                    <a:pt x="747" y="721"/>
                  </a:lnTo>
                  <a:lnTo>
                    <a:pt x="760" y="705"/>
                  </a:lnTo>
                  <a:lnTo>
                    <a:pt x="772" y="688"/>
                  </a:lnTo>
                  <a:lnTo>
                    <a:pt x="782" y="669"/>
                  </a:lnTo>
                  <a:lnTo>
                    <a:pt x="790" y="651"/>
                  </a:lnTo>
                  <a:lnTo>
                    <a:pt x="796" y="631"/>
                  </a:lnTo>
                  <a:lnTo>
                    <a:pt x="801" y="612"/>
                  </a:lnTo>
                  <a:lnTo>
                    <a:pt x="804" y="591"/>
                  </a:lnTo>
                  <a:lnTo>
                    <a:pt x="805" y="571"/>
                  </a:lnTo>
                  <a:lnTo>
                    <a:pt x="805" y="551"/>
                  </a:lnTo>
                  <a:lnTo>
                    <a:pt x="802" y="530"/>
                  </a:lnTo>
                  <a:lnTo>
                    <a:pt x="797" y="511"/>
                  </a:lnTo>
                  <a:lnTo>
                    <a:pt x="790" y="491"/>
                  </a:lnTo>
                  <a:lnTo>
                    <a:pt x="781" y="473"/>
                  </a:lnTo>
                  <a:lnTo>
                    <a:pt x="770" y="454"/>
                  </a:lnTo>
                  <a:lnTo>
                    <a:pt x="756" y="437"/>
                  </a:lnTo>
                  <a:lnTo>
                    <a:pt x="740" y="421"/>
                  </a:lnTo>
                  <a:lnTo>
                    <a:pt x="722" y="406"/>
                  </a:lnTo>
                  <a:lnTo>
                    <a:pt x="700" y="392"/>
                  </a:lnTo>
                  <a:lnTo>
                    <a:pt x="677" y="380"/>
                  </a:lnTo>
                  <a:lnTo>
                    <a:pt x="651" y="369"/>
                  </a:lnTo>
                  <a:close/>
                  <a:moveTo>
                    <a:pt x="1164" y="644"/>
                  </a:moveTo>
                  <a:lnTo>
                    <a:pt x="1152" y="713"/>
                  </a:lnTo>
                  <a:lnTo>
                    <a:pt x="1135" y="776"/>
                  </a:lnTo>
                  <a:lnTo>
                    <a:pt x="1111" y="835"/>
                  </a:lnTo>
                  <a:lnTo>
                    <a:pt x="1084" y="888"/>
                  </a:lnTo>
                  <a:lnTo>
                    <a:pt x="1051" y="935"/>
                  </a:lnTo>
                  <a:lnTo>
                    <a:pt x="1015" y="979"/>
                  </a:lnTo>
                  <a:lnTo>
                    <a:pt x="974" y="1016"/>
                  </a:lnTo>
                  <a:lnTo>
                    <a:pt x="930" y="1050"/>
                  </a:lnTo>
                  <a:lnTo>
                    <a:pt x="885" y="1078"/>
                  </a:lnTo>
                  <a:lnTo>
                    <a:pt x="835" y="1102"/>
                  </a:lnTo>
                  <a:lnTo>
                    <a:pt x="784" y="1121"/>
                  </a:lnTo>
                  <a:lnTo>
                    <a:pt x="732" y="1134"/>
                  </a:lnTo>
                  <a:lnTo>
                    <a:pt x="678" y="1144"/>
                  </a:lnTo>
                  <a:lnTo>
                    <a:pt x="624" y="1148"/>
                  </a:lnTo>
                  <a:lnTo>
                    <a:pt x="569" y="1148"/>
                  </a:lnTo>
                  <a:lnTo>
                    <a:pt x="514" y="1144"/>
                  </a:lnTo>
                  <a:lnTo>
                    <a:pt x="460" y="1135"/>
                  </a:lnTo>
                  <a:lnTo>
                    <a:pt x="407" y="1122"/>
                  </a:lnTo>
                  <a:lnTo>
                    <a:pt x="356" y="1105"/>
                  </a:lnTo>
                  <a:lnTo>
                    <a:pt x="306" y="1082"/>
                  </a:lnTo>
                  <a:lnTo>
                    <a:pt x="258" y="1056"/>
                  </a:lnTo>
                  <a:lnTo>
                    <a:pt x="213" y="1026"/>
                  </a:lnTo>
                  <a:lnTo>
                    <a:pt x="171" y="991"/>
                  </a:lnTo>
                  <a:lnTo>
                    <a:pt x="134" y="952"/>
                  </a:lnTo>
                  <a:lnTo>
                    <a:pt x="99" y="909"/>
                  </a:lnTo>
                  <a:lnTo>
                    <a:pt x="70" y="861"/>
                  </a:lnTo>
                  <a:lnTo>
                    <a:pt x="44" y="811"/>
                  </a:lnTo>
                  <a:lnTo>
                    <a:pt x="24" y="756"/>
                  </a:lnTo>
                  <a:lnTo>
                    <a:pt x="11" y="696"/>
                  </a:lnTo>
                  <a:lnTo>
                    <a:pt x="3" y="633"/>
                  </a:lnTo>
                  <a:lnTo>
                    <a:pt x="0" y="567"/>
                  </a:lnTo>
                  <a:lnTo>
                    <a:pt x="6" y="496"/>
                  </a:lnTo>
                  <a:lnTo>
                    <a:pt x="18" y="428"/>
                  </a:lnTo>
                  <a:lnTo>
                    <a:pt x="35" y="366"/>
                  </a:lnTo>
                  <a:lnTo>
                    <a:pt x="58" y="308"/>
                  </a:lnTo>
                  <a:lnTo>
                    <a:pt x="86" y="256"/>
                  </a:lnTo>
                  <a:lnTo>
                    <a:pt x="118" y="209"/>
                  </a:lnTo>
                  <a:lnTo>
                    <a:pt x="155" y="166"/>
                  </a:lnTo>
                  <a:lnTo>
                    <a:pt x="196" y="129"/>
                  </a:lnTo>
                  <a:lnTo>
                    <a:pt x="240" y="96"/>
                  </a:lnTo>
                  <a:lnTo>
                    <a:pt x="285" y="68"/>
                  </a:lnTo>
                  <a:lnTo>
                    <a:pt x="334" y="45"/>
                  </a:lnTo>
                  <a:lnTo>
                    <a:pt x="385" y="27"/>
                  </a:lnTo>
                  <a:lnTo>
                    <a:pt x="438" y="13"/>
                  </a:lnTo>
                  <a:lnTo>
                    <a:pt x="491" y="4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55" y="4"/>
                  </a:lnTo>
                  <a:lnTo>
                    <a:pt x="709" y="13"/>
                  </a:lnTo>
                  <a:lnTo>
                    <a:pt x="761" y="26"/>
                  </a:lnTo>
                  <a:lnTo>
                    <a:pt x="813" y="44"/>
                  </a:lnTo>
                  <a:lnTo>
                    <a:pt x="863" y="66"/>
                  </a:lnTo>
                  <a:lnTo>
                    <a:pt x="910" y="92"/>
                  </a:lnTo>
                  <a:lnTo>
                    <a:pt x="956" y="123"/>
                  </a:lnTo>
                  <a:lnTo>
                    <a:pt x="997" y="157"/>
                  </a:lnTo>
                  <a:lnTo>
                    <a:pt x="1035" y="196"/>
                  </a:lnTo>
                  <a:lnTo>
                    <a:pt x="1070" y="238"/>
                  </a:lnTo>
                  <a:lnTo>
                    <a:pt x="1099" y="285"/>
                  </a:lnTo>
                  <a:lnTo>
                    <a:pt x="1125" y="335"/>
                  </a:lnTo>
                  <a:lnTo>
                    <a:pt x="1145" y="389"/>
                  </a:lnTo>
                  <a:lnTo>
                    <a:pt x="1159" y="447"/>
                  </a:lnTo>
                  <a:lnTo>
                    <a:pt x="1167" y="509"/>
                  </a:lnTo>
                  <a:lnTo>
                    <a:pt x="1169" y="575"/>
                  </a:lnTo>
                  <a:lnTo>
                    <a:pt x="1164" y="644"/>
                  </a:lnTo>
                  <a:close/>
                </a:path>
              </a:pathLst>
            </a:custGeom>
            <a:solidFill>
              <a:srgbClr val="604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1" name="Google Shape;16455;p1545"/>
            <p:cNvSpPr/>
            <p:nvPr/>
          </p:nvSpPr>
          <p:spPr>
            <a:xfrm>
              <a:off x="3654425" y="2751138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1773" h="1784" extrusionOk="0">
                  <a:moveTo>
                    <a:pt x="1610" y="995"/>
                  </a:moveTo>
                  <a:lnTo>
                    <a:pt x="1615" y="954"/>
                  </a:lnTo>
                  <a:lnTo>
                    <a:pt x="1617" y="913"/>
                  </a:lnTo>
                  <a:lnTo>
                    <a:pt x="1618" y="873"/>
                  </a:lnTo>
                  <a:lnTo>
                    <a:pt x="1616" y="835"/>
                  </a:lnTo>
                  <a:lnTo>
                    <a:pt x="1613" y="796"/>
                  </a:lnTo>
                  <a:lnTo>
                    <a:pt x="1607" y="759"/>
                  </a:lnTo>
                  <a:lnTo>
                    <a:pt x="1600" y="722"/>
                  </a:lnTo>
                  <a:lnTo>
                    <a:pt x="1591" y="686"/>
                  </a:lnTo>
                  <a:lnTo>
                    <a:pt x="1579" y="651"/>
                  </a:lnTo>
                  <a:lnTo>
                    <a:pt x="1566" y="617"/>
                  </a:lnTo>
                  <a:lnTo>
                    <a:pt x="1552" y="584"/>
                  </a:lnTo>
                  <a:lnTo>
                    <a:pt x="1536" y="552"/>
                  </a:lnTo>
                  <a:lnTo>
                    <a:pt x="1518" y="520"/>
                  </a:lnTo>
                  <a:lnTo>
                    <a:pt x="1499" y="490"/>
                  </a:lnTo>
                  <a:lnTo>
                    <a:pt x="1479" y="461"/>
                  </a:lnTo>
                  <a:lnTo>
                    <a:pt x="1456" y="433"/>
                  </a:lnTo>
                  <a:lnTo>
                    <a:pt x="1434" y="407"/>
                  </a:lnTo>
                  <a:lnTo>
                    <a:pt x="1409" y="380"/>
                  </a:lnTo>
                  <a:lnTo>
                    <a:pt x="1384" y="356"/>
                  </a:lnTo>
                  <a:lnTo>
                    <a:pt x="1358" y="333"/>
                  </a:lnTo>
                  <a:lnTo>
                    <a:pt x="1331" y="311"/>
                  </a:lnTo>
                  <a:lnTo>
                    <a:pt x="1303" y="291"/>
                  </a:lnTo>
                  <a:lnTo>
                    <a:pt x="1273" y="272"/>
                  </a:lnTo>
                  <a:lnTo>
                    <a:pt x="1244" y="253"/>
                  </a:lnTo>
                  <a:lnTo>
                    <a:pt x="1213" y="237"/>
                  </a:lnTo>
                  <a:lnTo>
                    <a:pt x="1183" y="223"/>
                  </a:lnTo>
                  <a:lnTo>
                    <a:pt x="1151" y="210"/>
                  </a:lnTo>
                  <a:lnTo>
                    <a:pt x="1118" y="198"/>
                  </a:lnTo>
                  <a:lnTo>
                    <a:pt x="1086" y="187"/>
                  </a:lnTo>
                  <a:lnTo>
                    <a:pt x="1053" y="178"/>
                  </a:lnTo>
                  <a:lnTo>
                    <a:pt x="1021" y="172"/>
                  </a:lnTo>
                  <a:lnTo>
                    <a:pt x="987" y="166"/>
                  </a:lnTo>
                  <a:lnTo>
                    <a:pt x="948" y="162"/>
                  </a:lnTo>
                  <a:lnTo>
                    <a:pt x="908" y="160"/>
                  </a:lnTo>
                  <a:lnTo>
                    <a:pt x="868" y="160"/>
                  </a:lnTo>
                  <a:lnTo>
                    <a:pt x="830" y="162"/>
                  </a:lnTo>
                  <a:lnTo>
                    <a:pt x="792" y="166"/>
                  </a:lnTo>
                  <a:lnTo>
                    <a:pt x="755" y="172"/>
                  </a:lnTo>
                  <a:lnTo>
                    <a:pt x="719" y="180"/>
                  </a:lnTo>
                  <a:lnTo>
                    <a:pt x="682" y="189"/>
                  </a:lnTo>
                  <a:lnTo>
                    <a:pt x="647" y="201"/>
                  </a:lnTo>
                  <a:lnTo>
                    <a:pt x="613" y="214"/>
                  </a:lnTo>
                  <a:lnTo>
                    <a:pt x="580" y="228"/>
                  </a:lnTo>
                  <a:lnTo>
                    <a:pt x="548" y="244"/>
                  </a:lnTo>
                  <a:lnTo>
                    <a:pt x="516" y="262"/>
                  </a:lnTo>
                  <a:lnTo>
                    <a:pt x="486" y="280"/>
                  </a:lnTo>
                  <a:lnTo>
                    <a:pt x="456" y="300"/>
                  </a:lnTo>
                  <a:lnTo>
                    <a:pt x="429" y="321"/>
                  </a:lnTo>
                  <a:lnTo>
                    <a:pt x="401" y="344"/>
                  </a:lnTo>
                  <a:lnTo>
                    <a:pt x="376" y="367"/>
                  </a:lnTo>
                  <a:lnTo>
                    <a:pt x="350" y="392"/>
                  </a:lnTo>
                  <a:lnTo>
                    <a:pt x="327" y="418"/>
                  </a:lnTo>
                  <a:lnTo>
                    <a:pt x="306" y="444"/>
                  </a:lnTo>
                  <a:lnTo>
                    <a:pt x="284" y="472"/>
                  </a:lnTo>
                  <a:lnTo>
                    <a:pt x="265" y="500"/>
                  </a:lnTo>
                  <a:lnTo>
                    <a:pt x="248" y="528"/>
                  </a:lnTo>
                  <a:lnTo>
                    <a:pt x="230" y="558"/>
                  </a:lnTo>
                  <a:lnTo>
                    <a:pt x="216" y="588"/>
                  </a:lnTo>
                  <a:lnTo>
                    <a:pt x="203" y="619"/>
                  </a:lnTo>
                  <a:lnTo>
                    <a:pt x="191" y="649"/>
                  </a:lnTo>
                  <a:lnTo>
                    <a:pt x="182" y="681"/>
                  </a:lnTo>
                  <a:lnTo>
                    <a:pt x="172" y="712"/>
                  </a:lnTo>
                  <a:lnTo>
                    <a:pt x="166" y="745"/>
                  </a:lnTo>
                  <a:lnTo>
                    <a:pt x="161" y="776"/>
                  </a:lnTo>
                  <a:lnTo>
                    <a:pt x="155" y="866"/>
                  </a:lnTo>
                  <a:lnTo>
                    <a:pt x="157" y="953"/>
                  </a:lnTo>
                  <a:lnTo>
                    <a:pt x="167" y="1033"/>
                  </a:lnTo>
                  <a:lnTo>
                    <a:pt x="185" y="1108"/>
                  </a:lnTo>
                  <a:lnTo>
                    <a:pt x="209" y="1179"/>
                  </a:lnTo>
                  <a:lnTo>
                    <a:pt x="240" y="1244"/>
                  </a:lnTo>
                  <a:lnTo>
                    <a:pt x="276" y="1304"/>
                  </a:lnTo>
                  <a:lnTo>
                    <a:pt x="319" y="1359"/>
                  </a:lnTo>
                  <a:lnTo>
                    <a:pt x="366" y="1409"/>
                  </a:lnTo>
                  <a:lnTo>
                    <a:pt x="417" y="1453"/>
                  </a:lnTo>
                  <a:lnTo>
                    <a:pt x="472" y="1492"/>
                  </a:lnTo>
                  <a:lnTo>
                    <a:pt x="530" y="1526"/>
                  </a:lnTo>
                  <a:lnTo>
                    <a:pt x="593" y="1554"/>
                  </a:lnTo>
                  <a:lnTo>
                    <a:pt x="656" y="1577"/>
                  </a:lnTo>
                  <a:lnTo>
                    <a:pt x="722" y="1594"/>
                  </a:lnTo>
                  <a:lnTo>
                    <a:pt x="789" y="1606"/>
                  </a:lnTo>
                  <a:lnTo>
                    <a:pt x="856" y="1612"/>
                  </a:lnTo>
                  <a:lnTo>
                    <a:pt x="924" y="1612"/>
                  </a:lnTo>
                  <a:lnTo>
                    <a:pt x="991" y="1607"/>
                  </a:lnTo>
                  <a:lnTo>
                    <a:pt x="1058" y="1596"/>
                  </a:lnTo>
                  <a:lnTo>
                    <a:pt x="1124" y="1579"/>
                  </a:lnTo>
                  <a:lnTo>
                    <a:pt x="1188" y="1556"/>
                  </a:lnTo>
                  <a:lnTo>
                    <a:pt x="1249" y="1527"/>
                  </a:lnTo>
                  <a:lnTo>
                    <a:pt x="1307" y="1492"/>
                  </a:lnTo>
                  <a:lnTo>
                    <a:pt x="1362" y="1452"/>
                  </a:lnTo>
                  <a:lnTo>
                    <a:pt x="1413" y="1405"/>
                  </a:lnTo>
                  <a:lnTo>
                    <a:pt x="1460" y="1352"/>
                  </a:lnTo>
                  <a:lnTo>
                    <a:pt x="1502" y="1294"/>
                  </a:lnTo>
                  <a:lnTo>
                    <a:pt x="1539" y="1229"/>
                  </a:lnTo>
                  <a:lnTo>
                    <a:pt x="1568" y="1157"/>
                  </a:lnTo>
                  <a:lnTo>
                    <a:pt x="1593" y="1078"/>
                  </a:lnTo>
                  <a:lnTo>
                    <a:pt x="1610" y="995"/>
                  </a:lnTo>
                  <a:close/>
                  <a:moveTo>
                    <a:pt x="1104" y="30"/>
                  </a:moveTo>
                  <a:lnTo>
                    <a:pt x="1205" y="60"/>
                  </a:lnTo>
                  <a:lnTo>
                    <a:pt x="1297" y="97"/>
                  </a:lnTo>
                  <a:lnTo>
                    <a:pt x="1380" y="141"/>
                  </a:lnTo>
                  <a:lnTo>
                    <a:pt x="1455" y="193"/>
                  </a:lnTo>
                  <a:lnTo>
                    <a:pt x="1522" y="249"/>
                  </a:lnTo>
                  <a:lnTo>
                    <a:pt x="1580" y="312"/>
                  </a:lnTo>
                  <a:lnTo>
                    <a:pt x="1631" y="379"/>
                  </a:lnTo>
                  <a:lnTo>
                    <a:pt x="1674" y="450"/>
                  </a:lnTo>
                  <a:lnTo>
                    <a:pt x="1709" y="525"/>
                  </a:lnTo>
                  <a:lnTo>
                    <a:pt x="1736" y="604"/>
                  </a:lnTo>
                  <a:lnTo>
                    <a:pt x="1755" y="684"/>
                  </a:lnTo>
                  <a:lnTo>
                    <a:pt x="1768" y="765"/>
                  </a:lnTo>
                  <a:lnTo>
                    <a:pt x="1773" y="847"/>
                  </a:lnTo>
                  <a:lnTo>
                    <a:pt x="1771" y="930"/>
                  </a:lnTo>
                  <a:lnTo>
                    <a:pt x="1761" y="1012"/>
                  </a:lnTo>
                  <a:lnTo>
                    <a:pt x="1746" y="1095"/>
                  </a:lnTo>
                  <a:lnTo>
                    <a:pt x="1724" y="1175"/>
                  </a:lnTo>
                  <a:lnTo>
                    <a:pt x="1694" y="1252"/>
                  </a:lnTo>
                  <a:lnTo>
                    <a:pt x="1660" y="1327"/>
                  </a:lnTo>
                  <a:lnTo>
                    <a:pt x="1618" y="1399"/>
                  </a:lnTo>
                  <a:lnTo>
                    <a:pt x="1570" y="1466"/>
                  </a:lnTo>
                  <a:lnTo>
                    <a:pt x="1516" y="1529"/>
                  </a:lnTo>
                  <a:lnTo>
                    <a:pt x="1456" y="1586"/>
                  </a:lnTo>
                  <a:lnTo>
                    <a:pt x="1391" y="1638"/>
                  </a:lnTo>
                  <a:lnTo>
                    <a:pt x="1320" y="1682"/>
                  </a:lnTo>
                  <a:lnTo>
                    <a:pt x="1243" y="1720"/>
                  </a:lnTo>
                  <a:lnTo>
                    <a:pt x="1161" y="1749"/>
                  </a:lnTo>
                  <a:lnTo>
                    <a:pt x="1074" y="1769"/>
                  </a:lnTo>
                  <a:lnTo>
                    <a:pt x="981" y="1782"/>
                  </a:lnTo>
                  <a:lnTo>
                    <a:pt x="884" y="1784"/>
                  </a:lnTo>
                  <a:lnTo>
                    <a:pt x="783" y="1776"/>
                  </a:lnTo>
                  <a:lnTo>
                    <a:pt x="676" y="1755"/>
                  </a:lnTo>
                  <a:lnTo>
                    <a:pt x="575" y="1727"/>
                  </a:lnTo>
                  <a:lnTo>
                    <a:pt x="484" y="1690"/>
                  </a:lnTo>
                  <a:lnTo>
                    <a:pt x="400" y="1647"/>
                  </a:lnTo>
                  <a:lnTo>
                    <a:pt x="325" y="1596"/>
                  </a:lnTo>
                  <a:lnTo>
                    <a:pt x="258" y="1538"/>
                  </a:lnTo>
                  <a:lnTo>
                    <a:pt x="199" y="1476"/>
                  </a:lnTo>
                  <a:lnTo>
                    <a:pt x="148" y="1408"/>
                  </a:lnTo>
                  <a:lnTo>
                    <a:pt x="104" y="1337"/>
                  </a:lnTo>
                  <a:lnTo>
                    <a:pt x="69" y="1262"/>
                  </a:lnTo>
                  <a:lnTo>
                    <a:pt x="41" y="1184"/>
                  </a:lnTo>
                  <a:lnTo>
                    <a:pt x="20" y="1103"/>
                  </a:lnTo>
                  <a:lnTo>
                    <a:pt x="7" y="1021"/>
                  </a:lnTo>
                  <a:lnTo>
                    <a:pt x="0" y="938"/>
                  </a:lnTo>
                  <a:lnTo>
                    <a:pt x="1" y="854"/>
                  </a:lnTo>
                  <a:lnTo>
                    <a:pt x="10" y="771"/>
                  </a:lnTo>
                  <a:lnTo>
                    <a:pt x="24" y="690"/>
                  </a:lnTo>
                  <a:lnTo>
                    <a:pt x="46" y="609"/>
                  </a:lnTo>
                  <a:lnTo>
                    <a:pt x="74" y="530"/>
                  </a:lnTo>
                  <a:lnTo>
                    <a:pt x="109" y="455"/>
                  </a:lnTo>
                  <a:lnTo>
                    <a:pt x="150" y="383"/>
                  </a:lnTo>
                  <a:lnTo>
                    <a:pt x="198" y="315"/>
                  </a:lnTo>
                  <a:lnTo>
                    <a:pt x="251" y="252"/>
                  </a:lnTo>
                  <a:lnTo>
                    <a:pt x="311" y="195"/>
                  </a:lnTo>
                  <a:lnTo>
                    <a:pt x="377" y="144"/>
                  </a:lnTo>
                  <a:lnTo>
                    <a:pt x="448" y="99"/>
                  </a:lnTo>
                  <a:lnTo>
                    <a:pt x="525" y="62"/>
                  </a:lnTo>
                  <a:lnTo>
                    <a:pt x="609" y="32"/>
                  </a:lnTo>
                  <a:lnTo>
                    <a:pt x="697" y="12"/>
                  </a:lnTo>
                  <a:lnTo>
                    <a:pt x="791" y="1"/>
                  </a:lnTo>
                  <a:lnTo>
                    <a:pt x="891" y="0"/>
                  </a:lnTo>
                  <a:lnTo>
                    <a:pt x="994" y="10"/>
                  </a:lnTo>
                  <a:lnTo>
                    <a:pt x="1104" y="30"/>
                  </a:lnTo>
                  <a:close/>
                </a:path>
              </a:pathLst>
            </a:custGeom>
            <a:solidFill>
              <a:srgbClr val="604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" name="Google Shape;16456;p1545"/>
            <p:cNvSpPr/>
            <p:nvPr/>
          </p:nvSpPr>
          <p:spPr>
            <a:xfrm>
              <a:off x="3825875" y="273208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539" h="549" extrusionOk="0">
                  <a:moveTo>
                    <a:pt x="349" y="20"/>
                  </a:moveTo>
                  <a:lnTo>
                    <a:pt x="381" y="33"/>
                  </a:lnTo>
                  <a:lnTo>
                    <a:pt x="411" y="48"/>
                  </a:lnTo>
                  <a:lnTo>
                    <a:pt x="437" y="66"/>
                  </a:lnTo>
                  <a:lnTo>
                    <a:pt x="460" y="85"/>
                  </a:lnTo>
                  <a:lnTo>
                    <a:pt x="480" y="106"/>
                  </a:lnTo>
                  <a:lnTo>
                    <a:pt x="496" y="127"/>
                  </a:lnTo>
                  <a:lnTo>
                    <a:pt x="510" y="151"/>
                  </a:lnTo>
                  <a:lnTo>
                    <a:pt x="522" y="175"/>
                  </a:lnTo>
                  <a:lnTo>
                    <a:pt x="530" y="199"/>
                  </a:lnTo>
                  <a:lnTo>
                    <a:pt x="536" y="225"/>
                  </a:lnTo>
                  <a:lnTo>
                    <a:pt x="539" y="250"/>
                  </a:lnTo>
                  <a:lnTo>
                    <a:pt x="539" y="276"/>
                  </a:lnTo>
                  <a:lnTo>
                    <a:pt x="537" y="302"/>
                  </a:lnTo>
                  <a:lnTo>
                    <a:pt x="533" y="327"/>
                  </a:lnTo>
                  <a:lnTo>
                    <a:pt x="527" y="352"/>
                  </a:lnTo>
                  <a:lnTo>
                    <a:pt x="518" y="377"/>
                  </a:lnTo>
                  <a:lnTo>
                    <a:pt x="507" y="400"/>
                  </a:lnTo>
                  <a:lnTo>
                    <a:pt x="494" y="424"/>
                  </a:lnTo>
                  <a:lnTo>
                    <a:pt x="480" y="445"/>
                  </a:lnTo>
                  <a:lnTo>
                    <a:pt x="464" y="464"/>
                  </a:lnTo>
                  <a:lnTo>
                    <a:pt x="445" y="482"/>
                  </a:lnTo>
                  <a:lnTo>
                    <a:pt x="425" y="500"/>
                  </a:lnTo>
                  <a:lnTo>
                    <a:pt x="404" y="514"/>
                  </a:lnTo>
                  <a:lnTo>
                    <a:pt x="380" y="526"/>
                  </a:lnTo>
                  <a:lnTo>
                    <a:pt x="356" y="536"/>
                  </a:lnTo>
                  <a:lnTo>
                    <a:pt x="329" y="543"/>
                  </a:lnTo>
                  <a:lnTo>
                    <a:pt x="302" y="548"/>
                  </a:lnTo>
                  <a:lnTo>
                    <a:pt x="274" y="549"/>
                  </a:lnTo>
                  <a:lnTo>
                    <a:pt x="244" y="548"/>
                  </a:lnTo>
                  <a:lnTo>
                    <a:pt x="213" y="543"/>
                  </a:lnTo>
                  <a:lnTo>
                    <a:pt x="182" y="534"/>
                  </a:lnTo>
                  <a:lnTo>
                    <a:pt x="150" y="522"/>
                  </a:lnTo>
                  <a:lnTo>
                    <a:pt x="125" y="510"/>
                  </a:lnTo>
                  <a:lnTo>
                    <a:pt x="102" y="495"/>
                  </a:lnTo>
                  <a:lnTo>
                    <a:pt x="82" y="478"/>
                  </a:lnTo>
                  <a:lnTo>
                    <a:pt x="64" y="460"/>
                  </a:lnTo>
                  <a:lnTo>
                    <a:pt x="49" y="441"/>
                  </a:lnTo>
                  <a:lnTo>
                    <a:pt x="35" y="419"/>
                  </a:lnTo>
                  <a:lnTo>
                    <a:pt x="24" y="398"/>
                  </a:lnTo>
                  <a:lnTo>
                    <a:pt x="15" y="375"/>
                  </a:lnTo>
                  <a:lnTo>
                    <a:pt x="8" y="351"/>
                  </a:lnTo>
                  <a:lnTo>
                    <a:pt x="3" y="327"/>
                  </a:lnTo>
                  <a:lnTo>
                    <a:pt x="0" y="302"/>
                  </a:lnTo>
                  <a:lnTo>
                    <a:pt x="0" y="277"/>
                  </a:lnTo>
                  <a:lnTo>
                    <a:pt x="1" y="252"/>
                  </a:lnTo>
                  <a:lnTo>
                    <a:pt x="4" y="228"/>
                  </a:lnTo>
                  <a:lnTo>
                    <a:pt x="9" y="203"/>
                  </a:lnTo>
                  <a:lnTo>
                    <a:pt x="16" y="179"/>
                  </a:lnTo>
                  <a:lnTo>
                    <a:pt x="24" y="156"/>
                  </a:lnTo>
                  <a:lnTo>
                    <a:pt x="34" y="133"/>
                  </a:lnTo>
                  <a:lnTo>
                    <a:pt x="47" y="113"/>
                  </a:lnTo>
                  <a:lnTo>
                    <a:pt x="61" y="93"/>
                  </a:lnTo>
                  <a:lnTo>
                    <a:pt x="77" y="74"/>
                  </a:lnTo>
                  <a:lnTo>
                    <a:pt x="94" y="57"/>
                  </a:lnTo>
                  <a:lnTo>
                    <a:pt x="113" y="42"/>
                  </a:lnTo>
                  <a:lnTo>
                    <a:pt x="133" y="30"/>
                  </a:lnTo>
                  <a:lnTo>
                    <a:pt x="155" y="19"/>
                  </a:lnTo>
                  <a:lnTo>
                    <a:pt x="179" y="11"/>
                  </a:lnTo>
                  <a:lnTo>
                    <a:pt x="203" y="4"/>
                  </a:lnTo>
                  <a:lnTo>
                    <a:pt x="230" y="1"/>
                  </a:lnTo>
                  <a:lnTo>
                    <a:pt x="258" y="0"/>
                  </a:lnTo>
                  <a:lnTo>
                    <a:pt x="287" y="3"/>
                  </a:lnTo>
                  <a:lnTo>
                    <a:pt x="317" y="9"/>
                  </a:lnTo>
                  <a:lnTo>
                    <a:pt x="349" y="20"/>
                  </a:lnTo>
                  <a:close/>
                </a:path>
              </a:pathLst>
            </a:custGeom>
            <a:solidFill>
              <a:srgbClr val="604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3" name="Google Shape;16457;p1545"/>
            <p:cNvSpPr/>
            <p:nvPr/>
          </p:nvSpPr>
          <p:spPr>
            <a:xfrm>
              <a:off x="3757613" y="2711451"/>
              <a:ext cx="17463" cy="17463"/>
            </a:xfrm>
            <a:custGeom>
              <a:avLst/>
              <a:gdLst/>
              <a:ahLst/>
              <a:cxnLst/>
              <a:rect l="l" t="t" r="r" b="b"/>
              <a:pathLst>
                <a:path w="437" h="440" extrusionOk="0">
                  <a:moveTo>
                    <a:pt x="283" y="15"/>
                  </a:moveTo>
                  <a:lnTo>
                    <a:pt x="309" y="26"/>
                  </a:lnTo>
                  <a:lnTo>
                    <a:pt x="332" y="38"/>
                  </a:lnTo>
                  <a:lnTo>
                    <a:pt x="354" y="52"/>
                  </a:lnTo>
                  <a:lnTo>
                    <a:pt x="372" y="67"/>
                  </a:lnTo>
                  <a:lnTo>
                    <a:pt x="388" y="83"/>
                  </a:lnTo>
                  <a:lnTo>
                    <a:pt x="402" y="100"/>
                  </a:lnTo>
                  <a:lnTo>
                    <a:pt x="413" y="119"/>
                  </a:lnTo>
                  <a:lnTo>
                    <a:pt x="422" y="137"/>
                  </a:lnTo>
                  <a:lnTo>
                    <a:pt x="429" y="157"/>
                  </a:lnTo>
                  <a:lnTo>
                    <a:pt x="434" y="176"/>
                  </a:lnTo>
                  <a:lnTo>
                    <a:pt x="437" y="197"/>
                  </a:lnTo>
                  <a:lnTo>
                    <a:pt x="437" y="217"/>
                  </a:lnTo>
                  <a:lnTo>
                    <a:pt x="436" y="237"/>
                  </a:lnTo>
                  <a:lnTo>
                    <a:pt x="433" y="258"/>
                  </a:lnTo>
                  <a:lnTo>
                    <a:pt x="428" y="277"/>
                  </a:lnTo>
                  <a:lnTo>
                    <a:pt x="422" y="297"/>
                  </a:lnTo>
                  <a:lnTo>
                    <a:pt x="414" y="315"/>
                  </a:lnTo>
                  <a:lnTo>
                    <a:pt x="404" y="334"/>
                  </a:lnTo>
                  <a:lnTo>
                    <a:pt x="392" y="351"/>
                  </a:lnTo>
                  <a:lnTo>
                    <a:pt x="379" y="367"/>
                  </a:lnTo>
                  <a:lnTo>
                    <a:pt x="364" y="381"/>
                  </a:lnTo>
                  <a:lnTo>
                    <a:pt x="349" y="396"/>
                  </a:lnTo>
                  <a:lnTo>
                    <a:pt x="331" y="408"/>
                  </a:lnTo>
                  <a:lnTo>
                    <a:pt x="313" y="418"/>
                  </a:lnTo>
                  <a:lnTo>
                    <a:pt x="294" y="426"/>
                  </a:lnTo>
                  <a:lnTo>
                    <a:pt x="272" y="433"/>
                  </a:lnTo>
                  <a:lnTo>
                    <a:pt x="251" y="438"/>
                  </a:lnTo>
                  <a:lnTo>
                    <a:pt x="228" y="440"/>
                  </a:lnTo>
                  <a:lnTo>
                    <a:pt x="204" y="440"/>
                  </a:lnTo>
                  <a:lnTo>
                    <a:pt x="180" y="438"/>
                  </a:lnTo>
                  <a:lnTo>
                    <a:pt x="154" y="433"/>
                  </a:lnTo>
                  <a:lnTo>
                    <a:pt x="128" y="425"/>
                  </a:lnTo>
                  <a:lnTo>
                    <a:pt x="108" y="416"/>
                  </a:lnTo>
                  <a:lnTo>
                    <a:pt x="88" y="406"/>
                  </a:lnTo>
                  <a:lnTo>
                    <a:pt x="72" y="394"/>
                  </a:lnTo>
                  <a:lnTo>
                    <a:pt x="57" y="379"/>
                  </a:lnTo>
                  <a:lnTo>
                    <a:pt x="43" y="364"/>
                  </a:lnTo>
                  <a:lnTo>
                    <a:pt x="32" y="348"/>
                  </a:lnTo>
                  <a:lnTo>
                    <a:pt x="22" y="331"/>
                  </a:lnTo>
                  <a:lnTo>
                    <a:pt x="14" y="312"/>
                  </a:lnTo>
                  <a:lnTo>
                    <a:pt x="8" y="293"/>
                  </a:lnTo>
                  <a:lnTo>
                    <a:pt x="4" y="273"/>
                  </a:lnTo>
                  <a:lnTo>
                    <a:pt x="1" y="253"/>
                  </a:lnTo>
                  <a:lnTo>
                    <a:pt x="0" y="232"/>
                  </a:lnTo>
                  <a:lnTo>
                    <a:pt x="1" y="212"/>
                  </a:lnTo>
                  <a:lnTo>
                    <a:pt x="3" y="192"/>
                  </a:lnTo>
                  <a:lnTo>
                    <a:pt x="7" y="171"/>
                  </a:lnTo>
                  <a:lnTo>
                    <a:pt x="12" y="151"/>
                  </a:lnTo>
                  <a:lnTo>
                    <a:pt x="18" y="132"/>
                  </a:lnTo>
                  <a:lnTo>
                    <a:pt x="26" y="114"/>
                  </a:lnTo>
                  <a:lnTo>
                    <a:pt x="36" y="96"/>
                  </a:lnTo>
                  <a:lnTo>
                    <a:pt x="48" y="79"/>
                  </a:lnTo>
                  <a:lnTo>
                    <a:pt x="60" y="64"/>
                  </a:lnTo>
                  <a:lnTo>
                    <a:pt x="74" y="50"/>
                  </a:lnTo>
                  <a:lnTo>
                    <a:pt x="89" y="36"/>
                  </a:lnTo>
                  <a:lnTo>
                    <a:pt x="106" y="25"/>
                  </a:lnTo>
                  <a:lnTo>
                    <a:pt x="124" y="16"/>
                  </a:lnTo>
                  <a:lnTo>
                    <a:pt x="143" y="9"/>
                  </a:lnTo>
                  <a:lnTo>
                    <a:pt x="164" y="4"/>
                  </a:lnTo>
                  <a:lnTo>
                    <a:pt x="185" y="1"/>
                  </a:lnTo>
                  <a:lnTo>
                    <a:pt x="207" y="0"/>
                  </a:lnTo>
                  <a:lnTo>
                    <a:pt x="232" y="3"/>
                  </a:lnTo>
                  <a:lnTo>
                    <a:pt x="256" y="8"/>
                  </a:lnTo>
                  <a:lnTo>
                    <a:pt x="283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54" name="Google Shape;16458;p1545"/>
          <p:cNvSpPr/>
          <p:nvPr/>
        </p:nvSpPr>
        <p:spPr>
          <a:xfrm>
            <a:off x="3737648" y="3067613"/>
            <a:ext cx="728545" cy="7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5" name="Google Shape;16459;p1545"/>
          <p:cNvGrpSpPr/>
          <p:nvPr/>
        </p:nvGrpSpPr>
        <p:grpSpPr>
          <a:xfrm>
            <a:off x="3843308" y="3238043"/>
            <a:ext cx="459835" cy="306752"/>
            <a:chOff x="5085095" y="2674693"/>
            <a:chExt cx="459835" cy="306752"/>
          </a:xfrm>
        </p:grpSpPr>
        <p:sp>
          <p:nvSpPr>
            <p:cNvPr id="56" name="Google Shape;16460;p1545"/>
            <p:cNvSpPr/>
            <p:nvPr/>
          </p:nvSpPr>
          <p:spPr>
            <a:xfrm>
              <a:off x="5085095" y="2721740"/>
              <a:ext cx="459835" cy="259705"/>
            </a:xfrm>
            <a:custGeom>
              <a:avLst/>
              <a:gdLst/>
              <a:ahLst/>
              <a:cxnLst/>
              <a:rect l="l" t="t" r="r" b="b"/>
              <a:pathLst>
                <a:path w="10184" h="5794" extrusionOk="0">
                  <a:moveTo>
                    <a:pt x="6691" y="4191"/>
                  </a:moveTo>
                  <a:lnTo>
                    <a:pt x="6676" y="4204"/>
                  </a:lnTo>
                  <a:lnTo>
                    <a:pt x="6654" y="4217"/>
                  </a:lnTo>
                  <a:lnTo>
                    <a:pt x="6624" y="4232"/>
                  </a:lnTo>
                  <a:lnTo>
                    <a:pt x="6590" y="4248"/>
                  </a:lnTo>
                  <a:lnTo>
                    <a:pt x="6550" y="4266"/>
                  </a:lnTo>
                  <a:lnTo>
                    <a:pt x="6505" y="4285"/>
                  </a:lnTo>
                  <a:lnTo>
                    <a:pt x="6456" y="4305"/>
                  </a:lnTo>
                  <a:lnTo>
                    <a:pt x="6402" y="4325"/>
                  </a:lnTo>
                  <a:lnTo>
                    <a:pt x="6284" y="4368"/>
                  </a:lnTo>
                  <a:lnTo>
                    <a:pt x="6156" y="4412"/>
                  </a:lnTo>
                  <a:lnTo>
                    <a:pt x="6019" y="4457"/>
                  </a:lnTo>
                  <a:lnTo>
                    <a:pt x="5881" y="4502"/>
                  </a:lnTo>
                  <a:lnTo>
                    <a:pt x="5742" y="4546"/>
                  </a:lnTo>
                  <a:lnTo>
                    <a:pt x="5607" y="4588"/>
                  </a:lnTo>
                  <a:lnTo>
                    <a:pt x="5480" y="4626"/>
                  </a:lnTo>
                  <a:lnTo>
                    <a:pt x="5365" y="4660"/>
                  </a:lnTo>
                  <a:lnTo>
                    <a:pt x="5264" y="4689"/>
                  </a:lnTo>
                  <a:lnTo>
                    <a:pt x="5183" y="4712"/>
                  </a:lnTo>
                  <a:lnTo>
                    <a:pt x="5124" y="4727"/>
                  </a:lnTo>
                  <a:lnTo>
                    <a:pt x="5091" y="4736"/>
                  </a:lnTo>
                  <a:lnTo>
                    <a:pt x="5104" y="4726"/>
                  </a:lnTo>
                  <a:lnTo>
                    <a:pt x="5124" y="4714"/>
                  </a:lnTo>
                  <a:lnTo>
                    <a:pt x="5150" y="4701"/>
                  </a:lnTo>
                  <a:lnTo>
                    <a:pt x="5181" y="4685"/>
                  </a:lnTo>
                  <a:lnTo>
                    <a:pt x="5259" y="4649"/>
                  </a:lnTo>
                  <a:lnTo>
                    <a:pt x="5355" y="4607"/>
                  </a:lnTo>
                  <a:lnTo>
                    <a:pt x="5465" y="4560"/>
                  </a:lnTo>
                  <a:lnTo>
                    <a:pt x="5586" y="4510"/>
                  </a:lnTo>
                  <a:lnTo>
                    <a:pt x="5715" y="4457"/>
                  </a:lnTo>
                  <a:lnTo>
                    <a:pt x="5847" y="4404"/>
                  </a:lnTo>
                  <a:lnTo>
                    <a:pt x="5982" y="4352"/>
                  </a:lnTo>
                  <a:lnTo>
                    <a:pt x="6113" y="4300"/>
                  </a:lnTo>
                  <a:lnTo>
                    <a:pt x="6239" y="4251"/>
                  </a:lnTo>
                  <a:lnTo>
                    <a:pt x="6356" y="4208"/>
                  </a:lnTo>
                  <a:lnTo>
                    <a:pt x="6460" y="4169"/>
                  </a:lnTo>
                  <a:lnTo>
                    <a:pt x="6549" y="4137"/>
                  </a:lnTo>
                  <a:lnTo>
                    <a:pt x="6617" y="4112"/>
                  </a:lnTo>
                  <a:lnTo>
                    <a:pt x="6665" y="4097"/>
                  </a:lnTo>
                  <a:lnTo>
                    <a:pt x="6695" y="4081"/>
                  </a:lnTo>
                  <a:lnTo>
                    <a:pt x="6727" y="4065"/>
                  </a:lnTo>
                  <a:lnTo>
                    <a:pt x="6758" y="4050"/>
                  </a:lnTo>
                  <a:lnTo>
                    <a:pt x="6789" y="4034"/>
                  </a:lnTo>
                  <a:lnTo>
                    <a:pt x="6853" y="4005"/>
                  </a:lnTo>
                  <a:lnTo>
                    <a:pt x="6918" y="3977"/>
                  </a:lnTo>
                  <a:lnTo>
                    <a:pt x="6982" y="3950"/>
                  </a:lnTo>
                  <a:lnTo>
                    <a:pt x="7047" y="3924"/>
                  </a:lnTo>
                  <a:lnTo>
                    <a:pt x="7113" y="3898"/>
                  </a:lnTo>
                  <a:lnTo>
                    <a:pt x="7178" y="3871"/>
                  </a:lnTo>
                  <a:lnTo>
                    <a:pt x="7243" y="3844"/>
                  </a:lnTo>
                  <a:lnTo>
                    <a:pt x="7309" y="3817"/>
                  </a:lnTo>
                  <a:lnTo>
                    <a:pt x="7374" y="3788"/>
                  </a:lnTo>
                  <a:lnTo>
                    <a:pt x="7439" y="3758"/>
                  </a:lnTo>
                  <a:lnTo>
                    <a:pt x="7470" y="3742"/>
                  </a:lnTo>
                  <a:lnTo>
                    <a:pt x="7503" y="3725"/>
                  </a:lnTo>
                  <a:lnTo>
                    <a:pt x="7534" y="3708"/>
                  </a:lnTo>
                  <a:lnTo>
                    <a:pt x="7566" y="3691"/>
                  </a:lnTo>
                  <a:lnTo>
                    <a:pt x="7598" y="3673"/>
                  </a:lnTo>
                  <a:lnTo>
                    <a:pt x="7629" y="3653"/>
                  </a:lnTo>
                  <a:lnTo>
                    <a:pt x="7659" y="3633"/>
                  </a:lnTo>
                  <a:lnTo>
                    <a:pt x="7691" y="3613"/>
                  </a:lnTo>
                  <a:lnTo>
                    <a:pt x="7731" y="3584"/>
                  </a:lnTo>
                  <a:lnTo>
                    <a:pt x="7777" y="3550"/>
                  </a:lnTo>
                  <a:lnTo>
                    <a:pt x="7826" y="3512"/>
                  </a:lnTo>
                  <a:lnTo>
                    <a:pt x="7879" y="3468"/>
                  </a:lnTo>
                  <a:lnTo>
                    <a:pt x="7933" y="3422"/>
                  </a:lnTo>
                  <a:lnTo>
                    <a:pt x="7989" y="3373"/>
                  </a:lnTo>
                  <a:lnTo>
                    <a:pt x="8045" y="3320"/>
                  </a:lnTo>
                  <a:lnTo>
                    <a:pt x="8100" y="3265"/>
                  </a:lnTo>
                  <a:lnTo>
                    <a:pt x="8127" y="3238"/>
                  </a:lnTo>
                  <a:lnTo>
                    <a:pt x="8154" y="3210"/>
                  </a:lnTo>
                  <a:lnTo>
                    <a:pt x="8180" y="3182"/>
                  </a:lnTo>
                  <a:lnTo>
                    <a:pt x="8205" y="3153"/>
                  </a:lnTo>
                  <a:lnTo>
                    <a:pt x="8229" y="3124"/>
                  </a:lnTo>
                  <a:lnTo>
                    <a:pt x="8253" y="3096"/>
                  </a:lnTo>
                  <a:lnTo>
                    <a:pt x="8276" y="3068"/>
                  </a:lnTo>
                  <a:lnTo>
                    <a:pt x="8297" y="3039"/>
                  </a:lnTo>
                  <a:lnTo>
                    <a:pt x="8316" y="3010"/>
                  </a:lnTo>
                  <a:lnTo>
                    <a:pt x="8335" y="2983"/>
                  </a:lnTo>
                  <a:lnTo>
                    <a:pt x="8352" y="2954"/>
                  </a:lnTo>
                  <a:lnTo>
                    <a:pt x="8368" y="2927"/>
                  </a:lnTo>
                  <a:lnTo>
                    <a:pt x="8381" y="2900"/>
                  </a:lnTo>
                  <a:lnTo>
                    <a:pt x="8393" y="2873"/>
                  </a:lnTo>
                  <a:lnTo>
                    <a:pt x="8403" y="2847"/>
                  </a:lnTo>
                  <a:lnTo>
                    <a:pt x="8410" y="2822"/>
                  </a:lnTo>
                  <a:lnTo>
                    <a:pt x="8418" y="2780"/>
                  </a:lnTo>
                  <a:lnTo>
                    <a:pt x="8421" y="2732"/>
                  </a:lnTo>
                  <a:lnTo>
                    <a:pt x="8419" y="2679"/>
                  </a:lnTo>
                  <a:lnTo>
                    <a:pt x="8413" y="2619"/>
                  </a:lnTo>
                  <a:lnTo>
                    <a:pt x="8403" y="2554"/>
                  </a:lnTo>
                  <a:lnTo>
                    <a:pt x="8390" y="2485"/>
                  </a:lnTo>
                  <a:lnTo>
                    <a:pt x="8373" y="2412"/>
                  </a:lnTo>
                  <a:lnTo>
                    <a:pt x="8353" y="2335"/>
                  </a:lnTo>
                  <a:lnTo>
                    <a:pt x="8330" y="2255"/>
                  </a:lnTo>
                  <a:lnTo>
                    <a:pt x="8304" y="2172"/>
                  </a:lnTo>
                  <a:lnTo>
                    <a:pt x="8277" y="2087"/>
                  </a:lnTo>
                  <a:lnTo>
                    <a:pt x="8247" y="2001"/>
                  </a:lnTo>
                  <a:lnTo>
                    <a:pt x="8214" y="1913"/>
                  </a:lnTo>
                  <a:lnTo>
                    <a:pt x="8181" y="1823"/>
                  </a:lnTo>
                  <a:lnTo>
                    <a:pt x="8145" y="1734"/>
                  </a:lnTo>
                  <a:lnTo>
                    <a:pt x="8109" y="1645"/>
                  </a:lnTo>
                  <a:lnTo>
                    <a:pt x="8072" y="1557"/>
                  </a:lnTo>
                  <a:lnTo>
                    <a:pt x="8034" y="1470"/>
                  </a:lnTo>
                  <a:lnTo>
                    <a:pt x="7997" y="1384"/>
                  </a:lnTo>
                  <a:lnTo>
                    <a:pt x="7959" y="1301"/>
                  </a:lnTo>
                  <a:lnTo>
                    <a:pt x="7920" y="1220"/>
                  </a:lnTo>
                  <a:lnTo>
                    <a:pt x="7883" y="1142"/>
                  </a:lnTo>
                  <a:lnTo>
                    <a:pt x="7846" y="1068"/>
                  </a:lnTo>
                  <a:lnTo>
                    <a:pt x="7811" y="998"/>
                  </a:lnTo>
                  <a:lnTo>
                    <a:pt x="7776" y="932"/>
                  </a:lnTo>
                  <a:lnTo>
                    <a:pt x="7743" y="871"/>
                  </a:lnTo>
                  <a:lnTo>
                    <a:pt x="7712" y="815"/>
                  </a:lnTo>
                  <a:lnTo>
                    <a:pt x="7682" y="766"/>
                  </a:lnTo>
                  <a:lnTo>
                    <a:pt x="7655" y="722"/>
                  </a:lnTo>
                  <a:lnTo>
                    <a:pt x="7630" y="687"/>
                  </a:lnTo>
                  <a:lnTo>
                    <a:pt x="7609" y="657"/>
                  </a:lnTo>
                  <a:lnTo>
                    <a:pt x="7590" y="636"/>
                  </a:lnTo>
                  <a:lnTo>
                    <a:pt x="7551" y="638"/>
                  </a:lnTo>
                  <a:lnTo>
                    <a:pt x="7535" y="638"/>
                  </a:lnTo>
                  <a:lnTo>
                    <a:pt x="7534" y="637"/>
                  </a:lnTo>
                  <a:lnTo>
                    <a:pt x="7534" y="634"/>
                  </a:lnTo>
                  <a:lnTo>
                    <a:pt x="7535" y="631"/>
                  </a:lnTo>
                  <a:lnTo>
                    <a:pt x="7537" y="627"/>
                  </a:lnTo>
                  <a:lnTo>
                    <a:pt x="7543" y="614"/>
                  </a:lnTo>
                  <a:lnTo>
                    <a:pt x="7551" y="594"/>
                  </a:lnTo>
                  <a:lnTo>
                    <a:pt x="7534" y="600"/>
                  </a:lnTo>
                  <a:lnTo>
                    <a:pt x="7522" y="606"/>
                  </a:lnTo>
                  <a:lnTo>
                    <a:pt x="7518" y="607"/>
                  </a:lnTo>
                  <a:lnTo>
                    <a:pt x="7515" y="608"/>
                  </a:lnTo>
                  <a:lnTo>
                    <a:pt x="7513" y="608"/>
                  </a:lnTo>
                  <a:lnTo>
                    <a:pt x="7512" y="608"/>
                  </a:lnTo>
                  <a:lnTo>
                    <a:pt x="7515" y="594"/>
                  </a:lnTo>
                  <a:lnTo>
                    <a:pt x="7525" y="563"/>
                  </a:lnTo>
                  <a:lnTo>
                    <a:pt x="7500" y="551"/>
                  </a:lnTo>
                  <a:lnTo>
                    <a:pt x="7481" y="542"/>
                  </a:lnTo>
                  <a:lnTo>
                    <a:pt x="7469" y="536"/>
                  </a:lnTo>
                  <a:lnTo>
                    <a:pt x="7462" y="530"/>
                  </a:lnTo>
                  <a:lnTo>
                    <a:pt x="7458" y="525"/>
                  </a:lnTo>
                  <a:lnTo>
                    <a:pt x="7457" y="521"/>
                  </a:lnTo>
                  <a:lnTo>
                    <a:pt x="7457" y="517"/>
                  </a:lnTo>
                  <a:lnTo>
                    <a:pt x="7458" y="513"/>
                  </a:lnTo>
                  <a:lnTo>
                    <a:pt x="7458" y="508"/>
                  </a:lnTo>
                  <a:lnTo>
                    <a:pt x="7456" y="501"/>
                  </a:lnTo>
                  <a:lnTo>
                    <a:pt x="7451" y="493"/>
                  </a:lnTo>
                  <a:lnTo>
                    <a:pt x="7442" y="482"/>
                  </a:lnTo>
                  <a:lnTo>
                    <a:pt x="7428" y="468"/>
                  </a:lnTo>
                  <a:lnTo>
                    <a:pt x="7407" y="449"/>
                  </a:lnTo>
                  <a:lnTo>
                    <a:pt x="7378" y="427"/>
                  </a:lnTo>
                  <a:lnTo>
                    <a:pt x="7341" y="401"/>
                  </a:lnTo>
                  <a:lnTo>
                    <a:pt x="7312" y="381"/>
                  </a:lnTo>
                  <a:lnTo>
                    <a:pt x="7283" y="361"/>
                  </a:lnTo>
                  <a:lnTo>
                    <a:pt x="7255" y="343"/>
                  </a:lnTo>
                  <a:lnTo>
                    <a:pt x="7227" y="327"/>
                  </a:lnTo>
                  <a:lnTo>
                    <a:pt x="7213" y="320"/>
                  </a:lnTo>
                  <a:lnTo>
                    <a:pt x="7198" y="313"/>
                  </a:lnTo>
                  <a:lnTo>
                    <a:pt x="7181" y="307"/>
                  </a:lnTo>
                  <a:lnTo>
                    <a:pt x="7165" y="301"/>
                  </a:lnTo>
                  <a:lnTo>
                    <a:pt x="7149" y="294"/>
                  </a:lnTo>
                  <a:lnTo>
                    <a:pt x="7131" y="289"/>
                  </a:lnTo>
                  <a:lnTo>
                    <a:pt x="7112" y="285"/>
                  </a:lnTo>
                  <a:lnTo>
                    <a:pt x="7091" y="281"/>
                  </a:lnTo>
                  <a:lnTo>
                    <a:pt x="7150" y="469"/>
                  </a:lnTo>
                  <a:lnTo>
                    <a:pt x="7161" y="505"/>
                  </a:lnTo>
                  <a:lnTo>
                    <a:pt x="7170" y="529"/>
                  </a:lnTo>
                  <a:lnTo>
                    <a:pt x="7173" y="537"/>
                  </a:lnTo>
                  <a:lnTo>
                    <a:pt x="7176" y="543"/>
                  </a:lnTo>
                  <a:lnTo>
                    <a:pt x="7179" y="548"/>
                  </a:lnTo>
                  <a:lnTo>
                    <a:pt x="7182" y="552"/>
                  </a:lnTo>
                  <a:lnTo>
                    <a:pt x="7188" y="559"/>
                  </a:lnTo>
                  <a:lnTo>
                    <a:pt x="7196" y="568"/>
                  </a:lnTo>
                  <a:lnTo>
                    <a:pt x="7207" y="583"/>
                  </a:lnTo>
                  <a:lnTo>
                    <a:pt x="7222" y="608"/>
                  </a:lnTo>
                  <a:lnTo>
                    <a:pt x="6909" y="847"/>
                  </a:lnTo>
                  <a:lnTo>
                    <a:pt x="6922" y="883"/>
                  </a:lnTo>
                  <a:lnTo>
                    <a:pt x="6933" y="911"/>
                  </a:lnTo>
                  <a:lnTo>
                    <a:pt x="6942" y="933"/>
                  </a:lnTo>
                  <a:lnTo>
                    <a:pt x="6949" y="952"/>
                  </a:lnTo>
                  <a:lnTo>
                    <a:pt x="6952" y="961"/>
                  </a:lnTo>
                  <a:lnTo>
                    <a:pt x="6953" y="970"/>
                  </a:lnTo>
                  <a:lnTo>
                    <a:pt x="6955" y="980"/>
                  </a:lnTo>
                  <a:lnTo>
                    <a:pt x="6955" y="992"/>
                  </a:lnTo>
                  <a:lnTo>
                    <a:pt x="6955" y="1004"/>
                  </a:lnTo>
                  <a:lnTo>
                    <a:pt x="6954" y="1017"/>
                  </a:lnTo>
                  <a:lnTo>
                    <a:pt x="6952" y="1033"/>
                  </a:lnTo>
                  <a:lnTo>
                    <a:pt x="6949" y="1050"/>
                  </a:lnTo>
                  <a:lnTo>
                    <a:pt x="6968" y="1043"/>
                  </a:lnTo>
                  <a:lnTo>
                    <a:pt x="6982" y="1038"/>
                  </a:lnTo>
                  <a:lnTo>
                    <a:pt x="6990" y="1035"/>
                  </a:lnTo>
                  <a:lnTo>
                    <a:pt x="6994" y="1035"/>
                  </a:lnTo>
                  <a:lnTo>
                    <a:pt x="6994" y="1039"/>
                  </a:lnTo>
                  <a:lnTo>
                    <a:pt x="6991" y="1047"/>
                  </a:lnTo>
                  <a:lnTo>
                    <a:pt x="6985" y="1061"/>
                  </a:lnTo>
                  <a:lnTo>
                    <a:pt x="6977" y="1081"/>
                  </a:lnTo>
                  <a:lnTo>
                    <a:pt x="6985" y="1083"/>
                  </a:lnTo>
                  <a:lnTo>
                    <a:pt x="6991" y="1082"/>
                  </a:lnTo>
                  <a:lnTo>
                    <a:pt x="6998" y="1081"/>
                  </a:lnTo>
                  <a:lnTo>
                    <a:pt x="7003" y="1078"/>
                  </a:lnTo>
                  <a:lnTo>
                    <a:pt x="7014" y="1072"/>
                  </a:lnTo>
                  <a:lnTo>
                    <a:pt x="7022" y="1067"/>
                  </a:lnTo>
                  <a:lnTo>
                    <a:pt x="7024" y="1066"/>
                  </a:lnTo>
                  <a:lnTo>
                    <a:pt x="7025" y="1066"/>
                  </a:lnTo>
                  <a:lnTo>
                    <a:pt x="7026" y="1069"/>
                  </a:lnTo>
                  <a:lnTo>
                    <a:pt x="7025" y="1075"/>
                  </a:lnTo>
                  <a:lnTo>
                    <a:pt x="7021" y="1095"/>
                  </a:lnTo>
                  <a:lnTo>
                    <a:pt x="7011" y="1131"/>
                  </a:lnTo>
                  <a:lnTo>
                    <a:pt x="7029" y="1126"/>
                  </a:lnTo>
                  <a:lnTo>
                    <a:pt x="7041" y="1122"/>
                  </a:lnTo>
                  <a:lnTo>
                    <a:pt x="7048" y="1120"/>
                  </a:lnTo>
                  <a:lnTo>
                    <a:pt x="7051" y="1121"/>
                  </a:lnTo>
                  <a:lnTo>
                    <a:pt x="7048" y="1132"/>
                  </a:lnTo>
                  <a:lnTo>
                    <a:pt x="7036" y="1163"/>
                  </a:lnTo>
                  <a:lnTo>
                    <a:pt x="7058" y="1156"/>
                  </a:lnTo>
                  <a:lnTo>
                    <a:pt x="7072" y="1151"/>
                  </a:lnTo>
                  <a:lnTo>
                    <a:pt x="7077" y="1150"/>
                  </a:lnTo>
                  <a:lnTo>
                    <a:pt x="7080" y="1150"/>
                  </a:lnTo>
                  <a:lnTo>
                    <a:pt x="7082" y="1150"/>
                  </a:lnTo>
                  <a:lnTo>
                    <a:pt x="7083" y="1152"/>
                  </a:lnTo>
                  <a:lnTo>
                    <a:pt x="7077" y="1170"/>
                  </a:lnTo>
                  <a:lnTo>
                    <a:pt x="7063" y="1213"/>
                  </a:lnTo>
                  <a:lnTo>
                    <a:pt x="7068" y="1240"/>
                  </a:lnTo>
                  <a:lnTo>
                    <a:pt x="7072" y="1259"/>
                  </a:lnTo>
                  <a:lnTo>
                    <a:pt x="7074" y="1266"/>
                  </a:lnTo>
                  <a:lnTo>
                    <a:pt x="7076" y="1273"/>
                  </a:lnTo>
                  <a:lnTo>
                    <a:pt x="7079" y="1280"/>
                  </a:lnTo>
                  <a:lnTo>
                    <a:pt x="7082" y="1285"/>
                  </a:lnTo>
                  <a:lnTo>
                    <a:pt x="7089" y="1298"/>
                  </a:lnTo>
                  <a:lnTo>
                    <a:pt x="7099" y="1312"/>
                  </a:lnTo>
                  <a:lnTo>
                    <a:pt x="7113" y="1329"/>
                  </a:lnTo>
                  <a:lnTo>
                    <a:pt x="7130" y="1353"/>
                  </a:lnTo>
                  <a:lnTo>
                    <a:pt x="7151" y="1382"/>
                  </a:lnTo>
                  <a:lnTo>
                    <a:pt x="7170" y="1409"/>
                  </a:lnTo>
                  <a:lnTo>
                    <a:pt x="7189" y="1437"/>
                  </a:lnTo>
                  <a:lnTo>
                    <a:pt x="7212" y="1471"/>
                  </a:lnTo>
                  <a:lnTo>
                    <a:pt x="7241" y="1518"/>
                  </a:lnTo>
                  <a:lnTo>
                    <a:pt x="7271" y="1570"/>
                  </a:lnTo>
                  <a:lnTo>
                    <a:pt x="7303" y="1625"/>
                  </a:lnTo>
                  <a:lnTo>
                    <a:pt x="7334" y="1683"/>
                  </a:lnTo>
                  <a:lnTo>
                    <a:pt x="7349" y="1712"/>
                  </a:lnTo>
                  <a:lnTo>
                    <a:pt x="7363" y="1743"/>
                  </a:lnTo>
                  <a:lnTo>
                    <a:pt x="7377" y="1774"/>
                  </a:lnTo>
                  <a:lnTo>
                    <a:pt x="7392" y="1805"/>
                  </a:lnTo>
                  <a:lnTo>
                    <a:pt x="7405" y="1837"/>
                  </a:lnTo>
                  <a:lnTo>
                    <a:pt x="7417" y="1868"/>
                  </a:lnTo>
                  <a:lnTo>
                    <a:pt x="7428" y="1900"/>
                  </a:lnTo>
                  <a:lnTo>
                    <a:pt x="7439" y="1933"/>
                  </a:lnTo>
                  <a:lnTo>
                    <a:pt x="7448" y="1964"/>
                  </a:lnTo>
                  <a:lnTo>
                    <a:pt x="7456" y="1997"/>
                  </a:lnTo>
                  <a:lnTo>
                    <a:pt x="7463" y="2028"/>
                  </a:lnTo>
                  <a:lnTo>
                    <a:pt x="7468" y="2060"/>
                  </a:lnTo>
                  <a:lnTo>
                    <a:pt x="7472" y="2091"/>
                  </a:lnTo>
                  <a:lnTo>
                    <a:pt x="7474" y="2122"/>
                  </a:lnTo>
                  <a:lnTo>
                    <a:pt x="7475" y="2153"/>
                  </a:lnTo>
                  <a:lnTo>
                    <a:pt x="7474" y="2183"/>
                  </a:lnTo>
                  <a:lnTo>
                    <a:pt x="7471" y="2213"/>
                  </a:lnTo>
                  <a:lnTo>
                    <a:pt x="7466" y="2241"/>
                  </a:lnTo>
                  <a:lnTo>
                    <a:pt x="7459" y="2269"/>
                  </a:lnTo>
                  <a:lnTo>
                    <a:pt x="7449" y="2297"/>
                  </a:lnTo>
                  <a:lnTo>
                    <a:pt x="7438" y="2323"/>
                  </a:lnTo>
                  <a:lnTo>
                    <a:pt x="7424" y="2348"/>
                  </a:lnTo>
                  <a:lnTo>
                    <a:pt x="7407" y="2373"/>
                  </a:lnTo>
                  <a:lnTo>
                    <a:pt x="7388" y="2397"/>
                  </a:lnTo>
                  <a:lnTo>
                    <a:pt x="7350" y="2434"/>
                  </a:lnTo>
                  <a:lnTo>
                    <a:pt x="7314" y="2466"/>
                  </a:lnTo>
                  <a:lnTo>
                    <a:pt x="7279" y="2490"/>
                  </a:lnTo>
                  <a:lnTo>
                    <a:pt x="7245" y="2507"/>
                  </a:lnTo>
                  <a:lnTo>
                    <a:pt x="7212" y="2520"/>
                  </a:lnTo>
                  <a:lnTo>
                    <a:pt x="7179" y="2526"/>
                  </a:lnTo>
                  <a:lnTo>
                    <a:pt x="7148" y="2527"/>
                  </a:lnTo>
                  <a:lnTo>
                    <a:pt x="7118" y="2523"/>
                  </a:lnTo>
                  <a:lnTo>
                    <a:pt x="7087" y="2514"/>
                  </a:lnTo>
                  <a:lnTo>
                    <a:pt x="7058" y="2502"/>
                  </a:lnTo>
                  <a:lnTo>
                    <a:pt x="7030" y="2485"/>
                  </a:lnTo>
                  <a:lnTo>
                    <a:pt x="7002" y="2465"/>
                  </a:lnTo>
                  <a:lnTo>
                    <a:pt x="6976" y="2442"/>
                  </a:lnTo>
                  <a:lnTo>
                    <a:pt x="6950" y="2416"/>
                  </a:lnTo>
                  <a:lnTo>
                    <a:pt x="6924" y="2387"/>
                  </a:lnTo>
                  <a:lnTo>
                    <a:pt x="6898" y="2356"/>
                  </a:lnTo>
                  <a:lnTo>
                    <a:pt x="6874" y="2324"/>
                  </a:lnTo>
                  <a:lnTo>
                    <a:pt x="6850" y="2291"/>
                  </a:lnTo>
                  <a:lnTo>
                    <a:pt x="6826" y="2255"/>
                  </a:lnTo>
                  <a:lnTo>
                    <a:pt x="6802" y="2220"/>
                  </a:lnTo>
                  <a:lnTo>
                    <a:pt x="6757" y="2147"/>
                  </a:lnTo>
                  <a:lnTo>
                    <a:pt x="6712" y="2076"/>
                  </a:lnTo>
                  <a:lnTo>
                    <a:pt x="6691" y="2042"/>
                  </a:lnTo>
                  <a:lnTo>
                    <a:pt x="6669" y="2009"/>
                  </a:lnTo>
                  <a:lnTo>
                    <a:pt x="6648" y="1978"/>
                  </a:lnTo>
                  <a:lnTo>
                    <a:pt x="6625" y="1949"/>
                  </a:lnTo>
                  <a:lnTo>
                    <a:pt x="6604" y="1923"/>
                  </a:lnTo>
                  <a:lnTo>
                    <a:pt x="6583" y="1899"/>
                  </a:lnTo>
                  <a:lnTo>
                    <a:pt x="6562" y="1878"/>
                  </a:lnTo>
                  <a:lnTo>
                    <a:pt x="6541" y="1861"/>
                  </a:lnTo>
                  <a:lnTo>
                    <a:pt x="5565" y="762"/>
                  </a:lnTo>
                  <a:lnTo>
                    <a:pt x="5561" y="761"/>
                  </a:lnTo>
                  <a:lnTo>
                    <a:pt x="5556" y="759"/>
                  </a:lnTo>
                  <a:lnTo>
                    <a:pt x="5551" y="754"/>
                  </a:lnTo>
                  <a:lnTo>
                    <a:pt x="5546" y="750"/>
                  </a:lnTo>
                  <a:lnTo>
                    <a:pt x="5532" y="738"/>
                  </a:lnTo>
                  <a:lnTo>
                    <a:pt x="5517" y="723"/>
                  </a:lnTo>
                  <a:lnTo>
                    <a:pt x="5476" y="682"/>
                  </a:lnTo>
                  <a:lnTo>
                    <a:pt x="5425" y="629"/>
                  </a:lnTo>
                  <a:lnTo>
                    <a:pt x="5396" y="598"/>
                  </a:lnTo>
                  <a:lnTo>
                    <a:pt x="5362" y="567"/>
                  </a:lnTo>
                  <a:lnTo>
                    <a:pt x="5326" y="533"/>
                  </a:lnTo>
                  <a:lnTo>
                    <a:pt x="5285" y="498"/>
                  </a:lnTo>
                  <a:lnTo>
                    <a:pt x="5243" y="462"/>
                  </a:lnTo>
                  <a:lnTo>
                    <a:pt x="5195" y="424"/>
                  </a:lnTo>
                  <a:lnTo>
                    <a:pt x="5145" y="387"/>
                  </a:lnTo>
                  <a:lnTo>
                    <a:pt x="5091" y="349"/>
                  </a:lnTo>
                  <a:lnTo>
                    <a:pt x="5086" y="340"/>
                  </a:lnTo>
                  <a:lnTo>
                    <a:pt x="5081" y="331"/>
                  </a:lnTo>
                  <a:lnTo>
                    <a:pt x="5074" y="323"/>
                  </a:lnTo>
                  <a:lnTo>
                    <a:pt x="5067" y="316"/>
                  </a:lnTo>
                  <a:lnTo>
                    <a:pt x="5059" y="309"/>
                  </a:lnTo>
                  <a:lnTo>
                    <a:pt x="5051" y="303"/>
                  </a:lnTo>
                  <a:lnTo>
                    <a:pt x="5041" y="296"/>
                  </a:lnTo>
                  <a:lnTo>
                    <a:pt x="5031" y="290"/>
                  </a:lnTo>
                  <a:lnTo>
                    <a:pt x="5006" y="279"/>
                  </a:lnTo>
                  <a:lnTo>
                    <a:pt x="4980" y="268"/>
                  </a:lnTo>
                  <a:lnTo>
                    <a:pt x="4950" y="255"/>
                  </a:lnTo>
                  <a:lnTo>
                    <a:pt x="4918" y="240"/>
                  </a:lnTo>
                  <a:lnTo>
                    <a:pt x="4837" y="204"/>
                  </a:lnTo>
                  <a:lnTo>
                    <a:pt x="4755" y="172"/>
                  </a:lnTo>
                  <a:lnTo>
                    <a:pt x="4673" y="142"/>
                  </a:lnTo>
                  <a:lnTo>
                    <a:pt x="4591" y="116"/>
                  </a:lnTo>
                  <a:lnTo>
                    <a:pt x="4508" y="93"/>
                  </a:lnTo>
                  <a:lnTo>
                    <a:pt x="4424" y="73"/>
                  </a:lnTo>
                  <a:lnTo>
                    <a:pt x="4340" y="54"/>
                  </a:lnTo>
                  <a:lnTo>
                    <a:pt x="4257" y="39"/>
                  </a:lnTo>
                  <a:lnTo>
                    <a:pt x="4172" y="27"/>
                  </a:lnTo>
                  <a:lnTo>
                    <a:pt x="4087" y="17"/>
                  </a:lnTo>
                  <a:lnTo>
                    <a:pt x="4002" y="9"/>
                  </a:lnTo>
                  <a:lnTo>
                    <a:pt x="3917" y="4"/>
                  </a:lnTo>
                  <a:lnTo>
                    <a:pt x="3831" y="1"/>
                  </a:lnTo>
                  <a:lnTo>
                    <a:pt x="3745" y="0"/>
                  </a:lnTo>
                  <a:lnTo>
                    <a:pt x="3659" y="1"/>
                  </a:lnTo>
                  <a:lnTo>
                    <a:pt x="3573" y="3"/>
                  </a:lnTo>
                  <a:lnTo>
                    <a:pt x="3487" y="8"/>
                  </a:lnTo>
                  <a:lnTo>
                    <a:pt x="3402" y="14"/>
                  </a:lnTo>
                  <a:lnTo>
                    <a:pt x="3315" y="22"/>
                  </a:lnTo>
                  <a:lnTo>
                    <a:pt x="3229" y="31"/>
                  </a:lnTo>
                  <a:lnTo>
                    <a:pt x="3143" y="42"/>
                  </a:lnTo>
                  <a:lnTo>
                    <a:pt x="3057" y="54"/>
                  </a:lnTo>
                  <a:lnTo>
                    <a:pt x="2972" y="69"/>
                  </a:lnTo>
                  <a:lnTo>
                    <a:pt x="2886" y="83"/>
                  </a:lnTo>
                  <a:lnTo>
                    <a:pt x="2801" y="99"/>
                  </a:lnTo>
                  <a:lnTo>
                    <a:pt x="2716" y="115"/>
                  </a:lnTo>
                  <a:lnTo>
                    <a:pt x="2631" y="133"/>
                  </a:lnTo>
                  <a:lnTo>
                    <a:pt x="2548" y="152"/>
                  </a:lnTo>
                  <a:lnTo>
                    <a:pt x="2464" y="171"/>
                  </a:lnTo>
                  <a:lnTo>
                    <a:pt x="2381" y="190"/>
                  </a:lnTo>
                  <a:lnTo>
                    <a:pt x="2298" y="210"/>
                  </a:lnTo>
                  <a:lnTo>
                    <a:pt x="2215" y="231"/>
                  </a:lnTo>
                  <a:lnTo>
                    <a:pt x="2167" y="244"/>
                  </a:lnTo>
                  <a:lnTo>
                    <a:pt x="2114" y="257"/>
                  </a:lnTo>
                  <a:lnTo>
                    <a:pt x="2059" y="270"/>
                  </a:lnTo>
                  <a:lnTo>
                    <a:pt x="2003" y="285"/>
                  </a:lnTo>
                  <a:lnTo>
                    <a:pt x="1944" y="301"/>
                  </a:lnTo>
                  <a:lnTo>
                    <a:pt x="1884" y="317"/>
                  </a:lnTo>
                  <a:lnTo>
                    <a:pt x="1824" y="333"/>
                  </a:lnTo>
                  <a:lnTo>
                    <a:pt x="1763" y="349"/>
                  </a:lnTo>
                  <a:lnTo>
                    <a:pt x="1703" y="366"/>
                  </a:lnTo>
                  <a:lnTo>
                    <a:pt x="1643" y="384"/>
                  </a:lnTo>
                  <a:lnTo>
                    <a:pt x="1586" y="402"/>
                  </a:lnTo>
                  <a:lnTo>
                    <a:pt x="1530" y="419"/>
                  </a:lnTo>
                  <a:lnTo>
                    <a:pt x="1476" y="436"/>
                  </a:lnTo>
                  <a:lnTo>
                    <a:pt x="1426" y="455"/>
                  </a:lnTo>
                  <a:lnTo>
                    <a:pt x="1379" y="472"/>
                  </a:lnTo>
                  <a:lnTo>
                    <a:pt x="1337" y="489"/>
                  </a:lnTo>
                  <a:lnTo>
                    <a:pt x="1301" y="506"/>
                  </a:lnTo>
                  <a:lnTo>
                    <a:pt x="1265" y="528"/>
                  </a:lnTo>
                  <a:lnTo>
                    <a:pt x="1230" y="552"/>
                  </a:lnTo>
                  <a:lnTo>
                    <a:pt x="1194" y="580"/>
                  </a:lnTo>
                  <a:lnTo>
                    <a:pt x="1159" y="613"/>
                  </a:lnTo>
                  <a:lnTo>
                    <a:pt x="1125" y="647"/>
                  </a:lnTo>
                  <a:lnTo>
                    <a:pt x="1091" y="685"/>
                  </a:lnTo>
                  <a:lnTo>
                    <a:pt x="1058" y="725"/>
                  </a:lnTo>
                  <a:lnTo>
                    <a:pt x="1025" y="768"/>
                  </a:lnTo>
                  <a:lnTo>
                    <a:pt x="992" y="812"/>
                  </a:lnTo>
                  <a:lnTo>
                    <a:pt x="961" y="859"/>
                  </a:lnTo>
                  <a:lnTo>
                    <a:pt x="930" y="907"/>
                  </a:lnTo>
                  <a:lnTo>
                    <a:pt x="899" y="958"/>
                  </a:lnTo>
                  <a:lnTo>
                    <a:pt x="870" y="1010"/>
                  </a:lnTo>
                  <a:lnTo>
                    <a:pt x="841" y="1064"/>
                  </a:lnTo>
                  <a:lnTo>
                    <a:pt x="813" y="1117"/>
                  </a:lnTo>
                  <a:lnTo>
                    <a:pt x="786" y="1172"/>
                  </a:lnTo>
                  <a:lnTo>
                    <a:pt x="759" y="1228"/>
                  </a:lnTo>
                  <a:lnTo>
                    <a:pt x="734" y="1283"/>
                  </a:lnTo>
                  <a:lnTo>
                    <a:pt x="708" y="1339"/>
                  </a:lnTo>
                  <a:lnTo>
                    <a:pt x="685" y="1396"/>
                  </a:lnTo>
                  <a:lnTo>
                    <a:pt x="662" y="1452"/>
                  </a:lnTo>
                  <a:lnTo>
                    <a:pt x="640" y="1507"/>
                  </a:lnTo>
                  <a:lnTo>
                    <a:pt x="619" y="1562"/>
                  </a:lnTo>
                  <a:lnTo>
                    <a:pt x="599" y="1616"/>
                  </a:lnTo>
                  <a:lnTo>
                    <a:pt x="581" y="1668"/>
                  </a:lnTo>
                  <a:lnTo>
                    <a:pt x="563" y="1720"/>
                  </a:lnTo>
                  <a:lnTo>
                    <a:pt x="547" y="1771"/>
                  </a:lnTo>
                  <a:lnTo>
                    <a:pt x="531" y="1819"/>
                  </a:lnTo>
                  <a:lnTo>
                    <a:pt x="517" y="1867"/>
                  </a:lnTo>
                  <a:lnTo>
                    <a:pt x="504" y="1912"/>
                  </a:lnTo>
                  <a:lnTo>
                    <a:pt x="493" y="1954"/>
                  </a:lnTo>
                  <a:lnTo>
                    <a:pt x="474" y="2030"/>
                  </a:lnTo>
                  <a:lnTo>
                    <a:pt x="457" y="2105"/>
                  </a:lnTo>
                  <a:lnTo>
                    <a:pt x="442" y="2179"/>
                  </a:lnTo>
                  <a:lnTo>
                    <a:pt x="429" y="2252"/>
                  </a:lnTo>
                  <a:lnTo>
                    <a:pt x="418" y="2324"/>
                  </a:lnTo>
                  <a:lnTo>
                    <a:pt x="408" y="2395"/>
                  </a:lnTo>
                  <a:lnTo>
                    <a:pt x="401" y="2466"/>
                  </a:lnTo>
                  <a:lnTo>
                    <a:pt x="394" y="2535"/>
                  </a:lnTo>
                  <a:lnTo>
                    <a:pt x="390" y="2603"/>
                  </a:lnTo>
                  <a:lnTo>
                    <a:pt x="386" y="2671"/>
                  </a:lnTo>
                  <a:lnTo>
                    <a:pt x="384" y="2737"/>
                  </a:lnTo>
                  <a:lnTo>
                    <a:pt x="383" y="2803"/>
                  </a:lnTo>
                  <a:lnTo>
                    <a:pt x="384" y="2869"/>
                  </a:lnTo>
                  <a:lnTo>
                    <a:pt x="385" y="2935"/>
                  </a:lnTo>
                  <a:lnTo>
                    <a:pt x="387" y="2999"/>
                  </a:lnTo>
                  <a:lnTo>
                    <a:pt x="390" y="3064"/>
                  </a:lnTo>
                  <a:lnTo>
                    <a:pt x="394" y="3128"/>
                  </a:lnTo>
                  <a:lnTo>
                    <a:pt x="398" y="3191"/>
                  </a:lnTo>
                  <a:lnTo>
                    <a:pt x="403" y="3254"/>
                  </a:lnTo>
                  <a:lnTo>
                    <a:pt x="409" y="3317"/>
                  </a:lnTo>
                  <a:lnTo>
                    <a:pt x="421" y="3444"/>
                  </a:lnTo>
                  <a:lnTo>
                    <a:pt x="434" y="3569"/>
                  </a:lnTo>
                  <a:lnTo>
                    <a:pt x="449" y="3695"/>
                  </a:lnTo>
                  <a:lnTo>
                    <a:pt x="462" y="3822"/>
                  </a:lnTo>
                  <a:lnTo>
                    <a:pt x="474" y="3950"/>
                  </a:lnTo>
                  <a:lnTo>
                    <a:pt x="484" y="4080"/>
                  </a:lnTo>
                  <a:lnTo>
                    <a:pt x="420" y="4086"/>
                  </a:lnTo>
                  <a:lnTo>
                    <a:pt x="361" y="4094"/>
                  </a:lnTo>
                  <a:lnTo>
                    <a:pt x="332" y="4098"/>
                  </a:lnTo>
                  <a:lnTo>
                    <a:pt x="305" y="4103"/>
                  </a:lnTo>
                  <a:lnTo>
                    <a:pt x="280" y="4109"/>
                  </a:lnTo>
                  <a:lnTo>
                    <a:pt x="255" y="4115"/>
                  </a:lnTo>
                  <a:lnTo>
                    <a:pt x="229" y="4124"/>
                  </a:lnTo>
                  <a:lnTo>
                    <a:pt x="206" y="4133"/>
                  </a:lnTo>
                  <a:lnTo>
                    <a:pt x="184" y="4143"/>
                  </a:lnTo>
                  <a:lnTo>
                    <a:pt x="162" y="4154"/>
                  </a:lnTo>
                  <a:lnTo>
                    <a:pt x="141" y="4167"/>
                  </a:lnTo>
                  <a:lnTo>
                    <a:pt x="121" y="4181"/>
                  </a:lnTo>
                  <a:lnTo>
                    <a:pt x="102" y="4198"/>
                  </a:lnTo>
                  <a:lnTo>
                    <a:pt x="83" y="4216"/>
                  </a:lnTo>
                  <a:lnTo>
                    <a:pt x="75" y="4225"/>
                  </a:lnTo>
                  <a:lnTo>
                    <a:pt x="68" y="4235"/>
                  </a:lnTo>
                  <a:lnTo>
                    <a:pt x="60" y="4244"/>
                  </a:lnTo>
                  <a:lnTo>
                    <a:pt x="53" y="4255"/>
                  </a:lnTo>
                  <a:lnTo>
                    <a:pt x="47" y="4265"/>
                  </a:lnTo>
                  <a:lnTo>
                    <a:pt x="41" y="4277"/>
                  </a:lnTo>
                  <a:lnTo>
                    <a:pt x="35" y="4288"/>
                  </a:lnTo>
                  <a:lnTo>
                    <a:pt x="30" y="4300"/>
                  </a:lnTo>
                  <a:lnTo>
                    <a:pt x="21" y="4324"/>
                  </a:lnTo>
                  <a:lnTo>
                    <a:pt x="14" y="4351"/>
                  </a:lnTo>
                  <a:lnTo>
                    <a:pt x="8" y="4377"/>
                  </a:lnTo>
                  <a:lnTo>
                    <a:pt x="4" y="4404"/>
                  </a:lnTo>
                  <a:lnTo>
                    <a:pt x="2" y="4433"/>
                  </a:lnTo>
                  <a:lnTo>
                    <a:pt x="0" y="4462"/>
                  </a:lnTo>
                  <a:lnTo>
                    <a:pt x="1" y="4491"/>
                  </a:lnTo>
                  <a:lnTo>
                    <a:pt x="3" y="4521"/>
                  </a:lnTo>
                  <a:lnTo>
                    <a:pt x="6" y="4550"/>
                  </a:lnTo>
                  <a:lnTo>
                    <a:pt x="10" y="4580"/>
                  </a:lnTo>
                  <a:lnTo>
                    <a:pt x="16" y="4609"/>
                  </a:lnTo>
                  <a:lnTo>
                    <a:pt x="23" y="4638"/>
                  </a:lnTo>
                  <a:lnTo>
                    <a:pt x="54" y="4719"/>
                  </a:lnTo>
                  <a:lnTo>
                    <a:pt x="101" y="4796"/>
                  </a:lnTo>
                  <a:lnTo>
                    <a:pt x="163" y="4868"/>
                  </a:lnTo>
                  <a:lnTo>
                    <a:pt x="238" y="4935"/>
                  </a:lnTo>
                  <a:lnTo>
                    <a:pt x="327" y="4998"/>
                  </a:lnTo>
                  <a:lnTo>
                    <a:pt x="427" y="5057"/>
                  </a:lnTo>
                  <a:lnTo>
                    <a:pt x="540" y="5111"/>
                  </a:lnTo>
                  <a:lnTo>
                    <a:pt x="662" y="5162"/>
                  </a:lnTo>
                  <a:lnTo>
                    <a:pt x="793" y="5210"/>
                  </a:lnTo>
                  <a:lnTo>
                    <a:pt x="933" y="5253"/>
                  </a:lnTo>
                  <a:lnTo>
                    <a:pt x="1079" y="5294"/>
                  </a:lnTo>
                  <a:lnTo>
                    <a:pt x="1233" y="5330"/>
                  </a:lnTo>
                  <a:lnTo>
                    <a:pt x="1391" y="5365"/>
                  </a:lnTo>
                  <a:lnTo>
                    <a:pt x="1555" y="5396"/>
                  </a:lnTo>
                  <a:lnTo>
                    <a:pt x="1722" y="5425"/>
                  </a:lnTo>
                  <a:lnTo>
                    <a:pt x="1893" y="5450"/>
                  </a:lnTo>
                  <a:lnTo>
                    <a:pt x="2064" y="5473"/>
                  </a:lnTo>
                  <a:lnTo>
                    <a:pt x="2236" y="5494"/>
                  </a:lnTo>
                  <a:lnTo>
                    <a:pt x="2409" y="5514"/>
                  </a:lnTo>
                  <a:lnTo>
                    <a:pt x="2580" y="5531"/>
                  </a:lnTo>
                  <a:lnTo>
                    <a:pt x="2750" y="5547"/>
                  </a:lnTo>
                  <a:lnTo>
                    <a:pt x="2916" y="5560"/>
                  </a:lnTo>
                  <a:lnTo>
                    <a:pt x="3079" y="5574"/>
                  </a:lnTo>
                  <a:lnTo>
                    <a:pt x="3237" y="5585"/>
                  </a:lnTo>
                  <a:lnTo>
                    <a:pt x="3535" y="5603"/>
                  </a:lnTo>
                  <a:lnTo>
                    <a:pt x="3802" y="5619"/>
                  </a:lnTo>
                  <a:lnTo>
                    <a:pt x="3922" y="5626"/>
                  </a:lnTo>
                  <a:lnTo>
                    <a:pt x="4032" y="5633"/>
                  </a:lnTo>
                  <a:lnTo>
                    <a:pt x="4130" y="5640"/>
                  </a:lnTo>
                  <a:lnTo>
                    <a:pt x="4216" y="5646"/>
                  </a:lnTo>
                  <a:lnTo>
                    <a:pt x="4515" y="5673"/>
                  </a:lnTo>
                  <a:lnTo>
                    <a:pt x="4843" y="5699"/>
                  </a:lnTo>
                  <a:lnTo>
                    <a:pt x="5016" y="5712"/>
                  </a:lnTo>
                  <a:lnTo>
                    <a:pt x="5193" y="5725"/>
                  </a:lnTo>
                  <a:lnTo>
                    <a:pt x="5376" y="5739"/>
                  </a:lnTo>
                  <a:lnTo>
                    <a:pt x="5563" y="5750"/>
                  </a:lnTo>
                  <a:lnTo>
                    <a:pt x="5754" y="5761"/>
                  </a:lnTo>
                  <a:lnTo>
                    <a:pt x="5947" y="5771"/>
                  </a:lnTo>
                  <a:lnTo>
                    <a:pt x="6143" y="5779"/>
                  </a:lnTo>
                  <a:lnTo>
                    <a:pt x="6342" y="5786"/>
                  </a:lnTo>
                  <a:lnTo>
                    <a:pt x="6540" y="5791"/>
                  </a:lnTo>
                  <a:lnTo>
                    <a:pt x="6740" y="5794"/>
                  </a:lnTo>
                  <a:lnTo>
                    <a:pt x="6939" y="5794"/>
                  </a:lnTo>
                  <a:lnTo>
                    <a:pt x="7138" y="5793"/>
                  </a:lnTo>
                  <a:lnTo>
                    <a:pt x="7335" y="5789"/>
                  </a:lnTo>
                  <a:lnTo>
                    <a:pt x="7531" y="5782"/>
                  </a:lnTo>
                  <a:lnTo>
                    <a:pt x="7725" y="5771"/>
                  </a:lnTo>
                  <a:lnTo>
                    <a:pt x="7915" y="5758"/>
                  </a:lnTo>
                  <a:lnTo>
                    <a:pt x="8103" y="5741"/>
                  </a:lnTo>
                  <a:lnTo>
                    <a:pt x="8286" y="5720"/>
                  </a:lnTo>
                  <a:lnTo>
                    <a:pt x="8464" y="5695"/>
                  </a:lnTo>
                  <a:lnTo>
                    <a:pt x="8637" y="5667"/>
                  </a:lnTo>
                  <a:lnTo>
                    <a:pt x="8804" y="5633"/>
                  </a:lnTo>
                  <a:lnTo>
                    <a:pt x="8965" y="5596"/>
                  </a:lnTo>
                  <a:lnTo>
                    <a:pt x="9119" y="5553"/>
                  </a:lnTo>
                  <a:lnTo>
                    <a:pt x="9264" y="5506"/>
                  </a:lnTo>
                  <a:lnTo>
                    <a:pt x="9403" y="5453"/>
                  </a:lnTo>
                  <a:lnTo>
                    <a:pt x="9531" y="5395"/>
                  </a:lnTo>
                  <a:lnTo>
                    <a:pt x="9651" y="5331"/>
                  </a:lnTo>
                  <a:lnTo>
                    <a:pt x="9760" y="5261"/>
                  </a:lnTo>
                  <a:lnTo>
                    <a:pt x="9801" y="5232"/>
                  </a:lnTo>
                  <a:lnTo>
                    <a:pt x="9839" y="5201"/>
                  </a:lnTo>
                  <a:lnTo>
                    <a:pt x="9876" y="5167"/>
                  </a:lnTo>
                  <a:lnTo>
                    <a:pt x="9911" y="5133"/>
                  </a:lnTo>
                  <a:lnTo>
                    <a:pt x="9944" y="5096"/>
                  </a:lnTo>
                  <a:lnTo>
                    <a:pt x="9975" y="5058"/>
                  </a:lnTo>
                  <a:lnTo>
                    <a:pt x="10004" y="5019"/>
                  </a:lnTo>
                  <a:lnTo>
                    <a:pt x="10031" y="4979"/>
                  </a:lnTo>
                  <a:lnTo>
                    <a:pt x="10056" y="4936"/>
                  </a:lnTo>
                  <a:lnTo>
                    <a:pt x="10079" y="4894"/>
                  </a:lnTo>
                  <a:lnTo>
                    <a:pt x="10099" y="4849"/>
                  </a:lnTo>
                  <a:lnTo>
                    <a:pt x="10118" y="4804"/>
                  </a:lnTo>
                  <a:lnTo>
                    <a:pt x="10134" y="4758"/>
                  </a:lnTo>
                  <a:lnTo>
                    <a:pt x="10149" y="4711"/>
                  </a:lnTo>
                  <a:lnTo>
                    <a:pt x="10161" y="4664"/>
                  </a:lnTo>
                  <a:lnTo>
                    <a:pt x="10170" y="4615"/>
                  </a:lnTo>
                  <a:lnTo>
                    <a:pt x="10177" y="4565"/>
                  </a:lnTo>
                  <a:lnTo>
                    <a:pt x="10182" y="4516"/>
                  </a:lnTo>
                  <a:lnTo>
                    <a:pt x="10184" y="4465"/>
                  </a:lnTo>
                  <a:lnTo>
                    <a:pt x="10184" y="4414"/>
                  </a:lnTo>
                  <a:lnTo>
                    <a:pt x="10181" y="4364"/>
                  </a:lnTo>
                  <a:lnTo>
                    <a:pt x="10176" y="4312"/>
                  </a:lnTo>
                  <a:lnTo>
                    <a:pt x="10168" y="4261"/>
                  </a:lnTo>
                  <a:lnTo>
                    <a:pt x="10158" y="4210"/>
                  </a:lnTo>
                  <a:lnTo>
                    <a:pt x="10144" y="4158"/>
                  </a:lnTo>
                  <a:lnTo>
                    <a:pt x="10128" y="4106"/>
                  </a:lnTo>
                  <a:lnTo>
                    <a:pt x="10109" y="4055"/>
                  </a:lnTo>
                  <a:lnTo>
                    <a:pt x="10088" y="4004"/>
                  </a:lnTo>
                  <a:lnTo>
                    <a:pt x="10064" y="3952"/>
                  </a:lnTo>
                  <a:lnTo>
                    <a:pt x="10036" y="3902"/>
                  </a:lnTo>
                  <a:lnTo>
                    <a:pt x="10007" y="3852"/>
                  </a:lnTo>
                  <a:lnTo>
                    <a:pt x="9974" y="3802"/>
                  </a:lnTo>
                  <a:lnTo>
                    <a:pt x="9940" y="3755"/>
                  </a:lnTo>
                  <a:lnTo>
                    <a:pt x="9907" y="3710"/>
                  </a:lnTo>
                  <a:lnTo>
                    <a:pt x="9876" y="3670"/>
                  </a:lnTo>
                  <a:lnTo>
                    <a:pt x="9845" y="3631"/>
                  </a:lnTo>
                  <a:lnTo>
                    <a:pt x="9815" y="3595"/>
                  </a:lnTo>
                  <a:lnTo>
                    <a:pt x="9786" y="3560"/>
                  </a:lnTo>
                  <a:lnTo>
                    <a:pt x="9755" y="3528"/>
                  </a:lnTo>
                  <a:lnTo>
                    <a:pt x="9726" y="3497"/>
                  </a:lnTo>
                  <a:lnTo>
                    <a:pt x="9697" y="3467"/>
                  </a:lnTo>
                  <a:lnTo>
                    <a:pt x="9666" y="3438"/>
                  </a:lnTo>
                  <a:lnTo>
                    <a:pt x="9635" y="3409"/>
                  </a:lnTo>
                  <a:lnTo>
                    <a:pt x="9604" y="3381"/>
                  </a:lnTo>
                  <a:lnTo>
                    <a:pt x="9537" y="3322"/>
                  </a:lnTo>
                  <a:lnTo>
                    <a:pt x="9464" y="3259"/>
                  </a:lnTo>
                  <a:lnTo>
                    <a:pt x="9441" y="3240"/>
                  </a:lnTo>
                  <a:lnTo>
                    <a:pt x="9413" y="3218"/>
                  </a:lnTo>
                  <a:lnTo>
                    <a:pt x="9379" y="3192"/>
                  </a:lnTo>
                  <a:lnTo>
                    <a:pt x="9342" y="3164"/>
                  </a:lnTo>
                  <a:lnTo>
                    <a:pt x="9302" y="3134"/>
                  </a:lnTo>
                  <a:lnTo>
                    <a:pt x="9258" y="3102"/>
                  </a:lnTo>
                  <a:lnTo>
                    <a:pt x="9213" y="3071"/>
                  </a:lnTo>
                  <a:lnTo>
                    <a:pt x="9166" y="3038"/>
                  </a:lnTo>
                  <a:lnTo>
                    <a:pt x="9120" y="3007"/>
                  </a:lnTo>
                  <a:lnTo>
                    <a:pt x="9073" y="2977"/>
                  </a:lnTo>
                  <a:lnTo>
                    <a:pt x="9028" y="2948"/>
                  </a:lnTo>
                  <a:lnTo>
                    <a:pt x="8983" y="2923"/>
                  </a:lnTo>
                  <a:lnTo>
                    <a:pt x="8943" y="2901"/>
                  </a:lnTo>
                  <a:lnTo>
                    <a:pt x="8904" y="2881"/>
                  </a:lnTo>
                  <a:lnTo>
                    <a:pt x="8887" y="2873"/>
                  </a:lnTo>
                  <a:lnTo>
                    <a:pt x="8870" y="2866"/>
                  </a:lnTo>
                  <a:lnTo>
                    <a:pt x="8855" y="2861"/>
                  </a:lnTo>
                  <a:lnTo>
                    <a:pt x="8841" y="2857"/>
                  </a:lnTo>
                  <a:lnTo>
                    <a:pt x="8832" y="2866"/>
                  </a:lnTo>
                  <a:lnTo>
                    <a:pt x="8820" y="2881"/>
                  </a:lnTo>
                  <a:lnTo>
                    <a:pt x="8804" y="2902"/>
                  </a:lnTo>
                  <a:lnTo>
                    <a:pt x="8786" y="2926"/>
                  </a:lnTo>
                  <a:lnTo>
                    <a:pt x="8742" y="2986"/>
                  </a:lnTo>
                  <a:lnTo>
                    <a:pt x="8690" y="3056"/>
                  </a:lnTo>
                  <a:lnTo>
                    <a:pt x="8634" y="3133"/>
                  </a:lnTo>
                  <a:lnTo>
                    <a:pt x="8574" y="3211"/>
                  </a:lnTo>
                  <a:lnTo>
                    <a:pt x="8544" y="3249"/>
                  </a:lnTo>
                  <a:lnTo>
                    <a:pt x="8513" y="3287"/>
                  </a:lnTo>
                  <a:lnTo>
                    <a:pt x="8483" y="3321"/>
                  </a:lnTo>
                  <a:lnTo>
                    <a:pt x="8455" y="3354"/>
                  </a:lnTo>
                  <a:lnTo>
                    <a:pt x="8431" y="3378"/>
                  </a:lnTo>
                  <a:lnTo>
                    <a:pt x="8407" y="3402"/>
                  </a:lnTo>
                  <a:lnTo>
                    <a:pt x="8381" y="3427"/>
                  </a:lnTo>
                  <a:lnTo>
                    <a:pt x="8353" y="3454"/>
                  </a:lnTo>
                  <a:lnTo>
                    <a:pt x="8323" y="3480"/>
                  </a:lnTo>
                  <a:lnTo>
                    <a:pt x="8293" y="3506"/>
                  </a:lnTo>
                  <a:lnTo>
                    <a:pt x="8261" y="3533"/>
                  </a:lnTo>
                  <a:lnTo>
                    <a:pt x="8227" y="3559"/>
                  </a:lnTo>
                  <a:lnTo>
                    <a:pt x="8194" y="3586"/>
                  </a:lnTo>
                  <a:lnTo>
                    <a:pt x="8161" y="3610"/>
                  </a:lnTo>
                  <a:lnTo>
                    <a:pt x="8125" y="3634"/>
                  </a:lnTo>
                  <a:lnTo>
                    <a:pt x="8091" y="3657"/>
                  </a:lnTo>
                  <a:lnTo>
                    <a:pt x="8057" y="3680"/>
                  </a:lnTo>
                  <a:lnTo>
                    <a:pt x="8022" y="3700"/>
                  </a:lnTo>
                  <a:lnTo>
                    <a:pt x="7989" y="3719"/>
                  </a:lnTo>
                  <a:lnTo>
                    <a:pt x="7955" y="3735"/>
                  </a:lnTo>
                  <a:lnTo>
                    <a:pt x="7918" y="3754"/>
                  </a:lnTo>
                  <a:lnTo>
                    <a:pt x="7865" y="3777"/>
                  </a:lnTo>
                  <a:lnTo>
                    <a:pt x="7795" y="3806"/>
                  </a:lnTo>
                  <a:lnTo>
                    <a:pt x="7714" y="3839"/>
                  </a:lnTo>
                  <a:lnTo>
                    <a:pt x="7624" y="3875"/>
                  </a:lnTo>
                  <a:lnTo>
                    <a:pt x="7526" y="3915"/>
                  </a:lnTo>
                  <a:lnTo>
                    <a:pt x="7423" y="3954"/>
                  </a:lnTo>
                  <a:lnTo>
                    <a:pt x="7319" y="3994"/>
                  </a:lnTo>
                  <a:lnTo>
                    <a:pt x="7214" y="4033"/>
                  </a:lnTo>
                  <a:lnTo>
                    <a:pt x="7112" y="4070"/>
                  </a:lnTo>
                  <a:lnTo>
                    <a:pt x="7015" y="4104"/>
                  </a:lnTo>
                  <a:lnTo>
                    <a:pt x="6925" y="4134"/>
                  </a:lnTo>
                  <a:lnTo>
                    <a:pt x="6884" y="4147"/>
                  </a:lnTo>
                  <a:lnTo>
                    <a:pt x="6846" y="4159"/>
                  </a:lnTo>
                  <a:lnTo>
                    <a:pt x="6810" y="4169"/>
                  </a:lnTo>
                  <a:lnTo>
                    <a:pt x="6778" y="4177"/>
                  </a:lnTo>
                  <a:lnTo>
                    <a:pt x="6751" y="4183"/>
                  </a:lnTo>
                  <a:lnTo>
                    <a:pt x="6727" y="4188"/>
                  </a:lnTo>
                  <a:lnTo>
                    <a:pt x="6706" y="4190"/>
                  </a:lnTo>
                  <a:lnTo>
                    <a:pt x="6691" y="4191"/>
                  </a:lnTo>
                  <a:close/>
                </a:path>
              </a:pathLst>
            </a:custGeom>
            <a:solidFill>
              <a:srgbClr val="82C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7" name="Google Shape;16461;p1545"/>
            <p:cNvSpPr/>
            <p:nvPr/>
          </p:nvSpPr>
          <p:spPr>
            <a:xfrm>
              <a:off x="5179711" y="2674693"/>
              <a:ext cx="249787" cy="116679"/>
            </a:xfrm>
            <a:custGeom>
              <a:avLst/>
              <a:gdLst/>
              <a:ahLst/>
              <a:cxnLst/>
              <a:rect l="l" t="t" r="r" b="b"/>
              <a:pathLst>
                <a:path w="5561" h="2578" extrusionOk="0">
                  <a:moveTo>
                    <a:pt x="5193" y="1157"/>
                  </a:moveTo>
                  <a:lnTo>
                    <a:pt x="5185" y="1141"/>
                  </a:lnTo>
                  <a:lnTo>
                    <a:pt x="5172" y="1122"/>
                  </a:lnTo>
                  <a:lnTo>
                    <a:pt x="5155" y="1099"/>
                  </a:lnTo>
                  <a:lnTo>
                    <a:pt x="5133" y="1074"/>
                  </a:lnTo>
                  <a:lnTo>
                    <a:pt x="5106" y="1047"/>
                  </a:lnTo>
                  <a:lnTo>
                    <a:pt x="5076" y="1017"/>
                  </a:lnTo>
                  <a:lnTo>
                    <a:pt x="5043" y="985"/>
                  </a:lnTo>
                  <a:lnTo>
                    <a:pt x="5005" y="952"/>
                  </a:lnTo>
                  <a:lnTo>
                    <a:pt x="4966" y="917"/>
                  </a:lnTo>
                  <a:lnTo>
                    <a:pt x="4923" y="880"/>
                  </a:lnTo>
                  <a:lnTo>
                    <a:pt x="4879" y="842"/>
                  </a:lnTo>
                  <a:lnTo>
                    <a:pt x="4833" y="804"/>
                  </a:lnTo>
                  <a:lnTo>
                    <a:pt x="4784" y="765"/>
                  </a:lnTo>
                  <a:lnTo>
                    <a:pt x="4734" y="726"/>
                  </a:lnTo>
                  <a:lnTo>
                    <a:pt x="4685" y="686"/>
                  </a:lnTo>
                  <a:lnTo>
                    <a:pt x="4633" y="647"/>
                  </a:lnTo>
                  <a:lnTo>
                    <a:pt x="4582" y="607"/>
                  </a:lnTo>
                  <a:lnTo>
                    <a:pt x="4530" y="568"/>
                  </a:lnTo>
                  <a:lnTo>
                    <a:pt x="4479" y="531"/>
                  </a:lnTo>
                  <a:lnTo>
                    <a:pt x="4428" y="494"/>
                  </a:lnTo>
                  <a:lnTo>
                    <a:pt x="4379" y="458"/>
                  </a:lnTo>
                  <a:lnTo>
                    <a:pt x="4330" y="425"/>
                  </a:lnTo>
                  <a:lnTo>
                    <a:pt x="4283" y="392"/>
                  </a:lnTo>
                  <a:lnTo>
                    <a:pt x="4237" y="362"/>
                  </a:lnTo>
                  <a:lnTo>
                    <a:pt x="4194" y="334"/>
                  </a:lnTo>
                  <a:lnTo>
                    <a:pt x="4153" y="309"/>
                  </a:lnTo>
                  <a:lnTo>
                    <a:pt x="4115" y="286"/>
                  </a:lnTo>
                  <a:lnTo>
                    <a:pt x="4081" y="267"/>
                  </a:lnTo>
                  <a:lnTo>
                    <a:pt x="4048" y="249"/>
                  </a:lnTo>
                  <a:lnTo>
                    <a:pt x="4021" y="236"/>
                  </a:lnTo>
                  <a:lnTo>
                    <a:pt x="3997" y="227"/>
                  </a:lnTo>
                  <a:lnTo>
                    <a:pt x="3978" y="221"/>
                  </a:lnTo>
                  <a:lnTo>
                    <a:pt x="3911" y="193"/>
                  </a:lnTo>
                  <a:lnTo>
                    <a:pt x="3839" y="167"/>
                  </a:lnTo>
                  <a:lnTo>
                    <a:pt x="3762" y="143"/>
                  </a:lnTo>
                  <a:lnTo>
                    <a:pt x="3680" y="121"/>
                  </a:lnTo>
                  <a:lnTo>
                    <a:pt x="3594" y="100"/>
                  </a:lnTo>
                  <a:lnTo>
                    <a:pt x="3505" y="81"/>
                  </a:lnTo>
                  <a:lnTo>
                    <a:pt x="3411" y="65"/>
                  </a:lnTo>
                  <a:lnTo>
                    <a:pt x="3314" y="51"/>
                  </a:lnTo>
                  <a:lnTo>
                    <a:pt x="3212" y="38"/>
                  </a:lnTo>
                  <a:lnTo>
                    <a:pt x="3109" y="26"/>
                  </a:lnTo>
                  <a:lnTo>
                    <a:pt x="3003" y="18"/>
                  </a:lnTo>
                  <a:lnTo>
                    <a:pt x="2895" y="11"/>
                  </a:lnTo>
                  <a:lnTo>
                    <a:pt x="2786" y="5"/>
                  </a:lnTo>
                  <a:lnTo>
                    <a:pt x="2675" y="2"/>
                  </a:lnTo>
                  <a:lnTo>
                    <a:pt x="2562" y="0"/>
                  </a:lnTo>
                  <a:lnTo>
                    <a:pt x="2448" y="1"/>
                  </a:lnTo>
                  <a:lnTo>
                    <a:pt x="2335" y="3"/>
                  </a:lnTo>
                  <a:lnTo>
                    <a:pt x="2221" y="7"/>
                  </a:lnTo>
                  <a:lnTo>
                    <a:pt x="2107" y="12"/>
                  </a:lnTo>
                  <a:lnTo>
                    <a:pt x="1994" y="20"/>
                  </a:lnTo>
                  <a:lnTo>
                    <a:pt x="1881" y="29"/>
                  </a:lnTo>
                  <a:lnTo>
                    <a:pt x="1770" y="41"/>
                  </a:lnTo>
                  <a:lnTo>
                    <a:pt x="1660" y="53"/>
                  </a:lnTo>
                  <a:lnTo>
                    <a:pt x="1552" y="67"/>
                  </a:lnTo>
                  <a:lnTo>
                    <a:pt x="1446" y="83"/>
                  </a:lnTo>
                  <a:lnTo>
                    <a:pt x="1343" y="101"/>
                  </a:lnTo>
                  <a:lnTo>
                    <a:pt x="1242" y="122"/>
                  </a:lnTo>
                  <a:lnTo>
                    <a:pt x="1145" y="143"/>
                  </a:lnTo>
                  <a:lnTo>
                    <a:pt x="1051" y="166"/>
                  </a:lnTo>
                  <a:lnTo>
                    <a:pt x="960" y="191"/>
                  </a:lnTo>
                  <a:lnTo>
                    <a:pt x="874" y="217"/>
                  </a:lnTo>
                  <a:lnTo>
                    <a:pt x="792" y="245"/>
                  </a:lnTo>
                  <a:lnTo>
                    <a:pt x="743" y="265"/>
                  </a:lnTo>
                  <a:lnTo>
                    <a:pt x="690" y="285"/>
                  </a:lnTo>
                  <a:lnTo>
                    <a:pt x="635" y="308"/>
                  </a:lnTo>
                  <a:lnTo>
                    <a:pt x="579" y="333"/>
                  </a:lnTo>
                  <a:lnTo>
                    <a:pt x="521" y="360"/>
                  </a:lnTo>
                  <a:lnTo>
                    <a:pt x="464" y="388"/>
                  </a:lnTo>
                  <a:lnTo>
                    <a:pt x="406" y="418"/>
                  </a:lnTo>
                  <a:lnTo>
                    <a:pt x="349" y="448"/>
                  </a:lnTo>
                  <a:lnTo>
                    <a:pt x="294" y="479"/>
                  </a:lnTo>
                  <a:lnTo>
                    <a:pt x="240" y="511"/>
                  </a:lnTo>
                  <a:lnTo>
                    <a:pt x="215" y="527"/>
                  </a:lnTo>
                  <a:lnTo>
                    <a:pt x="190" y="543"/>
                  </a:lnTo>
                  <a:lnTo>
                    <a:pt x="165" y="560"/>
                  </a:lnTo>
                  <a:lnTo>
                    <a:pt x="142" y="577"/>
                  </a:lnTo>
                  <a:lnTo>
                    <a:pt x="121" y="593"/>
                  </a:lnTo>
                  <a:lnTo>
                    <a:pt x="100" y="609"/>
                  </a:lnTo>
                  <a:lnTo>
                    <a:pt x="80" y="626"/>
                  </a:lnTo>
                  <a:lnTo>
                    <a:pt x="61" y="642"/>
                  </a:lnTo>
                  <a:lnTo>
                    <a:pt x="43" y="659"/>
                  </a:lnTo>
                  <a:lnTo>
                    <a:pt x="28" y="675"/>
                  </a:lnTo>
                  <a:lnTo>
                    <a:pt x="13" y="691"/>
                  </a:lnTo>
                  <a:lnTo>
                    <a:pt x="0" y="706"/>
                  </a:lnTo>
                  <a:lnTo>
                    <a:pt x="32" y="701"/>
                  </a:lnTo>
                  <a:lnTo>
                    <a:pt x="61" y="695"/>
                  </a:lnTo>
                  <a:lnTo>
                    <a:pt x="90" y="688"/>
                  </a:lnTo>
                  <a:lnTo>
                    <a:pt x="116" y="680"/>
                  </a:lnTo>
                  <a:lnTo>
                    <a:pt x="141" y="672"/>
                  </a:lnTo>
                  <a:lnTo>
                    <a:pt x="164" y="664"/>
                  </a:lnTo>
                  <a:lnTo>
                    <a:pt x="188" y="655"/>
                  </a:lnTo>
                  <a:lnTo>
                    <a:pt x="210" y="644"/>
                  </a:lnTo>
                  <a:lnTo>
                    <a:pt x="253" y="624"/>
                  </a:lnTo>
                  <a:lnTo>
                    <a:pt x="297" y="602"/>
                  </a:lnTo>
                  <a:lnTo>
                    <a:pt x="342" y="579"/>
                  </a:lnTo>
                  <a:lnTo>
                    <a:pt x="392" y="554"/>
                  </a:lnTo>
                  <a:lnTo>
                    <a:pt x="418" y="542"/>
                  </a:lnTo>
                  <a:lnTo>
                    <a:pt x="446" y="530"/>
                  </a:lnTo>
                  <a:lnTo>
                    <a:pt x="478" y="517"/>
                  </a:lnTo>
                  <a:lnTo>
                    <a:pt x="510" y="505"/>
                  </a:lnTo>
                  <a:lnTo>
                    <a:pt x="545" y="492"/>
                  </a:lnTo>
                  <a:lnTo>
                    <a:pt x="583" y="479"/>
                  </a:lnTo>
                  <a:lnTo>
                    <a:pt x="623" y="467"/>
                  </a:lnTo>
                  <a:lnTo>
                    <a:pt x="667" y="454"/>
                  </a:lnTo>
                  <a:lnTo>
                    <a:pt x="714" y="442"/>
                  </a:lnTo>
                  <a:lnTo>
                    <a:pt x="765" y="430"/>
                  </a:lnTo>
                  <a:lnTo>
                    <a:pt x="819" y="418"/>
                  </a:lnTo>
                  <a:lnTo>
                    <a:pt x="878" y="405"/>
                  </a:lnTo>
                  <a:lnTo>
                    <a:pt x="942" y="394"/>
                  </a:lnTo>
                  <a:lnTo>
                    <a:pt x="1009" y="383"/>
                  </a:lnTo>
                  <a:lnTo>
                    <a:pt x="1081" y="372"/>
                  </a:lnTo>
                  <a:lnTo>
                    <a:pt x="1159" y="362"/>
                  </a:lnTo>
                  <a:lnTo>
                    <a:pt x="1242" y="352"/>
                  </a:lnTo>
                  <a:lnTo>
                    <a:pt x="1325" y="344"/>
                  </a:lnTo>
                  <a:lnTo>
                    <a:pt x="1406" y="337"/>
                  </a:lnTo>
                  <a:lnTo>
                    <a:pt x="1489" y="333"/>
                  </a:lnTo>
                  <a:lnTo>
                    <a:pt x="1571" y="330"/>
                  </a:lnTo>
                  <a:lnTo>
                    <a:pt x="1654" y="330"/>
                  </a:lnTo>
                  <a:lnTo>
                    <a:pt x="1736" y="331"/>
                  </a:lnTo>
                  <a:lnTo>
                    <a:pt x="1818" y="333"/>
                  </a:lnTo>
                  <a:lnTo>
                    <a:pt x="1899" y="338"/>
                  </a:lnTo>
                  <a:lnTo>
                    <a:pt x="1981" y="345"/>
                  </a:lnTo>
                  <a:lnTo>
                    <a:pt x="2061" y="353"/>
                  </a:lnTo>
                  <a:lnTo>
                    <a:pt x="2141" y="363"/>
                  </a:lnTo>
                  <a:lnTo>
                    <a:pt x="2222" y="374"/>
                  </a:lnTo>
                  <a:lnTo>
                    <a:pt x="2302" y="387"/>
                  </a:lnTo>
                  <a:lnTo>
                    <a:pt x="2381" y="402"/>
                  </a:lnTo>
                  <a:lnTo>
                    <a:pt x="2461" y="419"/>
                  </a:lnTo>
                  <a:lnTo>
                    <a:pt x="2538" y="437"/>
                  </a:lnTo>
                  <a:lnTo>
                    <a:pt x="2617" y="456"/>
                  </a:lnTo>
                  <a:lnTo>
                    <a:pt x="2695" y="477"/>
                  </a:lnTo>
                  <a:lnTo>
                    <a:pt x="2772" y="501"/>
                  </a:lnTo>
                  <a:lnTo>
                    <a:pt x="2849" y="525"/>
                  </a:lnTo>
                  <a:lnTo>
                    <a:pt x="2924" y="551"/>
                  </a:lnTo>
                  <a:lnTo>
                    <a:pt x="3000" y="579"/>
                  </a:lnTo>
                  <a:lnTo>
                    <a:pt x="3075" y="607"/>
                  </a:lnTo>
                  <a:lnTo>
                    <a:pt x="3149" y="638"/>
                  </a:lnTo>
                  <a:lnTo>
                    <a:pt x="3223" y="670"/>
                  </a:lnTo>
                  <a:lnTo>
                    <a:pt x="3295" y="703"/>
                  </a:lnTo>
                  <a:lnTo>
                    <a:pt x="3367" y="739"/>
                  </a:lnTo>
                  <a:lnTo>
                    <a:pt x="3439" y="775"/>
                  </a:lnTo>
                  <a:lnTo>
                    <a:pt x="3509" y="813"/>
                  </a:lnTo>
                  <a:lnTo>
                    <a:pt x="3579" y="852"/>
                  </a:lnTo>
                  <a:lnTo>
                    <a:pt x="3648" y="893"/>
                  </a:lnTo>
                  <a:lnTo>
                    <a:pt x="3703" y="927"/>
                  </a:lnTo>
                  <a:lnTo>
                    <a:pt x="3760" y="966"/>
                  </a:lnTo>
                  <a:lnTo>
                    <a:pt x="3820" y="1006"/>
                  </a:lnTo>
                  <a:lnTo>
                    <a:pt x="3879" y="1049"/>
                  </a:lnTo>
                  <a:lnTo>
                    <a:pt x="3937" y="1092"/>
                  </a:lnTo>
                  <a:lnTo>
                    <a:pt x="3993" y="1135"/>
                  </a:lnTo>
                  <a:lnTo>
                    <a:pt x="4045" y="1177"/>
                  </a:lnTo>
                  <a:lnTo>
                    <a:pt x="4092" y="1217"/>
                  </a:lnTo>
                  <a:lnTo>
                    <a:pt x="4111" y="1234"/>
                  </a:lnTo>
                  <a:lnTo>
                    <a:pt x="4133" y="1255"/>
                  </a:lnTo>
                  <a:lnTo>
                    <a:pt x="4157" y="1280"/>
                  </a:lnTo>
                  <a:lnTo>
                    <a:pt x="4184" y="1305"/>
                  </a:lnTo>
                  <a:lnTo>
                    <a:pt x="4239" y="1363"/>
                  </a:lnTo>
                  <a:lnTo>
                    <a:pt x="4297" y="1422"/>
                  </a:lnTo>
                  <a:lnTo>
                    <a:pt x="4352" y="1478"/>
                  </a:lnTo>
                  <a:lnTo>
                    <a:pt x="4402" y="1529"/>
                  </a:lnTo>
                  <a:lnTo>
                    <a:pt x="4424" y="1549"/>
                  </a:lnTo>
                  <a:lnTo>
                    <a:pt x="4444" y="1568"/>
                  </a:lnTo>
                  <a:lnTo>
                    <a:pt x="4461" y="1581"/>
                  </a:lnTo>
                  <a:lnTo>
                    <a:pt x="4473" y="1590"/>
                  </a:lnTo>
                  <a:lnTo>
                    <a:pt x="4556" y="1699"/>
                  </a:lnTo>
                  <a:lnTo>
                    <a:pt x="4647" y="1821"/>
                  </a:lnTo>
                  <a:lnTo>
                    <a:pt x="4742" y="1949"/>
                  </a:lnTo>
                  <a:lnTo>
                    <a:pt x="4841" y="2078"/>
                  </a:lnTo>
                  <a:lnTo>
                    <a:pt x="4890" y="2142"/>
                  </a:lnTo>
                  <a:lnTo>
                    <a:pt x="4941" y="2204"/>
                  </a:lnTo>
                  <a:lnTo>
                    <a:pt x="4990" y="2264"/>
                  </a:lnTo>
                  <a:lnTo>
                    <a:pt x="5040" y="2320"/>
                  </a:lnTo>
                  <a:lnTo>
                    <a:pt x="5088" y="2373"/>
                  </a:lnTo>
                  <a:lnTo>
                    <a:pt x="5136" y="2421"/>
                  </a:lnTo>
                  <a:lnTo>
                    <a:pt x="5182" y="2464"/>
                  </a:lnTo>
                  <a:lnTo>
                    <a:pt x="5227" y="2501"/>
                  </a:lnTo>
                  <a:lnTo>
                    <a:pt x="5270" y="2531"/>
                  </a:lnTo>
                  <a:lnTo>
                    <a:pt x="5312" y="2555"/>
                  </a:lnTo>
                  <a:lnTo>
                    <a:pt x="5350" y="2571"/>
                  </a:lnTo>
                  <a:lnTo>
                    <a:pt x="5386" y="2578"/>
                  </a:lnTo>
                  <a:lnTo>
                    <a:pt x="5421" y="2575"/>
                  </a:lnTo>
                  <a:lnTo>
                    <a:pt x="5451" y="2563"/>
                  </a:lnTo>
                  <a:lnTo>
                    <a:pt x="5478" y="2539"/>
                  </a:lnTo>
                  <a:lnTo>
                    <a:pt x="5503" y="2505"/>
                  </a:lnTo>
                  <a:lnTo>
                    <a:pt x="5523" y="2458"/>
                  </a:lnTo>
                  <a:lnTo>
                    <a:pt x="5539" y="2398"/>
                  </a:lnTo>
                  <a:lnTo>
                    <a:pt x="5551" y="2325"/>
                  </a:lnTo>
                  <a:lnTo>
                    <a:pt x="5558" y="2239"/>
                  </a:lnTo>
                  <a:lnTo>
                    <a:pt x="5561" y="2137"/>
                  </a:lnTo>
                  <a:lnTo>
                    <a:pt x="5558" y="2020"/>
                  </a:lnTo>
                  <a:lnTo>
                    <a:pt x="5551" y="1887"/>
                  </a:lnTo>
                  <a:lnTo>
                    <a:pt x="5538" y="1737"/>
                  </a:lnTo>
                  <a:lnTo>
                    <a:pt x="5193" y="1157"/>
                  </a:lnTo>
                  <a:close/>
                </a:path>
              </a:pathLst>
            </a:custGeom>
            <a:solidFill>
              <a:srgbClr val="82C32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" name="Google Shape;16462;p1545"/>
            <p:cNvSpPr/>
            <p:nvPr/>
          </p:nvSpPr>
          <p:spPr>
            <a:xfrm>
              <a:off x="5086988" y="2721740"/>
              <a:ext cx="457942" cy="259705"/>
            </a:xfrm>
            <a:custGeom>
              <a:avLst/>
              <a:gdLst/>
              <a:ahLst/>
              <a:cxnLst/>
              <a:rect l="l" t="t" r="r" b="b"/>
              <a:pathLst>
                <a:path w="10183" h="5794" extrusionOk="0">
                  <a:moveTo>
                    <a:pt x="6690" y="4191"/>
                  </a:moveTo>
                  <a:lnTo>
                    <a:pt x="6675" y="4204"/>
                  </a:lnTo>
                  <a:lnTo>
                    <a:pt x="6653" y="4217"/>
                  </a:lnTo>
                  <a:lnTo>
                    <a:pt x="6625" y="4232"/>
                  </a:lnTo>
                  <a:lnTo>
                    <a:pt x="6589" y="4248"/>
                  </a:lnTo>
                  <a:lnTo>
                    <a:pt x="6550" y="4266"/>
                  </a:lnTo>
                  <a:lnTo>
                    <a:pt x="6504" y="4285"/>
                  </a:lnTo>
                  <a:lnTo>
                    <a:pt x="6455" y="4305"/>
                  </a:lnTo>
                  <a:lnTo>
                    <a:pt x="6401" y="4325"/>
                  </a:lnTo>
                  <a:lnTo>
                    <a:pt x="6283" y="4368"/>
                  </a:lnTo>
                  <a:lnTo>
                    <a:pt x="6155" y="4412"/>
                  </a:lnTo>
                  <a:lnTo>
                    <a:pt x="6019" y="4457"/>
                  </a:lnTo>
                  <a:lnTo>
                    <a:pt x="5880" y="4502"/>
                  </a:lnTo>
                  <a:lnTo>
                    <a:pt x="5741" y="4546"/>
                  </a:lnTo>
                  <a:lnTo>
                    <a:pt x="5607" y="4588"/>
                  </a:lnTo>
                  <a:lnTo>
                    <a:pt x="5480" y="4626"/>
                  </a:lnTo>
                  <a:lnTo>
                    <a:pt x="5364" y="4660"/>
                  </a:lnTo>
                  <a:lnTo>
                    <a:pt x="5264" y="4689"/>
                  </a:lnTo>
                  <a:lnTo>
                    <a:pt x="5183" y="4712"/>
                  </a:lnTo>
                  <a:lnTo>
                    <a:pt x="5124" y="4727"/>
                  </a:lnTo>
                  <a:lnTo>
                    <a:pt x="5091" y="4736"/>
                  </a:lnTo>
                  <a:lnTo>
                    <a:pt x="5104" y="4726"/>
                  </a:lnTo>
                  <a:lnTo>
                    <a:pt x="5123" y="4714"/>
                  </a:lnTo>
                  <a:lnTo>
                    <a:pt x="5149" y="4701"/>
                  </a:lnTo>
                  <a:lnTo>
                    <a:pt x="5181" y="4685"/>
                  </a:lnTo>
                  <a:lnTo>
                    <a:pt x="5258" y="4649"/>
                  </a:lnTo>
                  <a:lnTo>
                    <a:pt x="5354" y="4607"/>
                  </a:lnTo>
                  <a:lnTo>
                    <a:pt x="5465" y="4560"/>
                  </a:lnTo>
                  <a:lnTo>
                    <a:pt x="5586" y="4510"/>
                  </a:lnTo>
                  <a:lnTo>
                    <a:pt x="5714" y="4457"/>
                  </a:lnTo>
                  <a:lnTo>
                    <a:pt x="5848" y="4404"/>
                  </a:lnTo>
                  <a:lnTo>
                    <a:pt x="5981" y="4352"/>
                  </a:lnTo>
                  <a:lnTo>
                    <a:pt x="6112" y="4300"/>
                  </a:lnTo>
                  <a:lnTo>
                    <a:pt x="6239" y="4251"/>
                  </a:lnTo>
                  <a:lnTo>
                    <a:pt x="6355" y="4208"/>
                  </a:lnTo>
                  <a:lnTo>
                    <a:pt x="6459" y="4169"/>
                  </a:lnTo>
                  <a:lnTo>
                    <a:pt x="6548" y="4137"/>
                  </a:lnTo>
                  <a:lnTo>
                    <a:pt x="6617" y="4112"/>
                  </a:lnTo>
                  <a:lnTo>
                    <a:pt x="6664" y="4097"/>
                  </a:lnTo>
                  <a:lnTo>
                    <a:pt x="6694" y="4081"/>
                  </a:lnTo>
                  <a:lnTo>
                    <a:pt x="6726" y="4065"/>
                  </a:lnTo>
                  <a:lnTo>
                    <a:pt x="6757" y="4050"/>
                  </a:lnTo>
                  <a:lnTo>
                    <a:pt x="6788" y="4034"/>
                  </a:lnTo>
                  <a:lnTo>
                    <a:pt x="6852" y="4005"/>
                  </a:lnTo>
                  <a:lnTo>
                    <a:pt x="6917" y="3977"/>
                  </a:lnTo>
                  <a:lnTo>
                    <a:pt x="6981" y="3950"/>
                  </a:lnTo>
                  <a:lnTo>
                    <a:pt x="7046" y="3924"/>
                  </a:lnTo>
                  <a:lnTo>
                    <a:pt x="7112" y="3898"/>
                  </a:lnTo>
                  <a:lnTo>
                    <a:pt x="7178" y="3871"/>
                  </a:lnTo>
                  <a:lnTo>
                    <a:pt x="7243" y="3844"/>
                  </a:lnTo>
                  <a:lnTo>
                    <a:pt x="7308" y="3817"/>
                  </a:lnTo>
                  <a:lnTo>
                    <a:pt x="7374" y="3788"/>
                  </a:lnTo>
                  <a:lnTo>
                    <a:pt x="7438" y="3758"/>
                  </a:lnTo>
                  <a:lnTo>
                    <a:pt x="7470" y="3742"/>
                  </a:lnTo>
                  <a:lnTo>
                    <a:pt x="7502" y="3725"/>
                  </a:lnTo>
                  <a:lnTo>
                    <a:pt x="7534" y="3708"/>
                  </a:lnTo>
                  <a:lnTo>
                    <a:pt x="7566" y="3691"/>
                  </a:lnTo>
                  <a:lnTo>
                    <a:pt x="7597" y="3673"/>
                  </a:lnTo>
                  <a:lnTo>
                    <a:pt x="7628" y="3653"/>
                  </a:lnTo>
                  <a:lnTo>
                    <a:pt x="7659" y="3633"/>
                  </a:lnTo>
                  <a:lnTo>
                    <a:pt x="7690" y="3613"/>
                  </a:lnTo>
                  <a:lnTo>
                    <a:pt x="7730" y="3584"/>
                  </a:lnTo>
                  <a:lnTo>
                    <a:pt x="7777" y="3550"/>
                  </a:lnTo>
                  <a:lnTo>
                    <a:pt x="7826" y="3512"/>
                  </a:lnTo>
                  <a:lnTo>
                    <a:pt x="7878" y="3468"/>
                  </a:lnTo>
                  <a:lnTo>
                    <a:pt x="7932" y="3422"/>
                  </a:lnTo>
                  <a:lnTo>
                    <a:pt x="7988" y="3373"/>
                  </a:lnTo>
                  <a:lnTo>
                    <a:pt x="8045" y="3320"/>
                  </a:lnTo>
                  <a:lnTo>
                    <a:pt x="8099" y="3265"/>
                  </a:lnTo>
                  <a:lnTo>
                    <a:pt x="8127" y="3238"/>
                  </a:lnTo>
                  <a:lnTo>
                    <a:pt x="8154" y="3210"/>
                  </a:lnTo>
                  <a:lnTo>
                    <a:pt x="8179" y="3182"/>
                  </a:lnTo>
                  <a:lnTo>
                    <a:pt x="8204" y="3153"/>
                  </a:lnTo>
                  <a:lnTo>
                    <a:pt x="8229" y="3124"/>
                  </a:lnTo>
                  <a:lnTo>
                    <a:pt x="8253" y="3096"/>
                  </a:lnTo>
                  <a:lnTo>
                    <a:pt x="8275" y="3068"/>
                  </a:lnTo>
                  <a:lnTo>
                    <a:pt x="8296" y="3039"/>
                  </a:lnTo>
                  <a:lnTo>
                    <a:pt x="8316" y="3010"/>
                  </a:lnTo>
                  <a:lnTo>
                    <a:pt x="8335" y="2983"/>
                  </a:lnTo>
                  <a:lnTo>
                    <a:pt x="8352" y="2954"/>
                  </a:lnTo>
                  <a:lnTo>
                    <a:pt x="8367" y="2927"/>
                  </a:lnTo>
                  <a:lnTo>
                    <a:pt x="8380" y="2900"/>
                  </a:lnTo>
                  <a:lnTo>
                    <a:pt x="8392" y="2873"/>
                  </a:lnTo>
                  <a:lnTo>
                    <a:pt x="8402" y="2847"/>
                  </a:lnTo>
                  <a:lnTo>
                    <a:pt x="8410" y="2822"/>
                  </a:lnTo>
                  <a:lnTo>
                    <a:pt x="8418" y="2780"/>
                  </a:lnTo>
                  <a:lnTo>
                    <a:pt x="8421" y="2732"/>
                  </a:lnTo>
                  <a:lnTo>
                    <a:pt x="8419" y="2679"/>
                  </a:lnTo>
                  <a:lnTo>
                    <a:pt x="8413" y="2619"/>
                  </a:lnTo>
                  <a:lnTo>
                    <a:pt x="8403" y="2554"/>
                  </a:lnTo>
                  <a:lnTo>
                    <a:pt x="8389" y="2485"/>
                  </a:lnTo>
                  <a:lnTo>
                    <a:pt x="8372" y="2412"/>
                  </a:lnTo>
                  <a:lnTo>
                    <a:pt x="8353" y="2335"/>
                  </a:lnTo>
                  <a:lnTo>
                    <a:pt x="8330" y="2255"/>
                  </a:lnTo>
                  <a:lnTo>
                    <a:pt x="8303" y="2172"/>
                  </a:lnTo>
                  <a:lnTo>
                    <a:pt x="8276" y="2087"/>
                  </a:lnTo>
                  <a:lnTo>
                    <a:pt x="8246" y="2001"/>
                  </a:lnTo>
                  <a:lnTo>
                    <a:pt x="8213" y="1913"/>
                  </a:lnTo>
                  <a:lnTo>
                    <a:pt x="8180" y="1823"/>
                  </a:lnTo>
                  <a:lnTo>
                    <a:pt x="8145" y="1734"/>
                  </a:lnTo>
                  <a:lnTo>
                    <a:pt x="8108" y="1645"/>
                  </a:lnTo>
                  <a:lnTo>
                    <a:pt x="8072" y="1557"/>
                  </a:lnTo>
                  <a:lnTo>
                    <a:pt x="8034" y="1470"/>
                  </a:lnTo>
                  <a:lnTo>
                    <a:pt x="7996" y="1384"/>
                  </a:lnTo>
                  <a:lnTo>
                    <a:pt x="7958" y="1301"/>
                  </a:lnTo>
                  <a:lnTo>
                    <a:pt x="7920" y="1220"/>
                  </a:lnTo>
                  <a:lnTo>
                    <a:pt x="7882" y="1142"/>
                  </a:lnTo>
                  <a:lnTo>
                    <a:pt x="7846" y="1068"/>
                  </a:lnTo>
                  <a:lnTo>
                    <a:pt x="7810" y="998"/>
                  </a:lnTo>
                  <a:lnTo>
                    <a:pt x="7775" y="932"/>
                  </a:lnTo>
                  <a:lnTo>
                    <a:pt x="7742" y="871"/>
                  </a:lnTo>
                  <a:lnTo>
                    <a:pt x="7711" y="815"/>
                  </a:lnTo>
                  <a:lnTo>
                    <a:pt x="7682" y="766"/>
                  </a:lnTo>
                  <a:lnTo>
                    <a:pt x="7655" y="722"/>
                  </a:lnTo>
                  <a:lnTo>
                    <a:pt x="7629" y="687"/>
                  </a:lnTo>
                  <a:lnTo>
                    <a:pt x="7608" y="657"/>
                  </a:lnTo>
                  <a:lnTo>
                    <a:pt x="7589" y="636"/>
                  </a:lnTo>
                  <a:lnTo>
                    <a:pt x="7550" y="638"/>
                  </a:lnTo>
                  <a:lnTo>
                    <a:pt x="7535" y="638"/>
                  </a:lnTo>
                  <a:lnTo>
                    <a:pt x="7534" y="637"/>
                  </a:lnTo>
                  <a:lnTo>
                    <a:pt x="7534" y="634"/>
                  </a:lnTo>
                  <a:lnTo>
                    <a:pt x="7535" y="631"/>
                  </a:lnTo>
                  <a:lnTo>
                    <a:pt x="7536" y="627"/>
                  </a:lnTo>
                  <a:lnTo>
                    <a:pt x="7542" y="614"/>
                  </a:lnTo>
                  <a:lnTo>
                    <a:pt x="7550" y="594"/>
                  </a:lnTo>
                  <a:lnTo>
                    <a:pt x="7533" y="600"/>
                  </a:lnTo>
                  <a:lnTo>
                    <a:pt x="7521" y="606"/>
                  </a:lnTo>
                  <a:lnTo>
                    <a:pt x="7517" y="607"/>
                  </a:lnTo>
                  <a:lnTo>
                    <a:pt x="7514" y="608"/>
                  </a:lnTo>
                  <a:lnTo>
                    <a:pt x="7512" y="608"/>
                  </a:lnTo>
                  <a:lnTo>
                    <a:pt x="7511" y="608"/>
                  </a:lnTo>
                  <a:lnTo>
                    <a:pt x="7514" y="594"/>
                  </a:lnTo>
                  <a:lnTo>
                    <a:pt x="7524" y="563"/>
                  </a:lnTo>
                  <a:lnTo>
                    <a:pt x="7499" y="551"/>
                  </a:lnTo>
                  <a:lnTo>
                    <a:pt x="7481" y="542"/>
                  </a:lnTo>
                  <a:lnTo>
                    <a:pt x="7469" y="536"/>
                  </a:lnTo>
                  <a:lnTo>
                    <a:pt x="7462" y="530"/>
                  </a:lnTo>
                  <a:lnTo>
                    <a:pt x="7457" y="525"/>
                  </a:lnTo>
                  <a:lnTo>
                    <a:pt x="7456" y="521"/>
                  </a:lnTo>
                  <a:lnTo>
                    <a:pt x="7457" y="517"/>
                  </a:lnTo>
                  <a:lnTo>
                    <a:pt x="7457" y="513"/>
                  </a:lnTo>
                  <a:lnTo>
                    <a:pt x="7457" y="508"/>
                  </a:lnTo>
                  <a:lnTo>
                    <a:pt x="7455" y="501"/>
                  </a:lnTo>
                  <a:lnTo>
                    <a:pt x="7450" y="493"/>
                  </a:lnTo>
                  <a:lnTo>
                    <a:pt x="7441" y="482"/>
                  </a:lnTo>
                  <a:lnTo>
                    <a:pt x="7427" y="468"/>
                  </a:lnTo>
                  <a:lnTo>
                    <a:pt x="7406" y="449"/>
                  </a:lnTo>
                  <a:lnTo>
                    <a:pt x="7378" y="427"/>
                  </a:lnTo>
                  <a:lnTo>
                    <a:pt x="7340" y="401"/>
                  </a:lnTo>
                  <a:lnTo>
                    <a:pt x="7311" y="381"/>
                  </a:lnTo>
                  <a:lnTo>
                    <a:pt x="7283" y="361"/>
                  </a:lnTo>
                  <a:lnTo>
                    <a:pt x="7254" y="343"/>
                  </a:lnTo>
                  <a:lnTo>
                    <a:pt x="7226" y="327"/>
                  </a:lnTo>
                  <a:lnTo>
                    <a:pt x="7212" y="320"/>
                  </a:lnTo>
                  <a:lnTo>
                    <a:pt x="7197" y="313"/>
                  </a:lnTo>
                  <a:lnTo>
                    <a:pt x="7182" y="307"/>
                  </a:lnTo>
                  <a:lnTo>
                    <a:pt x="7164" y="301"/>
                  </a:lnTo>
                  <a:lnTo>
                    <a:pt x="7148" y="294"/>
                  </a:lnTo>
                  <a:lnTo>
                    <a:pt x="7130" y="289"/>
                  </a:lnTo>
                  <a:lnTo>
                    <a:pt x="7111" y="285"/>
                  </a:lnTo>
                  <a:lnTo>
                    <a:pt x="7092" y="281"/>
                  </a:lnTo>
                  <a:lnTo>
                    <a:pt x="7150" y="469"/>
                  </a:lnTo>
                  <a:lnTo>
                    <a:pt x="7161" y="505"/>
                  </a:lnTo>
                  <a:lnTo>
                    <a:pt x="7169" y="529"/>
                  </a:lnTo>
                  <a:lnTo>
                    <a:pt x="7173" y="537"/>
                  </a:lnTo>
                  <a:lnTo>
                    <a:pt x="7176" y="543"/>
                  </a:lnTo>
                  <a:lnTo>
                    <a:pt x="7179" y="548"/>
                  </a:lnTo>
                  <a:lnTo>
                    <a:pt x="7182" y="552"/>
                  </a:lnTo>
                  <a:lnTo>
                    <a:pt x="7188" y="559"/>
                  </a:lnTo>
                  <a:lnTo>
                    <a:pt x="7196" y="568"/>
                  </a:lnTo>
                  <a:lnTo>
                    <a:pt x="7206" y="583"/>
                  </a:lnTo>
                  <a:lnTo>
                    <a:pt x="7221" y="608"/>
                  </a:lnTo>
                  <a:lnTo>
                    <a:pt x="6909" y="847"/>
                  </a:lnTo>
                  <a:lnTo>
                    <a:pt x="6921" y="883"/>
                  </a:lnTo>
                  <a:lnTo>
                    <a:pt x="6932" y="911"/>
                  </a:lnTo>
                  <a:lnTo>
                    <a:pt x="6941" y="933"/>
                  </a:lnTo>
                  <a:lnTo>
                    <a:pt x="6948" y="952"/>
                  </a:lnTo>
                  <a:lnTo>
                    <a:pt x="6951" y="961"/>
                  </a:lnTo>
                  <a:lnTo>
                    <a:pt x="6953" y="970"/>
                  </a:lnTo>
                  <a:lnTo>
                    <a:pt x="6954" y="980"/>
                  </a:lnTo>
                  <a:lnTo>
                    <a:pt x="6954" y="992"/>
                  </a:lnTo>
                  <a:lnTo>
                    <a:pt x="6954" y="1004"/>
                  </a:lnTo>
                  <a:lnTo>
                    <a:pt x="6953" y="1017"/>
                  </a:lnTo>
                  <a:lnTo>
                    <a:pt x="6951" y="1033"/>
                  </a:lnTo>
                  <a:lnTo>
                    <a:pt x="6948" y="1050"/>
                  </a:lnTo>
                  <a:lnTo>
                    <a:pt x="6967" y="1043"/>
                  </a:lnTo>
                  <a:lnTo>
                    <a:pt x="6981" y="1038"/>
                  </a:lnTo>
                  <a:lnTo>
                    <a:pt x="6990" y="1035"/>
                  </a:lnTo>
                  <a:lnTo>
                    <a:pt x="6994" y="1035"/>
                  </a:lnTo>
                  <a:lnTo>
                    <a:pt x="6994" y="1039"/>
                  </a:lnTo>
                  <a:lnTo>
                    <a:pt x="6991" y="1047"/>
                  </a:lnTo>
                  <a:lnTo>
                    <a:pt x="6985" y="1061"/>
                  </a:lnTo>
                  <a:lnTo>
                    <a:pt x="6977" y="1081"/>
                  </a:lnTo>
                  <a:lnTo>
                    <a:pt x="6985" y="1083"/>
                  </a:lnTo>
                  <a:lnTo>
                    <a:pt x="6991" y="1082"/>
                  </a:lnTo>
                  <a:lnTo>
                    <a:pt x="6998" y="1081"/>
                  </a:lnTo>
                  <a:lnTo>
                    <a:pt x="7004" y="1078"/>
                  </a:lnTo>
                  <a:lnTo>
                    <a:pt x="7013" y="1072"/>
                  </a:lnTo>
                  <a:lnTo>
                    <a:pt x="7021" y="1067"/>
                  </a:lnTo>
                  <a:lnTo>
                    <a:pt x="7023" y="1066"/>
                  </a:lnTo>
                  <a:lnTo>
                    <a:pt x="7024" y="1066"/>
                  </a:lnTo>
                  <a:lnTo>
                    <a:pt x="7025" y="1069"/>
                  </a:lnTo>
                  <a:lnTo>
                    <a:pt x="7024" y="1075"/>
                  </a:lnTo>
                  <a:lnTo>
                    <a:pt x="7020" y="1095"/>
                  </a:lnTo>
                  <a:lnTo>
                    <a:pt x="7010" y="1131"/>
                  </a:lnTo>
                  <a:lnTo>
                    <a:pt x="7028" y="1126"/>
                  </a:lnTo>
                  <a:lnTo>
                    <a:pt x="7040" y="1122"/>
                  </a:lnTo>
                  <a:lnTo>
                    <a:pt x="7047" y="1120"/>
                  </a:lnTo>
                  <a:lnTo>
                    <a:pt x="7051" y="1121"/>
                  </a:lnTo>
                  <a:lnTo>
                    <a:pt x="7047" y="1132"/>
                  </a:lnTo>
                  <a:lnTo>
                    <a:pt x="7035" y="1163"/>
                  </a:lnTo>
                  <a:lnTo>
                    <a:pt x="7057" y="1156"/>
                  </a:lnTo>
                  <a:lnTo>
                    <a:pt x="7071" y="1151"/>
                  </a:lnTo>
                  <a:lnTo>
                    <a:pt x="7076" y="1150"/>
                  </a:lnTo>
                  <a:lnTo>
                    <a:pt x="7080" y="1150"/>
                  </a:lnTo>
                  <a:lnTo>
                    <a:pt x="7082" y="1150"/>
                  </a:lnTo>
                  <a:lnTo>
                    <a:pt x="7083" y="1152"/>
                  </a:lnTo>
                  <a:lnTo>
                    <a:pt x="7076" y="1170"/>
                  </a:lnTo>
                  <a:lnTo>
                    <a:pt x="7063" y="1213"/>
                  </a:lnTo>
                  <a:lnTo>
                    <a:pt x="7067" y="1240"/>
                  </a:lnTo>
                  <a:lnTo>
                    <a:pt x="7071" y="1259"/>
                  </a:lnTo>
                  <a:lnTo>
                    <a:pt x="7073" y="1266"/>
                  </a:lnTo>
                  <a:lnTo>
                    <a:pt x="7075" y="1273"/>
                  </a:lnTo>
                  <a:lnTo>
                    <a:pt x="7079" y="1280"/>
                  </a:lnTo>
                  <a:lnTo>
                    <a:pt x="7082" y="1285"/>
                  </a:lnTo>
                  <a:lnTo>
                    <a:pt x="7089" y="1298"/>
                  </a:lnTo>
                  <a:lnTo>
                    <a:pt x="7099" y="1312"/>
                  </a:lnTo>
                  <a:lnTo>
                    <a:pt x="7112" y="1329"/>
                  </a:lnTo>
                  <a:lnTo>
                    <a:pt x="7129" y="1353"/>
                  </a:lnTo>
                  <a:lnTo>
                    <a:pt x="7150" y="1382"/>
                  </a:lnTo>
                  <a:lnTo>
                    <a:pt x="7169" y="1409"/>
                  </a:lnTo>
                  <a:lnTo>
                    <a:pt x="7190" y="1437"/>
                  </a:lnTo>
                  <a:lnTo>
                    <a:pt x="7211" y="1471"/>
                  </a:lnTo>
                  <a:lnTo>
                    <a:pt x="7240" y="1518"/>
                  </a:lnTo>
                  <a:lnTo>
                    <a:pt x="7271" y="1570"/>
                  </a:lnTo>
                  <a:lnTo>
                    <a:pt x="7302" y="1625"/>
                  </a:lnTo>
                  <a:lnTo>
                    <a:pt x="7333" y="1683"/>
                  </a:lnTo>
                  <a:lnTo>
                    <a:pt x="7348" y="1712"/>
                  </a:lnTo>
                  <a:lnTo>
                    <a:pt x="7363" y="1743"/>
                  </a:lnTo>
                  <a:lnTo>
                    <a:pt x="7378" y="1774"/>
                  </a:lnTo>
                  <a:lnTo>
                    <a:pt x="7391" y="1805"/>
                  </a:lnTo>
                  <a:lnTo>
                    <a:pt x="7404" y="1837"/>
                  </a:lnTo>
                  <a:lnTo>
                    <a:pt x="7416" y="1868"/>
                  </a:lnTo>
                  <a:lnTo>
                    <a:pt x="7428" y="1900"/>
                  </a:lnTo>
                  <a:lnTo>
                    <a:pt x="7438" y="1933"/>
                  </a:lnTo>
                  <a:lnTo>
                    <a:pt x="7447" y="1964"/>
                  </a:lnTo>
                  <a:lnTo>
                    <a:pt x="7455" y="1997"/>
                  </a:lnTo>
                  <a:lnTo>
                    <a:pt x="7463" y="2028"/>
                  </a:lnTo>
                  <a:lnTo>
                    <a:pt x="7468" y="2060"/>
                  </a:lnTo>
                  <a:lnTo>
                    <a:pt x="7472" y="2091"/>
                  </a:lnTo>
                  <a:lnTo>
                    <a:pt x="7475" y="2122"/>
                  </a:lnTo>
                  <a:lnTo>
                    <a:pt x="7475" y="2153"/>
                  </a:lnTo>
                  <a:lnTo>
                    <a:pt x="7474" y="2183"/>
                  </a:lnTo>
                  <a:lnTo>
                    <a:pt x="7471" y="2213"/>
                  </a:lnTo>
                  <a:lnTo>
                    <a:pt x="7466" y="2241"/>
                  </a:lnTo>
                  <a:lnTo>
                    <a:pt x="7459" y="2269"/>
                  </a:lnTo>
                  <a:lnTo>
                    <a:pt x="7449" y="2297"/>
                  </a:lnTo>
                  <a:lnTo>
                    <a:pt x="7437" y="2323"/>
                  </a:lnTo>
                  <a:lnTo>
                    <a:pt x="7423" y="2348"/>
                  </a:lnTo>
                  <a:lnTo>
                    <a:pt x="7406" y="2373"/>
                  </a:lnTo>
                  <a:lnTo>
                    <a:pt x="7387" y="2397"/>
                  </a:lnTo>
                  <a:lnTo>
                    <a:pt x="7349" y="2434"/>
                  </a:lnTo>
                  <a:lnTo>
                    <a:pt x="7314" y="2466"/>
                  </a:lnTo>
                  <a:lnTo>
                    <a:pt x="7279" y="2490"/>
                  </a:lnTo>
                  <a:lnTo>
                    <a:pt x="7244" y="2507"/>
                  </a:lnTo>
                  <a:lnTo>
                    <a:pt x="7211" y="2520"/>
                  </a:lnTo>
                  <a:lnTo>
                    <a:pt x="7179" y="2526"/>
                  </a:lnTo>
                  <a:lnTo>
                    <a:pt x="7147" y="2527"/>
                  </a:lnTo>
                  <a:lnTo>
                    <a:pt x="7117" y="2523"/>
                  </a:lnTo>
                  <a:lnTo>
                    <a:pt x="7087" y="2514"/>
                  </a:lnTo>
                  <a:lnTo>
                    <a:pt x="7058" y="2502"/>
                  </a:lnTo>
                  <a:lnTo>
                    <a:pt x="7030" y="2485"/>
                  </a:lnTo>
                  <a:lnTo>
                    <a:pt x="7002" y="2465"/>
                  </a:lnTo>
                  <a:lnTo>
                    <a:pt x="6975" y="2442"/>
                  </a:lnTo>
                  <a:lnTo>
                    <a:pt x="6949" y="2416"/>
                  </a:lnTo>
                  <a:lnTo>
                    <a:pt x="6923" y="2387"/>
                  </a:lnTo>
                  <a:lnTo>
                    <a:pt x="6898" y="2356"/>
                  </a:lnTo>
                  <a:lnTo>
                    <a:pt x="6873" y="2324"/>
                  </a:lnTo>
                  <a:lnTo>
                    <a:pt x="6849" y="2291"/>
                  </a:lnTo>
                  <a:lnTo>
                    <a:pt x="6826" y="2255"/>
                  </a:lnTo>
                  <a:lnTo>
                    <a:pt x="6802" y="2220"/>
                  </a:lnTo>
                  <a:lnTo>
                    <a:pt x="6756" y="2147"/>
                  </a:lnTo>
                  <a:lnTo>
                    <a:pt x="6712" y="2076"/>
                  </a:lnTo>
                  <a:lnTo>
                    <a:pt x="6690" y="2042"/>
                  </a:lnTo>
                  <a:lnTo>
                    <a:pt x="6668" y="2009"/>
                  </a:lnTo>
                  <a:lnTo>
                    <a:pt x="6647" y="1978"/>
                  </a:lnTo>
                  <a:lnTo>
                    <a:pt x="6626" y="1949"/>
                  </a:lnTo>
                  <a:lnTo>
                    <a:pt x="6605" y="1923"/>
                  </a:lnTo>
                  <a:lnTo>
                    <a:pt x="6582" y="1899"/>
                  </a:lnTo>
                  <a:lnTo>
                    <a:pt x="6561" y="1878"/>
                  </a:lnTo>
                  <a:lnTo>
                    <a:pt x="6540" y="1861"/>
                  </a:lnTo>
                  <a:lnTo>
                    <a:pt x="5565" y="762"/>
                  </a:lnTo>
                  <a:lnTo>
                    <a:pt x="5561" y="761"/>
                  </a:lnTo>
                  <a:lnTo>
                    <a:pt x="5557" y="759"/>
                  </a:lnTo>
                  <a:lnTo>
                    <a:pt x="5550" y="754"/>
                  </a:lnTo>
                  <a:lnTo>
                    <a:pt x="5545" y="750"/>
                  </a:lnTo>
                  <a:lnTo>
                    <a:pt x="5531" y="738"/>
                  </a:lnTo>
                  <a:lnTo>
                    <a:pt x="5516" y="723"/>
                  </a:lnTo>
                  <a:lnTo>
                    <a:pt x="5476" y="682"/>
                  </a:lnTo>
                  <a:lnTo>
                    <a:pt x="5425" y="629"/>
                  </a:lnTo>
                  <a:lnTo>
                    <a:pt x="5395" y="598"/>
                  </a:lnTo>
                  <a:lnTo>
                    <a:pt x="5361" y="567"/>
                  </a:lnTo>
                  <a:lnTo>
                    <a:pt x="5325" y="533"/>
                  </a:lnTo>
                  <a:lnTo>
                    <a:pt x="5286" y="498"/>
                  </a:lnTo>
                  <a:lnTo>
                    <a:pt x="5242" y="462"/>
                  </a:lnTo>
                  <a:lnTo>
                    <a:pt x="5195" y="424"/>
                  </a:lnTo>
                  <a:lnTo>
                    <a:pt x="5144" y="387"/>
                  </a:lnTo>
                  <a:lnTo>
                    <a:pt x="5091" y="349"/>
                  </a:lnTo>
                  <a:lnTo>
                    <a:pt x="5086" y="340"/>
                  </a:lnTo>
                  <a:lnTo>
                    <a:pt x="5081" y="331"/>
                  </a:lnTo>
                  <a:lnTo>
                    <a:pt x="5073" y="323"/>
                  </a:lnTo>
                  <a:lnTo>
                    <a:pt x="5066" y="316"/>
                  </a:lnTo>
                  <a:lnTo>
                    <a:pt x="5058" y="309"/>
                  </a:lnTo>
                  <a:lnTo>
                    <a:pt x="5050" y="303"/>
                  </a:lnTo>
                  <a:lnTo>
                    <a:pt x="5040" y="296"/>
                  </a:lnTo>
                  <a:lnTo>
                    <a:pt x="5030" y="290"/>
                  </a:lnTo>
                  <a:lnTo>
                    <a:pt x="5007" y="279"/>
                  </a:lnTo>
                  <a:lnTo>
                    <a:pt x="4979" y="268"/>
                  </a:lnTo>
                  <a:lnTo>
                    <a:pt x="4949" y="255"/>
                  </a:lnTo>
                  <a:lnTo>
                    <a:pt x="4917" y="240"/>
                  </a:lnTo>
                  <a:lnTo>
                    <a:pt x="4836" y="204"/>
                  </a:lnTo>
                  <a:lnTo>
                    <a:pt x="4754" y="172"/>
                  </a:lnTo>
                  <a:lnTo>
                    <a:pt x="4672" y="142"/>
                  </a:lnTo>
                  <a:lnTo>
                    <a:pt x="4590" y="116"/>
                  </a:lnTo>
                  <a:lnTo>
                    <a:pt x="4507" y="93"/>
                  </a:lnTo>
                  <a:lnTo>
                    <a:pt x="4424" y="73"/>
                  </a:lnTo>
                  <a:lnTo>
                    <a:pt x="4341" y="54"/>
                  </a:lnTo>
                  <a:lnTo>
                    <a:pt x="4256" y="39"/>
                  </a:lnTo>
                  <a:lnTo>
                    <a:pt x="4172" y="27"/>
                  </a:lnTo>
                  <a:lnTo>
                    <a:pt x="4087" y="17"/>
                  </a:lnTo>
                  <a:lnTo>
                    <a:pt x="4001" y="9"/>
                  </a:lnTo>
                  <a:lnTo>
                    <a:pt x="3916" y="4"/>
                  </a:lnTo>
                  <a:lnTo>
                    <a:pt x="3830" y="1"/>
                  </a:lnTo>
                  <a:lnTo>
                    <a:pt x="3744" y="0"/>
                  </a:lnTo>
                  <a:lnTo>
                    <a:pt x="3659" y="1"/>
                  </a:lnTo>
                  <a:lnTo>
                    <a:pt x="3573" y="3"/>
                  </a:lnTo>
                  <a:lnTo>
                    <a:pt x="3487" y="8"/>
                  </a:lnTo>
                  <a:lnTo>
                    <a:pt x="3401" y="14"/>
                  </a:lnTo>
                  <a:lnTo>
                    <a:pt x="3315" y="22"/>
                  </a:lnTo>
                  <a:lnTo>
                    <a:pt x="3228" y="31"/>
                  </a:lnTo>
                  <a:lnTo>
                    <a:pt x="3142" y="42"/>
                  </a:lnTo>
                  <a:lnTo>
                    <a:pt x="3057" y="54"/>
                  </a:lnTo>
                  <a:lnTo>
                    <a:pt x="2971" y="69"/>
                  </a:lnTo>
                  <a:lnTo>
                    <a:pt x="2885" y="83"/>
                  </a:lnTo>
                  <a:lnTo>
                    <a:pt x="2801" y="99"/>
                  </a:lnTo>
                  <a:lnTo>
                    <a:pt x="2716" y="115"/>
                  </a:lnTo>
                  <a:lnTo>
                    <a:pt x="2631" y="133"/>
                  </a:lnTo>
                  <a:lnTo>
                    <a:pt x="2547" y="152"/>
                  </a:lnTo>
                  <a:lnTo>
                    <a:pt x="2463" y="171"/>
                  </a:lnTo>
                  <a:lnTo>
                    <a:pt x="2380" y="190"/>
                  </a:lnTo>
                  <a:lnTo>
                    <a:pt x="2297" y="210"/>
                  </a:lnTo>
                  <a:lnTo>
                    <a:pt x="2214" y="231"/>
                  </a:lnTo>
                  <a:lnTo>
                    <a:pt x="2166" y="244"/>
                  </a:lnTo>
                  <a:lnTo>
                    <a:pt x="2113" y="257"/>
                  </a:lnTo>
                  <a:lnTo>
                    <a:pt x="2059" y="270"/>
                  </a:lnTo>
                  <a:lnTo>
                    <a:pt x="2002" y="285"/>
                  </a:lnTo>
                  <a:lnTo>
                    <a:pt x="1944" y="301"/>
                  </a:lnTo>
                  <a:lnTo>
                    <a:pt x="1883" y="317"/>
                  </a:lnTo>
                  <a:lnTo>
                    <a:pt x="1823" y="333"/>
                  </a:lnTo>
                  <a:lnTo>
                    <a:pt x="1763" y="349"/>
                  </a:lnTo>
                  <a:lnTo>
                    <a:pt x="1702" y="366"/>
                  </a:lnTo>
                  <a:lnTo>
                    <a:pt x="1643" y="384"/>
                  </a:lnTo>
                  <a:lnTo>
                    <a:pt x="1585" y="402"/>
                  </a:lnTo>
                  <a:lnTo>
                    <a:pt x="1529" y="419"/>
                  </a:lnTo>
                  <a:lnTo>
                    <a:pt x="1476" y="436"/>
                  </a:lnTo>
                  <a:lnTo>
                    <a:pt x="1426" y="455"/>
                  </a:lnTo>
                  <a:lnTo>
                    <a:pt x="1379" y="472"/>
                  </a:lnTo>
                  <a:lnTo>
                    <a:pt x="1336" y="489"/>
                  </a:lnTo>
                  <a:lnTo>
                    <a:pt x="1300" y="506"/>
                  </a:lnTo>
                  <a:lnTo>
                    <a:pt x="1264" y="528"/>
                  </a:lnTo>
                  <a:lnTo>
                    <a:pt x="1229" y="552"/>
                  </a:lnTo>
                  <a:lnTo>
                    <a:pt x="1194" y="580"/>
                  </a:lnTo>
                  <a:lnTo>
                    <a:pt x="1158" y="613"/>
                  </a:lnTo>
                  <a:lnTo>
                    <a:pt x="1125" y="647"/>
                  </a:lnTo>
                  <a:lnTo>
                    <a:pt x="1091" y="685"/>
                  </a:lnTo>
                  <a:lnTo>
                    <a:pt x="1057" y="725"/>
                  </a:lnTo>
                  <a:lnTo>
                    <a:pt x="1025" y="768"/>
                  </a:lnTo>
                  <a:lnTo>
                    <a:pt x="993" y="812"/>
                  </a:lnTo>
                  <a:lnTo>
                    <a:pt x="960" y="859"/>
                  </a:lnTo>
                  <a:lnTo>
                    <a:pt x="930" y="907"/>
                  </a:lnTo>
                  <a:lnTo>
                    <a:pt x="900" y="958"/>
                  </a:lnTo>
                  <a:lnTo>
                    <a:pt x="869" y="1010"/>
                  </a:lnTo>
                  <a:lnTo>
                    <a:pt x="841" y="1064"/>
                  </a:lnTo>
                  <a:lnTo>
                    <a:pt x="813" y="1117"/>
                  </a:lnTo>
                  <a:lnTo>
                    <a:pt x="785" y="1172"/>
                  </a:lnTo>
                  <a:lnTo>
                    <a:pt x="758" y="1228"/>
                  </a:lnTo>
                  <a:lnTo>
                    <a:pt x="733" y="1283"/>
                  </a:lnTo>
                  <a:lnTo>
                    <a:pt x="708" y="1339"/>
                  </a:lnTo>
                  <a:lnTo>
                    <a:pt x="684" y="1396"/>
                  </a:lnTo>
                  <a:lnTo>
                    <a:pt x="661" y="1452"/>
                  </a:lnTo>
                  <a:lnTo>
                    <a:pt x="640" y="1507"/>
                  </a:lnTo>
                  <a:lnTo>
                    <a:pt x="619" y="1562"/>
                  </a:lnTo>
                  <a:lnTo>
                    <a:pt x="598" y="1616"/>
                  </a:lnTo>
                  <a:lnTo>
                    <a:pt x="580" y="1668"/>
                  </a:lnTo>
                  <a:lnTo>
                    <a:pt x="562" y="1720"/>
                  </a:lnTo>
                  <a:lnTo>
                    <a:pt x="546" y="1771"/>
                  </a:lnTo>
                  <a:lnTo>
                    <a:pt x="531" y="1819"/>
                  </a:lnTo>
                  <a:lnTo>
                    <a:pt x="517" y="1867"/>
                  </a:lnTo>
                  <a:lnTo>
                    <a:pt x="504" y="1912"/>
                  </a:lnTo>
                  <a:lnTo>
                    <a:pt x="492" y="1954"/>
                  </a:lnTo>
                  <a:lnTo>
                    <a:pt x="473" y="2030"/>
                  </a:lnTo>
                  <a:lnTo>
                    <a:pt x="457" y="2105"/>
                  </a:lnTo>
                  <a:lnTo>
                    <a:pt x="442" y="2179"/>
                  </a:lnTo>
                  <a:lnTo>
                    <a:pt x="429" y="2252"/>
                  </a:lnTo>
                  <a:lnTo>
                    <a:pt x="417" y="2324"/>
                  </a:lnTo>
                  <a:lnTo>
                    <a:pt x="407" y="2395"/>
                  </a:lnTo>
                  <a:lnTo>
                    <a:pt x="400" y="2466"/>
                  </a:lnTo>
                  <a:lnTo>
                    <a:pt x="394" y="2535"/>
                  </a:lnTo>
                  <a:lnTo>
                    <a:pt x="389" y="2603"/>
                  </a:lnTo>
                  <a:lnTo>
                    <a:pt x="385" y="2671"/>
                  </a:lnTo>
                  <a:lnTo>
                    <a:pt x="383" y="2737"/>
                  </a:lnTo>
                  <a:lnTo>
                    <a:pt x="382" y="2803"/>
                  </a:lnTo>
                  <a:lnTo>
                    <a:pt x="383" y="2869"/>
                  </a:lnTo>
                  <a:lnTo>
                    <a:pt x="384" y="2935"/>
                  </a:lnTo>
                  <a:lnTo>
                    <a:pt x="386" y="2999"/>
                  </a:lnTo>
                  <a:lnTo>
                    <a:pt x="389" y="3064"/>
                  </a:lnTo>
                  <a:lnTo>
                    <a:pt x="393" y="3128"/>
                  </a:lnTo>
                  <a:lnTo>
                    <a:pt x="397" y="3191"/>
                  </a:lnTo>
                  <a:lnTo>
                    <a:pt x="402" y="3254"/>
                  </a:lnTo>
                  <a:lnTo>
                    <a:pt x="408" y="3317"/>
                  </a:lnTo>
                  <a:lnTo>
                    <a:pt x="421" y="3444"/>
                  </a:lnTo>
                  <a:lnTo>
                    <a:pt x="435" y="3569"/>
                  </a:lnTo>
                  <a:lnTo>
                    <a:pt x="448" y="3695"/>
                  </a:lnTo>
                  <a:lnTo>
                    <a:pt x="461" y="3822"/>
                  </a:lnTo>
                  <a:lnTo>
                    <a:pt x="473" y="3950"/>
                  </a:lnTo>
                  <a:lnTo>
                    <a:pt x="483" y="4080"/>
                  </a:lnTo>
                  <a:lnTo>
                    <a:pt x="420" y="4086"/>
                  </a:lnTo>
                  <a:lnTo>
                    <a:pt x="360" y="4094"/>
                  </a:lnTo>
                  <a:lnTo>
                    <a:pt x="333" y="4098"/>
                  </a:lnTo>
                  <a:lnTo>
                    <a:pt x="305" y="4103"/>
                  </a:lnTo>
                  <a:lnTo>
                    <a:pt x="279" y="4109"/>
                  </a:lnTo>
                  <a:lnTo>
                    <a:pt x="254" y="4115"/>
                  </a:lnTo>
                  <a:lnTo>
                    <a:pt x="230" y="4124"/>
                  </a:lnTo>
                  <a:lnTo>
                    <a:pt x="205" y="4133"/>
                  </a:lnTo>
                  <a:lnTo>
                    <a:pt x="183" y="4143"/>
                  </a:lnTo>
                  <a:lnTo>
                    <a:pt x="161" y="4154"/>
                  </a:lnTo>
                  <a:lnTo>
                    <a:pt x="141" y="4167"/>
                  </a:lnTo>
                  <a:lnTo>
                    <a:pt x="120" y="4181"/>
                  </a:lnTo>
                  <a:lnTo>
                    <a:pt x="101" y="4198"/>
                  </a:lnTo>
                  <a:lnTo>
                    <a:pt x="82" y="4216"/>
                  </a:lnTo>
                  <a:lnTo>
                    <a:pt x="74" y="4225"/>
                  </a:lnTo>
                  <a:lnTo>
                    <a:pt x="67" y="4235"/>
                  </a:lnTo>
                  <a:lnTo>
                    <a:pt x="60" y="4244"/>
                  </a:lnTo>
                  <a:lnTo>
                    <a:pt x="53" y="4255"/>
                  </a:lnTo>
                  <a:lnTo>
                    <a:pt x="47" y="4265"/>
                  </a:lnTo>
                  <a:lnTo>
                    <a:pt x="41" y="4277"/>
                  </a:lnTo>
                  <a:lnTo>
                    <a:pt x="34" y="4288"/>
                  </a:lnTo>
                  <a:lnTo>
                    <a:pt x="29" y="4300"/>
                  </a:lnTo>
                  <a:lnTo>
                    <a:pt x="20" y="4324"/>
                  </a:lnTo>
                  <a:lnTo>
                    <a:pt x="13" y="4351"/>
                  </a:lnTo>
                  <a:lnTo>
                    <a:pt x="8" y="4377"/>
                  </a:lnTo>
                  <a:lnTo>
                    <a:pt x="3" y="4404"/>
                  </a:lnTo>
                  <a:lnTo>
                    <a:pt x="1" y="4433"/>
                  </a:lnTo>
                  <a:lnTo>
                    <a:pt x="0" y="4462"/>
                  </a:lnTo>
                  <a:lnTo>
                    <a:pt x="0" y="4491"/>
                  </a:lnTo>
                  <a:lnTo>
                    <a:pt x="2" y="4521"/>
                  </a:lnTo>
                  <a:lnTo>
                    <a:pt x="5" y="4550"/>
                  </a:lnTo>
                  <a:lnTo>
                    <a:pt x="9" y="4580"/>
                  </a:lnTo>
                  <a:lnTo>
                    <a:pt x="15" y="4609"/>
                  </a:lnTo>
                  <a:lnTo>
                    <a:pt x="22" y="4638"/>
                  </a:lnTo>
                  <a:lnTo>
                    <a:pt x="54" y="4719"/>
                  </a:lnTo>
                  <a:lnTo>
                    <a:pt x="100" y="4796"/>
                  </a:lnTo>
                  <a:lnTo>
                    <a:pt x="162" y="4868"/>
                  </a:lnTo>
                  <a:lnTo>
                    <a:pt x="238" y="4935"/>
                  </a:lnTo>
                  <a:lnTo>
                    <a:pt x="327" y="4998"/>
                  </a:lnTo>
                  <a:lnTo>
                    <a:pt x="427" y="5057"/>
                  </a:lnTo>
                  <a:lnTo>
                    <a:pt x="539" y="5111"/>
                  </a:lnTo>
                  <a:lnTo>
                    <a:pt x="661" y="5162"/>
                  </a:lnTo>
                  <a:lnTo>
                    <a:pt x="792" y="5210"/>
                  </a:lnTo>
                  <a:lnTo>
                    <a:pt x="932" y="5253"/>
                  </a:lnTo>
                  <a:lnTo>
                    <a:pt x="1078" y="5294"/>
                  </a:lnTo>
                  <a:lnTo>
                    <a:pt x="1232" y="5330"/>
                  </a:lnTo>
                  <a:lnTo>
                    <a:pt x="1391" y="5365"/>
                  </a:lnTo>
                  <a:lnTo>
                    <a:pt x="1554" y="5396"/>
                  </a:lnTo>
                  <a:lnTo>
                    <a:pt x="1722" y="5425"/>
                  </a:lnTo>
                  <a:lnTo>
                    <a:pt x="1892" y="5450"/>
                  </a:lnTo>
                  <a:lnTo>
                    <a:pt x="2064" y="5473"/>
                  </a:lnTo>
                  <a:lnTo>
                    <a:pt x="2236" y="5494"/>
                  </a:lnTo>
                  <a:lnTo>
                    <a:pt x="2408" y="5514"/>
                  </a:lnTo>
                  <a:lnTo>
                    <a:pt x="2580" y="5531"/>
                  </a:lnTo>
                  <a:lnTo>
                    <a:pt x="2749" y="5547"/>
                  </a:lnTo>
                  <a:lnTo>
                    <a:pt x="2916" y="5560"/>
                  </a:lnTo>
                  <a:lnTo>
                    <a:pt x="3078" y="5574"/>
                  </a:lnTo>
                  <a:lnTo>
                    <a:pt x="3236" y="5585"/>
                  </a:lnTo>
                  <a:lnTo>
                    <a:pt x="3534" y="5603"/>
                  </a:lnTo>
                  <a:lnTo>
                    <a:pt x="3802" y="5619"/>
                  </a:lnTo>
                  <a:lnTo>
                    <a:pt x="3921" y="5626"/>
                  </a:lnTo>
                  <a:lnTo>
                    <a:pt x="4031" y="5633"/>
                  </a:lnTo>
                  <a:lnTo>
                    <a:pt x="4130" y="5640"/>
                  </a:lnTo>
                  <a:lnTo>
                    <a:pt x="4215" y="5646"/>
                  </a:lnTo>
                  <a:lnTo>
                    <a:pt x="4515" y="5673"/>
                  </a:lnTo>
                  <a:lnTo>
                    <a:pt x="4842" y="5699"/>
                  </a:lnTo>
                  <a:lnTo>
                    <a:pt x="5015" y="5712"/>
                  </a:lnTo>
                  <a:lnTo>
                    <a:pt x="5193" y="5725"/>
                  </a:lnTo>
                  <a:lnTo>
                    <a:pt x="5376" y="5739"/>
                  </a:lnTo>
                  <a:lnTo>
                    <a:pt x="5563" y="5750"/>
                  </a:lnTo>
                  <a:lnTo>
                    <a:pt x="5754" y="5761"/>
                  </a:lnTo>
                  <a:lnTo>
                    <a:pt x="5947" y="5771"/>
                  </a:lnTo>
                  <a:lnTo>
                    <a:pt x="6143" y="5779"/>
                  </a:lnTo>
                  <a:lnTo>
                    <a:pt x="6341" y="5786"/>
                  </a:lnTo>
                  <a:lnTo>
                    <a:pt x="6539" y="5791"/>
                  </a:lnTo>
                  <a:lnTo>
                    <a:pt x="6739" y="5794"/>
                  </a:lnTo>
                  <a:lnTo>
                    <a:pt x="6938" y="5794"/>
                  </a:lnTo>
                  <a:lnTo>
                    <a:pt x="7137" y="5793"/>
                  </a:lnTo>
                  <a:lnTo>
                    <a:pt x="7334" y="5789"/>
                  </a:lnTo>
                  <a:lnTo>
                    <a:pt x="7530" y="5782"/>
                  </a:lnTo>
                  <a:lnTo>
                    <a:pt x="7724" y="5771"/>
                  </a:lnTo>
                  <a:lnTo>
                    <a:pt x="7915" y="5758"/>
                  </a:lnTo>
                  <a:lnTo>
                    <a:pt x="8102" y="5741"/>
                  </a:lnTo>
                  <a:lnTo>
                    <a:pt x="8285" y="5720"/>
                  </a:lnTo>
                  <a:lnTo>
                    <a:pt x="8463" y="5695"/>
                  </a:lnTo>
                  <a:lnTo>
                    <a:pt x="8637" y="5667"/>
                  </a:lnTo>
                  <a:lnTo>
                    <a:pt x="8804" y="5633"/>
                  </a:lnTo>
                  <a:lnTo>
                    <a:pt x="8964" y="5596"/>
                  </a:lnTo>
                  <a:lnTo>
                    <a:pt x="9118" y="5553"/>
                  </a:lnTo>
                  <a:lnTo>
                    <a:pt x="9264" y="5506"/>
                  </a:lnTo>
                  <a:lnTo>
                    <a:pt x="9402" y="5453"/>
                  </a:lnTo>
                  <a:lnTo>
                    <a:pt x="9531" y="5395"/>
                  </a:lnTo>
                  <a:lnTo>
                    <a:pt x="9651" y="5331"/>
                  </a:lnTo>
                  <a:lnTo>
                    <a:pt x="9760" y="5261"/>
                  </a:lnTo>
                  <a:lnTo>
                    <a:pt x="9800" y="5232"/>
                  </a:lnTo>
                  <a:lnTo>
                    <a:pt x="9839" y="5201"/>
                  </a:lnTo>
                  <a:lnTo>
                    <a:pt x="9876" y="5167"/>
                  </a:lnTo>
                  <a:lnTo>
                    <a:pt x="9910" y="5133"/>
                  </a:lnTo>
                  <a:lnTo>
                    <a:pt x="9944" y="5096"/>
                  </a:lnTo>
                  <a:lnTo>
                    <a:pt x="9974" y="5058"/>
                  </a:lnTo>
                  <a:lnTo>
                    <a:pt x="10003" y="5019"/>
                  </a:lnTo>
                  <a:lnTo>
                    <a:pt x="10031" y="4979"/>
                  </a:lnTo>
                  <a:lnTo>
                    <a:pt x="10055" y="4936"/>
                  </a:lnTo>
                  <a:lnTo>
                    <a:pt x="10078" y="4894"/>
                  </a:lnTo>
                  <a:lnTo>
                    <a:pt x="10099" y="4849"/>
                  </a:lnTo>
                  <a:lnTo>
                    <a:pt x="10117" y="4804"/>
                  </a:lnTo>
                  <a:lnTo>
                    <a:pt x="10134" y="4758"/>
                  </a:lnTo>
                  <a:lnTo>
                    <a:pt x="10148" y="4711"/>
                  </a:lnTo>
                  <a:lnTo>
                    <a:pt x="10160" y="4664"/>
                  </a:lnTo>
                  <a:lnTo>
                    <a:pt x="10169" y="4615"/>
                  </a:lnTo>
                  <a:lnTo>
                    <a:pt x="10176" y="4565"/>
                  </a:lnTo>
                  <a:lnTo>
                    <a:pt x="10181" y="4516"/>
                  </a:lnTo>
                  <a:lnTo>
                    <a:pt x="10183" y="4465"/>
                  </a:lnTo>
                  <a:lnTo>
                    <a:pt x="10183" y="4414"/>
                  </a:lnTo>
                  <a:lnTo>
                    <a:pt x="10180" y="4364"/>
                  </a:lnTo>
                  <a:lnTo>
                    <a:pt x="10175" y="4312"/>
                  </a:lnTo>
                  <a:lnTo>
                    <a:pt x="10167" y="4261"/>
                  </a:lnTo>
                  <a:lnTo>
                    <a:pt x="10157" y="4210"/>
                  </a:lnTo>
                  <a:lnTo>
                    <a:pt x="10144" y="4158"/>
                  </a:lnTo>
                  <a:lnTo>
                    <a:pt x="10128" y="4106"/>
                  </a:lnTo>
                  <a:lnTo>
                    <a:pt x="10109" y="4055"/>
                  </a:lnTo>
                  <a:lnTo>
                    <a:pt x="10087" y="4004"/>
                  </a:lnTo>
                  <a:lnTo>
                    <a:pt x="10063" y="3952"/>
                  </a:lnTo>
                  <a:lnTo>
                    <a:pt x="10037" y="3902"/>
                  </a:lnTo>
                  <a:lnTo>
                    <a:pt x="10006" y="3852"/>
                  </a:lnTo>
                  <a:lnTo>
                    <a:pt x="9973" y="3802"/>
                  </a:lnTo>
                  <a:lnTo>
                    <a:pt x="9940" y="3755"/>
                  </a:lnTo>
                  <a:lnTo>
                    <a:pt x="9907" y="3710"/>
                  </a:lnTo>
                  <a:lnTo>
                    <a:pt x="9875" y="3670"/>
                  </a:lnTo>
                  <a:lnTo>
                    <a:pt x="9845" y="3631"/>
                  </a:lnTo>
                  <a:lnTo>
                    <a:pt x="9814" y="3595"/>
                  </a:lnTo>
                  <a:lnTo>
                    <a:pt x="9785" y="3560"/>
                  </a:lnTo>
                  <a:lnTo>
                    <a:pt x="9755" y="3528"/>
                  </a:lnTo>
                  <a:lnTo>
                    <a:pt x="9725" y="3497"/>
                  </a:lnTo>
                  <a:lnTo>
                    <a:pt x="9696" y="3467"/>
                  </a:lnTo>
                  <a:lnTo>
                    <a:pt x="9666" y="3438"/>
                  </a:lnTo>
                  <a:lnTo>
                    <a:pt x="9634" y="3409"/>
                  </a:lnTo>
                  <a:lnTo>
                    <a:pt x="9603" y="3381"/>
                  </a:lnTo>
                  <a:lnTo>
                    <a:pt x="9536" y="3322"/>
                  </a:lnTo>
                  <a:lnTo>
                    <a:pt x="9464" y="3259"/>
                  </a:lnTo>
                  <a:lnTo>
                    <a:pt x="9440" y="3240"/>
                  </a:lnTo>
                  <a:lnTo>
                    <a:pt x="9412" y="3218"/>
                  </a:lnTo>
                  <a:lnTo>
                    <a:pt x="9380" y="3192"/>
                  </a:lnTo>
                  <a:lnTo>
                    <a:pt x="9342" y="3164"/>
                  </a:lnTo>
                  <a:lnTo>
                    <a:pt x="9301" y="3134"/>
                  </a:lnTo>
                  <a:lnTo>
                    <a:pt x="9257" y="3102"/>
                  </a:lnTo>
                  <a:lnTo>
                    <a:pt x="9213" y="3071"/>
                  </a:lnTo>
                  <a:lnTo>
                    <a:pt x="9166" y="3038"/>
                  </a:lnTo>
                  <a:lnTo>
                    <a:pt x="9119" y="3007"/>
                  </a:lnTo>
                  <a:lnTo>
                    <a:pt x="9072" y="2977"/>
                  </a:lnTo>
                  <a:lnTo>
                    <a:pt x="9027" y="2948"/>
                  </a:lnTo>
                  <a:lnTo>
                    <a:pt x="8984" y="2923"/>
                  </a:lnTo>
                  <a:lnTo>
                    <a:pt x="8942" y="2901"/>
                  </a:lnTo>
                  <a:lnTo>
                    <a:pt x="8904" y="2881"/>
                  </a:lnTo>
                  <a:lnTo>
                    <a:pt x="8887" y="2873"/>
                  </a:lnTo>
                  <a:lnTo>
                    <a:pt x="8869" y="2866"/>
                  </a:lnTo>
                  <a:lnTo>
                    <a:pt x="8854" y="2861"/>
                  </a:lnTo>
                  <a:lnTo>
                    <a:pt x="8840" y="2857"/>
                  </a:lnTo>
                  <a:lnTo>
                    <a:pt x="8831" y="2866"/>
                  </a:lnTo>
                  <a:lnTo>
                    <a:pt x="8819" y="2881"/>
                  </a:lnTo>
                  <a:lnTo>
                    <a:pt x="8804" y="2902"/>
                  </a:lnTo>
                  <a:lnTo>
                    <a:pt x="8785" y="2926"/>
                  </a:lnTo>
                  <a:lnTo>
                    <a:pt x="8741" y="2986"/>
                  </a:lnTo>
                  <a:lnTo>
                    <a:pt x="8689" y="3056"/>
                  </a:lnTo>
                  <a:lnTo>
                    <a:pt x="8633" y="3133"/>
                  </a:lnTo>
                  <a:lnTo>
                    <a:pt x="8573" y="3211"/>
                  </a:lnTo>
                  <a:lnTo>
                    <a:pt x="8543" y="3249"/>
                  </a:lnTo>
                  <a:lnTo>
                    <a:pt x="8513" y="3287"/>
                  </a:lnTo>
                  <a:lnTo>
                    <a:pt x="8483" y="3321"/>
                  </a:lnTo>
                  <a:lnTo>
                    <a:pt x="8454" y="3354"/>
                  </a:lnTo>
                  <a:lnTo>
                    <a:pt x="8432" y="3378"/>
                  </a:lnTo>
                  <a:lnTo>
                    <a:pt x="8406" y="3402"/>
                  </a:lnTo>
                  <a:lnTo>
                    <a:pt x="8380" y="3427"/>
                  </a:lnTo>
                  <a:lnTo>
                    <a:pt x="8352" y="3454"/>
                  </a:lnTo>
                  <a:lnTo>
                    <a:pt x="8323" y="3480"/>
                  </a:lnTo>
                  <a:lnTo>
                    <a:pt x="8292" y="3506"/>
                  </a:lnTo>
                  <a:lnTo>
                    <a:pt x="8260" y="3533"/>
                  </a:lnTo>
                  <a:lnTo>
                    <a:pt x="8228" y="3559"/>
                  </a:lnTo>
                  <a:lnTo>
                    <a:pt x="8193" y="3586"/>
                  </a:lnTo>
                  <a:lnTo>
                    <a:pt x="8160" y="3610"/>
                  </a:lnTo>
                  <a:lnTo>
                    <a:pt x="8126" y="3634"/>
                  </a:lnTo>
                  <a:lnTo>
                    <a:pt x="8091" y="3657"/>
                  </a:lnTo>
                  <a:lnTo>
                    <a:pt x="8056" y="3680"/>
                  </a:lnTo>
                  <a:lnTo>
                    <a:pt x="8022" y="3700"/>
                  </a:lnTo>
                  <a:lnTo>
                    <a:pt x="7988" y="3719"/>
                  </a:lnTo>
                  <a:lnTo>
                    <a:pt x="7955" y="3735"/>
                  </a:lnTo>
                  <a:lnTo>
                    <a:pt x="7918" y="3754"/>
                  </a:lnTo>
                  <a:lnTo>
                    <a:pt x="7864" y="3777"/>
                  </a:lnTo>
                  <a:lnTo>
                    <a:pt x="7795" y="3806"/>
                  </a:lnTo>
                  <a:lnTo>
                    <a:pt x="7713" y="3839"/>
                  </a:lnTo>
                  <a:lnTo>
                    <a:pt x="7623" y="3875"/>
                  </a:lnTo>
                  <a:lnTo>
                    <a:pt x="7525" y="3915"/>
                  </a:lnTo>
                  <a:lnTo>
                    <a:pt x="7422" y="3954"/>
                  </a:lnTo>
                  <a:lnTo>
                    <a:pt x="7318" y="3994"/>
                  </a:lnTo>
                  <a:lnTo>
                    <a:pt x="7213" y="4033"/>
                  </a:lnTo>
                  <a:lnTo>
                    <a:pt x="7111" y="4070"/>
                  </a:lnTo>
                  <a:lnTo>
                    <a:pt x="7014" y="4104"/>
                  </a:lnTo>
                  <a:lnTo>
                    <a:pt x="6925" y="4134"/>
                  </a:lnTo>
                  <a:lnTo>
                    <a:pt x="6883" y="4147"/>
                  </a:lnTo>
                  <a:lnTo>
                    <a:pt x="6845" y="4159"/>
                  </a:lnTo>
                  <a:lnTo>
                    <a:pt x="6810" y="4169"/>
                  </a:lnTo>
                  <a:lnTo>
                    <a:pt x="6778" y="4177"/>
                  </a:lnTo>
                  <a:lnTo>
                    <a:pt x="6750" y="4183"/>
                  </a:lnTo>
                  <a:lnTo>
                    <a:pt x="6726" y="4188"/>
                  </a:lnTo>
                  <a:lnTo>
                    <a:pt x="6706" y="4190"/>
                  </a:lnTo>
                  <a:lnTo>
                    <a:pt x="6690" y="419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9" name="Google Shape;16463;p1545"/>
            <p:cNvSpPr/>
            <p:nvPr/>
          </p:nvSpPr>
          <p:spPr>
            <a:xfrm>
              <a:off x="5179711" y="2674693"/>
              <a:ext cx="251680" cy="116679"/>
            </a:xfrm>
            <a:custGeom>
              <a:avLst/>
              <a:gdLst/>
              <a:ahLst/>
              <a:cxnLst/>
              <a:rect l="l" t="t" r="r" b="b"/>
              <a:pathLst>
                <a:path w="5560" h="2578" extrusionOk="0">
                  <a:moveTo>
                    <a:pt x="5193" y="1157"/>
                  </a:moveTo>
                  <a:lnTo>
                    <a:pt x="5184" y="1141"/>
                  </a:lnTo>
                  <a:lnTo>
                    <a:pt x="5171" y="1122"/>
                  </a:lnTo>
                  <a:lnTo>
                    <a:pt x="5154" y="1099"/>
                  </a:lnTo>
                  <a:lnTo>
                    <a:pt x="5132" y="1074"/>
                  </a:lnTo>
                  <a:lnTo>
                    <a:pt x="5106" y="1047"/>
                  </a:lnTo>
                  <a:lnTo>
                    <a:pt x="5075" y="1017"/>
                  </a:lnTo>
                  <a:lnTo>
                    <a:pt x="5042" y="985"/>
                  </a:lnTo>
                  <a:lnTo>
                    <a:pt x="5005" y="952"/>
                  </a:lnTo>
                  <a:lnTo>
                    <a:pt x="4965" y="917"/>
                  </a:lnTo>
                  <a:lnTo>
                    <a:pt x="4923" y="880"/>
                  </a:lnTo>
                  <a:lnTo>
                    <a:pt x="4878" y="842"/>
                  </a:lnTo>
                  <a:lnTo>
                    <a:pt x="4832" y="804"/>
                  </a:lnTo>
                  <a:lnTo>
                    <a:pt x="4783" y="765"/>
                  </a:lnTo>
                  <a:lnTo>
                    <a:pt x="4735" y="726"/>
                  </a:lnTo>
                  <a:lnTo>
                    <a:pt x="4684" y="686"/>
                  </a:lnTo>
                  <a:lnTo>
                    <a:pt x="4633" y="647"/>
                  </a:lnTo>
                  <a:lnTo>
                    <a:pt x="4581" y="607"/>
                  </a:lnTo>
                  <a:lnTo>
                    <a:pt x="4530" y="568"/>
                  </a:lnTo>
                  <a:lnTo>
                    <a:pt x="4478" y="531"/>
                  </a:lnTo>
                  <a:lnTo>
                    <a:pt x="4428" y="494"/>
                  </a:lnTo>
                  <a:lnTo>
                    <a:pt x="4378" y="458"/>
                  </a:lnTo>
                  <a:lnTo>
                    <a:pt x="4329" y="425"/>
                  </a:lnTo>
                  <a:lnTo>
                    <a:pt x="4282" y="392"/>
                  </a:lnTo>
                  <a:lnTo>
                    <a:pt x="4237" y="362"/>
                  </a:lnTo>
                  <a:lnTo>
                    <a:pt x="4193" y="334"/>
                  </a:lnTo>
                  <a:lnTo>
                    <a:pt x="4153" y="309"/>
                  </a:lnTo>
                  <a:lnTo>
                    <a:pt x="4114" y="286"/>
                  </a:lnTo>
                  <a:lnTo>
                    <a:pt x="4080" y="267"/>
                  </a:lnTo>
                  <a:lnTo>
                    <a:pt x="4048" y="249"/>
                  </a:lnTo>
                  <a:lnTo>
                    <a:pt x="4020" y="236"/>
                  </a:lnTo>
                  <a:lnTo>
                    <a:pt x="3996" y="227"/>
                  </a:lnTo>
                  <a:lnTo>
                    <a:pt x="3977" y="221"/>
                  </a:lnTo>
                  <a:lnTo>
                    <a:pt x="3910" y="193"/>
                  </a:lnTo>
                  <a:lnTo>
                    <a:pt x="3838" y="167"/>
                  </a:lnTo>
                  <a:lnTo>
                    <a:pt x="3762" y="143"/>
                  </a:lnTo>
                  <a:lnTo>
                    <a:pt x="3681" y="121"/>
                  </a:lnTo>
                  <a:lnTo>
                    <a:pt x="3594" y="100"/>
                  </a:lnTo>
                  <a:lnTo>
                    <a:pt x="3504" y="81"/>
                  </a:lnTo>
                  <a:lnTo>
                    <a:pt x="3410" y="65"/>
                  </a:lnTo>
                  <a:lnTo>
                    <a:pt x="3313" y="51"/>
                  </a:lnTo>
                  <a:lnTo>
                    <a:pt x="3212" y="38"/>
                  </a:lnTo>
                  <a:lnTo>
                    <a:pt x="3109" y="26"/>
                  </a:lnTo>
                  <a:lnTo>
                    <a:pt x="3003" y="18"/>
                  </a:lnTo>
                  <a:lnTo>
                    <a:pt x="2895" y="11"/>
                  </a:lnTo>
                  <a:lnTo>
                    <a:pt x="2785" y="5"/>
                  </a:lnTo>
                  <a:lnTo>
                    <a:pt x="2674" y="2"/>
                  </a:lnTo>
                  <a:lnTo>
                    <a:pt x="2562" y="0"/>
                  </a:lnTo>
                  <a:lnTo>
                    <a:pt x="2448" y="1"/>
                  </a:lnTo>
                  <a:lnTo>
                    <a:pt x="2335" y="3"/>
                  </a:lnTo>
                  <a:lnTo>
                    <a:pt x="2220" y="7"/>
                  </a:lnTo>
                  <a:lnTo>
                    <a:pt x="2107" y="12"/>
                  </a:lnTo>
                  <a:lnTo>
                    <a:pt x="1993" y="20"/>
                  </a:lnTo>
                  <a:lnTo>
                    <a:pt x="1881" y="29"/>
                  </a:lnTo>
                  <a:lnTo>
                    <a:pt x="1770" y="41"/>
                  </a:lnTo>
                  <a:lnTo>
                    <a:pt x="1659" y="53"/>
                  </a:lnTo>
                  <a:lnTo>
                    <a:pt x="1551" y="67"/>
                  </a:lnTo>
                  <a:lnTo>
                    <a:pt x="1445" y="83"/>
                  </a:lnTo>
                  <a:lnTo>
                    <a:pt x="1342" y="101"/>
                  </a:lnTo>
                  <a:lnTo>
                    <a:pt x="1241" y="122"/>
                  </a:lnTo>
                  <a:lnTo>
                    <a:pt x="1144" y="143"/>
                  </a:lnTo>
                  <a:lnTo>
                    <a:pt x="1050" y="166"/>
                  </a:lnTo>
                  <a:lnTo>
                    <a:pt x="959" y="191"/>
                  </a:lnTo>
                  <a:lnTo>
                    <a:pt x="873" y="217"/>
                  </a:lnTo>
                  <a:lnTo>
                    <a:pt x="791" y="245"/>
                  </a:lnTo>
                  <a:lnTo>
                    <a:pt x="742" y="265"/>
                  </a:lnTo>
                  <a:lnTo>
                    <a:pt x="689" y="285"/>
                  </a:lnTo>
                  <a:lnTo>
                    <a:pt x="635" y="308"/>
                  </a:lnTo>
                  <a:lnTo>
                    <a:pt x="578" y="333"/>
                  </a:lnTo>
                  <a:lnTo>
                    <a:pt x="520" y="360"/>
                  </a:lnTo>
                  <a:lnTo>
                    <a:pt x="463" y="388"/>
                  </a:lnTo>
                  <a:lnTo>
                    <a:pt x="405" y="418"/>
                  </a:lnTo>
                  <a:lnTo>
                    <a:pt x="349" y="448"/>
                  </a:lnTo>
                  <a:lnTo>
                    <a:pt x="293" y="479"/>
                  </a:lnTo>
                  <a:lnTo>
                    <a:pt x="239" y="511"/>
                  </a:lnTo>
                  <a:lnTo>
                    <a:pt x="214" y="527"/>
                  </a:lnTo>
                  <a:lnTo>
                    <a:pt x="189" y="543"/>
                  </a:lnTo>
                  <a:lnTo>
                    <a:pt x="165" y="560"/>
                  </a:lnTo>
                  <a:lnTo>
                    <a:pt x="142" y="577"/>
                  </a:lnTo>
                  <a:lnTo>
                    <a:pt x="120" y="593"/>
                  </a:lnTo>
                  <a:lnTo>
                    <a:pt x="99" y="609"/>
                  </a:lnTo>
                  <a:lnTo>
                    <a:pt x="79" y="626"/>
                  </a:lnTo>
                  <a:lnTo>
                    <a:pt x="61" y="642"/>
                  </a:lnTo>
                  <a:lnTo>
                    <a:pt x="43" y="659"/>
                  </a:lnTo>
                  <a:lnTo>
                    <a:pt x="27" y="675"/>
                  </a:lnTo>
                  <a:lnTo>
                    <a:pt x="12" y="691"/>
                  </a:lnTo>
                  <a:lnTo>
                    <a:pt x="0" y="706"/>
                  </a:lnTo>
                  <a:lnTo>
                    <a:pt x="31" y="701"/>
                  </a:lnTo>
                  <a:lnTo>
                    <a:pt x="62" y="695"/>
                  </a:lnTo>
                  <a:lnTo>
                    <a:pt x="89" y="688"/>
                  </a:lnTo>
                  <a:lnTo>
                    <a:pt x="115" y="680"/>
                  </a:lnTo>
                  <a:lnTo>
                    <a:pt x="140" y="672"/>
                  </a:lnTo>
                  <a:lnTo>
                    <a:pt x="164" y="664"/>
                  </a:lnTo>
                  <a:lnTo>
                    <a:pt x="187" y="655"/>
                  </a:lnTo>
                  <a:lnTo>
                    <a:pt x="209" y="644"/>
                  </a:lnTo>
                  <a:lnTo>
                    <a:pt x="253" y="624"/>
                  </a:lnTo>
                  <a:lnTo>
                    <a:pt x="296" y="602"/>
                  </a:lnTo>
                  <a:lnTo>
                    <a:pt x="342" y="579"/>
                  </a:lnTo>
                  <a:lnTo>
                    <a:pt x="391" y="554"/>
                  </a:lnTo>
                  <a:lnTo>
                    <a:pt x="417" y="542"/>
                  </a:lnTo>
                  <a:lnTo>
                    <a:pt x="446" y="530"/>
                  </a:lnTo>
                  <a:lnTo>
                    <a:pt x="477" y="517"/>
                  </a:lnTo>
                  <a:lnTo>
                    <a:pt x="509" y="505"/>
                  </a:lnTo>
                  <a:lnTo>
                    <a:pt x="545" y="492"/>
                  </a:lnTo>
                  <a:lnTo>
                    <a:pt x="582" y="479"/>
                  </a:lnTo>
                  <a:lnTo>
                    <a:pt x="623" y="467"/>
                  </a:lnTo>
                  <a:lnTo>
                    <a:pt x="667" y="454"/>
                  </a:lnTo>
                  <a:lnTo>
                    <a:pt x="713" y="442"/>
                  </a:lnTo>
                  <a:lnTo>
                    <a:pt x="765" y="430"/>
                  </a:lnTo>
                  <a:lnTo>
                    <a:pt x="820" y="418"/>
                  </a:lnTo>
                  <a:lnTo>
                    <a:pt x="878" y="405"/>
                  </a:lnTo>
                  <a:lnTo>
                    <a:pt x="941" y="394"/>
                  </a:lnTo>
                  <a:lnTo>
                    <a:pt x="1009" y="383"/>
                  </a:lnTo>
                  <a:lnTo>
                    <a:pt x="1080" y="372"/>
                  </a:lnTo>
                  <a:lnTo>
                    <a:pt x="1158" y="362"/>
                  </a:lnTo>
                  <a:lnTo>
                    <a:pt x="1241" y="352"/>
                  </a:lnTo>
                  <a:lnTo>
                    <a:pt x="1324" y="344"/>
                  </a:lnTo>
                  <a:lnTo>
                    <a:pt x="1406" y="337"/>
                  </a:lnTo>
                  <a:lnTo>
                    <a:pt x="1489" y="333"/>
                  </a:lnTo>
                  <a:lnTo>
                    <a:pt x="1570" y="330"/>
                  </a:lnTo>
                  <a:lnTo>
                    <a:pt x="1653" y="330"/>
                  </a:lnTo>
                  <a:lnTo>
                    <a:pt x="1735" y="331"/>
                  </a:lnTo>
                  <a:lnTo>
                    <a:pt x="1817" y="333"/>
                  </a:lnTo>
                  <a:lnTo>
                    <a:pt x="1898" y="338"/>
                  </a:lnTo>
                  <a:lnTo>
                    <a:pt x="1980" y="345"/>
                  </a:lnTo>
                  <a:lnTo>
                    <a:pt x="2061" y="353"/>
                  </a:lnTo>
                  <a:lnTo>
                    <a:pt x="2140" y="363"/>
                  </a:lnTo>
                  <a:lnTo>
                    <a:pt x="2221" y="374"/>
                  </a:lnTo>
                  <a:lnTo>
                    <a:pt x="2301" y="387"/>
                  </a:lnTo>
                  <a:lnTo>
                    <a:pt x="2381" y="402"/>
                  </a:lnTo>
                  <a:lnTo>
                    <a:pt x="2460" y="419"/>
                  </a:lnTo>
                  <a:lnTo>
                    <a:pt x="2539" y="437"/>
                  </a:lnTo>
                  <a:lnTo>
                    <a:pt x="2616" y="456"/>
                  </a:lnTo>
                  <a:lnTo>
                    <a:pt x="2694" y="477"/>
                  </a:lnTo>
                  <a:lnTo>
                    <a:pt x="2771" y="501"/>
                  </a:lnTo>
                  <a:lnTo>
                    <a:pt x="2848" y="525"/>
                  </a:lnTo>
                  <a:lnTo>
                    <a:pt x="2924" y="551"/>
                  </a:lnTo>
                  <a:lnTo>
                    <a:pt x="2999" y="579"/>
                  </a:lnTo>
                  <a:lnTo>
                    <a:pt x="3074" y="607"/>
                  </a:lnTo>
                  <a:lnTo>
                    <a:pt x="3148" y="638"/>
                  </a:lnTo>
                  <a:lnTo>
                    <a:pt x="3222" y="670"/>
                  </a:lnTo>
                  <a:lnTo>
                    <a:pt x="3295" y="703"/>
                  </a:lnTo>
                  <a:lnTo>
                    <a:pt x="3366" y="739"/>
                  </a:lnTo>
                  <a:lnTo>
                    <a:pt x="3438" y="775"/>
                  </a:lnTo>
                  <a:lnTo>
                    <a:pt x="3509" y="813"/>
                  </a:lnTo>
                  <a:lnTo>
                    <a:pt x="3579" y="852"/>
                  </a:lnTo>
                  <a:lnTo>
                    <a:pt x="3647" y="893"/>
                  </a:lnTo>
                  <a:lnTo>
                    <a:pt x="3702" y="927"/>
                  </a:lnTo>
                  <a:lnTo>
                    <a:pt x="3759" y="966"/>
                  </a:lnTo>
                  <a:lnTo>
                    <a:pt x="3819" y="1006"/>
                  </a:lnTo>
                  <a:lnTo>
                    <a:pt x="3879" y="1049"/>
                  </a:lnTo>
                  <a:lnTo>
                    <a:pt x="3936" y="1092"/>
                  </a:lnTo>
                  <a:lnTo>
                    <a:pt x="3993" y="1135"/>
                  </a:lnTo>
                  <a:lnTo>
                    <a:pt x="4044" y="1177"/>
                  </a:lnTo>
                  <a:lnTo>
                    <a:pt x="4091" y="1217"/>
                  </a:lnTo>
                  <a:lnTo>
                    <a:pt x="4110" y="1234"/>
                  </a:lnTo>
                  <a:lnTo>
                    <a:pt x="4132" y="1255"/>
                  </a:lnTo>
                  <a:lnTo>
                    <a:pt x="4157" y="1280"/>
                  </a:lnTo>
                  <a:lnTo>
                    <a:pt x="4183" y="1305"/>
                  </a:lnTo>
                  <a:lnTo>
                    <a:pt x="4239" y="1363"/>
                  </a:lnTo>
                  <a:lnTo>
                    <a:pt x="4296" y="1422"/>
                  </a:lnTo>
                  <a:lnTo>
                    <a:pt x="4352" y="1478"/>
                  </a:lnTo>
                  <a:lnTo>
                    <a:pt x="4402" y="1529"/>
                  </a:lnTo>
                  <a:lnTo>
                    <a:pt x="4423" y="1549"/>
                  </a:lnTo>
                  <a:lnTo>
                    <a:pt x="4444" y="1568"/>
                  </a:lnTo>
                  <a:lnTo>
                    <a:pt x="4460" y="1581"/>
                  </a:lnTo>
                  <a:lnTo>
                    <a:pt x="4473" y="1590"/>
                  </a:lnTo>
                  <a:lnTo>
                    <a:pt x="4556" y="1699"/>
                  </a:lnTo>
                  <a:lnTo>
                    <a:pt x="4646" y="1821"/>
                  </a:lnTo>
                  <a:lnTo>
                    <a:pt x="4741" y="1949"/>
                  </a:lnTo>
                  <a:lnTo>
                    <a:pt x="4840" y="2078"/>
                  </a:lnTo>
                  <a:lnTo>
                    <a:pt x="4889" y="2142"/>
                  </a:lnTo>
                  <a:lnTo>
                    <a:pt x="4940" y="2204"/>
                  </a:lnTo>
                  <a:lnTo>
                    <a:pt x="4989" y="2264"/>
                  </a:lnTo>
                  <a:lnTo>
                    <a:pt x="5039" y="2320"/>
                  </a:lnTo>
                  <a:lnTo>
                    <a:pt x="5087" y="2373"/>
                  </a:lnTo>
                  <a:lnTo>
                    <a:pt x="5135" y="2421"/>
                  </a:lnTo>
                  <a:lnTo>
                    <a:pt x="5181" y="2464"/>
                  </a:lnTo>
                  <a:lnTo>
                    <a:pt x="5226" y="2501"/>
                  </a:lnTo>
                  <a:lnTo>
                    <a:pt x="5269" y="2531"/>
                  </a:lnTo>
                  <a:lnTo>
                    <a:pt x="5311" y="2555"/>
                  </a:lnTo>
                  <a:lnTo>
                    <a:pt x="5349" y="2571"/>
                  </a:lnTo>
                  <a:lnTo>
                    <a:pt x="5387" y="2578"/>
                  </a:lnTo>
                  <a:lnTo>
                    <a:pt x="5420" y="2575"/>
                  </a:lnTo>
                  <a:lnTo>
                    <a:pt x="5450" y="2563"/>
                  </a:lnTo>
                  <a:lnTo>
                    <a:pt x="5479" y="2539"/>
                  </a:lnTo>
                  <a:lnTo>
                    <a:pt x="5502" y="2505"/>
                  </a:lnTo>
                  <a:lnTo>
                    <a:pt x="5522" y="2458"/>
                  </a:lnTo>
                  <a:lnTo>
                    <a:pt x="5538" y="2398"/>
                  </a:lnTo>
                  <a:lnTo>
                    <a:pt x="5550" y="2325"/>
                  </a:lnTo>
                  <a:lnTo>
                    <a:pt x="5557" y="2239"/>
                  </a:lnTo>
                  <a:lnTo>
                    <a:pt x="5560" y="2137"/>
                  </a:lnTo>
                  <a:lnTo>
                    <a:pt x="5558" y="2020"/>
                  </a:lnTo>
                  <a:lnTo>
                    <a:pt x="5550" y="1887"/>
                  </a:lnTo>
                  <a:lnTo>
                    <a:pt x="5537" y="1737"/>
                  </a:lnTo>
                  <a:lnTo>
                    <a:pt x="5193" y="115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60" name="Google Shape;16464;p1545"/>
          <p:cNvGrpSpPr/>
          <p:nvPr/>
        </p:nvGrpSpPr>
        <p:grpSpPr>
          <a:xfrm>
            <a:off x="4315390" y="4768320"/>
            <a:ext cx="558368" cy="330255"/>
            <a:chOff x="5462890" y="3747137"/>
            <a:chExt cx="558368" cy="330255"/>
          </a:xfrm>
        </p:grpSpPr>
        <p:sp>
          <p:nvSpPr>
            <p:cNvPr id="61" name="Google Shape;16465;p1545"/>
            <p:cNvSpPr/>
            <p:nvPr/>
          </p:nvSpPr>
          <p:spPr>
            <a:xfrm>
              <a:off x="5729103" y="3818812"/>
              <a:ext cx="230961" cy="258580"/>
            </a:xfrm>
            <a:custGeom>
              <a:avLst/>
              <a:gdLst/>
              <a:ahLst/>
              <a:cxnLst/>
              <a:rect l="l" t="t" r="r" b="b"/>
              <a:pathLst>
                <a:path w="6070" h="6348" extrusionOk="0">
                  <a:moveTo>
                    <a:pt x="659" y="823"/>
                  </a:moveTo>
                  <a:lnTo>
                    <a:pt x="664" y="829"/>
                  </a:lnTo>
                  <a:lnTo>
                    <a:pt x="671" y="835"/>
                  </a:lnTo>
                  <a:lnTo>
                    <a:pt x="679" y="842"/>
                  </a:lnTo>
                  <a:lnTo>
                    <a:pt x="690" y="850"/>
                  </a:lnTo>
                  <a:lnTo>
                    <a:pt x="714" y="866"/>
                  </a:lnTo>
                  <a:lnTo>
                    <a:pt x="742" y="885"/>
                  </a:lnTo>
                  <a:lnTo>
                    <a:pt x="776" y="904"/>
                  </a:lnTo>
                  <a:lnTo>
                    <a:pt x="811" y="924"/>
                  </a:lnTo>
                  <a:lnTo>
                    <a:pt x="849" y="945"/>
                  </a:lnTo>
                  <a:lnTo>
                    <a:pt x="889" y="965"/>
                  </a:lnTo>
                  <a:lnTo>
                    <a:pt x="968" y="1006"/>
                  </a:lnTo>
                  <a:lnTo>
                    <a:pt x="1041" y="1042"/>
                  </a:lnTo>
                  <a:lnTo>
                    <a:pt x="1102" y="1072"/>
                  </a:lnTo>
                  <a:lnTo>
                    <a:pt x="1144" y="1093"/>
                  </a:lnTo>
                  <a:lnTo>
                    <a:pt x="1176" y="1109"/>
                  </a:lnTo>
                  <a:lnTo>
                    <a:pt x="1203" y="1121"/>
                  </a:lnTo>
                  <a:lnTo>
                    <a:pt x="1224" y="1131"/>
                  </a:lnTo>
                  <a:lnTo>
                    <a:pt x="1241" y="1140"/>
                  </a:lnTo>
                  <a:lnTo>
                    <a:pt x="1249" y="1145"/>
                  </a:lnTo>
                  <a:lnTo>
                    <a:pt x="1256" y="1150"/>
                  </a:lnTo>
                  <a:lnTo>
                    <a:pt x="1264" y="1155"/>
                  </a:lnTo>
                  <a:lnTo>
                    <a:pt x="1271" y="1162"/>
                  </a:lnTo>
                  <a:lnTo>
                    <a:pt x="1278" y="1170"/>
                  </a:lnTo>
                  <a:lnTo>
                    <a:pt x="1286" y="1178"/>
                  </a:lnTo>
                  <a:lnTo>
                    <a:pt x="1293" y="1188"/>
                  </a:lnTo>
                  <a:lnTo>
                    <a:pt x="1301" y="1199"/>
                  </a:lnTo>
                  <a:lnTo>
                    <a:pt x="0" y="1742"/>
                  </a:lnTo>
                  <a:lnTo>
                    <a:pt x="4" y="1752"/>
                  </a:lnTo>
                  <a:lnTo>
                    <a:pt x="10" y="1764"/>
                  </a:lnTo>
                  <a:lnTo>
                    <a:pt x="17" y="1778"/>
                  </a:lnTo>
                  <a:lnTo>
                    <a:pt x="26" y="1793"/>
                  </a:lnTo>
                  <a:lnTo>
                    <a:pt x="47" y="1829"/>
                  </a:lnTo>
                  <a:lnTo>
                    <a:pt x="75" y="1872"/>
                  </a:lnTo>
                  <a:lnTo>
                    <a:pt x="140" y="1968"/>
                  </a:lnTo>
                  <a:lnTo>
                    <a:pt x="215" y="2075"/>
                  </a:lnTo>
                  <a:lnTo>
                    <a:pt x="293" y="2184"/>
                  </a:lnTo>
                  <a:lnTo>
                    <a:pt x="366" y="2288"/>
                  </a:lnTo>
                  <a:lnTo>
                    <a:pt x="399" y="2336"/>
                  </a:lnTo>
                  <a:lnTo>
                    <a:pt x="428" y="2378"/>
                  </a:lnTo>
                  <a:lnTo>
                    <a:pt x="453" y="2416"/>
                  </a:lnTo>
                  <a:lnTo>
                    <a:pt x="472" y="2446"/>
                  </a:lnTo>
                  <a:lnTo>
                    <a:pt x="507" y="2449"/>
                  </a:lnTo>
                  <a:lnTo>
                    <a:pt x="553" y="2451"/>
                  </a:lnTo>
                  <a:lnTo>
                    <a:pt x="610" y="2454"/>
                  </a:lnTo>
                  <a:lnTo>
                    <a:pt x="675" y="2457"/>
                  </a:lnTo>
                  <a:lnTo>
                    <a:pt x="747" y="2460"/>
                  </a:lnTo>
                  <a:lnTo>
                    <a:pt x="824" y="2463"/>
                  </a:lnTo>
                  <a:lnTo>
                    <a:pt x="902" y="2466"/>
                  </a:lnTo>
                  <a:lnTo>
                    <a:pt x="982" y="2470"/>
                  </a:lnTo>
                  <a:lnTo>
                    <a:pt x="1060" y="2474"/>
                  </a:lnTo>
                  <a:lnTo>
                    <a:pt x="1137" y="2479"/>
                  </a:lnTo>
                  <a:lnTo>
                    <a:pt x="1207" y="2484"/>
                  </a:lnTo>
                  <a:lnTo>
                    <a:pt x="1272" y="2490"/>
                  </a:lnTo>
                  <a:lnTo>
                    <a:pt x="1328" y="2496"/>
                  </a:lnTo>
                  <a:lnTo>
                    <a:pt x="1372" y="2504"/>
                  </a:lnTo>
                  <a:lnTo>
                    <a:pt x="1391" y="2508"/>
                  </a:lnTo>
                  <a:lnTo>
                    <a:pt x="1406" y="2512"/>
                  </a:lnTo>
                  <a:lnTo>
                    <a:pt x="1417" y="2516"/>
                  </a:lnTo>
                  <a:lnTo>
                    <a:pt x="1425" y="2520"/>
                  </a:lnTo>
                  <a:lnTo>
                    <a:pt x="1436" y="2527"/>
                  </a:lnTo>
                  <a:lnTo>
                    <a:pt x="1444" y="2530"/>
                  </a:lnTo>
                  <a:lnTo>
                    <a:pt x="1445" y="2531"/>
                  </a:lnTo>
                  <a:lnTo>
                    <a:pt x="1445" y="2533"/>
                  </a:lnTo>
                  <a:lnTo>
                    <a:pt x="1444" y="2535"/>
                  </a:lnTo>
                  <a:lnTo>
                    <a:pt x="1441" y="2539"/>
                  </a:lnTo>
                  <a:lnTo>
                    <a:pt x="1430" y="2550"/>
                  </a:lnTo>
                  <a:lnTo>
                    <a:pt x="1410" y="2571"/>
                  </a:lnTo>
                  <a:lnTo>
                    <a:pt x="1397" y="2586"/>
                  </a:lnTo>
                  <a:lnTo>
                    <a:pt x="1380" y="2605"/>
                  </a:lnTo>
                  <a:lnTo>
                    <a:pt x="1362" y="2627"/>
                  </a:lnTo>
                  <a:lnTo>
                    <a:pt x="1342" y="2654"/>
                  </a:lnTo>
                  <a:lnTo>
                    <a:pt x="964" y="3160"/>
                  </a:lnTo>
                  <a:lnTo>
                    <a:pt x="1672" y="3590"/>
                  </a:lnTo>
                  <a:lnTo>
                    <a:pt x="1679" y="3584"/>
                  </a:lnTo>
                  <a:lnTo>
                    <a:pt x="1690" y="3575"/>
                  </a:lnTo>
                  <a:lnTo>
                    <a:pt x="1704" y="3561"/>
                  </a:lnTo>
                  <a:lnTo>
                    <a:pt x="1719" y="3543"/>
                  </a:lnTo>
                  <a:lnTo>
                    <a:pt x="1757" y="3500"/>
                  </a:lnTo>
                  <a:lnTo>
                    <a:pt x="1804" y="3445"/>
                  </a:lnTo>
                  <a:lnTo>
                    <a:pt x="1857" y="3381"/>
                  </a:lnTo>
                  <a:lnTo>
                    <a:pt x="1914" y="3310"/>
                  </a:lnTo>
                  <a:lnTo>
                    <a:pt x="1976" y="3233"/>
                  </a:lnTo>
                  <a:lnTo>
                    <a:pt x="2040" y="3153"/>
                  </a:lnTo>
                  <a:lnTo>
                    <a:pt x="2105" y="3071"/>
                  </a:lnTo>
                  <a:lnTo>
                    <a:pt x="2169" y="2990"/>
                  </a:lnTo>
                  <a:lnTo>
                    <a:pt x="2232" y="2911"/>
                  </a:lnTo>
                  <a:lnTo>
                    <a:pt x="2291" y="2836"/>
                  </a:lnTo>
                  <a:lnTo>
                    <a:pt x="2346" y="2767"/>
                  </a:lnTo>
                  <a:lnTo>
                    <a:pt x="2394" y="2706"/>
                  </a:lnTo>
                  <a:lnTo>
                    <a:pt x="2435" y="2655"/>
                  </a:lnTo>
                  <a:lnTo>
                    <a:pt x="2468" y="2616"/>
                  </a:lnTo>
                  <a:lnTo>
                    <a:pt x="2499" y="2577"/>
                  </a:lnTo>
                  <a:lnTo>
                    <a:pt x="2534" y="2537"/>
                  </a:lnTo>
                  <a:lnTo>
                    <a:pt x="2552" y="2518"/>
                  </a:lnTo>
                  <a:lnTo>
                    <a:pt x="2571" y="2499"/>
                  </a:lnTo>
                  <a:lnTo>
                    <a:pt x="2581" y="2490"/>
                  </a:lnTo>
                  <a:lnTo>
                    <a:pt x="2591" y="2483"/>
                  </a:lnTo>
                  <a:lnTo>
                    <a:pt x="2603" y="2475"/>
                  </a:lnTo>
                  <a:lnTo>
                    <a:pt x="2614" y="2468"/>
                  </a:lnTo>
                  <a:lnTo>
                    <a:pt x="2625" y="2462"/>
                  </a:lnTo>
                  <a:lnTo>
                    <a:pt x="2637" y="2457"/>
                  </a:lnTo>
                  <a:lnTo>
                    <a:pt x="2649" y="2452"/>
                  </a:lnTo>
                  <a:lnTo>
                    <a:pt x="2663" y="2448"/>
                  </a:lnTo>
                  <a:lnTo>
                    <a:pt x="2676" y="2446"/>
                  </a:lnTo>
                  <a:lnTo>
                    <a:pt x="2689" y="2444"/>
                  </a:lnTo>
                  <a:lnTo>
                    <a:pt x="2703" y="2443"/>
                  </a:lnTo>
                  <a:lnTo>
                    <a:pt x="2717" y="2443"/>
                  </a:lnTo>
                  <a:lnTo>
                    <a:pt x="2733" y="2445"/>
                  </a:lnTo>
                  <a:lnTo>
                    <a:pt x="2748" y="2448"/>
                  </a:lnTo>
                  <a:lnTo>
                    <a:pt x="2763" y="2452"/>
                  </a:lnTo>
                  <a:lnTo>
                    <a:pt x="2780" y="2458"/>
                  </a:lnTo>
                  <a:lnTo>
                    <a:pt x="2797" y="2465"/>
                  </a:lnTo>
                  <a:lnTo>
                    <a:pt x="2815" y="2473"/>
                  </a:lnTo>
                  <a:lnTo>
                    <a:pt x="2832" y="2483"/>
                  </a:lnTo>
                  <a:lnTo>
                    <a:pt x="2852" y="2495"/>
                  </a:lnTo>
                  <a:lnTo>
                    <a:pt x="3513" y="3015"/>
                  </a:lnTo>
                  <a:lnTo>
                    <a:pt x="3543" y="3039"/>
                  </a:lnTo>
                  <a:lnTo>
                    <a:pt x="3573" y="3062"/>
                  </a:lnTo>
                  <a:lnTo>
                    <a:pt x="3598" y="3085"/>
                  </a:lnTo>
                  <a:lnTo>
                    <a:pt x="3623" y="3107"/>
                  </a:lnTo>
                  <a:lnTo>
                    <a:pt x="3644" y="3127"/>
                  </a:lnTo>
                  <a:lnTo>
                    <a:pt x="3663" y="3146"/>
                  </a:lnTo>
                  <a:lnTo>
                    <a:pt x="3680" y="3165"/>
                  </a:lnTo>
                  <a:lnTo>
                    <a:pt x="3694" y="3185"/>
                  </a:lnTo>
                  <a:lnTo>
                    <a:pt x="3706" y="3202"/>
                  </a:lnTo>
                  <a:lnTo>
                    <a:pt x="3716" y="3220"/>
                  </a:lnTo>
                  <a:lnTo>
                    <a:pt x="3724" y="3237"/>
                  </a:lnTo>
                  <a:lnTo>
                    <a:pt x="3730" y="3254"/>
                  </a:lnTo>
                  <a:lnTo>
                    <a:pt x="3734" y="3272"/>
                  </a:lnTo>
                  <a:lnTo>
                    <a:pt x="3736" y="3289"/>
                  </a:lnTo>
                  <a:lnTo>
                    <a:pt x="3736" y="3306"/>
                  </a:lnTo>
                  <a:lnTo>
                    <a:pt x="3733" y="3324"/>
                  </a:lnTo>
                  <a:lnTo>
                    <a:pt x="3729" y="3341"/>
                  </a:lnTo>
                  <a:lnTo>
                    <a:pt x="3723" y="3360"/>
                  </a:lnTo>
                  <a:lnTo>
                    <a:pt x="3715" y="3379"/>
                  </a:lnTo>
                  <a:lnTo>
                    <a:pt x="3705" y="3398"/>
                  </a:lnTo>
                  <a:lnTo>
                    <a:pt x="3694" y="3418"/>
                  </a:lnTo>
                  <a:lnTo>
                    <a:pt x="3681" y="3439"/>
                  </a:lnTo>
                  <a:lnTo>
                    <a:pt x="3665" y="3462"/>
                  </a:lnTo>
                  <a:lnTo>
                    <a:pt x="3649" y="3485"/>
                  </a:lnTo>
                  <a:lnTo>
                    <a:pt x="3611" y="3534"/>
                  </a:lnTo>
                  <a:lnTo>
                    <a:pt x="3566" y="3590"/>
                  </a:lnTo>
                  <a:lnTo>
                    <a:pt x="3515" y="3652"/>
                  </a:lnTo>
                  <a:lnTo>
                    <a:pt x="3459" y="3720"/>
                  </a:lnTo>
                  <a:lnTo>
                    <a:pt x="2417" y="5039"/>
                  </a:lnTo>
                  <a:lnTo>
                    <a:pt x="2412" y="5053"/>
                  </a:lnTo>
                  <a:lnTo>
                    <a:pt x="2408" y="5067"/>
                  </a:lnTo>
                  <a:lnTo>
                    <a:pt x="2405" y="5082"/>
                  </a:lnTo>
                  <a:lnTo>
                    <a:pt x="2404" y="5096"/>
                  </a:lnTo>
                  <a:lnTo>
                    <a:pt x="2404" y="5109"/>
                  </a:lnTo>
                  <a:lnTo>
                    <a:pt x="2406" y="5122"/>
                  </a:lnTo>
                  <a:lnTo>
                    <a:pt x="2408" y="5134"/>
                  </a:lnTo>
                  <a:lnTo>
                    <a:pt x="2411" y="5146"/>
                  </a:lnTo>
                  <a:lnTo>
                    <a:pt x="2416" y="5158"/>
                  </a:lnTo>
                  <a:lnTo>
                    <a:pt x="2421" y="5171"/>
                  </a:lnTo>
                  <a:lnTo>
                    <a:pt x="2428" y="5182"/>
                  </a:lnTo>
                  <a:lnTo>
                    <a:pt x="2435" y="5193"/>
                  </a:lnTo>
                  <a:lnTo>
                    <a:pt x="2443" y="5204"/>
                  </a:lnTo>
                  <a:lnTo>
                    <a:pt x="2451" y="5215"/>
                  </a:lnTo>
                  <a:lnTo>
                    <a:pt x="2461" y="5225"/>
                  </a:lnTo>
                  <a:lnTo>
                    <a:pt x="2471" y="5235"/>
                  </a:lnTo>
                  <a:lnTo>
                    <a:pt x="2492" y="5254"/>
                  </a:lnTo>
                  <a:lnTo>
                    <a:pt x="2514" y="5274"/>
                  </a:lnTo>
                  <a:lnTo>
                    <a:pt x="2538" y="5291"/>
                  </a:lnTo>
                  <a:lnTo>
                    <a:pt x="2561" y="5308"/>
                  </a:lnTo>
                  <a:lnTo>
                    <a:pt x="2607" y="5339"/>
                  </a:lnTo>
                  <a:lnTo>
                    <a:pt x="2646" y="5369"/>
                  </a:lnTo>
                  <a:lnTo>
                    <a:pt x="3650" y="6157"/>
                  </a:lnTo>
                  <a:lnTo>
                    <a:pt x="3673" y="6173"/>
                  </a:lnTo>
                  <a:lnTo>
                    <a:pt x="3696" y="6189"/>
                  </a:lnTo>
                  <a:lnTo>
                    <a:pt x="3720" y="6205"/>
                  </a:lnTo>
                  <a:lnTo>
                    <a:pt x="3746" y="6220"/>
                  </a:lnTo>
                  <a:lnTo>
                    <a:pt x="3771" y="6234"/>
                  </a:lnTo>
                  <a:lnTo>
                    <a:pt x="3796" y="6247"/>
                  </a:lnTo>
                  <a:lnTo>
                    <a:pt x="3823" y="6260"/>
                  </a:lnTo>
                  <a:lnTo>
                    <a:pt x="3850" y="6271"/>
                  </a:lnTo>
                  <a:lnTo>
                    <a:pt x="3878" y="6282"/>
                  </a:lnTo>
                  <a:lnTo>
                    <a:pt x="3905" y="6292"/>
                  </a:lnTo>
                  <a:lnTo>
                    <a:pt x="3934" y="6302"/>
                  </a:lnTo>
                  <a:lnTo>
                    <a:pt x="3963" y="6311"/>
                  </a:lnTo>
                  <a:lnTo>
                    <a:pt x="3992" y="6319"/>
                  </a:lnTo>
                  <a:lnTo>
                    <a:pt x="4021" y="6326"/>
                  </a:lnTo>
                  <a:lnTo>
                    <a:pt x="4051" y="6332"/>
                  </a:lnTo>
                  <a:lnTo>
                    <a:pt x="4082" y="6337"/>
                  </a:lnTo>
                  <a:lnTo>
                    <a:pt x="4112" y="6341"/>
                  </a:lnTo>
                  <a:lnTo>
                    <a:pt x="4143" y="6344"/>
                  </a:lnTo>
                  <a:lnTo>
                    <a:pt x="4174" y="6346"/>
                  </a:lnTo>
                  <a:lnTo>
                    <a:pt x="4205" y="6347"/>
                  </a:lnTo>
                  <a:lnTo>
                    <a:pt x="4236" y="6348"/>
                  </a:lnTo>
                  <a:lnTo>
                    <a:pt x="4269" y="6347"/>
                  </a:lnTo>
                  <a:lnTo>
                    <a:pt x="4300" y="6345"/>
                  </a:lnTo>
                  <a:lnTo>
                    <a:pt x="4332" y="6343"/>
                  </a:lnTo>
                  <a:lnTo>
                    <a:pt x="4364" y="6339"/>
                  </a:lnTo>
                  <a:lnTo>
                    <a:pt x="4397" y="6334"/>
                  </a:lnTo>
                  <a:lnTo>
                    <a:pt x="4428" y="6328"/>
                  </a:lnTo>
                  <a:lnTo>
                    <a:pt x="4461" y="6321"/>
                  </a:lnTo>
                  <a:lnTo>
                    <a:pt x="4493" y="6312"/>
                  </a:lnTo>
                  <a:lnTo>
                    <a:pt x="4526" y="6302"/>
                  </a:lnTo>
                  <a:lnTo>
                    <a:pt x="4557" y="6292"/>
                  </a:lnTo>
                  <a:lnTo>
                    <a:pt x="4590" y="6280"/>
                  </a:lnTo>
                  <a:lnTo>
                    <a:pt x="4618" y="6269"/>
                  </a:lnTo>
                  <a:lnTo>
                    <a:pt x="4645" y="6257"/>
                  </a:lnTo>
                  <a:lnTo>
                    <a:pt x="4671" y="6244"/>
                  </a:lnTo>
                  <a:lnTo>
                    <a:pt x="4697" y="6231"/>
                  </a:lnTo>
                  <a:lnTo>
                    <a:pt x="4721" y="6218"/>
                  </a:lnTo>
                  <a:lnTo>
                    <a:pt x="4744" y="6203"/>
                  </a:lnTo>
                  <a:lnTo>
                    <a:pt x="4767" y="6189"/>
                  </a:lnTo>
                  <a:lnTo>
                    <a:pt x="4789" y="6174"/>
                  </a:lnTo>
                  <a:lnTo>
                    <a:pt x="4810" y="6158"/>
                  </a:lnTo>
                  <a:lnTo>
                    <a:pt x="4831" y="6142"/>
                  </a:lnTo>
                  <a:lnTo>
                    <a:pt x="4851" y="6126"/>
                  </a:lnTo>
                  <a:lnTo>
                    <a:pt x="4871" y="6108"/>
                  </a:lnTo>
                  <a:lnTo>
                    <a:pt x="4890" y="6091"/>
                  </a:lnTo>
                  <a:lnTo>
                    <a:pt x="4909" y="6074"/>
                  </a:lnTo>
                  <a:lnTo>
                    <a:pt x="4926" y="6056"/>
                  </a:lnTo>
                  <a:lnTo>
                    <a:pt x="4945" y="6038"/>
                  </a:lnTo>
                  <a:lnTo>
                    <a:pt x="4979" y="6000"/>
                  </a:lnTo>
                  <a:lnTo>
                    <a:pt x="5013" y="5961"/>
                  </a:lnTo>
                  <a:lnTo>
                    <a:pt x="5045" y="5921"/>
                  </a:lnTo>
                  <a:lnTo>
                    <a:pt x="5077" y="5881"/>
                  </a:lnTo>
                  <a:lnTo>
                    <a:pt x="5142" y="5798"/>
                  </a:lnTo>
                  <a:lnTo>
                    <a:pt x="5208" y="5713"/>
                  </a:lnTo>
                  <a:lnTo>
                    <a:pt x="5990" y="4726"/>
                  </a:lnTo>
                  <a:lnTo>
                    <a:pt x="6010" y="4700"/>
                  </a:lnTo>
                  <a:lnTo>
                    <a:pt x="6028" y="4674"/>
                  </a:lnTo>
                  <a:lnTo>
                    <a:pt x="6036" y="4663"/>
                  </a:lnTo>
                  <a:lnTo>
                    <a:pt x="6042" y="4652"/>
                  </a:lnTo>
                  <a:lnTo>
                    <a:pt x="6048" y="4641"/>
                  </a:lnTo>
                  <a:lnTo>
                    <a:pt x="6053" y="4630"/>
                  </a:lnTo>
                  <a:lnTo>
                    <a:pt x="6057" y="4619"/>
                  </a:lnTo>
                  <a:lnTo>
                    <a:pt x="6060" y="4608"/>
                  </a:lnTo>
                  <a:lnTo>
                    <a:pt x="6063" y="4597"/>
                  </a:lnTo>
                  <a:lnTo>
                    <a:pt x="6066" y="4586"/>
                  </a:lnTo>
                  <a:lnTo>
                    <a:pt x="6068" y="4574"/>
                  </a:lnTo>
                  <a:lnTo>
                    <a:pt x="6069" y="4563"/>
                  </a:lnTo>
                  <a:lnTo>
                    <a:pt x="6070" y="4552"/>
                  </a:lnTo>
                  <a:lnTo>
                    <a:pt x="6070" y="4540"/>
                  </a:lnTo>
                  <a:lnTo>
                    <a:pt x="6069" y="4514"/>
                  </a:lnTo>
                  <a:lnTo>
                    <a:pt x="6066" y="4486"/>
                  </a:lnTo>
                  <a:lnTo>
                    <a:pt x="6063" y="4456"/>
                  </a:lnTo>
                  <a:lnTo>
                    <a:pt x="6058" y="4422"/>
                  </a:lnTo>
                  <a:lnTo>
                    <a:pt x="6046" y="4341"/>
                  </a:lnTo>
                  <a:lnTo>
                    <a:pt x="6032" y="4240"/>
                  </a:lnTo>
                  <a:lnTo>
                    <a:pt x="5999" y="3974"/>
                  </a:lnTo>
                  <a:lnTo>
                    <a:pt x="5967" y="3709"/>
                  </a:lnTo>
                  <a:lnTo>
                    <a:pt x="5935" y="3444"/>
                  </a:lnTo>
                  <a:lnTo>
                    <a:pt x="5905" y="3180"/>
                  </a:lnTo>
                  <a:lnTo>
                    <a:pt x="5874" y="2915"/>
                  </a:lnTo>
                  <a:lnTo>
                    <a:pt x="5844" y="2650"/>
                  </a:lnTo>
                  <a:lnTo>
                    <a:pt x="5813" y="2385"/>
                  </a:lnTo>
                  <a:lnTo>
                    <a:pt x="5784" y="2120"/>
                  </a:lnTo>
                  <a:lnTo>
                    <a:pt x="5754" y="1856"/>
                  </a:lnTo>
                  <a:lnTo>
                    <a:pt x="5724" y="1591"/>
                  </a:lnTo>
                  <a:lnTo>
                    <a:pt x="5693" y="1326"/>
                  </a:lnTo>
                  <a:lnTo>
                    <a:pt x="5663" y="1061"/>
                  </a:lnTo>
                  <a:lnTo>
                    <a:pt x="5632" y="797"/>
                  </a:lnTo>
                  <a:lnTo>
                    <a:pt x="5601" y="531"/>
                  </a:lnTo>
                  <a:lnTo>
                    <a:pt x="5569" y="265"/>
                  </a:lnTo>
                  <a:lnTo>
                    <a:pt x="5537" y="0"/>
                  </a:lnTo>
                  <a:lnTo>
                    <a:pt x="5515" y="0"/>
                  </a:lnTo>
                  <a:lnTo>
                    <a:pt x="5475" y="3"/>
                  </a:lnTo>
                  <a:lnTo>
                    <a:pt x="5419" y="8"/>
                  </a:lnTo>
                  <a:lnTo>
                    <a:pt x="5347" y="14"/>
                  </a:lnTo>
                  <a:lnTo>
                    <a:pt x="5162" y="34"/>
                  </a:lnTo>
                  <a:lnTo>
                    <a:pt x="4927" y="59"/>
                  </a:lnTo>
                  <a:lnTo>
                    <a:pt x="4654" y="89"/>
                  </a:lnTo>
                  <a:lnTo>
                    <a:pt x="4351" y="124"/>
                  </a:lnTo>
                  <a:lnTo>
                    <a:pt x="4027" y="161"/>
                  </a:lnTo>
                  <a:lnTo>
                    <a:pt x="3692" y="199"/>
                  </a:lnTo>
                  <a:lnTo>
                    <a:pt x="3355" y="239"/>
                  </a:lnTo>
                  <a:lnTo>
                    <a:pt x="3024" y="277"/>
                  </a:lnTo>
                  <a:lnTo>
                    <a:pt x="2710" y="315"/>
                  </a:lnTo>
                  <a:lnTo>
                    <a:pt x="2422" y="348"/>
                  </a:lnTo>
                  <a:lnTo>
                    <a:pt x="2169" y="378"/>
                  </a:lnTo>
                  <a:lnTo>
                    <a:pt x="1960" y="402"/>
                  </a:lnTo>
                  <a:lnTo>
                    <a:pt x="1804" y="421"/>
                  </a:lnTo>
                  <a:lnTo>
                    <a:pt x="1711" y="432"/>
                  </a:lnTo>
                  <a:lnTo>
                    <a:pt x="1632" y="441"/>
                  </a:lnTo>
                  <a:lnTo>
                    <a:pt x="1553" y="451"/>
                  </a:lnTo>
                  <a:lnTo>
                    <a:pt x="1475" y="461"/>
                  </a:lnTo>
                  <a:lnTo>
                    <a:pt x="1396" y="471"/>
                  </a:lnTo>
                  <a:lnTo>
                    <a:pt x="1317" y="480"/>
                  </a:lnTo>
                  <a:lnTo>
                    <a:pt x="1238" y="490"/>
                  </a:lnTo>
                  <a:lnTo>
                    <a:pt x="1159" y="498"/>
                  </a:lnTo>
                  <a:lnTo>
                    <a:pt x="1080" y="507"/>
                  </a:lnTo>
                  <a:lnTo>
                    <a:pt x="1025" y="511"/>
                  </a:lnTo>
                  <a:lnTo>
                    <a:pt x="981" y="514"/>
                  </a:lnTo>
                  <a:lnTo>
                    <a:pt x="963" y="515"/>
                  </a:lnTo>
                  <a:lnTo>
                    <a:pt x="947" y="517"/>
                  </a:lnTo>
                  <a:lnTo>
                    <a:pt x="931" y="520"/>
                  </a:lnTo>
                  <a:lnTo>
                    <a:pt x="918" y="523"/>
                  </a:lnTo>
                  <a:lnTo>
                    <a:pt x="906" y="527"/>
                  </a:lnTo>
                  <a:lnTo>
                    <a:pt x="894" y="533"/>
                  </a:lnTo>
                  <a:lnTo>
                    <a:pt x="883" y="540"/>
                  </a:lnTo>
                  <a:lnTo>
                    <a:pt x="871" y="549"/>
                  </a:lnTo>
                  <a:lnTo>
                    <a:pt x="860" y="559"/>
                  </a:lnTo>
                  <a:lnTo>
                    <a:pt x="849" y="572"/>
                  </a:lnTo>
                  <a:lnTo>
                    <a:pt x="836" y="588"/>
                  </a:lnTo>
                  <a:lnTo>
                    <a:pt x="823" y="607"/>
                  </a:lnTo>
                  <a:lnTo>
                    <a:pt x="802" y="632"/>
                  </a:lnTo>
                  <a:lnTo>
                    <a:pt x="780" y="658"/>
                  </a:lnTo>
                  <a:lnTo>
                    <a:pt x="758" y="683"/>
                  </a:lnTo>
                  <a:lnTo>
                    <a:pt x="735" y="710"/>
                  </a:lnTo>
                  <a:lnTo>
                    <a:pt x="714" y="737"/>
                  </a:lnTo>
                  <a:lnTo>
                    <a:pt x="694" y="764"/>
                  </a:lnTo>
                  <a:lnTo>
                    <a:pt x="684" y="778"/>
                  </a:lnTo>
                  <a:lnTo>
                    <a:pt x="675" y="793"/>
                  </a:lnTo>
                  <a:lnTo>
                    <a:pt x="666" y="808"/>
                  </a:lnTo>
                  <a:lnTo>
                    <a:pt x="659" y="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2" name="Google Shape;16466;p1545"/>
            <p:cNvSpPr/>
            <p:nvPr/>
          </p:nvSpPr>
          <p:spPr>
            <a:xfrm>
              <a:off x="5462890" y="3838813"/>
              <a:ext cx="336718" cy="230008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3774" y="4199"/>
                  </a:moveTo>
                  <a:lnTo>
                    <a:pt x="3798" y="4191"/>
                  </a:lnTo>
                  <a:lnTo>
                    <a:pt x="3821" y="4185"/>
                  </a:lnTo>
                  <a:lnTo>
                    <a:pt x="3843" y="4179"/>
                  </a:lnTo>
                  <a:lnTo>
                    <a:pt x="3867" y="4176"/>
                  </a:lnTo>
                  <a:lnTo>
                    <a:pt x="3889" y="4174"/>
                  </a:lnTo>
                  <a:lnTo>
                    <a:pt x="3912" y="4173"/>
                  </a:lnTo>
                  <a:lnTo>
                    <a:pt x="3935" y="4174"/>
                  </a:lnTo>
                  <a:lnTo>
                    <a:pt x="3956" y="4175"/>
                  </a:lnTo>
                  <a:lnTo>
                    <a:pt x="3978" y="4178"/>
                  </a:lnTo>
                  <a:lnTo>
                    <a:pt x="3999" y="4183"/>
                  </a:lnTo>
                  <a:lnTo>
                    <a:pt x="4020" y="4188"/>
                  </a:lnTo>
                  <a:lnTo>
                    <a:pt x="4041" y="4194"/>
                  </a:lnTo>
                  <a:lnTo>
                    <a:pt x="4060" y="4201"/>
                  </a:lnTo>
                  <a:lnTo>
                    <a:pt x="4079" y="4211"/>
                  </a:lnTo>
                  <a:lnTo>
                    <a:pt x="4098" y="4220"/>
                  </a:lnTo>
                  <a:lnTo>
                    <a:pt x="4117" y="4230"/>
                  </a:lnTo>
                  <a:lnTo>
                    <a:pt x="4135" y="4240"/>
                  </a:lnTo>
                  <a:lnTo>
                    <a:pt x="4151" y="4252"/>
                  </a:lnTo>
                  <a:lnTo>
                    <a:pt x="4169" y="4264"/>
                  </a:lnTo>
                  <a:lnTo>
                    <a:pt x="4184" y="4276"/>
                  </a:lnTo>
                  <a:lnTo>
                    <a:pt x="4199" y="4290"/>
                  </a:lnTo>
                  <a:lnTo>
                    <a:pt x="4213" y="4304"/>
                  </a:lnTo>
                  <a:lnTo>
                    <a:pt x="4227" y="4318"/>
                  </a:lnTo>
                  <a:lnTo>
                    <a:pt x="4241" y="4333"/>
                  </a:lnTo>
                  <a:lnTo>
                    <a:pt x="4252" y="4348"/>
                  </a:lnTo>
                  <a:lnTo>
                    <a:pt x="4264" y="4363"/>
                  </a:lnTo>
                  <a:lnTo>
                    <a:pt x="4274" y="4378"/>
                  </a:lnTo>
                  <a:lnTo>
                    <a:pt x="4283" y="4393"/>
                  </a:lnTo>
                  <a:lnTo>
                    <a:pt x="4291" y="4410"/>
                  </a:lnTo>
                  <a:lnTo>
                    <a:pt x="4300" y="4426"/>
                  </a:lnTo>
                  <a:lnTo>
                    <a:pt x="4306" y="4441"/>
                  </a:lnTo>
                  <a:lnTo>
                    <a:pt x="4312" y="4457"/>
                  </a:lnTo>
                  <a:lnTo>
                    <a:pt x="4319" y="4481"/>
                  </a:lnTo>
                  <a:lnTo>
                    <a:pt x="4324" y="4506"/>
                  </a:lnTo>
                  <a:lnTo>
                    <a:pt x="4329" y="4530"/>
                  </a:lnTo>
                  <a:lnTo>
                    <a:pt x="4332" y="4553"/>
                  </a:lnTo>
                  <a:lnTo>
                    <a:pt x="4333" y="4576"/>
                  </a:lnTo>
                  <a:lnTo>
                    <a:pt x="4334" y="4599"/>
                  </a:lnTo>
                  <a:lnTo>
                    <a:pt x="4333" y="4621"/>
                  </a:lnTo>
                  <a:lnTo>
                    <a:pt x="4331" y="4643"/>
                  </a:lnTo>
                  <a:lnTo>
                    <a:pt x="4329" y="4664"/>
                  </a:lnTo>
                  <a:lnTo>
                    <a:pt x="4325" y="4686"/>
                  </a:lnTo>
                  <a:lnTo>
                    <a:pt x="4320" y="4706"/>
                  </a:lnTo>
                  <a:lnTo>
                    <a:pt x="4314" y="4726"/>
                  </a:lnTo>
                  <a:lnTo>
                    <a:pt x="4307" y="4745"/>
                  </a:lnTo>
                  <a:lnTo>
                    <a:pt x="4299" y="4764"/>
                  </a:lnTo>
                  <a:lnTo>
                    <a:pt x="4289" y="4783"/>
                  </a:lnTo>
                  <a:lnTo>
                    <a:pt x="4280" y="4800"/>
                  </a:lnTo>
                  <a:lnTo>
                    <a:pt x="4269" y="4817"/>
                  </a:lnTo>
                  <a:lnTo>
                    <a:pt x="4258" y="4834"/>
                  </a:lnTo>
                  <a:lnTo>
                    <a:pt x="4247" y="4849"/>
                  </a:lnTo>
                  <a:lnTo>
                    <a:pt x="4235" y="4864"/>
                  </a:lnTo>
                  <a:lnTo>
                    <a:pt x="4221" y="4880"/>
                  </a:lnTo>
                  <a:lnTo>
                    <a:pt x="4207" y="4894"/>
                  </a:lnTo>
                  <a:lnTo>
                    <a:pt x="4193" y="4907"/>
                  </a:lnTo>
                  <a:lnTo>
                    <a:pt x="4179" y="4919"/>
                  </a:lnTo>
                  <a:lnTo>
                    <a:pt x="4163" y="4930"/>
                  </a:lnTo>
                  <a:lnTo>
                    <a:pt x="4148" y="4941"/>
                  </a:lnTo>
                  <a:lnTo>
                    <a:pt x="4132" y="4951"/>
                  </a:lnTo>
                  <a:lnTo>
                    <a:pt x="4117" y="4960"/>
                  </a:lnTo>
                  <a:lnTo>
                    <a:pt x="4099" y="4970"/>
                  </a:lnTo>
                  <a:lnTo>
                    <a:pt x="4083" y="4977"/>
                  </a:lnTo>
                  <a:lnTo>
                    <a:pt x="4067" y="4984"/>
                  </a:lnTo>
                  <a:lnTo>
                    <a:pt x="4050" y="4990"/>
                  </a:lnTo>
                  <a:lnTo>
                    <a:pt x="4000" y="5004"/>
                  </a:lnTo>
                  <a:lnTo>
                    <a:pt x="3952" y="5012"/>
                  </a:lnTo>
                  <a:lnTo>
                    <a:pt x="3906" y="5015"/>
                  </a:lnTo>
                  <a:lnTo>
                    <a:pt x="3863" y="5014"/>
                  </a:lnTo>
                  <a:lnTo>
                    <a:pt x="3820" y="5009"/>
                  </a:lnTo>
                  <a:lnTo>
                    <a:pt x="3780" y="4999"/>
                  </a:lnTo>
                  <a:lnTo>
                    <a:pt x="3743" y="4986"/>
                  </a:lnTo>
                  <a:lnTo>
                    <a:pt x="3707" y="4969"/>
                  </a:lnTo>
                  <a:lnTo>
                    <a:pt x="3674" y="4948"/>
                  </a:lnTo>
                  <a:lnTo>
                    <a:pt x="3643" y="4924"/>
                  </a:lnTo>
                  <a:lnTo>
                    <a:pt x="3615" y="4898"/>
                  </a:lnTo>
                  <a:lnTo>
                    <a:pt x="3589" y="4869"/>
                  </a:lnTo>
                  <a:lnTo>
                    <a:pt x="3566" y="4839"/>
                  </a:lnTo>
                  <a:lnTo>
                    <a:pt x="3547" y="4806"/>
                  </a:lnTo>
                  <a:lnTo>
                    <a:pt x="3529" y="4771"/>
                  </a:lnTo>
                  <a:lnTo>
                    <a:pt x="3515" y="4736"/>
                  </a:lnTo>
                  <a:lnTo>
                    <a:pt x="3504" y="4699"/>
                  </a:lnTo>
                  <a:lnTo>
                    <a:pt x="3496" y="4661"/>
                  </a:lnTo>
                  <a:lnTo>
                    <a:pt x="3492" y="4623"/>
                  </a:lnTo>
                  <a:lnTo>
                    <a:pt x="3491" y="4584"/>
                  </a:lnTo>
                  <a:lnTo>
                    <a:pt x="3493" y="4546"/>
                  </a:lnTo>
                  <a:lnTo>
                    <a:pt x="3499" y="4508"/>
                  </a:lnTo>
                  <a:lnTo>
                    <a:pt x="3508" y="4469"/>
                  </a:lnTo>
                  <a:lnTo>
                    <a:pt x="3521" y="4433"/>
                  </a:lnTo>
                  <a:lnTo>
                    <a:pt x="3539" y="4397"/>
                  </a:lnTo>
                  <a:lnTo>
                    <a:pt x="3560" y="4362"/>
                  </a:lnTo>
                  <a:lnTo>
                    <a:pt x="3585" y="4330"/>
                  </a:lnTo>
                  <a:lnTo>
                    <a:pt x="3614" y="4298"/>
                  </a:lnTo>
                  <a:lnTo>
                    <a:pt x="3647" y="4270"/>
                  </a:lnTo>
                  <a:lnTo>
                    <a:pt x="3685" y="4244"/>
                  </a:lnTo>
                  <a:lnTo>
                    <a:pt x="3728" y="4221"/>
                  </a:lnTo>
                  <a:lnTo>
                    <a:pt x="3774" y="4199"/>
                  </a:lnTo>
                  <a:close/>
                  <a:moveTo>
                    <a:pt x="1040" y="4186"/>
                  </a:moveTo>
                  <a:lnTo>
                    <a:pt x="1087" y="4177"/>
                  </a:lnTo>
                  <a:lnTo>
                    <a:pt x="1132" y="4172"/>
                  </a:lnTo>
                  <a:lnTo>
                    <a:pt x="1175" y="4173"/>
                  </a:lnTo>
                  <a:lnTo>
                    <a:pt x="1216" y="4178"/>
                  </a:lnTo>
                  <a:lnTo>
                    <a:pt x="1256" y="4188"/>
                  </a:lnTo>
                  <a:lnTo>
                    <a:pt x="1293" y="4201"/>
                  </a:lnTo>
                  <a:lnTo>
                    <a:pt x="1328" y="4219"/>
                  </a:lnTo>
                  <a:lnTo>
                    <a:pt x="1361" y="4240"/>
                  </a:lnTo>
                  <a:lnTo>
                    <a:pt x="1391" y="4263"/>
                  </a:lnTo>
                  <a:lnTo>
                    <a:pt x="1419" y="4289"/>
                  </a:lnTo>
                  <a:lnTo>
                    <a:pt x="1445" y="4319"/>
                  </a:lnTo>
                  <a:lnTo>
                    <a:pt x="1468" y="4350"/>
                  </a:lnTo>
                  <a:lnTo>
                    <a:pt x="1487" y="4383"/>
                  </a:lnTo>
                  <a:lnTo>
                    <a:pt x="1505" y="4418"/>
                  </a:lnTo>
                  <a:lnTo>
                    <a:pt x="1520" y="4454"/>
                  </a:lnTo>
                  <a:lnTo>
                    <a:pt x="1531" y="4492"/>
                  </a:lnTo>
                  <a:lnTo>
                    <a:pt x="1539" y="4529"/>
                  </a:lnTo>
                  <a:lnTo>
                    <a:pt x="1544" y="4567"/>
                  </a:lnTo>
                  <a:lnTo>
                    <a:pt x="1546" y="4607"/>
                  </a:lnTo>
                  <a:lnTo>
                    <a:pt x="1545" y="4645"/>
                  </a:lnTo>
                  <a:lnTo>
                    <a:pt x="1540" y="4684"/>
                  </a:lnTo>
                  <a:lnTo>
                    <a:pt x="1532" y="4721"/>
                  </a:lnTo>
                  <a:lnTo>
                    <a:pt x="1520" y="4758"/>
                  </a:lnTo>
                  <a:lnTo>
                    <a:pt x="1505" y="4794"/>
                  </a:lnTo>
                  <a:lnTo>
                    <a:pt x="1485" y="4827"/>
                  </a:lnTo>
                  <a:lnTo>
                    <a:pt x="1462" y="4859"/>
                  </a:lnTo>
                  <a:lnTo>
                    <a:pt x="1434" y="4890"/>
                  </a:lnTo>
                  <a:lnTo>
                    <a:pt x="1403" y="4917"/>
                  </a:lnTo>
                  <a:lnTo>
                    <a:pt x="1367" y="4942"/>
                  </a:lnTo>
                  <a:lnTo>
                    <a:pt x="1328" y="4964"/>
                  </a:lnTo>
                  <a:lnTo>
                    <a:pt x="1284" y="4983"/>
                  </a:lnTo>
                  <a:lnTo>
                    <a:pt x="1235" y="4998"/>
                  </a:lnTo>
                  <a:lnTo>
                    <a:pt x="1186" y="5009"/>
                  </a:lnTo>
                  <a:lnTo>
                    <a:pt x="1139" y="5014"/>
                  </a:lnTo>
                  <a:lnTo>
                    <a:pt x="1093" y="5014"/>
                  </a:lnTo>
                  <a:lnTo>
                    <a:pt x="1049" y="5010"/>
                  </a:lnTo>
                  <a:lnTo>
                    <a:pt x="1008" y="5001"/>
                  </a:lnTo>
                  <a:lnTo>
                    <a:pt x="969" y="4988"/>
                  </a:lnTo>
                  <a:lnTo>
                    <a:pt x="933" y="4971"/>
                  </a:lnTo>
                  <a:lnTo>
                    <a:pt x="898" y="4950"/>
                  </a:lnTo>
                  <a:lnTo>
                    <a:pt x="867" y="4927"/>
                  </a:lnTo>
                  <a:lnTo>
                    <a:pt x="837" y="4901"/>
                  </a:lnTo>
                  <a:lnTo>
                    <a:pt x="811" y="4871"/>
                  </a:lnTo>
                  <a:lnTo>
                    <a:pt x="787" y="4840"/>
                  </a:lnTo>
                  <a:lnTo>
                    <a:pt x="767" y="4808"/>
                  </a:lnTo>
                  <a:lnTo>
                    <a:pt x="749" y="4772"/>
                  </a:lnTo>
                  <a:lnTo>
                    <a:pt x="734" y="4736"/>
                  </a:lnTo>
                  <a:lnTo>
                    <a:pt x="722" y="4699"/>
                  </a:lnTo>
                  <a:lnTo>
                    <a:pt x="714" y="4660"/>
                  </a:lnTo>
                  <a:lnTo>
                    <a:pt x="709" y="4621"/>
                  </a:lnTo>
                  <a:lnTo>
                    <a:pt x="708" y="4581"/>
                  </a:lnTo>
                  <a:lnTo>
                    <a:pt x="710" y="4543"/>
                  </a:lnTo>
                  <a:lnTo>
                    <a:pt x="715" y="4504"/>
                  </a:lnTo>
                  <a:lnTo>
                    <a:pt x="725" y="4466"/>
                  </a:lnTo>
                  <a:lnTo>
                    <a:pt x="737" y="4429"/>
                  </a:lnTo>
                  <a:lnTo>
                    <a:pt x="755" y="4392"/>
                  </a:lnTo>
                  <a:lnTo>
                    <a:pt x="776" y="4358"/>
                  </a:lnTo>
                  <a:lnTo>
                    <a:pt x="800" y="4326"/>
                  </a:lnTo>
                  <a:lnTo>
                    <a:pt x="830" y="4295"/>
                  </a:lnTo>
                  <a:lnTo>
                    <a:pt x="863" y="4267"/>
                  </a:lnTo>
                  <a:lnTo>
                    <a:pt x="901" y="4242"/>
                  </a:lnTo>
                  <a:lnTo>
                    <a:pt x="943" y="4220"/>
                  </a:lnTo>
                  <a:lnTo>
                    <a:pt x="989" y="4201"/>
                  </a:lnTo>
                  <a:lnTo>
                    <a:pt x="1040" y="4186"/>
                  </a:lnTo>
                  <a:close/>
                  <a:moveTo>
                    <a:pt x="5160" y="4205"/>
                  </a:moveTo>
                  <a:lnTo>
                    <a:pt x="5208" y="4188"/>
                  </a:lnTo>
                  <a:lnTo>
                    <a:pt x="5255" y="4178"/>
                  </a:lnTo>
                  <a:lnTo>
                    <a:pt x="5299" y="4172"/>
                  </a:lnTo>
                  <a:lnTo>
                    <a:pt x="5343" y="4172"/>
                  </a:lnTo>
                  <a:lnTo>
                    <a:pt x="5385" y="4176"/>
                  </a:lnTo>
                  <a:lnTo>
                    <a:pt x="5424" y="4185"/>
                  </a:lnTo>
                  <a:lnTo>
                    <a:pt x="5462" y="4197"/>
                  </a:lnTo>
                  <a:lnTo>
                    <a:pt x="5497" y="4215"/>
                  </a:lnTo>
                  <a:lnTo>
                    <a:pt x="5530" y="4235"/>
                  </a:lnTo>
                  <a:lnTo>
                    <a:pt x="5561" y="4258"/>
                  </a:lnTo>
                  <a:lnTo>
                    <a:pt x="5590" y="4284"/>
                  </a:lnTo>
                  <a:lnTo>
                    <a:pt x="5616" y="4313"/>
                  </a:lnTo>
                  <a:lnTo>
                    <a:pt x="5640" y="4344"/>
                  </a:lnTo>
                  <a:lnTo>
                    <a:pt x="5660" y="4377"/>
                  </a:lnTo>
                  <a:lnTo>
                    <a:pt x="5678" y="4413"/>
                  </a:lnTo>
                  <a:lnTo>
                    <a:pt x="5693" y="4449"/>
                  </a:lnTo>
                  <a:lnTo>
                    <a:pt x="5705" y="4486"/>
                  </a:lnTo>
                  <a:lnTo>
                    <a:pt x="5714" y="4525"/>
                  </a:lnTo>
                  <a:lnTo>
                    <a:pt x="5719" y="4563"/>
                  </a:lnTo>
                  <a:lnTo>
                    <a:pt x="5721" y="4603"/>
                  </a:lnTo>
                  <a:lnTo>
                    <a:pt x="5720" y="4642"/>
                  </a:lnTo>
                  <a:lnTo>
                    <a:pt x="5715" y="4682"/>
                  </a:lnTo>
                  <a:lnTo>
                    <a:pt x="5706" y="4719"/>
                  </a:lnTo>
                  <a:lnTo>
                    <a:pt x="5694" y="4756"/>
                  </a:lnTo>
                  <a:lnTo>
                    <a:pt x="5677" y="4793"/>
                  </a:lnTo>
                  <a:lnTo>
                    <a:pt x="5658" y="4827"/>
                  </a:lnTo>
                  <a:lnTo>
                    <a:pt x="5634" y="4860"/>
                  </a:lnTo>
                  <a:lnTo>
                    <a:pt x="5605" y="4891"/>
                  </a:lnTo>
                  <a:lnTo>
                    <a:pt x="5572" y="4919"/>
                  </a:lnTo>
                  <a:lnTo>
                    <a:pt x="5535" y="4945"/>
                  </a:lnTo>
                  <a:lnTo>
                    <a:pt x="5493" y="4968"/>
                  </a:lnTo>
                  <a:lnTo>
                    <a:pt x="5448" y="4987"/>
                  </a:lnTo>
                  <a:lnTo>
                    <a:pt x="5400" y="5001"/>
                  </a:lnTo>
                  <a:lnTo>
                    <a:pt x="5354" y="5011"/>
                  </a:lnTo>
                  <a:lnTo>
                    <a:pt x="5309" y="5015"/>
                  </a:lnTo>
                  <a:lnTo>
                    <a:pt x="5267" y="5015"/>
                  </a:lnTo>
                  <a:lnTo>
                    <a:pt x="5225" y="5010"/>
                  </a:lnTo>
                  <a:lnTo>
                    <a:pt x="5186" y="5001"/>
                  </a:lnTo>
                  <a:lnTo>
                    <a:pt x="5148" y="4989"/>
                  </a:lnTo>
                  <a:lnTo>
                    <a:pt x="5112" y="4973"/>
                  </a:lnTo>
                  <a:lnTo>
                    <a:pt x="5078" y="4952"/>
                  </a:lnTo>
                  <a:lnTo>
                    <a:pt x="5046" y="4930"/>
                  </a:lnTo>
                  <a:lnTo>
                    <a:pt x="5017" y="4905"/>
                  </a:lnTo>
                  <a:lnTo>
                    <a:pt x="4990" y="4877"/>
                  </a:lnTo>
                  <a:lnTo>
                    <a:pt x="4966" y="4846"/>
                  </a:lnTo>
                  <a:lnTo>
                    <a:pt x="4945" y="4814"/>
                  </a:lnTo>
                  <a:lnTo>
                    <a:pt x="4925" y="4781"/>
                  </a:lnTo>
                  <a:lnTo>
                    <a:pt x="4910" y="4745"/>
                  </a:lnTo>
                  <a:lnTo>
                    <a:pt x="4897" y="4709"/>
                  </a:lnTo>
                  <a:lnTo>
                    <a:pt x="4888" y="4671"/>
                  </a:lnTo>
                  <a:lnTo>
                    <a:pt x="4882" y="4633"/>
                  </a:lnTo>
                  <a:lnTo>
                    <a:pt x="4879" y="4595"/>
                  </a:lnTo>
                  <a:lnTo>
                    <a:pt x="4880" y="4556"/>
                  </a:lnTo>
                  <a:lnTo>
                    <a:pt x="4884" y="4518"/>
                  </a:lnTo>
                  <a:lnTo>
                    <a:pt x="4893" y="4480"/>
                  </a:lnTo>
                  <a:lnTo>
                    <a:pt x="4905" y="4443"/>
                  </a:lnTo>
                  <a:lnTo>
                    <a:pt x="4921" y="4407"/>
                  </a:lnTo>
                  <a:lnTo>
                    <a:pt x="4942" y="4372"/>
                  </a:lnTo>
                  <a:lnTo>
                    <a:pt x="4966" y="4339"/>
                  </a:lnTo>
                  <a:lnTo>
                    <a:pt x="4996" y="4308"/>
                  </a:lnTo>
                  <a:lnTo>
                    <a:pt x="5030" y="4278"/>
                  </a:lnTo>
                  <a:lnTo>
                    <a:pt x="5069" y="4251"/>
                  </a:lnTo>
                  <a:lnTo>
                    <a:pt x="5111" y="4227"/>
                  </a:lnTo>
                  <a:lnTo>
                    <a:pt x="5160" y="4205"/>
                  </a:lnTo>
                  <a:close/>
                  <a:moveTo>
                    <a:pt x="2423" y="4188"/>
                  </a:moveTo>
                  <a:lnTo>
                    <a:pt x="2446" y="4182"/>
                  </a:lnTo>
                  <a:lnTo>
                    <a:pt x="2469" y="4178"/>
                  </a:lnTo>
                  <a:lnTo>
                    <a:pt x="2492" y="4175"/>
                  </a:lnTo>
                  <a:lnTo>
                    <a:pt x="2514" y="4173"/>
                  </a:lnTo>
                  <a:lnTo>
                    <a:pt x="2536" y="4172"/>
                  </a:lnTo>
                  <a:lnTo>
                    <a:pt x="2557" y="4173"/>
                  </a:lnTo>
                  <a:lnTo>
                    <a:pt x="2578" y="4175"/>
                  </a:lnTo>
                  <a:lnTo>
                    <a:pt x="2600" y="4178"/>
                  </a:lnTo>
                  <a:lnTo>
                    <a:pt x="2620" y="4182"/>
                  </a:lnTo>
                  <a:lnTo>
                    <a:pt x="2639" y="4187"/>
                  </a:lnTo>
                  <a:lnTo>
                    <a:pt x="2659" y="4193"/>
                  </a:lnTo>
                  <a:lnTo>
                    <a:pt x="2678" y="4201"/>
                  </a:lnTo>
                  <a:lnTo>
                    <a:pt x="2696" y="4210"/>
                  </a:lnTo>
                  <a:lnTo>
                    <a:pt x="2714" y="4218"/>
                  </a:lnTo>
                  <a:lnTo>
                    <a:pt x="2731" y="4228"/>
                  </a:lnTo>
                  <a:lnTo>
                    <a:pt x="2748" y="4239"/>
                  </a:lnTo>
                  <a:lnTo>
                    <a:pt x="2764" y="4250"/>
                  </a:lnTo>
                  <a:lnTo>
                    <a:pt x="2780" y="4262"/>
                  </a:lnTo>
                  <a:lnTo>
                    <a:pt x="2795" y="4274"/>
                  </a:lnTo>
                  <a:lnTo>
                    <a:pt x="2809" y="4287"/>
                  </a:lnTo>
                  <a:lnTo>
                    <a:pt x="2822" y="4302"/>
                  </a:lnTo>
                  <a:lnTo>
                    <a:pt x="2836" y="4316"/>
                  </a:lnTo>
                  <a:lnTo>
                    <a:pt x="2848" y="4331"/>
                  </a:lnTo>
                  <a:lnTo>
                    <a:pt x="2860" y="4346"/>
                  </a:lnTo>
                  <a:lnTo>
                    <a:pt x="2870" y="4362"/>
                  </a:lnTo>
                  <a:lnTo>
                    <a:pt x="2880" y="4377"/>
                  </a:lnTo>
                  <a:lnTo>
                    <a:pt x="2890" y="4394"/>
                  </a:lnTo>
                  <a:lnTo>
                    <a:pt x="2899" y="4411"/>
                  </a:lnTo>
                  <a:lnTo>
                    <a:pt x="2907" y="4428"/>
                  </a:lnTo>
                  <a:lnTo>
                    <a:pt x="2914" y="4444"/>
                  </a:lnTo>
                  <a:lnTo>
                    <a:pt x="2920" y="4461"/>
                  </a:lnTo>
                  <a:lnTo>
                    <a:pt x="2926" y="4478"/>
                  </a:lnTo>
                  <a:lnTo>
                    <a:pt x="2932" y="4502"/>
                  </a:lnTo>
                  <a:lnTo>
                    <a:pt x="2937" y="4525"/>
                  </a:lnTo>
                  <a:lnTo>
                    <a:pt x="2940" y="4548"/>
                  </a:lnTo>
                  <a:lnTo>
                    <a:pt x="2942" y="4570"/>
                  </a:lnTo>
                  <a:lnTo>
                    <a:pt x="2942" y="4593"/>
                  </a:lnTo>
                  <a:lnTo>
                    <a:pt x="2942" y="4615"/>
                  </a:lnTo>
                  <a:lnTo>
                    <a:pt x="2940" y="4637"/>
                  </a:lnTo>
                  <a:lnTo>
                    <a:pt x="2937" y="4658"/>
                  </a:lnTo>
                  <a:lnTo>
                    <a:pt x="2933" y="4679"/>
                  </a:lnTo>
                  <a:lnTo>
                    <a:pt x="2928" y="4700"/>
                  </a:lnTo>
                  <a:lnTo>
                    <a:pt x="2921" y="4720"/>
                  </a:lnTo>
                  <a:lnTo>
                    <a:pt x="2914" y="4740"/>
                  </a:lnTo>
                  <a:lnTo>
                    <a:pt x="2906" y="4759"/>
                  </a:lnTo>
                  <a:lnTo>
                    <a:pt x="2896" y="4778"/>
                  </a:lnTo>
                  <a:lnTo>
                    <a:pt x="2886" y="4796"/>
                  </a:lnTo>
                  <a:lnTo>
                    <a:pt x="2876" y="4814"/>
                  </a:lnTo>
                  <a:lnTo>
                    <a:pt x="2865" y="4830"/>
                  </a:lnTo>
                  <a:lnTo>
                    <a:pt x="2853" y="4847"/>
                  </a:lnTo>
                  <a:lnTo>
                    <a:pt x="2840" y="4862"/>
                  </a:lnTo>
                  <a:lnTo>
                    <a:pt x="2826" y="4878"/>
                  </a:lnTo>
                  <a:lnTo>
                    <a:pt x="2812" y="4893"/>
                  </a:lnTo>
                  <a:lnTo>
                    <a:pt x="2798" y="4906"/>
                  </a:lnTo>
                  <a:lnTo>
                    <a:pt x="2784" y="4919"/>
                  </a:lnTo>
                  <a:lnTo>
                    <a:pt x="2768" y="4931"/>
                  </a:lnTo>
                  <a:lnTo>
                    <a:pt x="2752" y="4942"/>
                  </a:lnTo>
                  <a:lnTo>
                    <a:pt x="2737" y="4953"/>
                  </a:lnTo>
                  <a:lnTo>
                    <a:pt x="2721" y="4963"/>
                  </a:lnTo>
                  <a:lnTo>
                    <a:pt x="2704" y="4972"/>
                  </a:lnTo>
                  <a:lnTo>
                    <a:pt x="2688" y="4980"/>
                  </a:lnTo>
                  <a:lnTo>
                    <a:pt x="2671" y="4987"/>
                  </a:lnTo>
                  <a:lnTo>
                    <a:pt x="2655" y="4993"/>
                  </a:lnTo>
                  <a:lnTo>
                    <a:pt x="2638" y="4998"/>
                  </a:lnTo>
                  <a:lnTo>
                    <a:pt x="2590" y="5009"/>
                  </a:lnTo>
                  <a:lnTo>
                    <a:pt x="2543" y="5015"/>
                  </a:lnTo>
                  <a:lnTo>
                    <a:pt x="2497" y="5015"/>
                  </a:lnTo>
                  <a:lnTo>
                    <a:pt x="2454" y="5011"/>
                  </a:lnTo>
                  <a:lnTo>
                    <a:pt x="2413" y="5003"/>
                  </a:lnTo>
                  <a:lnTo>
                    <a:pt x="2373" y="4991"/>
                  </a:lnTo>
                  <a:lnTo>
                    <a:pt x="2337" y="4975"/>
                  </a:lnTo>
                  <a:lnTo>
                    <a:pt x="2301" y="4955"/>
                  </a:lnTo>
                  <a:lnTo>
                    <a:pt x="2269" y="4932"/>
                  </a:lnTo>
                  <a:lnTo>
                    <a:pt x="2239" y="4907"/>
                  </a:lnTo>
                  <a:lnTo>
                    <a:pt x="2212" y="4879"/>
                  </a:lnTo>
                  <a:lnTo>
                    <a:pt x="2186" y="4848"/>
                  </a:lnTo>
                  <a:lnTo>
                    <a:pt x="2165" y="4815"/>
                  </a:lnTo>
                  <a:lnTo>
                    <a:pt x="2146" y="4781"/>
                  </a:lnTo>
                  <a:lnTo>
                    <a:pt x="2130" y="4745"/>
                  </a:lnTo>
                  <a:lnTo>
                    <a:pt x="2117" y="4708"/>
                  </a:lnTo>
                  <a:lnTo>
                    <a:pt x="2107" y="4670"/>
                  </a:lnTo>
                  <a:lnTo>
                    <a:pt x="2101" y="4631"/>
                  </a:lnTo>
                  <a:lnTo>
                    <a:pt x="2098" y="4593"/>
                  </a:lnTo>
                  <a:lnTo>
                    <a:pt x="2099" y="4553"/>
                  </a:lnTo>
                  <a:lnTo>
                    <a:pt x="2103" y="4515"/>
                  </a:lnTo>
                  <a:lnTo>
                    <a:pt x="2111" y="4476"/>
                  </a:lnTo>
                  <a:lnTo>
                    <a:pt x="2123" y="4439"/>
                  </a:lnTo>
                  <a:lnTo>
                    <a:pt x="2140" y="4404"/>
                  </a:lnTo>
                  <a:lnTo>
                    <a:pt x="2160" y="4368"/>
                  </a:lnTo>
                  <a:lnTo>
                    <a:pt x="2184" y="4335"/>
                  </a:lnTo>
                  <a:lnTo>
                    <a:pt x="2213" y="4305"/>
                  </a:lnTo>
                  <a:lnTo>
                    <a:pt x="2245" y="4275"/>
                  </a:lnTo>
                  <a:lnTo>
                    <a:pt x="2283" y="4249"/>
                  </a:lnTo>
                  <a:lnTo>
                    <a:pt x="2324" y="4226"/>
                  </a:lnTo>
                  <a:lnTo>
                    <a:pt x="2371" y="4205"/>
                  </a:lnTo>
                  <a:lnTo>
                    <a:pt x="2423" y="4188"/>
                  </a:lnTo>
                  <a:close/>
                  <a:moveTo>
                    <a:pt x="3435" y="2608"/>
                  </a:moveTo>
                  <a:lnTo>
                    <a:pt x="3443" y="2606"/>
                  </a:lnTo>
                  <a:lnTo>
                    <a:pt x="3458" y="2605"/>
                  </a:lnTo>
                  <a:lnTo>
                    <a:pt x="3480" y="2603"/>
                  </a:lnTo>
                  <a:lnTo>
                    <a:pt x="3507" y="2601"/>
                  </a:lnTo>
                  <a:lnTo>
                    <a:pt x="3577" y="2598"/>
                  </a:lnTo>
                  <a:lnTo>
                    <a:pt x="3666" y="2596"/>
                  </a:lnTo>
                  <a:lnTo>
                    <a:pt x="3769" y="2594"/>
                  </a:lnTo>
                  <a:lnTo>
                    <a:pt x="3883" y="2592"/>
                  </a:lnTo>
                  <a:lnTo>
                    <a:pt x="4006" y="2590"/>
                  </a:lnTo>
                  <a:lnTo>
                    <a:pt x="4132" y="2588"/>
                  </a:lnTo>
                  <a:lnTo>
                    <a:pt x="4260" y="2587"/>
                  </a:lnTo>
                  <a:lnTo>
                    <a:pt x="4384" y="2587"/>
                  </a:lnTo>
                  <a:lnTo>
                    <a:pt x="4503" y="2587"/>
                  </a:lnTo>
                  <a:lnTo>
                    <a:pt x="4611" y="2588"/>
                  </a:lnTo>
                  <a:lnTo>
                    <a:pt x="4707" y="2590"/>
                  </a:lnTo>
                  <a:lnTo>
                    <a:pt x="4785" y="2591"/>
                  </a:lnTo>
                  <a:lnTo>
                    <a:pt x="4844" y="2594"/>
                  </a:lnTo>
                  <a:lnTo>
                    <a:pt x="4880" y="2596"/>
                  </a:lnTo>
                  <a:lnTo>
                    <a:pt x="4896" y="2599"/>
                  </a:lnTo>
                  <a:lnTo>
                    <a:pt x="4910" y="2603"/>
                  </a:lnTo>
                  <a:lnTo>
                    <a:pt x="4924" y="2608"/>
                  </a:lnTo>
                  <a:lnTo>
                    <a:pt x="4937" y="2613"/>
                  </a:lnTo>
                  <a:lnTo>
                    <a:pt x="4949" y="2620"/>
                  </a:lnTo>
                  <a:lnTo>
                    <a:pt x="4959" y="2627"/>
                  </a:lnTo>
                  <a:lnTo>
                    <a:pt x="4968" y="2634"/>
                  </a:lnTo>
                  <a:lnTo>
                    <a:pt x="4976" y="2643"/>
                  </a:lnTo>
                  <a:lnTo>
                    <a:pt x="4983" y="2652"/>
                  </a:lnTo>
                  <a:lnTo>
                    <a:pt x="4989" y="2661"/>
                  </a:lnTo>
                  <a:lnTo>
                    <a:pt x="4995" y="2671"/>
                  </a:lnTo>
                  <a:lnTo>
                    <a:pt x="4999" y="2681"/>
                  </a:lnTo>
                  <a:lnTo>
                    <a:pt x="5002" y="2692"/>
                  </a:lnTo>
                  <a:lnTo>
                    <a:pt x="5004" y="2703"/>
                  </a:lnTo>
                  <a:lnTo>
                    <a:pt x="5005" y="2714"/>
                  </a:lnTo>
                  <a:lnTo>
                    <a:pt x="5006" y="2724"/>
                  </a:lnTo>
                  <a:lnTo>
                    <a:pt x="5005" y="2735"/>
                  </a:lnTo>
                  <a:lnTo>
                    <a:pt x="5004" y="2746"/>
                  </a:lnTo>
                  <a:lnTo>
                    <a:pt x="5002" y="2757"/>
                  </a:lnTo>
                  <a:lnTo>
                    <a:pt x="4999" y="2767"/>
                  </a:lnTo>
                  <a:lnTo>
                    <a:pt x="4995" y="2777"/>
                  </a:lnTo>
                  <a:lnTo>
                    <a:pt x="4990" y="2788"/>
                  </a:lnTo>
                  <a:lnTo>
                    <a:pt x="4985" y="2798"/>
                  </a:lnTo>
                  <a:lnTo>
                    <a:pt x="4979" y="2807"/>
                  </a:lnTo>
                  <a:lnTo>
                    <a:pt x="4973" y="2816"/>
                  </a:lnTo>
                  <a:lnTo>
                    <a:pt x="4966" y="2824"/>
                  </a:lnTo>
                  <a:lnTo>
                    <a:pt x="4958" y="2831"/>
                  </a:lnTo>
                  <a:lnTo>
                    <a:pt x="4950" y="2838"/>
                  </a:lnTo>
                  <a:lnTo>
                    <a:pt x="4941" y="2844"/>
                  </a:lnTo>
                  <a:lnTo>
                    <a:pt x="4932" y="2849"/>
                  </a:lnTo>
                  <a:lnTo>
                    <a:pt x="4921" y="2854"/>
                  </a:lnTo>
                  <a:lnTo>
                    <a:pt x="4910" y="2857"/>
                  </a:lnTo>
                  <a:lnTo>
                    <a:pt x="3463" y="2860"/>
                  </a:lnTo>
                  <a:lnTo>
                    <a:pt x="3453" y="2857"/>
                  </a:lnTo>
                  <a:lnTo>
                    <a:pt x="3443" y="2854"/>
                  </a:lnTo>
                  <a:lnTo>
                    <a:pt x="3433" y="2849"/>
                  </a:lnTo>
                  <a:lnTo>
                    <a:pt x="3424" y="2845"/>
                  </a:lnTo>
                  <a:lnTo>
                    <a:pt x="3415" y="2839"/>
                  </a:lnTo>
                  <a:lnTo>
                    <a:pt x="3407" y="2833"/>
                  </a:lnTo>
                  <a:lnTo>
                    <a:pt x="3398" y="2826"/>
                  </a:lnTo>
                  <a:lnTo>
                    <a:pt x="3391" y="2818"/>
                  </a:lnTo>
                  <a:lnTo>
                    <a:pt x="3384" y="2810"/>
                  </a:lnTo>
                  <a:lnTo>
                    <a:pt x="3378" y="2802"/>
                  </a:lnTo>
                  <a:lnTo>
                    <a:pt x="3372" y="2793"/>
                  </a:lnTo>
                  <a:lnTo>
                    <a:pt x="3368" y="2784"/>
                  </a:lnTo>
                  <a:lnTo>
                    <a:pt x="3363" y="2774"/>
                  </a:lnTo>
                  <a:lnTo>
                    <a:pt x="3360" y="2764"/>
                  </a:lnTo>
                  <a:lnTo>
                    <a:pt x="3357" y="2755"/>
                  </a:lnTo>
                  <a:lnTo>
                    <a:pt x="3355" y="2745"/>
                  </a:lnTo>
                  <a:lnTo>
                    <a:pt x="3353" y="2735"/>
                  </a:lnTo>
                  <a:lnTo>
                    <a:pt x="3353" y="2725"/>
                  </a:lnTo>
                  <a:lnTo>
                    <a:pt x="3353" y="2715"/>
                  </a:lnTo>
                  <a:lnTo>
                    <a:pt x="3354" y="2705"/>
                  </a:lnTo>
                  <a:lnTo>
                    <a:pt x="3355" y="2695"/>
                  </a:lnTo>
                  <a:lnTo>
                    <a:pt x="3358" y="2685"/>
                  </a:lnTo>
                  <a:lnTo>
                    <a:pt x="3361" y="2675"/>
                  </a:lnTo>
                  <a:lnTo>
                    <a:pt x="3365" y="2666"/>
                  </a:lnTo>
                  <a:lnTo>
                    <a:pt x="3371" y="2657"/>
                  </a:lnTo>
                  <a:lnTo>
                    <a:pt x="3377" y="2648"/>
                  </a:lnTo>
                  <a:lnTo>
                    <a:pt x="3384" y="2640"/>
                  </a:lnTo>
                  <a:lnTo>
                    <a:pt x="3392" y="2633"/>
                  </a:lnTo>
                  <a:lnTo>
                    <a:pt x="3401" y="2626"/>
                  </a:lnTo>
                  <a:lnTo>
                    <a:pt x="3412" y="2619"/>
                  </a:lnTo>
                  <a:lnTo>
                    <a:pt x="3423" y="2613"/>
                  </a:lnTo>
                  <a:lnTo>
                    <a:pt x="3435" y="2608"/>
                  </a:lnTo>
                  <a:close/>
                  <a:moveTo>
                    <a:pt x="3432" y="1995"/>
                  </a:moveTo>
                  <a:lnTo>
                    <a:pt x="3440" y="1992"/>
                  </a:lnTo>
                  <a:lnTo>
                    <a:pt x="3455" y="1989"/>
                  </a:lnTo>
                  <a:lnTo>
                    <a:pt x="3475" y="1986"/>
                  </a:lnTo>
                  <a:lnTo>
                    <a:pt x="3501" y="1984"/>
                  </a:lnTo>
                  <a:lnTo>
                    <a:pt x="3566" y="1979"/>
                  </a:lnTo>
                  <a:lnTo>
                    <a:pt x="3647" y="1976"/>
                  </a:lnTo>
                  <a:lnTo>
                    <a:pt x="3743" y="1973"/>
                  </a:lnTo>
                  <a:lnTo>
                    <a:pt x="3848" y="1971"/>
                  </a:lnTo>
                  <a:lnTo>
                    <a:pt x="3962" y="1970"/>
                  </a:lnTo>
                  <a:lnTo>
                    <a:pt x="4080" y="1969"/>
                  </a:lnTo>
                  <a:lnTo>
                    <a:pt x="4200" y="1969"/>
                  </a:lnTo>
                  <a:lnTo>
                    <a:pt x="4319" y="1969"/>
                  </a:lnTo>
                  <a:lnTo>
                    <a:pt x="4434" y="1969"/>
                  </a:lnTo>
                  <a:lnTo>
                    <a:pt x="4541" y="1970"/>
                  </a:lnTo>
                  <a:lnTo>
                    <a:pt x="4639" y="1971"/>
                  </a:lnTo>
                  <a:lnTo>
                    <a:pt x="4723" y="1972"/>
                  </a:lnTo>
                  <a:lnTo>
                    <a:pt x="4791" y="1973"/>
                  </a:lnTo>
                  <a:lnTo>
                    <a:pt x="4841" y="1974"/>
                  </a:lnTo>
                  <a:lnTo>
                    <a:pt x="4860" y="1975"/>
                  </a:lnTo>
                  <a:lnTo>
                    <a:pt x="4878" y="1977"/>
                  </a:lnTo>
                  <a:lnTo>
                    <a:pt x="4894" y="1980"/>
                  </a:lnTo>
                  <a:lnTo>
                    <a:pt x="4909" y="1984"/>
                  </a:lnTo>
                  <a:lnTo>
                    <a:pt x="4923" y="1989"/>
                  </a:lnTo>
                  <a:lnTo>
                    <a:pt x="4936" y="1995"/>
                  </a:lnTo>
                  <a:lnTo>
                    <a:pt x="4948" y="2001"/>
                  </a:lnTo>
                  <a:lnTo>
                    <a:pt x="4958" y="2008"/>
                  </a:lnTo>
                  <a:lnTo>
                    <a:pt x="4967" y="2016"/>
                  </a:lnTo>
                  <a:lnTo>
                    <a:pt x="4975" y="2025"/>
                  </a:lnTo>
                  <a:lnTo>
                    <a:pt x="4982" y="2034"/>
                  </a:lnTo>
                  <a:lnTo>
                    <a:pt x="4988" y="2043"/>
                  </a:lnTo>
                  <a:lnTo>
                    <a:pt x="4994" y="2053"/>
                  </a:lnTo>
                  <a:lnTo>
                    <a:pt x="4998" y="2063"/>
                  </a:lnTo>
                  <a:lnTo>
                    <a:pt x="5002" y="2073"/>
                  </a:lnTo>
                  <a:lnTo>
                    <a:pt x="5004" y="2083"/>
                  </a:lnTo>
                  <a:lnTo>
                    <a:pt x="5005" y="2093"/>
                  </a:lnTo>
                  <a:lnTo>
                    <a:pt x="5006" y="2104"/>
                  </a:lnTo>
                  <a:lnTo>
                    <a:pt x="5006" y="2116"/>
                  </a:lnTo>
                  <a:lnTo>
                    <a:pt x="5005" y="2126"/>
                  </a:lnTo>
                  <a:lnTo>
                    <a:pt x="5003" y="2136"/>
                  </a:lnTo>
                  <a:lnTo>
                    <a:pt x="5001" y="2146"/>
                  </a:lnTo>
                  <a:lnTo>
                    <a:pt x="4998" y="2156"/>
                  </a:lnTo>
                  <a:lnTo>
                    <a:pt x="4994" y="2166"/>
                  </a:lnTo>
                  <a:lnTo>
                    <a:pt x="4988" y="2175"/>
                  </a:lnTo>
                  <a:lnTo>
                    <a:pt x="4983" y="2184"/>
                  </a:lnTo>
                  <a:lnTo>
                    <a:pt x="4978" y="2192"/>
                  </a:lnTo>
                  <a:lnTo>
                    <a:pt x="4971" y="2200"/>
                  </a:lnTo>
                  <a:lnTo>
                    <a:pt x="4965" y="2207"/>
                  </a:lnTo>
                  <a:lnTo>
                    <a:pt x="4957" y="2215"/>
                  </a:lnTo>
                  <a:lnTo>
                    <a:pt x="4950" y="2221"/>
                  </a:lnTo>
                  <a:lnTo>
                    <a:pt x="4942" y="2226"/>
                  </a:lnTo>
                  <a:lnTo>
                    <a:pt x="4933" y="2229"/>
                  </a:lnTo>
                  <a:lnTo>
                    <a:pt x="4920" y="2232"/>
                  </a:lnTo>
                  <a:lnTo>
                    <a:pt x="4905" y="2235"/>
                  </a:lnTo>
                  <a:lnTo>
                    <a:pt x="4886" y="2237"/>
                  </a:lnTo>
                  <a:lnTo>
                    <a:pt x="4840" y="2241"/>
                  </a:lnTo>
                  <a:lnTo>
                    <a:pt x="4783" y="2244"/>
                  </a:lnTo>
                  <a:lnTo>
                    <a:pt x="4719" y="2247"/>
                  </a:lnTo>
                  <a:lnTo>
                    <a:pt x="4648" y="2248"/>
                  </a:lnTo>
                  <a:lnTo>
                    <a:pt x="4573" y="2248"/>
                  </a:lnTo>
                  <a:lnTo>
                    <a:pt x="4495" y="2249"/>
                  </a:lnTo>
                  <a:lnTo>
                    <a:pt x="4416" y="2248"/>
                  </a:lnTo>
                  <a:lnTo>
                    <a:pt x="4338" y="2247"/>
                  </a:lnTo>
                  <a:lnTo>
                    <a:pt x="4263" y="2247"/>
                  </a:lnTo>
                  <a:lnTo>
                    <a:pt x="4192" y="2245"/>
                  </a:lnTo>
                  <a:lnTo>
                    <a:pt x="4128" y="2244"/>
                  </a:lnTo>
                  <a:lnTo>
                    <a:pt x="4072" y="2244"/>
                  </a:lnTo>
                  <a:lnTo>
                    <a:pt x="4026" y="2243"/>
                  </a:lnTo>
                  <a:lnTo>
                    <a:pt x="3992" y="2243"/>
                  </a:lnTo>
                  <a:lnTo>
                    <a:pt x="3934" y="2243"/>
                  </a:lnTo>
                  <a:lnTo>
                    <a:pt x="3875" y="2244"/>
                  </a:lnTo>
                  <a:lnTo>
                    <a:pt x="3814" y="2245"/>
                  </a:lnTo>
                  <a:lnTo>
                    <a:pt x="3753" y="2246"/>
                  </a:lnTo>
                  <a:lnTo>
                    <a:pt x="3693" y="2246"/>
                  </a:lnTo>
                  <a:lnTo>
                    <a:pt x="3633" y="2246"/>
                  </a:lnTo>
                  <a:lnTo>
                    <a:pt x="3574" y="2245"/>
                  </a:lnTo>
                  <a:lnTo>
                    <a:pt x="3517" y="2243"/>
                  </a:lnTo>
                  <a:lnTo>
                    <a:pt x="3500" y="2242"/>
                  </a:lnTo>
                  <a:lnTo>
                    <a:pt x="3485" y="2240"/>
                  </a:lnTo>
                  <a:lnTo>
                    <a:pt x="3470" y="2237"/>
                  </a:lnTo>
                  <a:lnTo>
                    <a:pt x="3456" y="2233"/>
                  </a:lnTo>
                  <a:lnTo>
                    <a:pt x="3443" y="2229"/>
                  </a:lnTo>
                  <a:lnTo>
                    <a:pt x="3431" y="2224"/>
                  </a:lnTo>
                  <a:lnTo>
                    <a:pt x="3420" y="2219"/>
                  </a:lnTo>
                  <a:lnTo>
                    <a:pt x="3409" y="2212"/>
                  </a:lnTo>
                  <a:lnTo>
                    <a:pt x="3399" y="2205"/>
                  </a:lnTo>
                  <a:lnTo>
                    <a:pt x="3390" y="2197"/>
                  </a:lnTo>
                  <a:lnTo>
                    <a:pt x="3382" y="2190"/>
                  </a:lnTo>
                  <a:lnTo>
                    <a:pt x="3375" y="2182"/>
                  </a:lnTo>
                  <a:lnTo>
                    <a:pt x="3369" y="2173"/>
                  </a:lnTo>
                  <a:lnTo>
                    <a:pt x="3364" y="2164"/>
                  </a:lnTo>
                  <a:lnTo>
                    <a:pt x="3360" y="2155"/>
                  </a:lnTo>
                  <a:lnTo>
                    <a:pt x="3356" y="2146"/>
                  </a:lnTo>
                  <a:lnTo>
                    <a:pt x="3354" y="2137"/>
                  </a:lnTo>
                  <a:lnTo>
                    <a:pt x="3352" y="2127"/>
                  </a:lnTo>
                  <a:lnTo>
                    <a:pt x="3352" y="2117"/>
                  </a:lnTo>
                  <a:lnTo>
                    <a:pt x="3352" y="2106"/>
                  </a:lnTo>
                  <a:lnTo>
                    <a:pt x="3353" y="2096"/>
                  </a:lnTo>
                  <a:lnTo>
                    <a:pt x="3356" y="2086"/>
                  </a:lnTo>
                  <a:lnTo>
                    <a:pt x="3359" y="2076"/>
                  </a:lnTo>
                  <a:lnTo>
                    <a:pt x="3363" y="2066"/>
                  </a:lnTo>
                  <a:lnTo>
                    <a:pt x="3368" y="2057"/>
                  </a:lnTo>
                  <a:lnTo>
                    <a:pt x="3374" y="2047"/>
                  </a:lnTo>
                  <a:lnTo>
                    <a:pt x="3381" y="2038"/>
                  </a:lnTo>
                  <a:lnTo>
                    <a:pt x="3389" y="2029"/>
                  </a:lnTo>
                  <a:lnTo>
                    <a:pt x="3398" y="2020"/>
                  </a:lnTo>
                  <a:lnTo>
                    <a:pt x="3409" y="2011"/>
                  </a:lnTo>
                  <a:lnTo>
                    <a:pt x="3420" y="2002"/>
                  </a:lnTo>
                  <a:lnTo>
                    <a:pt x="3432" y="1995"/>
                  </a:lnTo>
                  <a:close/>
                  <a:moveTo>
                    <a:pt x="1169" y="294"/>
                  </a:moveTo>
                  <a:lnTo>
                    <a:pt x="1950" y="294"/>
                  </a:lnTo>
                  <a:lnTo>
                    <a:pt x="1976" y="332"/>
                  </a:lnTo>
                  <a:lnTo>
                    <a:pt x="2002" y="369"/>
                  </a:lnTo>
                  <a:lnTo>
                    <a:pt x="2029" y="406"/>
                  </a:lnTo>
                  <a:lnTo>
                    <a:pt x="2056" y="443"/>
                  </a:lnTo>
                  <a:lnTo>
                    <a:pt x="2114" y="518"/>
                  </a:lnTo>
                  <a:lnTo>
                    <a:pt x="2173" y="593"/>
                  </a:lnTo>
                  <a:lnTo>
                    <a:pt x="2232" y="666"/>
                  </a:lnTo>
                  <a:lnTo>
                    <a:pt x="2293" y="741"/>
                  </a:lnTo>
                  <a:lnTo>
                    <a:pt x="2353" y="816"/>
                  </a:lnTo>
                  <a:lnTo>
                    <a:pt x="2413" y="891"/>
                  </a:lnTo>
                  <a:lnTo>
                    <a:pt x="2456" y="944"/>
                  </a:lnTo>
                  <a:lnTo>
                    <a:pt x="2517" y="1020"/>
                  </a:lnTo>
                  <a:lnTo>
                    <a:pt x="2589" y="1110"/>
                  </a:lnTo>
                  <a:lnTo>
                    <a:pt x="2666" y="1207"/>
                  </a:lnTo>
                  <a:lnTo>
                    <a:pt x="2703" y="1255"/>
                  </a:lnTo>
                  <a:lnTo>
                    <a:pt x="2740" y="1302"/>
                  </a:lnTo>
                  <a:lnTo>
                    <a:pt x="2774" y="1347"/>
                  </a:lnTo>
                  <a:lnTo>
                    <a:pt x="2804" y="1389"/>
                  </a:lnTo>
                  <a:lnTo>
                    <a:pt x="2830" y="1426"/>
                  </a:lnTo>
                  <a:lnTo>
                    <a:pt x="2852" y="1458"/>
                  </a:lnTo>
                  <a:lnTo>
                    <a:pt x="2860" y="1472"/>
                  </a:lnTo>
                  <a:lnTo>
                    <a:pt x="2867" y="1484"/>
                  </a:lnTo>
                  <a:lnTo>
                    <a:pt x="2872" y="1494"/>
                  </a:lnTo>
                  <a:lnTo>
                    <a:pt x="2876" y="1502"/>
                  </a:lnTo>
                  <a:lnTo>
                    <a:pt x="1166" y="1499"/>
                  </a:lnTo>
                  <a:lnTo>
                    <a:pt x="1169" y="294"/>
                  </a:lnTo>
                  <a:close/>
                  <a:moveTo>
                    <a:pt x="7026" y="4252"/>
                  </a:moveTo>
                  <a:lnTo>
                    <a:pt x="7063" y="4343"/>
                  </a:lnTo>
                  <a:lnTo>
                    <a:pt x="7101" y="4432"/>
                  </a:lnTo>
                  <a:lnTo>
                    <a:pt x="7120" y="4474"/>
                  </a:lnTo>
                  <a:lnTo>
                    <a:pt x="7140" y="4517"/>
                  </a:lnTo>
                  <a:lnTo>
                    <a:pt x="7160" y="4558"/>
                  </a:lnTo>
                  <a:lnTo>
                    <a:pt x="7181" y="4599"/>
                  </a:lnTo>
                  <a:lnTo>
                    <a:pt x="7201" y="4638"/>
                  </a:lnTo>
                  <a:lnTo>
                    <a:pt x="7223" y="4677"/>
                  </a:lnTo>
                  <a:lnTo>
                    <a:pt x="7245" y="4715"/>
                  </a:lnTo>
                  <a:lnTo>
                    <a:pt x="7268" y="4753"/>
                  </a:lnTo>
                  <a:lnTo>
                    <a:pt x="7292" y="4790"/>
                  </a:lnTo>
                  <a:lnTo>
                    <a:pt x="7316" y="4826"/>
                  </a:lnTo>
                  <a:lnTo>
                    <a:pt x="7341" y="4860"/>
                  </a:lnTo>
                  <a:lnTo>
                    <a:pt x="7367" y="4896"/>
                  </a:lnTo>
                  <a:lnTo>
                    <a:pt x="7394" y="4929"/>
                  </a:lnTo>
                  <a:lnTo>
                    <a:pt x="7422" y="4962"/>
                  </a:lnTo>
                  <a:lnTo>
                    <a:pt x="7451" y="4995"/>
                  </a:lnTo>
                  <a:lnTo>
                    <a:pt x="7482" y="5027"/>
                  </a:lnTo>
                  <a:lnTo>
                    <a:pt x="7513" y="5058"/>
                  </a:lnTo>
                  <a:lnTo>
                    <a:pt x="7546" y="5089"/>
                  </a:lnTo>
                  <a:lnTo>
                    <a:pt x="7580" y="5119"/>
                  </a:lnTo>
                  <a:lnTo>
                    <a:pt x="7616" y="5148"/>
                  </a:lnTo>
                  <a:lnTo>
                    <a:pt x="7652" y="5178"/>
                  </a:lnTo>
                  <a:lnTo>
                    <a:pt x="7691" y="5206"/>
                  </a:lnTo>
                  <a:lnTo>
                    <a:pt x="7731" y="5234"/>
                  </a:lnTo>
                  <a:lnTo>
                    <a:pt x="7772" y="5261"/>
                  </a:lnTo>
                  <a:lnTo>
                    <a:pt x="7816" y="5288"/>
                  </a:lnTo>
                  <a:lnTo>
                    <a:pt x="7861" y="5314"/>
                  </a:lnTo>
                  <a:lnTo>
                    <a:pt x="7908" y="5339"/>
                  </a:lnTo>
                  <a:lnTo>
                    <a:pt x="7957" y="5365"/>
                  </a:lnTo>
                  <a:lnTo>
                    <a:pt x="7989" y="5380"/>
                  </a:lnTo>
                  <a:lnTo>
                    <a:pt x="8027" y="5397"/>
                  </a:lnTo>
                  <a:lnTo>
                    <a:pt x="8071" y="5415"/>
                  </a:lnTo>
                  <a:lnTo>
                    <a:pt x="8119" y="5435"/>
                  </a:lnTo>
                  <a:lnTo>
                    <a:pt x="8171" y="5455"/>
                  </a:lnTo>
                  <a:lnTo>
                    <a:pt x="8224" y="5474"/>
                  </a:lnTo>
                  <a:lnTo>
                    <a:pt x="8281" y="5493"/>
                  </a:lnTo>
                  <a:lnTo>
                    <a:pt x="8339" y="5511"/>
                  </a:lnTo>
                  <a:lnTo>
                    <a:pt x="8398" y="5528"/>
                  </a:lnTo>
                  <a:lnTo>
                    <a:pt x="8457" y="5544"/>
                  </a:lnTo>
                  <a:lnTo>
                    <a:pt x="8487" y="5551"/>
                  </a:lnTo>
                  <a:lnTo>
                    <a:pt x="8515" y="5557"/>
                  </a:lnTo>
                  <a:lnTo>
                    <a:pt x="8543" y="5563"/>
                  </a:lnTo>
                  <a:lnTo>
                    <a:pt x="8571" y="5568"/>
                  </a:lnTo>
                  <a:lnTo>
                    <a:pt x="8598" y="5572"/>
                  </a:lnTo>
                  <a:lnTo>
                    <a:pt x="8625" y="5575"/>
                  </a:lnTo>
                  <a:lnTo>
                    <a:pt x="8650" y="5578"/>
                  </a:lnTo>
                  <a:lnTo>
                    <a:pt x="8675" y="5579"/>
                  </a:lnTo>
                  <a:lnTo>
                    <a:pt x="8699" y="5580"/>
                  </a:lnTo>
                  <a:lnTo>
                    <a:pt x="8721" y="5579"/>
                  </a:lnTo>
                  <a:lnTo>
                    <a:pt x="8743" y="5578"/>
                  </a:lnTo>
                  <a:lnTo>
                    <a:pt x="8763" y="5576"/>
                  </a:lnTo>
                  <a:lnTo>
                    <a:pt x="8777" y="5573"/>
                  </a:lnTo>
                  <a:lnTo>
                    <a:pt x="8789" y="5569"/>
                  </a:lnTo>
                  <a:lnTo>
                    <a:pt x="8801" y="5564"/>
                  </a:lnTo>
                  <a:lnTo>
                    <a:pt x="8812" y="5558"/>
                  </a:lnTo>
                  <a:lnTo>
                    <a:pt x="8822" y="5552"/>
                  </a:lnTo>
                  <a:lnTo>
                    <a:pt x="8831" y="5544"/>
                  </a:lnTo>
                  <a:lnTo>
                    <a:pt x="8839" y="5535"/>
                  </a:lnTo>
                  <a:lnTo>
                    <a:pt x="8845" y="5526"/>
                  </a:lnTo>
                  <a:lnTo>
                    <a:pt x="8851" y="5517"/>
                  </a:lnTo>
                  <a:lnTo>
                    <a:pt x="8856" y="5507"/>
                  </a:lnTo>
                  <a:lnTo>
                    <a:pt x="8861" y="5497"/>
                  </a:lnTo>
                  <a:lnTo>
                    <a:pt x="8864" y="5486"/>
                  </a:lnTo>
                  <a:lnTo>
                    <a:pt x="8867" y="5475"/>
                  </a:lnTo>
                  <a:lnTo>
                    <a:pt x="8868" y="5464"/>
                  </a:lnTo>
                  <a:lnTo>
                    <a:pt x="8869" y="5452"/>
                  </a:lnTo>
                  <a:lnTo>
                    <a:pt x="8868" y="5440"/>
                  </a:lnTo>
                  <a:lnTo>
                    <a:pt x="8867" y="5428"/>
                  </a:lnTo>
                  <a:lnTo>
                    <a:pt x="8864" y="5417"/>
                  </a:lnTo>
                  <a:lnTo>
                    <a:pt x="8861" y="5405"/>
                  </a:lnTo>
                  <a:lnTo>
                    <a:pt x="8857" y="5394"/>
                  </a:lnTo>
                  <a:lnTo>
                    <a:pt x="8852" y="5383"/>
                  </a:lnTo>
                  <a:lnTo>
                    <a:pt x="8846" y="5372"/>
                  </a:lnTo>
                  <a:lnTo>
                    <a:pt x="8840" y="5362"/>
                  </a:lnTo>
                  <a:lnTo>
                    <a:pt x="8832" y="5352"/>
                  </a:lnTo>
                  <a:lnTo>
                    <a:pt x="8824" y="5342"/>
                  </a:lnTo>
                  <a:lnTo>
                    <a:pt x="8815" y="5333"/>
                  </a:lnTo>
                  <a:lnTo>
                    <a:pt x="8805" y="5325"/>
                  </a:lnTo>
                  <a:lnTo>
                    <a:pt x="8793" y="5318"/>
                  </a:lnTo>
                  <a:lnTo>
                    <a:pt x="8781" y="5311"/>
                  </a:lnTo>
                  <a:lnTo>
                    <a:pt x="8768" y="5305"/>
                  </a:lnTo>
                  <a:lnTo>
                    <a:pt x="8755" y="5300"/>
                  </a:lnTo>
                  <a:lnTo>
                    <a:pt x="8741" y="5297"/>
                  </a:lnTo>
                  <a:lnTo>
                    <a:pt x="8682" y="5285"/>
                  </a:lnTo>
                  <a:lnTo>
                    <a:pt x="8627" y="5275"/>
                  </a:lnTo>
                  <a:lnTo>
                    <a:pt x="8576" y="5268"/>
                  </a:lnTo>
                  <a:lnTo>
                    <a:pt x="8526" y="5260"/>
                  </a:lnTo>
                  <a:lnTo>
                    <a:pt x="8476" y="5251"/>
                  </a:lnTo>
                  <a:lnTo>
                    <a:pt x="8426" y="5241"/>
                  </a:lnTo>
                  <a:lnTo>
                    <a:pt x="8399" y="5235"/>
                  </a:lnTo>
                  <a:lnTo>
                    <a:pt x="8372" y="5227"/>
                  </a:lnTo>
                  <a:lnTo>
                    <a:pt x="8342" y="5219"/>
                  </a:lnTo>
                  <a:lnTo>
                    <a:pt x="8313" y="5209"/>
                  </a:lnTo>
                  <a:lnTo>
                    <a:pt x="8225" y="5178"/>
                  </a:lnTo>
                  <a:lnTo>
                    <a:pt x="8141" y="5141"/>
                  </a:lnTo>
                  <a:lnTo>
                    <a:pt x="8060" y="5100"/>
                  </a:lnTo>
                  <a:lnTo>
                    <a:pt x="7982" y="5055"/>
                  </a:lnTo>
                  <a:lnTo>
                    <a:pt x="7907" y="5007"/>
                  </a:lnTo>
                  <a:lnTo>
                    <a:pt x="7837" y="4954"/>
                  </a:lnTo>
                  <a:lnTo>
                    <a:pt x="7769" y="4899"/>
                  </a:lnTo>
                  <a:lnTo>
                    <a:pt x="7706" y="4840"/>
                  </a:lnTo>
                  <a:lnTo>
                    <a:pt x="7646" y="4779"/>
                  </a:lnTo>
                  <a:lnTo>
                    <a:pt x="7589" y="4714"/>
                  </a:lnTo>
                  <a:lnTo>
                    <a:pt x="7537" y="4646"/>
                  </a:lnTo>
                  <a:lnTo>
                    <a:pt x="7488" y="4575"/>
                  </a:lnTo>
                  <a:lnTo>
                    <a:pt x="7443" y="4503"/>
                  </a:lnTo>
                  <a:lnTo>
                    <a:pt x="7402" y="4428"/>
                  </a:lnTo>
                  <a:lnTo>
                    <a:pt x="7366" y="4351"/>
                  </a:lnTo>
                  <a:lnTo>
                    <a:pt x="7333" y="4273"/>
                  </a:lnTo>
                  <a:lnTo>
                    <a:pt x="7305" y="4192"/>
                  </a:lnTo>
                  <a:lnTo>
                    <a:pt x="7282" y="4112"/>
                  </a:lnTo>
                  <a:lnTo>
                    <a:pt x="7261" y="4029"/>
                  </a:lnTo>
                  <a:lnTo>
                    <a:pt x="7246" y="3944"/>
                  </a:lnTo>
                  <a:lnTo>
                    <a:pt x="7236" y="3859"/>
                  </a:lnTo>
                  <a:lnTo>
                    <a:pt x="7230" y="3774"/>
                  </a:lnTo>
                  <a:lnTo>
                    <a:pt x="7228" y="3688"/>
                  </a:lnTo>
                  <a:lnTo>
                    <a:pt x="7231" y="3601"/>
                  </a:lnTo>
                  <a:lnTo>
                    <a:pt x="7239" y="3514"/>
                  </a:lnTo>
                  <a:lnTo>
                    <a:pt x="7251" y="3428"/>
                  </a:lnTo>
                  <a:lnTo>
                    <a:pt x="7268" y="3341"/>
                  </a:lnTo>
                  <a:lnTo>
                    <a:pt x="7292" y="3256"/>
                  </a:lnTo>
                  <a:lnTo>
                    <a:pt x="7319" y="3170"/>
                  </a:lnTo>
                  <a:lnTo>
                    <a:pt x="7352" y="3086"/>
                  </a:lnTo>
                  <a:lnTo>
                    <a:pt x="7389" y="3002"/>
                  </a:lnTo>
                  <a:lnTo>
                    <a:pt x="7432" y="2919"/>
                  </a:lnTo>
                  <a:lnTo>
                    <a:pt x="7446" y="2892"/>
                  </a:lnTo>
                  <a:lnTo>
                    <a:pt x="7459" y="2864"/>
                  </a:lnTo>
                  <a:lnTo>
                    <a:pt x="7464" y="2850"/>
                  </a:lnTo>
                  <a:lnTo>
                    <a:pt x="7470" y="2837"/>
                  </a:lnTo>
                  <a:lnTo>
                    <a:pt x="7474" y="2824"/>
                  </a:lnTo>
                  <a:lnTo>
                    <a:pt x="7478" y="2811"/>
                  </a:lnTo>
                  <a:lnTo>
                    <a:pt x="7481" y="2798"/>
                  </a:lnTo>
                  <a:lnTo>
                    <a:pt x="7484" y="2785"/>
                  </a:lnTo>
                  <a:lnTo>
                    <a:pt x="7485" y="2772"/>
                  </a:lnTo>
                  <a:lnTo>
                    <a:pt x="7486" y="2760"/>
                  </a:lnTo>
                  <a:lnTo>
                    <a:pt x="7486" y="2749"/>
                  </a:lnTo>
                  <a:lnTo>
                    <a:pt x="7485" y="2738"/>
                  </a:lnTo>
                  <a:lnTo>
                    <a:pt x="7484" y="2727"/>
                  </a:lnTo>
                  <a:lnTo>
                    <a:pt x="7481" y="2717"/>
                  </a:lnTo>
                  <a:lnTo>
                    <a:pt x="7478" y="2707"/>
                  </a:lnTo>
                  <a:lnTo>
                    <a:pt x="7473" y="2698"/>
                  </a:lnTo>
                  <a:lnTo>
                    <a:pt x="7467" y="2690"/>
                  </a:lnTo>
                  <a:lnTo>
                    <a:pt x="7461" y="2681"/>
                  </a:lnTo>
                  <a:lnTo>
                    <a:pt x="7453" y="2674"/>
                  </a:lnTo>
                  <a:lnTo>
                    <a:pt x="7444" y="2668"/>
                  </a:lnTo>
                  <a:lnTo>
                    <a:pt x="7435" y="2662"/>
                  </a:lnTo>
                  <a:lnTo>
                    <a:pt x="7424" y="2657"/>
                  </a:lnTo>
                  <a:lnTo>
                    <a:pt x="7411" y="2653"/>
                  </a:lnTo>
                  <a:lnTo>
                    <a:pt x="7397" y="2650"/>
                  </a:lnTo>
                  <a:lnTo>
                    <a:pt x="7382" y="2648"/>
                  </a:lnTo>
                  <a:lnTo>
                    <a:pt x="7366" y="2647"/>
                  </a:lnTo>
                  <a:lnTo>
                    <a:pt x="7349" y="2646"/>
                  </a:lnTo>
                  <a:lnTo>
                    <a:pt x="7329" y="2647"/>
                  </a:lnTo>
                  <a:lnTo>
                    <a:pt x="7309" y="2649"/>
                  </a:lnTo>
                  <a:lnTo>
                    <a:pt x="7287" y="2652"/>
                  </a:lnTo>
                  <a:lnTo>
                    <a:pt x="7273" y="2661"/>
                  </a:lnTo>
                  <a:lnTo>
                    <a:pt x="7262" y="2671"/>
                  </a:lnTo>
                  <a:lnTo>
                    <a:pt x="7251" y="2680"/>
                  </a:lnTo>
                  <a:lnTo>
                    <a:pt x="7242" y="2690"/>
                  </a:lnTo>
                  <a:lnTo>
                    <a:pt x="7234" y="2699"/>
                  </a:lnTo>
                  <a:lnTo>
                    <a:pt x="7226" y="2708"/>
                  </a:lnTo>
                  <a:lnTo>
                    <a:pt x="7220" y="2718"/>
                  </a:lnTo>
                  <a:lnTo>
                    <a:pt x="7212" y="2727"/>
                  </a:lnTo>
                  <a:lnTo>
                    <a:pt x="7201" y="2748"/>
                  </a:lnTo>
                  <a:lnTo>
                    <a:pt x="7189" y="2771"/>
                  </a:lnTo>
                  <a:lnTo>
                    <a:pt x="7177" y="2797"/>
                  </a:lnTo>
                  <a:lnTo>
                    <a:pt x="7163" y="2826"/>
                  </a:lnTo>
                  <a:lnTo>
                    <a:pt x="7153" y="2843"/>
                  </a:lnTo>
                  <a:lnTo>
                    <a:pt x="7144" y="2857"/>
                  </a:lnTo>
                  <a:lnTo>
                    <a:pt x="7136" y="2869"/>
                  </a:lnTo>
                  <a:lnTo>
                    <a:pt x="7128" y="2880"/>
                  </a:lnTo>
                  <a:lnTo>
                    <a:pt x="7120" y="2887"/>
                  </a:lnTo>
                  <a:lnTo>
                    <a:pt x="7112" y="2893"/>
                  </a:lnTo>
                  <a:lnTo>
                    <a:pt x="7103" y="2897"/>
                  </a:lnTo>
                  <a:lnTo>
                    <a:pt x="7093" y="2899"/>
                  </a:lnTo>
                  <a:lnTo>
                    <a:pt x="7081" y="2901"/>
                  </a:lnTo>
                  <a:lnTo>
                    <a:pt x="7069" y="2901"/>
                  </a:lnTo>
                  <a:lnTo>
                    <a:pt x="7055" y="2901"/>
                  </a:lnTo>
                  <a:lnTo>
                    <a:pt x="7039" y="2901"/>
                  </a:lnTo>
                  <a:lnTo>
                    <a:pt x="7000" y="2899"/>
                  </a:lnTo>
                  <a:lnTo>
                    <a:pt x="6951" y="2898"/>
                  </a:lnTo>
                  <a:lnTo>
                    <a:pt x="5550" y="2893"/>
                  </a:lnTo>
                  <a:lnTo>
                    <a:pt x="5546" y="2794"/>
                  </a:lnTo>
                  <a:lnTo>
                    <a:pt x="5545" y="2704"/>
                  </a:lnTo>
                  <a:lnTo>
                    <a:pt x="5547" y="2614"/>
                  </a:lnTo>
                  <a:lnTo>
                    <a:pt x="5549" y="2524"/>
                  </a:lnTo>
                  <a:lnTo>
                    <a:pt x="5551" y="2435"/>
                  </a:lnTo>
                  <a:lnTo>
                    <a:pt x="5553" y="2346"/>
                  </a:lnTo>
                  <a:lnTo>
                    <a:pt x="5554" y="2259"/>
                  </a:lnTo>
                  <a:lnTo>
                    <a:pt x="5554" y="2216"/>
                  </a:lnTo>
                  <a:lnTo>
                    <a:pt x="5553" y="2174"/>
                  </a:lnTo>
                  <a:lnTo>
                    <a:pt x="5552" y="2133"/>
                  </a:lnTo>
                  <a:lnTo>
                    <a:pt x="5550" y="2091"/>
                  </a:lnTo>
                  <a:lnTo>
                    <a:pt x="5547" y="2052"/>
                  </a:lnTo>
                  <a:lnTo>
                    <a:pt x="5544" y="2012"/>
                  </a:lnTo>
                  <a:lnTo>
                    <a:pt x="5539" y="1975"/>
                  </a:lnTo>
                  <a:lnTo>
                    <a:pt x="5534" y="1938"/>
                  </a:lnTo>
                  <a:lnTo>
                    <a:pt x="5527" y="1901"/>
                  </a:lnTo>
                  <a:lnTo>
                    <a:pt x="5519" y="1867"/>
                  </a:lnTo>
                  <a:lnTo>
                    <a:pt x="5510" y="1834"/>
                  </a:lnTo>
                  <a:lnTo>
                    <a:pt x="5498" y="1801"/>
                  </a:lnTo>
                  <a:lnTo>
                    <a:pt x="5486" y="1770"/>
                  </a:lnTo>
                  <a:lnTo>
                    <a:pt x="5473" y="1741"/>
                  </a:lnTo>
                  <a:lnTo>
                    <a:pt x="5457" y="1712"/>
                  </a:lnTo>
                  <a:lnTo>
                    <a:pt x="5440" y="1686"/>
                  </a:lnTo>
                  <a:lnTo>
                    <a:pt x="5420" y="1661"/>
                  </a:lnTo>
                  <a:lnTo>
                    <a:pt x="5400" y="1639"/>
                  </a:lnTo>
                  <a:lnTo>
                    <a:pt x="5377" y="1616"/>
                  </a:lnTo>
                  <a:lnTo>
                    <a:pt x="5351" y="1597"/>
                  </a:lnTo>
                  <a:lnTo>
                    <a:pt x="5333" y="1585"/>
                  </a:lnTo>
                  <a:lnTo>
                    <a:pt x="5314" y="1574"/>
                  </a:lnTo>
                  <a:lnTo>
                    <a:pt x="5294" y="1564"/>
                  </a:lnTo>
                  <a:lnTo>
                    <a:pt x="5274" y="1554"/>
                  </a:lnTo>
                  <a:lnTo>
                    <a:pt x="5253" y="1546"/>
                  </a:lnTo>
                  <a:lnTo>
                    <a:pt x="5231" y="1537"/>
                  </a:lnTo>
                  <a:lnTo>
                    <a:pt x="5209" y="1530"/>
                  </a:lnTo>
                  <a:lnTo>
                    <a:pt x="5187" y="1524"/>
                  </a:lnTo>
                  <a:lnTo>
                    <a:pt x="5164" y="1519"/>
                  </a:lnTo>
                  <a:lnTo>
                    <a:pt x="5141" y="1514"/>
                  </a:lnTo>
                  <a:lnTo>
                    <a:pt x="5116" y="1510"/>
                  </a:lnTo>
                  <a:lnTo>
                    <a:pt x="5092" y="1507"/>
                  </a:lnTo>
                  <a:lnTo>
                    <a:pt x="5068" y="1504"/>
                  </a:lnTo>
                  <a:lnTo>
                    <a:pt x="5043" y="1502"/>
                  </a:lnTo>
                  <a:lnTo>
                    <a:pt x="5018" y="1500"/>
                  </a:lnTo>
                  <a:lnTo>
                    <a:pt x="4992" y="1498"/>
                  </a:lnTo>
                  <a:lnTo>
                    <a:pt x="4941" y="1496"/>
                  </a:lnTo>
                  <a:lnTo>
                    <a:pt x="4888" y="1496"/>
                  </a:lnTo>
                  <a:lnTo>
                    <a:pt x="4835" y="1496"/>
                  </a:lnTo>
                  <a:lnTo>
                    <a:pt x="4781" y="1498"/>
                  </a:lnTo>
                  <a:lnTo>
                    <a:pt x="4726" y="1499"/>
                  </a:lnTo>
                  <a:lnTo>
                    <a:pt x="4672" y="1500"/>
                  </a:lnTo>
                  <a:lnTo>
                    <a:pt x="4619" y="1501"/>
                  </a:lnTo>
                  <a:lnTo>
                    <a:pt x="4564" y="1502"/>
                  </a:lnTo>
                  <a:lnTo>
                    <a:pt x="3254" y="1501"/>
                  </a:lnTo>
                  <a:lnTo>
                    <a:pt x="3217" y="1452"/>
                  </a:lnTo>
                  <a:lnTo>
                    <a:pt x="3179" y="1400"/>
                  </a:lnTo>
                  <a:lnTo>
                    <a:pt x="3139" y="1349"/>
                  </a:lnTo>
                  <a:lnTo>
                    <a:pt x="3101" y="1297"/>
                  </a:lnTo>
                  <a:lnTo>
                    <a:pt x="3060" y="1245"/>
                  </a:lnTo>
                  <a:lnTo>
                    <a:pt x="3019" y="1193"/>
                  </a:lnTo>
                  <a:lnTo>
                    <a:pt x="2979" y="1140"/>
                  </a:lnTo>
                  <a:lnTo>
                    <a:pt x="2937" y="1088"/>
                  </a:lnTo>
                  <a:lnTo>
                    <a:pt x="2895" y="1034"/>
                  </a:lnTo>
                  <a:lnTo>
                    <a:pt x="2855" y="982"/>
                  </a:lnTo>
                  <a:lnTo>
                    <a:pt x="2813" y="930"/>
                  </a:lnTo>
                  <a:lnTo>
                    <a:pt x="2772" y="878"/>
                  </a:lnTo>
                  <a:lnTo>
                    <a:pt x="2730" y="827"/>
                  </a:lnTo>
                  <a:lnTo>
                    <a:pt x="2689" y="775"/>
                  </a:lnTo>
                  <a:lnTo>
                    <a:pt x="2649" y="726"/>
                  </a:lnTo>
                  <a:lnTo>
                    <a:pt x="2608" y="676"/>
                  </a:lnTo>
                  <a:lnTo>
                    <a:pt x="2559" y="617"/>
                  </a:lnTo>
                  <a:lnTo>
                    <a:pt x="2514" y="560"/>
                  </a:lnTo>
                  <a:lnTo>
                    <a:pt x="2473" y="507"/>
                  </a:lnTo>
                  <a:lnTo>
                    <a:pt x="2434" y="457"/>
                  </a:lnTo>
                  <a:lnTo>
                    <a:pt x="2367" y="369"/>
                  </a:lnTo>
                  <a:lnTo>
                    <a:pt x="2309" y="292"/>
                  </a:lnTo>
                  <a:lnTo>
                    <a:pt x="2283" y="259"/>
                  </a:lnTo>
                  <a:lnTo>
                    <a:pt x="2259" y="228"/>
                  </a:lnTo>
                  <a:lnTo>
                    <a:pt x="2236" y="199"/>
                  </a:lnTo>
                  <a:lnTo>
                    <a:pt x="2215" y="174"/>
                  </a:lnTo>
                  <a:lnTo>
                    <a:pt x="2193" y="150"/>
                  </a:lnTo>
                  <a:lnTo>
                    <a:pt x="2174" y="130"/>
                  </a:lnTo>
                  <a:lnTo>
                    <a:pt x="2154" y="110"/>
                  </a:lnTo>
                  <a:lnTo>
                    <a:pt x="2133" y="93"/>
                  </a:lnTo>
                  <a:lnTo>
                    <a:pt x="2114" y="79"/>
                  </a:lnTo>
                  <a:lnTo>
                    <a:pt x="2094" y="66"/>
                  </a:lnTo>
                  <a:lnTo>
                    <a:pt x="2073" y="55"/>
                  </a:lnTo>
                  <a:lnTo>
                    <a:pt x="2050" y="45"/>
                  </a:lnTo>
                  <a:lnTo>
                    <a:pt x="2027" y="37"/>
                  </a:lnTo>
                  <a:lnTo>
                    <a:pt x="2001" y="30"/>
                  </a:lnTo>
                  <a:lnTo>
                    <a:pt x="1974" y="25"/>
                  </a:lnTo>
                  <a:lnTo>
                    <a:pt x="1946" y="19"/>
                  </a:lnTo>
                  <a:lnTo>
                    <a:pt x="1914" y="16"/>
                  </a:lnTo>
                  <a:lnTo>
                    <a:pt x="1879" y="13"/>
                  </a:lnTo>
                  <a:lnTo>
                    <a:pt x="1843" y="11"/>
                  </a:lnTo>
                  <a:lnTo>
                    <a:pt x="1802" y="10"/>
                  </a:lnTo>
                  <a:lnTo>
                    <a:pt x="1712" y="9"/>
                  </a:lnTo>
                  <a:lnTo>
                    <a:pt x="1604" y="9"/>
                  </a:lnTo>
                  <a:lnTo>
                    <a:pt x="1547" y="8"/>
                  </a:lnTo>
                  <a:lnTo>
                    <a:pt x="1488" y="7"/>
                  </a:lnTo>
                  <a:lnTo>
                    <a:pt x="1429" y="5"/>
                  </a:lnTo>
                  <a:lnTo>
                    <a:pt x="1370" y="3"/>
                  </a:lnTo>
                  <a:lnTo>
                    <a:pt x="1312" y="1"/>
                  </a:lnTo>
                  <a:lnTo>
                    <a:pt x="1254" y="0"/>
                  </a:lnTo>
                  <a:lnTo>
                    <a:pt x="1199" y="0"/>
                  </a:lnTo>
                  <a:lnTo>
                    <a:pt x="1145" y="2"/>
                  </a:lnTo>
                  <a:lnTo>
                    <a:pt x="1120" y="4"/>
                  </a:lnTo>
                  <a:lnTo>
                    <a:pt x="1095" y="6"/>
                  </a:lnTo>
                  <a:lnTo>
                    <a:pt x="1072" y="9"/>
                  </a:lnTo>
                  <a:lnTo>
                    <a:pt x="1048" y="12"/>
                  </a:lnTo>
                  <a:lnTo>
                    <a:pt x="1027" y="17"/>
                  </a:lnTo>
                  <a:lnTo>
                    <a:pt x="1007" y="23"/>
                  </a:lnTo>
                  <a:lnTo>
                    <a:pt x="987" y="29"/>
                  </a:lnTo>
                  <a:lnTo>
                    <a:pt x="970" y="35"/>
                  </a:lnTo>
                  <a:lnTo>
                    <a:pt x="953" y="43"/>
                  </a:lnTo>
                  <a:lnTo>
                    <a:pt x="939" y="52"/>
                  </a:lnTo>
                  <a:lnTo>
                    <a:pt x="924" y="61"/>
                  </a:lnTo>
                  <a:lnTo>
                    <a:pt x="913" y="72"/>
                  </a:lnTo>
                  <a:lnTo>
                    <a:pt x="903" y="84"/>
                  </a:lnTo>
                  <a:lnTo>
                    <a:pt x="894" y="97"/>
                  </a:lnTo>
                  <a:lnTo>
                    <a:pt x="888" y="112"/>
                  </a:lnTo>
                  <a:lnTo>
                    <a:pt x="883" y="128"/>
                  </a:lnTo>
                  <a:lnTo>
                    <a:pt x="885" y="3357"/>
                  </a:lnTo>
                  <a:lnTo>
                    <a:pt x="1173" y="3357"/>
                  </a:lnTo>
                  <a:lnTo>
                    <a:pt x="1463" y="3358"/>
                  </a:lnTo>
                  <a:lnTo>
                    <a:pt x="1753" y="3359"/>
                  </a:lnTo>
                  <a:lnTo>
                    <a:pt x="2045" y="3360"/>
                  </a:lnTo>
                  <a:lnTo>
                    <a:pt x="2338" y="3361"/>
                  </a:lnTo>
                  <a:lnTo>
                    <a:pt x="2630" y="3362"/>
                  </a:lnTo>
                  <a:lnTo>
                    <a:pt x="2924" y="3363"/>
                  </a:lnTo>
                  <a:lnTo>
                    <a:pt x="3218" y="3364"/>
                  </a:lnTo>
                  <a:lnTo>
                    <a:pt x="3510" y="3364"/>
                  </a:lnTo>
                  <a:lnTo>
                    <a:pt x="3803" y="3364"/>
                  </a:lnTo>
                  <a:lnTo>
                    <a:pt x="4095" y="3364"/>
                  </a:lnTo>
                  <a:lnTo>
                    <a:pt x="4387" y="3363"/>
                  </a:lnTo>
                  <a:lnTo>
                    <a:pt x="4678" y="3362"/>
                  </a:lnTo>
                  <a:lnTo>
                    <a:pt x="4967" y="3359"/>
                  </a:lnTo>
                  <a:lnTo>
                    <a:pt x="5256" y="3356"/>
                  </a:lnTo>
                  <a:lnTo>
                    <a:pt x="5542" y="3352"/>
                  </a:lnTo>
                  <a:lnTo>
                    <a:pt x="5550" y="3181"/>
                  </a:lnTo>
                  <a:lnTo>
                    <a:pt x="7013" y="3183"/>
                  </a:lnTo>
                  <a:lnTo>
                    <a:pt x="7005" y="3229"/>
                  </a:lnTo>
                  <a:lnTo>
                    <a:pt x="6996" y="3275"/>
                  </a:lnTo>
                  <a:lnTo>
                    <a:pt x="6987" y="3320"/>
                  </a:lnTo>
                  <a:lnTo>
                    <a:pt x="6979" y="3365"/>
                  </a:lnTo>
                  <a:lnTo>
                    <a:pt x="6970" y="3411"/>
                  </a:lnTo>
                  <a:lnTo>
                    <a:pt x="6963" y="3459"/>
                  </a:lnTo>
                  <a:lnTo>
                    <a:pt x="6956" y="3507"/>
                  </a:lnTo>
                  <a:lnTo>
                    <a:pt x="6951" y="3559"/>
                  </a:lnTo>
                  <a:lnTo>
                    <a:pt x="6948" y="3612"/>
                  </a:lnTo>
                  <a:lnTo>
                    <a:pt x="6948" y="3664"/>
                  </a:lnTo>
                  <a:lnTo>
                    <a:pt x="6948" y="3715"/>
                  </a:lnTo>
                  <a:lnTo>
                    <a:pt x="6950" y="3766"/>
                  </a:lnTo>
                  <a:lnTo>
                    <a:pt x="6952" y="3817"/>
                  </a:lnTo>
                  <a:lnTo>
                    <a:pt x="6954" y="3868"/>
                  </a:lnTo>
                  <a:lnTo>
                    <a:pt x="6955" y="3919"/>
                  </a:lnTo>
                  <a:lnTo>
                    <a:pt x="6955" y="3971"/>
                  </a:lnTo>
                  <a:lnTo>
                    <a:pt x="6238" y="3971"/>
                  </a:lnTo>
                  <a:lnTo>
                    <a:pt x="6223" y="3951"/>
                  </a:lnTo>
                  <a:lnTo>
                    <a:pt x="6208" y="3932"/>
                  </a:lnTo>
                  <a:lnTo>
                    <a:pt x="6191" y="3911"/>
                  </a:lnTo>
                  <a:lnTo>
                    <a:pt x="6174" y="3892"/>
                  </a:lnTo>
                  <a:lnTo>
                    <a:pt x="6156" y="3873"/>
                  </a:lnTo>
                  <a:lnTo>
                    <a:pt x="6138" y="3854"/>
                  </a:lnTo>
                  <a:lnTo>
                    <a:pt x="6118" y="3836"/>
                  </a:lnTo>
                  <a:lnTo>
                    <a:pt x="6098" y="3817"/>
                  </a:lnTo>
                  <a:lnTo>
                    <a:pt x="6077" y="3799"/>
                  </a:lnTo>
                  <a:lnTo>
                    <a:pt x="6055" y="3781"/>
                  </a:lnTo>
                  <a:lnTo>
                    <a:pt x="6033" y="3764"/>
                  </a:lnTo>
                  <a:lnTo>
                    <a:pt x="6010" y="3748"/>
                  </a:lnTo>
                  <a:lnTo>
                    <a:pt x="5985" y="3731"/>
                  </a:lnTo>
                  <a:lnTo>
                    <a:pt x="5961" y="3715"/>
                  </a:lnTo>
                  <a:lnTo>
                    <a:pt x="5935" y="3700"/>
                  </a:lnTo>
                  <a:lnTo>
                    <a:pt x="5909" y="3685"/>
                  </a:lnTo>
                  <a:lnTo>
                    <a:pt x="5883" y="3671"/>
                  </a:lnTo>
                  <a:lnTo>
                    <a:pt x="5854" y="3658"/>
                  </a:lnTo>
                  <a:lnTo>
                    <a:pt x="5826" y="3645"/>
                  </a:lnTo>
                  <a:lnTo>
                    <a:pt x="5797" y="3633"/>
                  </a:lnTo>
                  <a:lnTo>
                    <a:pt x="5767" y="3621"/>
                  </a:lnTo>
                  <a:lnTo>
                    <a:pt x="5736" y="3611"/>
                  </a:lnTo>
                  <a:lnTo>
                    <a:pt x="5705" y="3602"/>
                  </a:lnTo>
                  <a:lnTo>
                    <a:pt x="5673" y="3593"/>
                  </a:lnTo>
                  <a:lnTo>
                    <a:pt x="5641" y="3585"/>
                  </a:lnTo>
                  <a:lnTo>
                    <a:pt x="5607" y="3578"/>
                  </a:lnTo>
                  <a:lnTo>
                    <a:pt x="5573" y="3572"/>
                  </a:lnTo>
                  <a:lnTo>
                    <a:pt x="5538" y="3567"/>
                  </a:lnTo>
                  <a:lnTo>
                    <a:pt x="5503" y="3564"/>
                  </a:lnTo>
                  <a:lnTo>
                    <a:pt x="5467" y="3561"/>
                  </a:lnTo>
                  <a:lnTo>
                    <a:pt x="5430" y="3559"/>
                  </a:lnTo>
                  <a:lnTo>
                    <a:pt x="5393" y="3558"/>
                  </a:lnTo>
                  <a:lnTo>
                    <a:pt x="1585" y="3558"/>
                  </a:lnTo>
                  <a:lnTo>
                    <a:pt x="1504" y="3558"/>
                  </a:lnTo>
                  <a:lnTo>
                    <a:pt x="1425" y="3557"/>
                  </a:lnTo>
                  <a:lnTo>
                    <a:pt x="1350" y="3555"/>
                  </a:lnTo>
                  <a:lnTo>
                    <a:pt x="1276" y="3554"/>
                  </a:lnTo>
                  <a:lnTo>
                    <a:pt x="1205" y="3554"/>
                  </a:lnTo>
                  <a:lnTo>
                    <a:pt x="1136" y="3554"/>
                  </a:lnTo>
                  <a:lnTo>
                    <a:pt x="1069" y="3556"/>
                  </a:lnTo>
                  <a:lnTo>
                    <a:pt x="1003" y="3560"/>
                  </a:lnTo>
                  <a:lnTo>
                    <a:pt x="970" y="3562"/>
                  </a:lnTo>
                  <a:lnTo>
                    <a:pt x="938" y="3565"/>
                  </a:lnTo>
                  <a:lnTo>
                    <a:pt x="906" y="3569"/>
                  </a:lnTo>
                  <a:lnTo>
                    <a:pt x="874" y="3574"/>
                  </a:lnTo>
                  <a:lnTo>
                    <a:pt x="843" y="3579"/>
                  </a:lnTo>
                  <a:lnTo>
                    <a:pt x="812" y="3585"/>
                  </a:lnTo>
                  <a:lnTo>
                    <a:pt x="780" y="3592"/>
                  </a:lnTo>
                  <a:lnTo>
                    <a:pt x="750" y="3600"/>
                  </a:lnTo>
                  <a:lnTo>
                    <a:pt x="719" y="3608"/>
                  </a:lnTo>
                  <a:lnTo>
                    <a:pt x="689" y="3618"/>
                  </a:lnTo>
                  <a:lnTo>
                    <a:pt x="658" y="3629"/>
                  </a:lnTo>
                  <a:lnTo>
                    <a:pt x="628" y="3642"/>
                  </a:lnTo>
                  <a:lnTo>
                    <a:pt x="597" y="3655"/>
                  </a:lnTo>
                  <a:lnTo>
                    <a:pt x="567" y="3669"/>
                  </a:lnTo>
                  <a:lnTo>
                    <a:pt x="536" y="3684"/>
                  </a:lnTo>
                  <a:lnTo>
                    <a:pt x="506" y="3701"/>
                  </a:lnTo>
                  <a:lnTo>
                    <a:pt x="427" y="3752"/>
                  </a:lnTo>
                  <a:lnTo>
                    <a:pt x="353" y="3807"/>
                  </a:lnTo>
                  <a:lnTo>
                    <a:pt x="288" y="3867"/>
                  </a:lnTo>
                  <a:lnTo>
                    <a:pt x="229" y="3931"/>
                  </a:lnTo>
                  <a:lnTo>
                    <a:pt x="178" y="3998"/>
                  </a:lnTo>
                  <a:lnTo>
                    <a:pt x="133" y="4068"/>
                  </a:lnTo>
                  <a:lnTo>
                    <a:pt x="94" y="4142"/>
                  </a:lnTo>
                  <a:lnTo>
                    <a:pt x="63" y="4218"/>
                  </a:lnTo>
                  <a:lnTo>
                    <a:pt x="37" y="4295"/>
                  </a:lnTo>
                  <a:lnTo>
                    <a:pt x="19" y="4374"/>
                  </a:lnTo>
                  <a:lnTo>
                    <a:pt x="6" y="4454"/>
                  </a:lnTo>
                  <a:lnTo>
                    <a:pt x="0" y="4535"/>
                  </a:lnTo>
                  <a:lnTo>
                    <a:pt x="0" y="4616"/>
                  </a:lnTo>
                  <a:lnTo>
                    <a:pt x="6" y="4697"/>
                  </a:lnTo>
                  <a:lnTo>
                    <a:pt x="17" y="4777"/>
                  </a:lnTo>
                  <a:lnTo>
                    <a:pt x="34" y="4855"/>
                  </a:lnTo>
                  <a:lnTo>
                    <a:pt x="58" y="4933"/>
                  </a:lnTo>
                  <a:lnTo>
                    <a:pt x="87" y="5008"/>
                  </a:lnTo>
                  <a:lnTo>
                    <a:pt x="122" y="5082"/>
                  </a:lnTo>
                  <a:lnTo>
                    <a:pt x="161" y="5151"/>
                  </a:lnTo>
                  <a:lnTo>
                    <a:pt x="207" y="5219"/>
                  </a:lnTo>
                  <a:lnTo>
                    <a:pt x="257" y="5283"/>
                  </a:lnTo>
                  <a:lnTo>
                    <a:pt x="313" y="5342"/>
                  </a:lnTo>
                  <a:lnTo>
                    <a:pt x="374" y="5397"/>
                  </a:lnTo>
                  <a:lnTo>
                    <a:pt x="440" y="5448"/>
                  </a:lnTo>
                  <a:lnTo>
                    <a:pt x="510" y="5492"/>
                  </a:lnTo>
                  <a:lnTo>
                    <a:pt x="586" y="5531"/>
                  </a:lnTo>
                  <a:lnTo>
                    <a:pt x="666" y="5564"/>
                  </a:lnTo>
                  <a:lnTo>
                    <a:pt x="751" y="5591"/>
                  </a:lnTo>
                  <a:lnTo>
                    <a:pt x="840" y="5610"/>
                  </a:lnTo>
                  <a:lnTo>
                    <a:pt x="934" y="5622"/>
                  </a:lnTo>
                  <a:lnTo>
                    <a:pt x="1032" y="5626"/>
                  </a:lnTo>
                  <a:lnTo>
                    <a:pt x="5255" y="5626"/>
                  </a:lnTo>
                  <a:lnTo>
                    <a:pt x="5298" y="5625"/>
                  </a:lnTo>
                  <a:lnTo>
                    <a:pt x="5340" y="5625"/>
                  </a:lnTo>
                  <a:lnTo>
                    <a:pt x="5382" y="5623"/>
                  </a:lnTo>
                  <a:lnTo>
                    <a:pt x="5421" y="5621"/>
                  </a:lnTo>
                  <a:lnTo>
                    <a:pt x="5460" y="5618"/>
                  </a:lnTo>
                  <a:lnTo>
                    <a:pt x="5497" y="5615"/>
                  </a:lnTo>
                  <a:lnTo>
                    <a:pt x="5535" y="5611"/>
                  </a:lnTo>
                  <a:lnTo>
                    <a:pt x="5571" y="5606"/>
                  </a:lnTo>
                  <a:lnTo>
                    <a:pt x="5605" y="5600"/>
                  </a:lnTo>
                  <a:lnTo>
                    <a:pt x="5640" y="5594"/>
                  </a:lnTo>
                  <a:lnTo>
                    <a:pt x="5672" y="5587"/>
                  </a:lnTo>
                  <a:lnTo>
                    <a:pt x="5705" y="5580"/>
                  </a:lnTo>
                  <a:lnTo>
                    <a:pt x="5736" y="5572"/>
                  </a:lnTo>
                  <a:lnTo>
                    <a:pt x="5767" y="5563"/>
                  </a:lnTo>
                  <a:lnTo>
                    <a:pt x="5796" y="5553"/>
                  </a:lnTo>
                  <a:lnTo>
                    <a:pt x="5826" y="5542"/>
                  </a:lnTo>
                  <a:lnTo>
                    <a:pt x="5853" y="5530"/>
                  </a:lnTo>
                  <a:lnTo>
                    <a:pt x="5880" y="5518"/>
                  </a:lnTo>
                  <a:lnTo>
                    <a:pt x="5908" y="5505"/>
                  </a:lnTo>
                  <a:lnTo>
                    <a:pt x="5933" y="5492"/>
                  </a:lnTo>
                  <a:lnTo>
                    <a:pt x="5959" y="5478"/>
                  </a:lnTo>
                  <a:lnTo>
                    <a:pt x="5984" y="5463"/>
                  </a:lnTo>
                  <a:lnTo>
                    <a:pt x="6007" y="5447"/>
                  </a:lnTo>
                  <a:lnTo>
                    <a:pt x="6032" y="5429"/>
                  </a:lnTo>
                  <a:lnTo>
                    <a:pt x="6054" y="5412"/>
                  </a:lnTo>
                  <a:lnTo>
                    <a:pt x="6077" y="5394"/>
                  </a:lnTo>
                  <a:lnTo>
                    <a:pt x="6099" y="5375"/>
                  </a:lnTo>
                  <a:lnTo>
                    <a:pt x="6120" y="5355"/>
                  </a:lnTo>
                  <a:lnTo>
                    <a:pt x="6142" y="5334"/>
                  </a:lnTo>
                  <a:lnTo>
                    <a:pt x="6162" y="5312"/>
                  </a:lnTo>
                  <a:lnTo>
                    <a:pt x="6182" y="5290"/>
                  </a:lnTo>
                  <a:lnTo>
                    <a:pt x="6202" y="5267"/>
                  </a:lnTo>
                  <a:lnTo>
                    <a:pt x="6234" y="5226"/>
                  </a:lnTo>
                  <a:lnTo>
                    <a:pt x="6264" y="5187"/>
                  </a:lnTo>
                  <a:lnTo>
                    <a:pt x="6290" y="5147"/>
                  </a:lnTo>
                  <a:lnTo>
                    <a:pt x="6314" y="5109"/>
                  </a:lnTo>
                  <a:lnTo>
                    <a:pt x="6336" y="5072"/>
                  </a:lnTo>
                  <a:lnTo>
                    <a:pt x="6355" y="5034"/>
                  </a:lnTo>
                  <a:lnTo>
                    <a:pt x="6371" y="4999"/>
                  </a:lnTo>
                  <a:lnTo>
                    <a:pt x="6386" y="4962"/>
                  </a:lnTo>
                  <a:lnTo>
                    <a:pt x="6400" y="4928"/>
                  </a:lnTo>
                  <a:lnTo>
                    <a:pt x="6410" y="4893"/>
                  </a:lnTo>
                  <a:lnTo>
                    <a:pt x="6419" y="4859"/>
                  </a:lnTo>
                  <a:lnTo>
                    <a:pt x="6426" y="4826"/>
                  </a:lnTo>
                  <a:lnTo>
                    <a:pt x="6432" y="4793"/>
                  </a:lnTo>
                  <a:lnTo>
                    <a:pt x="6437" y="4760"/>
                  </a:lnTo>
                  <a:lnTo>
                    <a:pt x="6440" y="4729"/>
                  </a:lnTo>
                  <a:lnTo>
                    <a:pt x="6442" y="4698"/>
                  </a:lnTo>
                  <a:lnTo>
                    <a:pt x="6442" y="4667"/>
                  </a:lnTo>
                  <a:lnTo>
                    <a:pt x="6442" y="4636"/>
                  </a:lnTo>
                  <a:lnTo>
                    <a:pt x="6441" y="4607"/>
                  </a:lnTo>
                  <a:lnTo>
                    <a:pt x="6440" y="4577"/>
                  </a:lnTo>
                  <a:lnTo>
                    <a:pt x="6435" y="4519"/>
                  </a:lnTo>
                  <a:lnTo>
                    <a:pt x="6428" y="4462"/>
                  </a:lnTo>
                  <a:lnTo>
                    <a:pt x="6421" y="4408"/>
                  </a:lnTo>
                  <a:lnTo>
                    <a:pt x="6414" y="4353"/>
                  </a:lnTo>
                  <a:lnTo>
                    <a:pt x="6411" y="4327"/>
                  </a:lnTo>
                  <a:lnTo>
                    <a:pt x="6408" y="4300"/>
                  </a:lnTo>
                  <a:lnTo>
                    <a:pt x="6406" y="4274"/>
                  </a:lnTo>
                  <a:lnTo>
                    <a:pt x="6404" y="4249"/>
                  </a:lnTo>
                  <a:lnTo>
                    <a:pt x="7026" y="42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3" name="Google Shape;16467;p1545"/>
            <p:cNvSpPr/>
            <p:nvPr/>
          </p:nvSpPr>
          <p:spPr>
            <a:xfrm>
              <a:off x="5751398" y="3747137"/>
              <a:ext cx="269860" cy="270009"/>
            </a:xfrm>
            <a:custGeom>
              <a:avLst/>
              <a:gdLst/>
              <a:ahLst/>
              <a:cxnLst/>
              <a:rect l="l" t="t" r="r" b="b"/>
              <a:pathLst>
                <a:path w="7109" h="6620" extrusionOk="0">
                  <a:moveTo>
                    <a:pt x="5576" y="1209"/>
                  </a:moveTo>
                  <a:lnTo>
                    <a:pt x="5591" y="1305"/>
                  </a:lnTo>
                  <a:lnTo>
                    <a:pt x="5607" y="1402"/>
                  </a:lnTo>
                  <a:lnTo>
                    <a:pt x="5621" y="1501"/>
                  </a:lnTo>
                  <a:lnTo>
                    <a:pt x="5634" y="1601"/>
                  </a:lnTo>
                  <a:lnTo>
                    <a:pt x="5647" y="1701"/>
                  </a:lnTo>
                  <a:lnTo>
                    <a:pt x="5659" y="1803"/>
                  </a:lnTo>
                  <a:lnTo>
                    <a:pt x="5671" y="1905"/>
                  </a:lnTo>
                  <a:lnTo>
                    <a:pt x="5683" y="2007"/>
                  </a:lnTo>
                  <a:lnTo>
                    <a:pt x="5694" y="2109"/>
                  </a:lnTo>
                  <a:lnTo>
                    <a:pt x="5705" y="2211"/>
                  </a:lnTo>
                  <a:lnTo>
                    <a:pt x="5715" y="2313"/>
                  </a:lnTo>
                  <a:lnTo>
                    <a:pt x="5725" y="2414"/>
                  </a:lnTo>
                  <a:lnTo>
                    <a:pt x="5737" y="2515"/>
                  </a:lnTo>
                  <a:lnTo>
                    <a:pt x="5747" y="2614"/>
                  </a:lnTo>
                  <a:lnTo>
                    <a:pt x="5757" y="2712"/>
                  </a:lnTo>
                  <a:lnTo>
                    <a:pt x="5767" y="2809"/>
                  </a:lnTo>
                  <a:lnTo>
                    <a:pt x="5778" y="2910"/>
                  </a:lnTo>
                  <a:lnTo>
                    <a:pt x="5789" y="3012"/>
                  </a:lnTo>
                  <a:lnTo>
                    <a:pt x="5801" y="3113"/>
                  </a:lnTo>
                  <a:lnTo>
                    <a:pt x="5813" y="3214"/>
                  </a:lnTo>
                  <a:lnTo>
                    <a:pt x="5824" y="3315"/>
                  </a:lnTo>
                  <a:lnTo>
                    <a:pt x="5836" y="3416"/>
                  </a:lnTo>
                  <a:lnTo>
                    <a:pt x="5848" y="3517"/>
                  </a:lnTo>
                  <a:lnTo>
                    <a:pt x="5861" y="3617"/>
                  </a:lnTo>
                  <a:lnTo>
                    <a:pt x="5873" y="3718"/>
                  </a:lnTo>
                  <a:lnTo>
                    <a:pt x="5885" y="3818"/>
                  </a:lnTo>
                  <a:lnTo>
                    <a:pt x="5897" y="3919"/>
                  </a:lnTo>
                  <a:lnTo>
                    <a:pt x="5909" y="4019"/>
                  </a:lnTo>
                  <a:lnTo>
                    <a:pt x="5921" y="4119"/>
                  </a:lnTo>
                  <a:lnTo>
                    <a:pt x="5933" y="4220"/>
                  </a:lnTo>
                  <a:lnTo>
                    <a:pt x="5944" y="4320"/>
                  </a:lnTo>
                  <a:lnTo>
                    <a:pt x="5955" y="4419"/>
                  </a:lnTo>
                  <a:lnTo>
                    <a:pt x="5967" y="4520"/>
                  </a:lnTo>
                  <a:lnTo>
                    <a:pt x="5978" y="4621"/>
                  </a:lnTo>
                  <a:lnTo>
                    <a:pt x="5991" y="4723"/>
                  </a:lnTo>
                  <a:lnTo>
                    <a:pt x="6003" y="4824"/>
                  </a:lnTo>
                  <a:lnTo>
                    <a:pt x="6015" y="4925"/>
                  </a:lnTo>
                  <a:lnTo>
                    <a:pt x="6027" y="5027"/>
                  </a:lnTo>
                  <a:lnTo>
                    <a:pt x="6039" y="5128"/>
                  </a:lnTo>
                  <a:lnTo>
                    <a:pt x="6052" y="5229"/>
                  </a:lnTo>
                  <a:lnTo>
                    <a:pt x="6065" y="5330"/>
                  </a:lnTo>
                  <a:lnTo>
                    <a:pt x="6077" y="5431"/>
                  </a:lnTo>
                  <a:lnTo>
                    <a:pt x="6089" y="5532"/>
                  </a:lnTo>
                  <a:lnTo>
                    <a:pt x="6101" y="5633"/>
                  </a:lnTo>
                  <a:lnTo>
                    <a:pt x="6113" y="5733"/>
                  </a:lnTo>
                  <a:lnTo>
                    <a:pt x="6124" y="5834"/>
                  </a:lnTo>
                  <a:lnTo>
                    <a:pt x="6135" y="5933"/>
                  </a:lnTo>
                  <a:lnTo>
                    <a:pt x="6146" y="6033"/>
                  </a:lnTo>
                  <a:lnTo>
                    <a:pt x="6149" y="6062"/>
                  </a:lnTo>
                  <a:lnTo>
                    <a:pt x="6153" y="6088"/>
                  </a:lnTo>
                  <a:lnTo>
                    <a:pt x="6157" y="6115"/>
                  </a:lnTo>
                  <a:lnTo>
                    <a:pt x="6161" y="6140"/>
                  </a:lnTo>
                  <a:lnTo>
                    <a:pt x="6166" y="6165"/>
                  </a:lnTo>
                  <a:lnTo>
                    <a:pt x="6173" y="6189"/>
                  </a:lnTo>
                  <a:lnTo>
                    <a:pt x="6179" y="6212"/>
                  </a:lnTo>
                  <a:lnTo>
                    <a:pt x="6185" y="6234"/>
                  </a:lnTo>
                  <a:lnTo>
                    <a:pt x="6192" y="6256"/>
                  </a:lnTo>
                  <a:lnTo>
                    <a:pt x="6199" y="6277"/>
                  </a:lnTo>
                  <a:lnTo>
                    <a:pt x="6207" y="6297"/>
                  </a:lnTo>
                  <a:lnTo>
                    <a:pt x="6215" y="6316"/>
                  </a:lnTo>
                  <a:lnTo>
                    <a:pt x="6224" y="6335"/>
                  </a:lnTo>
                  <a:lnTo>
                    <a:pt x="6234" y="6354"/>
                  </a:lnTo>
                  <a:lnTo>
                    <a:pt x="6245" y="6371"/>
                  </a:lnTo>
                  <a:lnTo>
                    <a:pt x="6255" y="6388"/>
                  </a:lnTo>
                  <a:lnTo>
                    <a:pt x="6266" y="6404"/>
                  </a:lnTo>
                  <a:lnTo>
                    <a:pt x="6278" y="6420"/>
                  </a:lnTo>
                  <a:lnTo>
                    <a:pt x="6290" y="6435"/>
                  </a:lnTo>
                  <a:lnTo>
                    <a:pt x="6304" y="6450"/>
                  </a:lnTo>
                  <a:lnTo>
                    <a:pt x="6317" y="6463"/>
                  </a:lnTo>
                  <a:lnTo>
                    <a:pt x="6331" y="6477"/>
                  </a:lnTo>
                  <a:lnTo>
                    <a:pt x="6345" y="6489"/>
                  </a:lnTo>
                  <a:lnTo>
                    <a:pt x="6360" y="6501"/>
                  </a:lnTo>
                  <a:lnTo>
                    <a:pt x="6377" y="6513"/>
                  </a:lnTo>
                  <a:lnTo>
                    <a:pt x="6394" y="6524"/>
                  </a:lnTo>
                  <a:lnTo>
                    <a:pt x="6410" y="6536"/>
                  </a:lnTo>
                  <a:lnTo>
                    <a:pt x="6429" y="6546"/>
                  </a:lnTo>
                  <a:lnTo>
                    <a:pt x="6447" y="6555"/>
                  </a:lnTo>
                  <a:lnTo>
                    <a:pt x="6466" y="6565"/>
                  </a:lnTo>
                  <a:lnTo>
                    <a:pt x="6486" y="6573"/>
                  </a:lnTo>
                  <a:lnTo>
                    <a:pt x="6507" y="6582"/>
                  </a:lnTo>
                  <a:lnTo>
                    <a:pt x="6529" y="6590"/>
                  </a:lnTo>
                  <a:lnTo>
                    <a:pt x="6551" y="6597"/>
                  </a:lnTo>
                  <a:lnTo>
                    <a:pt x="6574" y="6603"/>
                  </a:lnTo>
                  <a:lnTo>
                    <a:pt x="6596" y="6609"/>
                  </a:lnTo>
                  <a:lnTo>
                    <a:pt x="6619" y="6613"/>
                  </a:lnTo>
                  <a:lnTo>
                    <a:pt x="6640" y="6616"/>
                  </a:lnTo>
                  <a:lnTo>
                    <a:pt x="6662" y="6618"/>
                  </a:lnTo>
                  <a:lnTo>
                    <a:pt x="6684" y="6620"/>
                  </a:lnTo>
                  <a:lnTo>
                    <a:pt x="6705" y="6620"/>
                  </a:lnTo>
                  <a:lnTo>
                    <a:pt x="6726" y="6620"/>
                  </a:lnTo>
                  <a:lnTo>
                    <a:pt x="6748" y="6619"/>
                  </a:lnTo>
                  <a:lnTo>
                    <a:pt x="6769" y="6617"/>
                  </a:lnTo>
                  <a:lnTo>
                    <a:pt x="6789" y="6614"/>
                  </a:lnTo>
                  <a:lnTo>
                    <a:pt x="6810" y="6611"/>
                  </a:lnTo>
                  <a:lnTo>
                    <a:pt x="6830" y="6607"/>
                  </a:lnTo>
                  <a:lnTo>
                    <a:pt x="6849" y="6602"/>
                  </a:lnTo>
                  <a:lnTo>
                    <a:pt x="6868" y="6597"/>
                  </a:lnTo>
                  <a:lnTo>
                    <a:pt x="6888" y="6591"/>
                  </a:lnTo>
                  <a:lnTo>
                    <a:pt x="6907" y="6584"/>
                  </a:lnTo>
                  <a:lnTo>
                    <a:pt x="6925" y="6577"/>
                  </a:lnTo>
                  <a:lnTo>
                    <a:pt x="6943" y="6570"/>
                  </a:lnTo>
                  <a:lnTo>
                    <a:pt x="6961" y="6561"/>
                  </a:lnTo>
                  <a:lnTo>
                    <a:pt x="6978" y="6553"/>
                  </a:lnTo>
                  <a:lnTo>
                    <a:pt x="6994" y="6544"/>
                  </a:lnTo>
                  <a:lnTo>
                    <a:pt x="7011" y="6535"/>
                  </a:lnTo>
                  <a:lnTo>
                    <a:pt x="7026" y="6524"/>
                  </a:lnTo>
                  <a:lnTo>
                    <a:pt x="7041" y="6514"/>
                  </a:lnTo>
                  <a:lnTo>
                    <a:pt x="7056" y="6504"/>
                  </a:lnTo>
                  <a:lnTo>
                    <a:pt x="7071" y="6493"/>
                  </a:lnTo>
                  <a:lnTo>
                    <a:pt x="7084" y="6482"/>
                  </a:lnTo>
                  <a:lnTo>
                    <a:pt x="7097" y="6471"/>
                  </a:lnTo>
                  <a:lnTo>
                    <a:pt x="7109" y="6460"/>
                  </a:lnTo>
                  <a:lnTo>
                    <a:pt x="7109" y="4615"/>
                  </a:lnTo>
                  <a:lnTo>
                    <a:pt x="6946" y="3228"/>
                  </a:lnTo>
                  <a:lnTo>
                    <a:pt x="6927" y="3074"/>
                  </a:lnTo>
                  <a:lnTo>
                    <a:pt x="6909" y="2922"/>
                  </a:lnTo>
                  <a:lnTo>
                    <a:pt x="6892" y="2769"/>
                  </a:lnTo>
                  <a:lnTo>
                    <a:pt x="6875" y="2616"/>
                  </a:lnTo>
                  <a:lnTo>
                    <a:pt x="6857" y="2464"/>
                  </a:lnTo>
                  <a:lnTo>
                    <a:pt x="6841" y="2312"/>
                  </a:lnTo>
                  <a:lnTo>
                    <a:pt x="6824" y="2161"/>
                  </a:lnTo>
                  <a:lnTo>
                    <a:pt x="6808" y="2009"/>
                  </a:lnTo>
                  <a:lnTo>
                    <a:pt x="6790" y="1857"/>
                  </a:lnTo>
                  <a:lnTo>
                    <a:pt x="6774" y="1706"/>
                  </a:lnTo>
                  <a:lnTo>
                    <a:pt x="6757" y="1555"/>
                  </a:lnTo>
                  <a:lnTo>
                    <a:pt x="6738" y="1404"/>
                  </a:lnTo>
                  <a:lnTo>
                    <a:pt x="6721" y="1252"/>
                  </a:lnTo>
                  <a:lnTo>
                    <a:pt x="6702" y="1101"/>
                  </a:lnTo>
                  <a:lnTo>
                    <a:pt x="6683" y="950"/>
                  </a:lnTo>
                  <a:lnTo>
                    <a:pt x="6663" y="798"/>
                  </a:lnTo>
                  <a:lnTo>
                    <a:pt x="6657" y="753"/>
                  </a:lnTo>
                  <a:lnTo>
                    <a:pt x="6653" y="704"/>
                  </a:lnTo>
                  <a:lnTo>
                    <a:pt x="6649" y="654"/>
                  </a:lnTo>
                  <a:lnTo>
                    <a:pt x="6644" y="601"/>
                  </a:lnTo>
                  <a:lnTo>
                    <a:pt x="6640" y="548"/>
                  </a:lnTo>
                  <a:lnTo>
                    <a:pt x="6635" y="493"/>
                  </a:lnTo>
                  <a:lnTo>
                    <a:pt x="6630" y="438"/>
                  </a:lnTo>
                  <a:lnTo>
                    <a:pt x="6623" y="385"/>
                  </a:lnTo>
                  <a:lnTo>
                    <a:pt x="6614" y="332"/>
                  </a:lnTo>
                  <a:lnTo>
                    <a:pt x="6604" y="283"/>
                  </a:lnTo>
                  <a:lnTo>
                    <a:pt x="6599" y="259"/>
                  </a:lnTo>
                  <a:lnTo>
                    <a:pt x="6593" y="235"/>
                  </a:lnTo>
                  <a:lnTo>
                    <a:pt x="6586" y="212"/>
                  </a:lnTo>
                  <a:lnTo>
                    <a:pt x="6579" y="191"/>
                  </a:lnTo>
                  <a:lnTo>
                    <a:pt x="6571" y="171"/>
                  </a:lnTo>
                  <a:lnTo>
                    <a:pt x="6562" y="150"/>
                  </a:lnTo>
                  <a:lnTo>
                    <a:pt x="6552" y="132"/>
                  </a:lnTo>
                  <a:lnTo>
                    <a:pt x="6542" y="115"/>
                  </a:lnTo>
                  <a:lnTo>
                    <a:pt x="6532" y="100"/>
                  </a:lnTo>
                  <a:lnTo>
                    <a:pt x="6520" y="86"/>
                  </a:lnTo>
                  <a:lnTo>
                    <a:pt x="6508" y="73"/>
                  </a:lnTo>
                  <a:lnTo>
                    <a:pt x="6494" y="62"/>
                  </a:lnTo>
                  <a:lnTo>
                    <a:pt x="6477" y="50"/>
                  </a:lnTo>
                  <a:lnTo>
                    <a:pt x="6460" y="40"/>
                  </a:lnTo>
                  <a:lnTo>
                    <a:pt x="6442" y="31"/>
                  </a:lnTo>
                  <a:lnTo>
                    <a:pt x="6422" y="24"/>
                  </a:lnTo>
                  <a:lnTo>
                    <a:pt x="6401" y="18"/>
                  </a:lnTo>
                  <a:lnTo>
                    <a:pt x="6380" y="13"/>
                  </a:lnTo>
                  <a:lnTo>
                    <a:pt x="6357" y="8"/>
                  </a:lnTo>
                  <a:lnTo>
                    <a:pt x="6334" y="5"/>
                  </a:lnTo>
                  <a:lnTo>
                    <a:pt x="6311" y="2"/>
                  </a:lnTo>
                  <a:lnTo>
                    <a:pt x="6286" y="1"/>
                  </a:lnTo>
                  <a:lnTo>
                    <a:pt x="6261" y="0"/>
                  </a:lnTo>
                  <a:lnTo>
                    <a:pt x="6235" y="0"/>
                  </a:lnTo>
                  <a:lnTo>
                    <a:pt x="6209" y="0"/>
                  </a:lnTo>
                  <a:lnTo>
                    <a:pt x="6183" y="1"/>
                  </a:lnTo>
                  <a:lnTo>
                    <a:pt x="6156" y="3"/>
                  </a:lnTo>
                  <a:lnTo>
                    <a:pt x="6130" y="5"/>
                  </a:lnTo>
                  <a:lnTo>
                    <a:pt x="6075" y="11"/>
                  </a:lnTo>
                  <a:lnTo>
                    <a:pt x="6021" y="17"/>
                  </a:lnTo>
                  <a:lnTo>
                    <a:pt x="5967" y="25"/>
                  </a:lnTo>
                  <a:lnTo>
                    <a:pt x="5914" y="33"/>
                  </a:lnTo>
                  <a:lnTo>
                    <a:pt x="5863" y="40"/>
                  </a:lnTo>
                  <a:lnTo>
                    <a:pt x="5814" y="48"/>
                  </a:lnTo>
                  <a:lnTo>
                    <a:pt x="5767" y="54"/>
                  </a:lnTo>
                  <a:lnTo>
                    <a:pt x="5723" y="59"/>
                  </a:lnTo>
                  <a:lnTo>
                    <a:pt x="837" y="622"/>
                  </a:lnTo>
                  <a:lnTo>
                    <a:pt x="727" y="635"/>
                  </a:lnTo>
                  <a:lnTo>
                    <a:pt x="624" y="646"/>
                  </a:lnTo>
                  <a:lnTo>
                    <a:pt x="576" y="651"/>
                  </a:lnTo>
                  <a:lnTo>
                    <a:pt x="530" y="658"/>
                  </a:lnTo>
                  <a:lnTo>
                    <a:pt x="485" y="665"/>
                  </a:lnTo>
                  <a:lnTo>
                    <a:pt x="442" y="674"/>
                  </a:lnTo>
                  <a:lnTo>
                    <a:pt x="421" y="679"/>
                  </a:lnTo>
                  <a:lnTo>
                    <a:pt x="401" y="685"/>
                  </a:lnTo>
                  <a:lnTo>
                    <a:pt x="380" y="691"/>
                  </a:lnTo>
                  <a:lnTo>
                    <a:pt x="361" y="697"/>
                  </a:lnTo>
                  <a:lnTo>
                    <a:pt x="342" y="705"/>
                  </a:lnTo>
                  <a:lnTo>
                    <a:pt x="322" y="712"/>
                  </a:lnTo>
                  <a:lnTo>
                    <a:pt x="304" y="721"/>
                  </a:lnTo>
                  <a:lnTo>
                    <a:pt x="286" y="731"/>
                  </a:lnTo>
                  <a:lnTo>
                    <a:pt x="268" y="741"/>
                  </a:lnTo>
                  <a:lnTo>
                    <a:pt x="250" y="752"/>
                  </a:lnTo>
                  <a:lnTo>
                    <a:pt x="233" y="764"/>
                  </a:lnTo>
                  <a:lnTo>
                    <a:pt x="216" y="777"/>
                  </a:lnTo>
                  <a:lnTo>
                    <a:pt x="199" y="790"/>
                  </a:lnTo>
                  <a:lnTo>
                    <a:pt x="182" y="805"/>
                  </a:lnTo>
                  <a:lnTo>
                    <a:pt x="167" y="820"/>
                  </a:lnTo>
                  <a:lnTo>
                    <a:pt x="151" y="838"/>
                  </a:lnTo>
                  <a:lnTo>
                    <a:pt x="120" y="875"/>
                  </a:lnTo>
                  <a:lnTo>
                    <a:pt x="93" y="912"/>
                  </a:lnTo>
                  <a:lnTo>
                    <a:pt x="69" y="952"/>
                  </a:lnTo>
                  <a:lnTo>
                    <a:pt x="49" y="991"/>
                  </a:lnTo>
                  <a:lnTo>
                    <a:pt x="32" y="1033"/>
                  </a:lnTo>
                  <a:lnTo>
                    <a:pt x="20" y="1074"/>
                  </a:lnTo>
                  <a:lnTo>
                    <a:pt x="9" y="1116"/>
                  </a:lnTo>
                  <a:lnTo>
                    <a:pt x="3" y="1157"/>
                  </a:lnTo>
                  <a:lnTo>
                    <a:pt x="0" y="1198"/>
                  </a:lnTo>
                  <a:lnTo>
                    <a:pt x="0" y="1240"/>
                  </a:lnTo>
                  <a:lnTo>
                    <a:pt x="3" y="1281"/>
                  </a:lnTo>
                  <a:lnTo>
                    <a:pt x="9" y="1322"/>
                  </a:lnTo>
                  <a:lnTo>
                    <a:pt x="19" y="1362"/>
                  </a:lnTo>
                  <a:lnTo>
                    <a:pt x="32" y="1402"/>
                  </a:lnTo>
                  <a:lnTo>
                    <a:pt x="47" y="1440"/>
                  </a:lnTo>
                  <a:lnTo>
                    <a:pt x="65" y="1476"/>
                  </a:lnTo>
                  <a:lnTo>
                    <a:pt x="87" y="1512"/>
                  </a:lnTo>
                  <a:lnTo>
                    <a:pt x="110" y="1546"/>
                  </a:lnTo>
                  <a:lnTo>
                    <a:pt x="136" y="1578"/>
                  </a:lnTo>
                  <a:lnTo>
                    <a:pt x="166" y="1609"/>
                  </a:lnTo>
                  <a:lnTo>
                    <a:pt x="198" y="1637"/>
                  </a:lnTo>
                  <a:lnTo>
                    <a:pt x="233" y="1663"/>
                  </a:lnTo>
                  <a:lnTo>
                    <a:pt x="270" y="1688"/>
                  </a:lnTo>
                  <a:lnTo>
                    <a:pt x="309" y="1709"/>
                  </a:lnTo>
                  <a:lnTo>
                    <a:pt x="351" y="1727"/>
                  </a:lnTo>
                  <a:lnTo>
                    <a:pt x="396" y="1743"/>
                  </a:lnTo>
                  <a:lnTo>
                    <a:pt x="442" y="1755"/>
                  </a:lnTo>
                  <a:lnTo>
                    <a:pt x="491" y="1764"/>
                  </a:lnTo>
                  <a:lnTo>
                    <a:pt x="542" y="1770"/>
                  </a:lnTo>
                  <a:lnTo>
                    <a:pt x="595" y="1772"/>
                  </a:lnTo>
                  <a:lnTo>
                    <a:pt x="651" y="1771"/>
                  </a:lnTo>
                  <a:lnTo>
                    <a:pt x="707" y="1765"/>
                  </a:lnTo>
                  <a:lnTo>
                    <a:pt x="912" y="1740"/>
                  </a:lnTo>
                  <a:lnTo>
                    <a:pt x="1115" y="1715"/>
                  </a:lnTo>
                  <a:lnTo>
                    <a:pt x="1318" y="1691"/>
                  </a:lnTo>
                  <a:lnTo>
                    <a:pt x="1520" y="1666"/>
                  </a:lnTo>
                  <a:lnTo>
                    <a:pt x="1722" y="1643"/>
                  </a:lnTo>
                  <a:lnTo>
                    <a:pt x="1925" y="1620"/>
                  </a:lnTo>
                  <a:lnTo>
                    <a:pt x="2127" y="1598"/>
                  </a:lnTo>
                  <a:lnTo>
                    <a:pt x="2329" y="1574"/>
                  </a:lnTo>
                  <a:lnTo>
                    <a:pt x="2531" y="1552"/>
                  </a:lnTo>
                  <a:lnTo>
                    <a:pt x="2733" y="1530"/>
                  </a:lnTo>
                  <a:lnTo>
                    <a:pt x="2937" y="1507"/>
                  </a:lnTo>
                  <a:lnTo>
                    <a:pt x="3140" y="1484"/>
                  </a:lnTo>
                  <a:lnTo>
                    <a:pt x="3343" y="1461"/>
                  </a:lnTo>
                  <a:lnTo>
                    <a:pt x="3547" y="1438"/>
                  </a:lnTo>
                  <a:lnTo>
                    <a:pt x="3751" y="1414"/>
                  </a:lnTo>
                  <a:lnTo>
                    <a:pt x="3957" y="1389"/>
                  </a:lnTo>
                  <a:lnTo>
                    <a:pt x="4010" y="1382"/>
                  </a:lnTo>
                  <a:lnTo>
                    <a:pt x="4086" y="1373"/>
                  </a:lnTo>
                  <a:lnTo>
                    <a:pt x="4179" y="1362"/>
                  </a:lnTo>
                  <a:lnTo>
                    <a:pt x="4288" y="1348"/>
                  </a:lnTo>
                  <a:lnTo>
                    <a:pt x="4408" y="1334"/>
                  </a:lnTo>
                  <a:lnTo>
                    <a:pt x="4537" y="1318"/>
                  </a:lnTo>
                  <a:lnTo>
                    <a:pt x="4671" y="1302"/>
                  </a:lnTo>
                  <a:lnTo>
                    <a:pt x="4807" y="1286"/>
                  </a:lnTo>
                  <a:lnTo>
                    <a:pt x="4941" y="1270"/>
                  </a:lnTo>
                  <a:lnTo>
                    <a:pt x="5072" y="1255"/>
                  </a:lnTo>
                  <a:lnTo>
                    <a:pt x="5194" y="1242"/>
                  </a:lnTo>
                  <a:lnTo>
                    <a:pt x="5306" y="1230"/>
                  </a:lnTo>
                  <a:lnTo>
                    <a:pt x="5402" y="1221"/>
                  </a:lnTo>
                  <a:lnTo>
                    <a:pt x="5483" y="1214"/>
                  </a:lnTo>
                  <a:lnTo>
                    <a:pt x="5515" y="1211"/>
                  </a:lnTo>
                  <a:lnTo>
                    <a:pt x="5542" y="1210"/>
                  </a:lnTo>
                  <a:lnTo>
                    <a:pt x="5562" y="1209"/>
                  </a:lnTo>
                  <a:lnTo>
                    <a:pt x="5576" y="1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4" name="Google Shape;16468;p1545"/>
            <p:cNvSpPr/>
            <p:nvPr/>
          </p:nvSpPr>
          <p:spPr>
            <a:xfrm>
              <a:off x="5506651" y="3850242"/>
              <a:ext cx="64426" cy="50002"/>
            </a:xfrm>
            <a:custGeom>
              <a:avLst/>
              <a:gdLst/>
              <a:ahLst/>
              <a:cxnLst/>
              <a:rect l="l" t="t" r="r" b="b"/>
              <a:pathLst>
                <a:path w="1710" h="1208" extrusionOk="0">
                  <a:moveTo>
                    <a:pt x="0" y="1205"/>
                  </a:moveTo>
                  <a:lnTo>
                    <a:pt x="1710" y="1208"/>
                  </a:lnTo>
                  <a:lnTo>
                    <a:pt x="1706" y="1200"/>
                  </a:lnTo>
                  <a:lnTo>
                    <a:pt x="1701" y="1190"/>
                  </a:lnTo>
                  <a:lnTo>
                    <a:pt x="1694" y="1178"/>
                  </a:lnTo>
                  <a:lnTo>
                    <a:pt x="1686" y="1164"/>
                  </a:lnTo>
                  <a:lnTo>
                    <a:pt x="1664" y="1132"/>
                  </a:lnTo>
                  <a:lnTo>
                    <a:pt x="1638" y="1095"/>
                  </a:lnTo>
                  <a:lnTo>
                    <a:pt x="1608" y="1053"/>
                  </a:lnTo>
                  <a:lnTo>
                    <a:pt x="1574" y="1008"/>
                  </a:lnTo>
                  <a:lnTo>
                    <a:pt x="1537" y="961"/>
                  </a:lnTo>
                  <a:lnTo>
                    <a:pt x="1500" y="913"/>
                  </a:lnTo>
                  <a:lnTo>
                    <a:pt x="1423" y="816"/>
                  </a:lnTo>
                  <a:lnTo>
                    <a:pt x="1351" y="726"/>
                  </a:lnTo>
                  <a:lnTo>
                    <a:pt x="1290" y="650"/>
                  </a:lnTo>
                  <a:lnTo>
                    <a:pt x="1247" y="597"/>
                  </a:lnTo>
                  <a:lnTo>
                    <a:pt x="1187" y="522"/>
                  </a:lnTo>
                  <a:lnTo>
                    <a:pt x="1127" y="447"/>
                  </a:lnTo>
                  <a:lnTo>
                    <a:pt x="1066" y="372"/>
                  </a:lnTo>
                  <a:lnTo>
                    <a:pt x="1007" y="299"/>
                  </a:lnTo>
                  <a:lnTo>
                    <a:pt x="948" y="224"/>
                  </a:lnTo>
                  <a:lnTo>
                    <a:pt x="890" y="149"/>
                  </a:lnTo>
                  <a:lnTo>
                    <a:pt x="863" y="112"/>
                  </a:lnTo>
                  <a:lnTo>
                    <a:pt x="836" y="75"/>
                  </a:lnTo>
                  <a:lnTo>
                    <a:pt x="810" y="38"/>
                  </a:lnTo>
                  <a:lnTo>
                    <a:pt x="784" y="0"/>
                  </a:lnTo>
                  <a:lnTo>
                    <a:pt x="3" y="0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5" name="Google Shape;16469;p1545"/>
            <p:cNvSpPr/>
            <p:nvPr/>
          </p:nvSpPr>
          <p:spPr>
            <a:xfrm>
              <a:off x="5489633" y="4008818"/>
              <a:ext cx="31605" cy="34287"/>
            </a:xfrm>
            <a:custGeom>
              <a:avLst/>
              <a:gdLst/>
              <a:ahLst/>
              <a:cxnLst/>
              <a:rect l="l" t="t" r="r" b="b"/>
              <a:pathLst>
                <a:path w="838" h="842" extrusionOk="0">
                  <a:moveTo>
                    <a:pt x="332" y="14"/>
                  </a:moveTo>
                  <a:lnTo>
                    <a:pt x="281" y="29"/>
                  </a:lnTo>
                  <a:lnTo>
                    <a:pt x="235" y="48"/>
                  </a:lnTo>
                  <a:lnTo>
                    <a:pt x="193" y="70"/>
                  </a:lnTo>
                  <a:lnTo>
                    <a:pt x="155" y="95"/>
                  </a:lnTo>
                  <a:lnTo>
                    <a:pt x="122" y="123"/>
                  </a:lnTo>
                  <a:lnTo>
                    <a:pt x="92" y="154"/>
                  </a:lnTo>
                  <a:lnTo>
                    <a:pt x="68" y="186"/>
                  </a:lnTo>
                  <a:lnTo>
                    <a:pt x="47" y="220"/>
                  </a:lnTo>
                  <a:lnTo>
                    <a:pt x="29" y="257"/>
                  </a:lnTo>
                  <a:lnTo>
                    <a:pt x="17" y="294"/>
                  </a:lnTo>
                  <a:lnTo>
                    <a:pt x="7" y="332"/>
                  </a:lnTo>
                  <a:lnTo>
                    <a:pt x="2" y="371"/>
                  </a:lnTo>
                  <a:lnTo>
                    <a:pt x="0" y="409"/>
                  </a:lnTo>
                  <a:lnTo>
                    <a:pt x="1" y="449"/>
                  </a:lnTo>
                  <a:lnTo>
                    <a:pt x="6" y="488"/>
                  </a:lnTo>
                  <a:lnTo>
                    <a:pt x="14" y="527"/>
                  </a:lnTo>
                  <a:lnTo>
                    <a:pt x="26" y="564"/>
                  </a:lnTo>
                  <a:lnTo>
                    <a:pt x="41" y="600"/>
                  </a:lnTo>
                  <a:lnTo>
                    <a:pt x="59" y="636"/>
                  </a:lnTo>
                  <a:lnTo>
                    <a:pt x="79" y="668"/>
                  </a:lnTo>
                  <a:lnTo>
                    <a:pt x="103" y="699"/>
                  </a:lnTo>
                  <a:lnTo>
                    <a:pt x="129" y="729"/>
                  </a:lnTo>
                  <a:lnTo>
                    <a:pt x="159" y="755"/>
                  </a:lnTo>
                  <a:lnTo>
                    <a:pt x="190" y="778"/>
                  </a:lnTo>
                  <a:lnTo>
                    <a:pt x="225" y="799"/>
                  </a:lnTo>
                  <a:lnTo>
                    <a:pt x="261" y="816"/>
                  </a:lnTo>
                  <a:lnTo>
                    <a:pt x="300" y="829"/>
                  </a:lnTo>
                  <a:lnTo>
                    <a:pt x="341" y="838"/>
                  </a:lnTo>
                  <a:lnTo>
                    <a:pt x="385" y="842"/>
                  </a:lnTo>
                  <a:lnTo>
                    <a:pt x="431" y="842"/>
                  </a:lnTo>
                  <a:lnTo>
                    <a:pt x="478" y="837"/>
                  </a:lnTo>
                  <a:lnTo>
                    <a:pt x="527" y="826"/>
                  </a:lnTo>
                  <a:lnTo>
                    <a:pt x="576" y="811"/>
                  </a:lnTo>
                  <a:lnTo>
                    <a:pt x="620" y="792"/>
                  </a:lnTo>
                  <a:lnTo>
                    <a:pt x="659" y="770"/>
                  </a:lnTo>
                  <a:lnTo>
                    <a:pt x="695" y="745"/>
                  </a:lnTo>
                  <a:lnTo>
                    <a:pt x="726" y="718"/>
                  </a:lnTo>
                  <a:lnTo>
                    <a:pt x="754" y="687"/>
                  </a:lnTo>
                  <a:lnTo>
                    <a:pt x="777" y="655"/>
                  </a:lnTo>
                  <a:lnTo>
                    <a:pt x="797" y="622"/>
                  </a:lnTo>
                  <a:lnTo>
                    <a:pt x="812" y="586"/>
                  </a:lnTo>
                  <a:lnTo>
                    <a:pt x="824" y="549"/>
                  </a:lnTo>
                  <a:lnTo>
                    <a:pt x="832" y="512"/>
                  </a:lnTo>
                  <a:lnTo>
                    <a:pt x="837" y="473"/>
                  </a:lnTo>
                  <a:lnTo>
                    <a:pt x="838" y="435"/>
                  </a:lnTo>
                  <a:lnTo>
                    <a:pt x="836" y="395"/>
                  </a:lnTo>
                  <a:lnTo>
                    <a:pt x="831" y="357"/>
                  </a:lnTo>
                  <a:lnTo>
                    <a:pt x="823" y="320"/>
                  </a:lnTo>
                  <a:lnTo>
                    <a:pt x="812" y="282"/>
                  </a:lnTo>
                  <a:lnTo>
                    <a:pt x="797" y="246"/>
                  </a:lnTo>
                  <a:lnTo>
                    <a:pt x="779" y="211"/>
                  </a:lnTo>
                  <a:lnTo>
                    <a:pt x="760" y="178"/>
                  </a:lnTo>
                  <a:lnTo>
                    <a:pt x="737" y="147"/>
                  </a:lnTo>
                  <a:lnTo>
                    <a:pt x="711" y="117"/>
                  </a:lnTo>
                  <a:lnTo>
                    <a:pt x="683" y="91"/>
                  </a:lnTo>
                  <a:lnTo>
                    <a:pt x="653" y="68"/>
                  </a:lnTo>
                  <a:lnTo>
                    <a:pt x="620" y="47"/>
                  </a:lnTo>
                  <a:lnTo>
                    <a:pt x="585" y="29"/>
                  </a:lnTo>
                  <a:lnTo>
                    <a:pt x="548" y="16"/>
                  </a:lnTo>
                  <a:lnTo>
                    <a:pt x="508" y="6"/>
                  </a:lnTo>
                  <a:lnTo>
                    <a:pt x="467" y="1"/>
                  </a:lnTo>
                  <a:lnTo>
                    <a:pt x="424" y="0"/>
                  </a:lnTo>
                  <a:lnTo>
                    <a:pt x="379" y="5"/>
                  </a:lnTo>
                  <a:lnTo>
                    <a:pt x="332" y="14"/>
                  </a:ln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6" name="Google Shape;16470;p1545"/>
            <p:cNvSpPr/>
            <p:nvPr/>
          </p:nvSpPr>
          <p:spPr>
            <a:xfrm>
              <a:off x="5647659" y="4008818"/>
              <a:ext cx="31605" cy="34287"/>
            </a:xfrm>
            <a:custGeom>
              <a:avLst/>
              <a:gdLst/>
              <a:ahLst/>
              <a:cxnLst/>
              <a:rect l="l" t="t" r="r" b="b"/>
              <a:pathLst>
                <a:path w="842" h="843" extrusionOk="0">
                  <a:moveTo>
                    <a:pt x="281" y="33"/>
                  </a:moveTo>
                  <a:lnTo>
                    <a:pt x="232" y="55"/>
                  </a:lnTo>
                  <a:lnTo>
                    <a:pt x="190" y="79"/>
                  </a:lnTo>
                  <a:lnTo>
                    <a:pt x="151" y="106"/>
                  </a:lnTo>
                  <a:lnTo>
                    <a:pt x="117" y="136"/>
                  </a:lnTo>
                  <a:lnTo>
                    <a:pt x="87" y="167"/>
                  </a:lnTo>
                  <a:lnTo>
                    <a:pt x="63" y="200"/>
                  </a:lnTo>
                  <a:lnTo>
                    <a:pt x="42" y="235"/>
                  </a:lnTo>
                  <a:lnTo>
                    <a:pt x="26" y="271"/>
                  </a:lnTo>
                  <a:lnTo>
                    <a:pt x="14" y="308"/>
                  </a:lnTo>
                  <a:lnTo>
                    <a:pt x="5" y="346"/>
                  </a:lnTo>
                  <a:lnTo>
                    <a:pt x="1" y="384"/>
                  </a:lnTo>
                  <a:lnTo>
                    <a:pt x="0" y="423"/>
                  </a:lnTo>
                  <a:lnTo>
                    <a:pt x="3" y="461"/>
                  </a:lnTo>
                  <a:lnTo>
                    <a:pt x="9" y="499"/>
                  </a:lnTo>
                  <a:lnTo>
                    <a:pt x="18" y="537"/>
                  </a:lnTo>
                  <a:lnTo>
                    <a:pt x="31" y="573"/>
                  </a:lnTo>
                  <a:lnTo>
                    <a:pt x="46" y="609"/>
                  </a:lnTo>
                  <a:lnTo>
                    <a:pt x="66" y="642"/>
                  </a:lnTo>
                  <a:lnTo>
                    <a:pt x="87" y="674"/>
                  </a:lnTo>
                  <a:lnTo>
                    <a:pt x="111" y="705"/>
                  </a:lnTo>
                  <a:lnTo>
                    <a:pt x="138" y="733"/>
                  </a:lnTo>
                  <a:lnTo>
                    <a:pt x="167" y="758"/>
                  </a:lnTo>
                  <a:lnTo>
                    <a:pt x="199" y="780"/>
                  </a:lnTo>
                  <a:lnTo>
                    <a:pt x="233" y="801"/>
                  </a:lnTo>
                  <a:lnTo>
                    <a:pt x="269" y="817"/>
                  </a:lnTo>
                  <a:lnTo>
                    <a:pt x="307" y="829"/>
                  </a:lnTo>
                  <a:lnTo>
                    <a:pt x="346" y="838"/>
                  </a:lnTo>
                  <a:lnTo>
                    <a:pt x="388" y="843"/>
                  </a:lnTo>
                  <a:lnTo>
                    <a:pt x="430" y="843"/>
                  </a:lnTo>
                  <a:lnTo>
                    <a:pt x="475" y="839"/>
                  </a:lnTo>
                  <a:lnTo>
                    <a:pt x="521" y="829"/>
                  </a:lnTo>
                  <a:lnTo>
                    <a:pt x="569" y="815"/>
                  </a:lnTo>
                  <a:lnTo>
                    <a:pt x="614" y="796"/>
                  </a:lnTo>
                  <a:lnTo>
                    <a:pt x="656" y="773"/>
                  </a:lnTo>
                  <a:lnTo>
                    <a:pt x="693" y="747"/>
                  </a:lnTo>
                  <a:lnTo>
                    <a:pt x="726" y="719"/>
                  </a:lnTo>
                  <a:lnTo>
                    <a:pt x="755" y="688"/>
                  </a:lnTo>
                  <a:lnTo>
                    <a:pt x="779" y="655"/>
                  </a:lnTo>
                  <a:lnTo>
                    <a:pt x="798" y="621"/>
                  </a:lnTo>
                  <a:lnTo>
                    <a:pt x="815" y="584"/>
                  </a:lnTo>
                  <a:lnTo>
                    <a:pt x="827" y="547"/>
                  </a:lnTo>
                  <a:lnTo>
                    <a:pt x="836" y="510"/>
                  </a:lnTo>
                  <a:lnTo>
                    <a:pt x="841" y="470"/>
                  </a:lnTo>
                  <a:lnTo>
                    <a:pt x="842" y="431"/>
                  </a:lnTo>
                  <a:lnTo>
                    <a:pt x="840" y="391"/>
                  </a:lnTo>
                  <a:lnTo>
                    <a:pt x="835" y="353"/>
                  </a:lnTo>
                  <a:lnTo>
                    <a:pt x="826" y="314"/>
                  </a:lnTo>
                  <a:lnTo>
                    <a:pt x="814" y="277"/>
                  </a:lnTo>
                  <a:lnTo>
                    <a:pt x="799" y="241"/>
                  </a:lnTo>
                  <a:lnTo>
                    <a:pt x="781" y="205"/>
                  </a:lnTo>
                  <a:lnTo>
                    <a:pt x="761" y="172"/>
                  </a:lnTo>
                  <a:lnTo>
                    <a:pt x="737" y="141"/>
                  </a:lnTo>
                  <a:lnTo>
                    <a:pt x="711" y="112"/>
                  </a:lnTo>
                  <a:lnTo>
                    <a:pt x="682" y="86"/>
                  </a:lnTo>
                  <a:lnTo>
                    <a:pt x="651" y="63"/>
                  </a:lnTo>
                  <a:lnTo>
                    <a:pt x="618" y="43"/>
                  </a:lnTo>
                  <a:lnTo>
                    <a:pt x="583" y="25"/>
                  </a:lnTo>
                  <a:lnTo>
                    <a:pt x="545" y="13"/>
                  </a:lnTo>
                  <a:lnTo>
                    <a:pt x="506" y="4"/>
                  </a:lnTo>
                  <a:lnTo>
                    <a:pt x="464" y="0"/>
                  </a:lnTo>
                  <a:lnTo>
                    <a:pt x="420" y="0"/>
                  </a:lnTo>
                  <a:lnTo>
                    <a:pt x="376" y="6"/>
                  </a:lnTo>
                  <a:lnTo>
                    <a:pt x="329" y="16"/>
                  </a:lnTo>
                  <a:lnTo>
                    <a:pt x="281" y="33"/>
                  </a:ln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7" name="Google Shape;16471;p1545"/>
            <p:cNvSpPr/>
            <p:nvPr/>
          </p:nvSpPr>
          <p:spPr>
            <a:xfrm>
              <a:off x="5595389" y="4008818"/>
              <a:ext cx="31605" cy="34287"/>
            </a:xfrm>
            <a:custGeom>
              <a:avLst/>
              <a:gdLst/>
              <a:ahLst/>
              <a:cxnLst/>
              <a:rect l="l" t="t" r="r" b="b"/>
              <a:pathLst>
                <a:path w="843" h="842" extrusionOk="0">
                  <a:moveTo>
                    <a:pt x="283" y="26"/>
                  </a:moveTo>
                  <a:lnTo>
                    <a:pt x="237" y="48"/>
                  </a:lnTo>
                  <a:lnTo>
                    <a:pt x="194" y="71"/>
                  </a:lnTo>
                  <a:lnTo>
                    <a:pt x="156" y="97"/>
                  </a:lnTo>
                  <a:lnTo>
                    <a:pt x="123" y="125"/>
                  </a:lnTo>
                  <a:lnTo>
                    <a:pt x="94" y="157"/>
                  </a:lnTo>
                  <a:lnTo>
                    <a:pt x="69" y="189"/>
                  </a:lnTo>
                  <a:lnTo>
                    <a:pt x="48" y="224"/>
                  </a:lnTo>
                  <a:lnTo>
                    <a:pt x="30" y="260"/>
                  </a:lnTo>
                  <a:lnTo>
                    <a:pt x="17" y="296"/>
                  </a:lnTo>
                  <a:lnTo>
                    <a:pt x="8" y="335"/>
                  </a:lnTo>
                  <a:lnTo>
                    <a:pt x="2" y="373"/>
                  </a:lnTo>
                  <a:lnTo>
                    <a:pt x="0" y="411"/>
                  </a:lnTo>
                  <a:lnTo>
                    <a:pt x="1" y="450"/>
                  </a:lnTo>
                  <a:lnTo>
                    <a:pt x="5" y="488"/>
                  </a:lnTo>
                  <a:lnTo>
                    <a:pt x="13" y="526"/>
                  </a:lnTo>
                  <a:lnTo>
                    <a:pt x="24" y="563"/>
                  </a:lnTo>
                  <a:lnTo>
                    <a:pt x="38" y="598"/>
                  </a:lnTo>
                  <a:lnTo>
                    <a:pt x="56" y="633"/>
                  </a:lnTo>
                  <a:lnTo>
                    <a:pt x="75" y="666"/>
                  </a:lnTo>
                  <a:lnTo>
                    <a:pt x="98" y="696"/>
                  </a:lnTo>
                  <a:lnTo>
                    <a:pt x="124" y="725"/>
                  </a:lnTo>
                  <a:lnTo>
                    <a:pt x="152" y="751"/>
                  </a:lnTo>
                  <a:lnTo>
                    <a:pt x="183" y="775"/>
                  </a:lnTo>
                  <a:lnTo>
                    <a:pt x="216" y="796"/>
                  </a:lnTo>
                  <a:lnTo>
                    <a:pt x="252" y="813"/>
                  </a:lnTo>
                  <a:lnTo>
                    <a:pt x="289" y="826"/>
                  </a:lnTo>
                  <a:lnTo>
                    <a:pt x="329" y="836"/>
                  </a:lnTo>
                  <a:lnTo>
                    <a:pt x="372" y="841"/>
                  </a:lnTo>
                  <a:lnTo>
                    <a:pt x="415" y="842"/>
                  </a:lnTo>
                  <a:lnTo>
                    <a:pt x="461" y="839"/>
                  </a:lnTo>
                  <a:lnTo>
                    <a:pt x="509" y="831"/>
                  </a:lnTo>
                  <a:lnTo>
                    <a:pt x="559" y="817"/>
                  </a:lnTo>
                  <a:lnTo>
                    <a:pt x="576" y="811"/>
                  </a:lnTo>
                  <a:lnTo>
                    <a:pt x="592" y="804"/>
                  </a:lnTo>
                  <a:lnTo>
                    <a:pt x="608" y="797"/>
                  </a:lnTo>
                  <a:lnTo>
                    <a:pt x="626" y="787"/>
                  </a:lnTo>
                  <a:lnTo>
                    <a:pt x="641" y="778"/>
                  </a:lnTo>
                  <a:lnTo>
                    <a:pt x="657" y="768"/>
                  </a:lnTo>
                  <a:lnTo>
                    <a:pt x="672" y="757"/>
                  </a:lnTo>
                  <a:lnTo>
                    <a:pt x="688" y="746"/>
                  </a:lnTo>
                  <a:lnTo>
                    <a:pt x="702" y="734"/>
                  </a:lnTo>
                  <a:lnTo>
                    <a:pt x="716" y="721"/>
                  </a:lnTo>
                  <a:lnTo>
                    <a:pt x="730" y="707"/>
                  </a:lnTo>
                  <a:lnTo>
                    <a:pt x="744" y="691"/>
                  </a:lnTo>
                  <a:lnTo>
                    <a:pt x="756" y="676"/>
                  </a:lnTo>
                  <a:lnTo>
                    <a:pt x="767" y="661"/>
                  </a:lnTo>
                  <a:lnTo>
                    <a:pt x="778" y="644"/>
                  </a:lnTo>
                  <a:lnTo>
                    <a:pt x="789" y="627"/>
                  </a:lnTo>
                  <a:lnTo>
                    <a:pt x="798" y="610"/>
                  </a:lnTo>
                  <a:lnTo>
                    <a:pt x="808" y="591"/>
                  </a:lnTo>
                  <a:lnTo>
                    <a:pt x="816" y="572"/>
                  </a:lnTo>
                  <a:lnTo>
                    <a:pt x="823" y="553"/>
                  </a:lnTo>
                  <a:lnTo>
                    <a:pt x="829" y="533"/>
                  </a:lnTo>
                  <a:lnTo>
                    <a:pt x="834" y="513"/>
                  </a:lnTo>
                  <a:lnTo>
                    <a:pt x="838" y="491"/>
                  </a:lnTo>
                  <a:lnTo>
                    <a:pt x="840" y="470"/>
                  </a:lnTo>
                  <a:lnTo>
                    <a:pt x="842" y="448"/>
                  </a:lnTo>
                  <a:lnTo>
                    <a:pt x="843" y="426"/>
                  </a:lnTo>
                  <a:lnTo>
                    <a:pt x="842" y="403"/>
                  </a:lnTo>
                  <a:lnTo>
                    <a:pt x="841" y="380"/>
                  </a:lnTo>
                  <a:lnTo>
                    <a:pt x="838" y="357"/>
                  </a:lnTo>
                  <a:lnTo>
                    <a:pt x="833" y="333"/>
                  </a:lnTo>
                  <a:lnTo>
                    <a:pt x="828" y="308"/>
                  </a:lnTo>
                  <a:lnTo>
                    <a:pt x="821" y="284"/>
                  </a:lnTo>
                  <a:lnTo>
                    <a:pt x="815" y="268"/>
                  </a:lnTo>
                  <a:lnTo>
                    <a:pt x="809" y="253"/>
                  </a:lnTo>
                  <a:lnTo>
                    <a:pt x="800" y="237"/>
                  </a:lnTo>
                  <a:lnTo>
                    <a:pt x="792" y="220"/>
                  </a:lnTo>
                  <a:lnTo>
                    <a:pt x="783" y="205"/>
                  </a:lnTo>
                  <a:lnTo>
                    <a:pt x="773" y="190"/>
                  </a:lnTo>
                  <a:lnTo>
                    <a:pt x="761" y="175"/>
                  </a:lnTo>
                  <a:lnTo>
                    <a:pt x="750" y="160"/>
                  </a:lnTo>
                  <a:lnTo>
                    <a:pt x="736" y="145"/>
                  </a:lnTo>
                  <a:lnTo>
                    <a:pt x="722" y="131"/>
                  </a:lnTo>
                  <a:lnTo>
                    <a:pt x="708" y="117"/>
                  </a:lnTo>
                  <a:lnTo>
                    <a:pt x="693" y="103"/>
                  </a:lnTo>
                  <a:lnTo>
                    <a:pt x="678" y="91"/>
                  </a:lnTo>
                  <a:lnTo>
                    <a:pt x="660" y="79"/>
                  </a:lnTo>
                  <a:lnTo>
                    <a:pt x="644" y="67"/>
                  </a:lnTo>
                  <a:lnTo>
                    <a:pt x="626" y="57"/>
                  </a:lnTo>
                  <a:lnTo>
                    <a:pt x="607" y="47"/>
                  </a:lnTo>
                  <a:lnTo>
                    <a:pt x="588" y="38"/>
                  </a:lnTo>
                  <a:lnTo>
                    <a:pt x="569" y="28"/>
                  </a:lnTo>
                  <a:lnTo>
                    <a:pt x="550" y="21"/>
                  </a:lnTo>
                  <a:lnTo>
                    <a:pt x="529" y="15"/>
                  </a:lnTo>
                  <a:lnTo>
                    <a:pt x="508" y="10"/>
                  </a:lnTo>
                  <a:lnTo>
                    <a:pt x="487" y="5"/>
                  </a:lnTo>
                  <a:lnTo>
                    <a:pt x="465" y="2"/>
                  </a:lnTo>
                  <a:lnTo>
                    <a:pt x="444" y="1"/>
                  </a:lnTo>
                  <a:lnTo>
                    <a:pt x="421" y="0"/>
                  </a:lnTo>
                  <a:lnTo>
                    <a:pt x="398" y="1"/>
                  </a:lnTo>
                  <a:lnTo>
                    <a:pt x="376" y="3"/>
                  </a:lnTo>
                  <a:lnTo>
                    <a:pt x="352" y="6"/>
                  </a:lnTo>
                  <a:lnTo>
                    <a:pt x="330" y="12"/>
                  </a:lnTo>
                  <a:lnTo>
                    <a:pt x="307" y="18"/>
                  </a:lnTo>
                  <a:lnTo>
                    <a:pt x="283" y="26"/>
                  </a:ln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8" name="Google Shape;16472;p1545"/>
            <p:cNvSpPr/>
            <p:nvPr/>
          </p:nvSpPr>
          <p:spPr>
            <a:xfrm>
              <a:off x="5541903" y="4008818"/>
              <a:ext cx="32821" cy="34287"/>
            </a:xfrm>
            <a:custGeom>
              <a:avLst/>
              <a:gdLst/>
              <a:ahLst/>
              <a:cxnLst/>
              <a:rect l="l" t="t" r="r" b="b"/>
              <a:pathLst>
                <a:path w="844" h="843" extrusionOk="0">
                  <a:moveTo>
                    <a:pt x="325" y="16"/>
                  </a:moveTo>
                  <a:lnTo>
                    <a:pt x="273" y="33"/>
                  </a:lnTo>
                  <a:lnTo>
                    <a:pt x="226" y="54"/>
                  </a:lnTo>
                  <a:lnTo>
                    <a:pt x="185" y="77"/>
                  </a:lnTo>
                  <a:lnTo>
                    <a:pt x="147" y="103"/>
                  </a:lnTo>
                  <a:lnTo>
                    <a:pt x="115" y="133"/>
                  </a:lnTo>
                  <a:lnTo>
                    <a:pt x="86" y="163"/>
                  </a:lnTo>
                  <a:lnTo>
                    <a:pt x="62" y="196"/>
                  </a:lnTo>
                  <a:lnTo>
                    <a:pt x="42" y="232"/>
                  </a:lnTo>
                  <a:lnTo>
                    <a:pt x="25" y="267"/>
                  </a:lnTo>
                  <a:lnTo>
                    <a:pt x="13" y="304"/>
                  </a:lnTo>
                  <a:lnTo>
                    <a:pt x="5" y="343"/>
                  </a:lnTo>
                  <a:lnTo>
                    <a:pt x="1" y="381"/>
                  </a:lnTo>
                  <a:lnTo>
                    <a:pt x="0" y="421"/>
                  </a:lnTo>
                  <a:lnTo>
                    <a:pt x="3" y="459"/>
                  </a:lnTo>
                  <a:lnTo>
                    <a:pt x="9" y="498"/>
                  </a:lnTo>
                  <a:lnTo>
                    <a:pt x="19" y="536"/>
                  </a:lnTo>
                  <a:lnTo>
                    <a:pt x="32" y="573"/>
                  </a:lnTo>
                  <a:lnTo>
                    <a:pt x="48" y="609"/>
                  </a:lnTo>
                  <a:lnTo>
                    <a:pt x="67" y="643"/>
                  </a:lnTo>
                  <a:lnTo>
                    <a:pt x="88" y="676"/>
                  </a:lnTo>
                  <a:lnTo>
                    <a:pt x="114" y="707"/>
                  </a:lnTo>
                  <a:lnTo>
                    <a:pt x="141" y="735"/>
                  </a:lnTo>
                  <a:lnTo>
                    <a:pt x="171" y="760"/>
                  </a:lnTo>
                  <a:lnTo>
                    <a:pt x="203" y="783"/>
                  </a:lnTo>
                  <a:lnTo>
                    <a:pt x="239" y="803"/>
                  </a:lnTo>
                  <a:lnTo>
                    <a:pt x="275" y="819"/>
                  </a:lnTo>
                  <a:lnTo>
                    <a:pt x="315" y="831"/>
                  </a:lnTo>
                  <a:lnTo>
                    <a:pt x="356" y="839"/>
                  </a:lnTo>
                  <a:lnTo>
                    <a:pt x="399" y="843"/>
                  </a:lnTo>
                  <a:lnTo>
                    <a:pt x="445" y="843"/>
                  </a:lnTo>
                  <a:lnTo>
                    <a:pt x="492" y="837"/>
                  </a:lnTo>
                  <a:lnTo>
                    <a:pt x="540" y="826"/>
                  </a:lnTo>
                  <a:lnTo>
                    <a:pt x="557" y="821"/>
                  </a:lnTo>
                  <a:lnTo>
                    <a:pt x="573" y="815"/>
                  </a:lnTo>
                  <a:lnTo>
                    <a:pt x="590" y="808"/>
                  </a:lnTo>
                  <a:lnTo>
                    <a:pt x="606" y="800"/>
                  </a:lnTo>
                  <a:lnTo>
                    <a:pt x="623" y="791"/>
                  </a:lnTo>
                  <a:lnTo>
                    <a:pt x="639" y="781"/>
                  </a:lnTo>
                  <a:lnTo>
                    <a:pt x="654" y="770"/>
                  </a:lnTo>
                  <a:lnTo>
                    <a:pt x="670" y="759"/>
                  </a:lnTo>
                  <a:lnTo>
                    <a:pt x="686" y="747"/>
                  </a:lnTo>
                  <a:lnTo>
                    <a:pt x="700" y="734"/>
                  </a:lnTo>
                  <a:lnTo>
                    <a:pt x="714" y="721"/>
                  </a:lnTo>
                  <a:lnTo>
                    <a:pt x="728" y="706"/>
                  </a:lnTo>
                  <a:lnTo>
                    <a:pt x="742" y="690"/>
                  </a:lnTo>
                  <a:lnTo>
                    <a:pt x="755" y="675"/>
                  </a:lnTo>
                  <a:lnTo>
                    <a:pt x="767" y="658"/>
                  </a:lnTo>
                  <a:lnTo>
                    <a:pt x="778" y="642"/>
                  </a:lnTo>
                  <a:lnTo>
                    <a:pt x="788" y="624"/>
                  </a:lnTo>
                  <a:lnTo>
                    <a:pt x="798" y="606"/>
                  </a:lnTo>
                  <a:lnTo>
                    <a:pt x="808" y="587"/>
                  </a:lnTo>
                  <a:lnTo>
                    <a:pt x="816" y="568"/>
                  </a:lnTo>
                  <a:lnTo>
                    <a:pt x="823" y="548"/>
                  </a:lnTo>
                  <a:lnTo>
                    <a:pt x="830" y="528"/>
                  </a:lnTo>
                  <a:lnTo>
                    <a:pt x="835" y="507"/>
                  </a:lnTo>
                  <a:lnTo>
                    <a:pt x="839" y="486"/>
                  </a:lnTo>
                  <a:lnTo>
                    <a:pt x="842" y="465"/>
                  </a:lnTo>
                  <a:lnTo>
                    <a:pt x="844" y="443"/>
                  </a:lnTo>
                  <a:lnTo>
                    <a:pt x="844" y="421"/>
                  </a:lnTo>
                  <a:lnTo>
                    <a:pt x="844" y="398"/>
                  </a:lnTo>
                  <a:lnTo>
                    <a:pt x="842" y="376"/>
                  </a:lnTo>
                  <a:lnTo>
                    <a:pt x="839" y="353"/>
                  </a:lnTo>
                  <a:lnTo>
                    <a:pt x="834" y="330"/>
                  </a:lnTo>
                  <a:lnTo>
                    <a:pt x="828" y="306"/>
                  </a:lnTo>
                  <a:lnTo>
                    <a:pt x="822" y="289"/>
                  </a:lnTo>
                  <a:lnTo>
                    <a:pt x="816" y="272"/>
                  </a:lnTo>
                  <a:lnTo>
                    <a:pt x="809" y="256"/>
                  </a:lnTo>
                  <a:lnTo>
                    <a:pt x="801" y="239"/>
                  </a:lnTo>
                  <a:lnTo>
                    <a:pt x="792" y="222"/>
                  </a:lnTo>
                  <a:lnTo>
                    <a:pt x="782" y="205"/>
                  </a:lnTo>
                  <a:lnTo>
                    <a:pt x="772" y="190"/>
                  </a:lnTo>
                  <a:lnTo>
                    <a:pt x="762" y="174"/>
                  </a:lnTo>
                  <a:lnTo>
                    <a:pt x="750" y="159"/>
                  </a:lnTo>
                  <a:lnTo>
                    <a:pt x="738" y="144"/>
                  </a:lnTo>
                  <a:lnTo>
                    <a:pt x="724" y="130"/>
                  </a:lnTo>
                  <a:lnTo>
                    <a:pt x="711" y="115"/>
                  </a:lnTo>
                  <a:lnTo>
                    <a:pt x="697" y="102"/>
                  </a:lnTo>
                  <a:lnTo>
                    <a:pt x="682" y="90"/>
                  </a:lnTo>
                  <a:lnTo>
                    <a:pt x="666" y="78"/>
                  </a:lnTo>
                  <a:lnTo>
                    <a:pt x="650" y="67"/>
                  </a:lnTo>
                  <a:lnTo>
                    <a:pt x="633" y="56"/>
                  </a:lnTo>
                  <a:lnTo>
                    <a:pt x="616" y="46"/>
                  </a:lnTo>
                  <a:lnTo>
                    <a:pt x="598" y="38"/>
                  </a:lnTo>
                  <a:lnTo>
                    <a:pt x="580" y="29"/>
                  </a:lnTo>
                  <a:lnTo>
                    <a:pt x="561" y="21"/>
                  </a:lnTo>
                  <a:lnTo>
                    <a:pt x="541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0" y="3"/>
                  </a:lnTo>
                  <a:lnTo>
                    <a:pt x="459" y="1"/>
                  </a:lnTo>
                  <a:lnTo>
                    <a:pt x="438" y="0"/>
                  </a:lnTo>
                  <a:lnTo>
                    <a:pt x="416" y="1"/>
                  </a:lnTo>
                  <a:lnTo>
                    <a:pt x="394" y="3"/>
                  </a:lnTo>
                  <a:lnTo>
                    <a:pt x="371" y="6"/>
                  </a:lnTo>
                  <a:lnTo>
                    <a:pt x="348" y="10"/>
                  </a:lnTo>
                  <a:lnTo>
                    <a:pt x="325" y="16"/>
                  </a:ln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9" name="Google Shape;16473;p1545"/>
            <p:cNvSpPr/>
            <p:nvPr/>
          </p:nvSpPr>
          <p:spPr>
            <a:xfrm>
              <a:off x="5589311" y="3918815"/>
              <a:ext cx="63211" cy="11429"/>
            </a:xfrm>
            <a:custGeom>
              <a:avLst/>
              <a:gdLst/>
              <a:ahLst/>
              <a:cxnLst/>
              <a:rect l="l" t="t" r="r" b="b"/>
              <a:pathLst>
                <a:path w="1654" h="280" extrusionOk="0">
                  <a:moveTo>
                    <a:pt x="80" y="26"/>
                  </a:moveTo>
                  <a:lnTo>
                    <a:pt x="68" y="33"/>
                  </a:lnTo>
                  <a:lnTo>
                    <a:pt x="57" y="42"/>
                  </a:lnTo>
                  <a:lnTo>
                    <a:pt x="46" y="51"/>
                  </a:lnTo>
                  <a:lnTo>
                    <a:pt x="37" y="60"/>
                  </a:lnTo>
                  <a:lnTo>
                    <a:pt x="29" y="69"/>
                  </a:lnTo>
                  <a:lnTo>
                    <a:pt x="22" y="78"/>
                  </a:lnTo>
                  <a:lnTo>
                    <a:pt x="16" y="88"/>
                  </a:lnTo>
                  <a:lnTo>
                    <a:pt x="11" y="97"/>
                  </a:lnTo>
                  <a:lnTo>
                    <a:pt x="7" y="107"/>
                  </a:lnTo>
                  <a:lnTo>
                    <a:pt x="4" y="117"/>
                  </a:lnTo>
                  <a:lnTo>
                    <a:pt x="1" y="127"/>
                  </a:lnTo>
                  <a:lnTo>
                    <a:pt x="0" y="137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2" y="168"/>
                  </a:lnTo>
                  <a:lnTo>
                    <a:pt x="4" y="177"/>
                  </a:lnTo>
                  <a:lnTo>
                    <a:pt x="8" y="186"/>
                  </a:lnTo>
                  <a:lnTo>
                    <a:pt x="12" y="195"/>
                  </a:lnTo>
                  <a:lnTo>
                    <a:pt x="17" y="204"/>
                  </a:lnTo>
                  <a:lnTo>
                    <a:pt x="23" y="213"/>
                  </a:lnTo>
                  <a:lnTo>
                    <a:pt x="30" y="221"/>
                  </a:lnTo>
                  <a:lnTo>
                    <a:pt x="38" y="228"/>
                  </a:lnTo>
                  <a:lnTo>
                    <a:pt x="47" y="236"/>
                  </a:lnTo>
                  <a:lnTo>
                    <a:pt x="57" y="243"/>
                  </a:lnTo>
                  <a:lnTo>
                    <a:pt x="68" y="250"/>
                  </a:lnTo>
                  <a:lnTo>
                    <a:pt x="79" y="255"/>
                  </a:lnTo>
                  <a:lnTo>
                    <a:pt x="91" y="260"/>
                  </a:lnTo>
                  <a:lnTo>
                    <a:pt x="104" y="264"/>
                  </a:lnTo>
                  <a:lnTo>
                    <a:pt x="118" y="268"/>
                  </a:lnTo>
                  <a:lnTo>
                    <a:pt x="133" y="271"/>
                  </a:lnTo>
                  <a:lnTo>
                    <a:pt x="148" y="273"/>
                  </a:lnTo>
                  <a:lnTo>
                    <a:pt x="165" y="274"/>
                  </a:lnTo>
                  <a:lnTo>
                    <a:pt x="222" y="276"/>
                  </a:lnTo>
                  <a:lnTo>
                    <a:pt x="281" y="277"/>
                  </a:lnTo>
                  <a:lnTo>
                    <a:pt x="341" y="277"/>
                  </a:lnTo>
                  <a:lnTo>
                    <a:pt x="401" y="277"/>
                  </a:lnTo>
                  <a:lnTo>
                    <a:pt x="462" y="276"/>
                  </a:lnTo>
                  <a:lnTo>
                    <a:pt x="523" y="275"/>
                  </a:lnTo>
                  <a:lnTo>
                    <a:pt x="582" y="274"/>
                  </a:lnTo>
                  <a:lnTo>
                    <a:pt x="640" y="274"/>
                  </a:lnTo>
                  <a:lnTo>
                    <a:pt x="674" y="274"/>
                  </a:lnTo>
                  <a:lnTo>
                    <a:pt x="720" y="275"/>
                  </a:lnTo>
                  <a:lnTo>
                    <a:pt x="776" y="275"/>
                  </a:lnTo>
                  <a:lnTo>
                    <a:pt x="840" y="276"/>
                  </a:lnTo>
                  <a:lnTo>
                    <a:pt x="911" y="278"/>
                  </a:lnTo>
                  <a:lnTo>
                    <a:pt x="986" y="278"/>
                  </a:lnTo>
                  <a:lnTo>
                    <a:pt x="1064" y="279"/>
                  </a:lnTo>
                  <a:lnTo>
                    <a:pt x="1143" y="280"/>
                  </a:lnTo>
                  <a:lnTo>
                    <a:pt x="1221" y="279"/>
                  </a:lnTo>
                  <a:lnTo>
                    <a:pt x="1296" y="279"/>
                  </a:lnTo>
                  <a:lnTo>
                    <a:pt x="1367" y="278"/>
                  </a:lnTo>
                  <a:lnTo>
                    <a:pt x="1431" y="275"/>
                  </a:lnTo>
                  <a:lnTo>
                    <a:pt x="1488" y="272"/>
                  </a:lnTo>
                  <a:lnTo>
                    <a:pt x="1534" y="268"/>
                  </a:lnTo>
                  <a:lnTo>
                    <a:pt x="1553" y="266"/>
                  </a:lnTo>
                  <a:lnTo>
                    <a:pt x="1568" y="263"/>
                  </a:lnTo>
                  <a:lnTo>
                    <a:pt x="1581" y="260"/>
                  </a:lnTo>
                  <a:lnTo>
                    <a:pt x="1590" y="257"/>
                  </a:lnTo>
                  <a:lnTo>
                    <a:pt x="1598" y="252"/>
                  </a:lnTo>
                  <a:lnTo>
                    <a:pt x="1605" y="246"/>
                  </a:lnTo>
                  <a:lnTo>
                    <a:pt x="1613" y="238"/>
                  </a:lnTo>
                  <a:lnTo>
                    <a:pt x="1619" y="231"/>
                  </a:lnTo>
                  <a:lnTo>
                    <a:pt x="1626" y="223"/>
                  </a:lnTo>
                  <a:lnTo>
                    <a:pt x="1631" y="215"/>
                  </a:lnTo>
                  <a:lnTo>
                    <a:pt x="1636" y="206"/>
                  </a:lnTo>
                  <a:lnTo>
                    <a:pt x="1642" y="197"/>
                  </a:lnTo>
                  <a:lnTo>
                    <a:pt x="1646" y="187"/>
                  </a:lnTo>
                  <a:lnTo>
                    <a:pt x="1649" y="177"/>
                  </a:lnTo>
                  <a:lnTo>
                    <a:pt x="1651" y="167"/>
                  </a:lnTo>
                  <a:lnTo>
                    <a:pt x="1653" y="157"/>
                  </a:lnTo>
                  <a:lnTo>
                    <a:pt x="1654" y="147"/>
                  </a:lnTo>
                  <a:lnTo>
                    <a:pt x="1654" y="135"/>
                  </a:lnTo>
                  <a:lnTo>
                    <a:pt x="1653" y="124"/>
                  </a:lnTo>
                  <a:lnTo>
                    <a:pt x="1652" y="114"/>
                  </a:lnTo>
                  <a:lnTo>
                    <a:pt x="1650" y="104"/>
                  </a:lnTo>
                  <a:lnTo>
                    <a:pt x="1646" y="94"/>
                  </a:lnTo>
                  <a:lnTo>
                    <a:pt x="1642" y="84"/>
                  </a:lnTo>
                  <a:lnTo>
                    <a:pt x="1636" y="74"/>
                  </a:lnTo>
                  <a:lnTo>
                    <a:pt x="1630" y="65"/>
                  </a:lnTo>
                  <a:lnTo>
                    <a:pt x="1623" y="56"/>
                  </a:lnTo>
                  <a:lnTo>
                    <a:pt x="1615" y="47"/>
                  </a:lnTo>
                  <a:lnTo>
                    <a:pt x="1606" y="39"/>
                  </a:lnTo>
                  <a:lnTo>
                    <a:pt x="1596" y="32"/>
                  </a:lnTo>
                  <a:lnTo>
                    <a:pt x="1584" y="26"/>
                  </a:lnTo>
                  <a:lnTo>
                    <a:pt x="1571" y="20"/>
                  </a:lnTo>
                  <a:lnTo>
                    <a:pt x="1557" y="15"/>
                  </a:lnTo>
                  <a:lnTo>
                    <a:pt x="1542" y="11"/>
                  </a:lnTo>
                  <a:lnTo>
                    <a:pt x="1526" y="8"/>
                  </a:lnTo>
                  <a:lnTo>
                    <a:pt x="1508" y="6"/>
                  </a:lnTo>
                  <a:lnTo>
                    <a:pt x="1489" y="5"/>
                  </a:lnTo>
                  <a:lnTo>
                    <a:pt x="1439" y="4"/>
                  </a:lnTo>
                  <a:lnTo>
                    <a:pt x="1371" y="3"/>
                  </a:lnTo>
                  <a:lnTo>
                    <a:pt x="1287" y="2"/>
                  </a:lnTo>
                  <a:lnTo>
                    <a:pt x="1189" y="1"/>
                  </a:lnTo>
                  <a:lnTo>
                    <a:pt x="1082" y="0"/>
                  </a:lnTo>
                  <a:lnTo>
                    <a:pt x="967" y="0"/>
                  </a:lnTo>
                  <a:lnTo>
                    <a:pt x="848" y="0"/>
                  </a:lnTo>
                  <a:lnTo>
                    <a:pt x="728" y="0"/>
                  </a:lnTo>
                  <a:lnTo>
                    <a:pt x="610" y="1"/>
                  </a:lnTo>
                  <a:lnTo>
                    <a:pt x="496" y="2"/>
                  </a:lnTo>
                  <a:lnTo>
                    <a:pt x="391" y="4"/>
                  </a:lnTo>
                  <a:lnTo>
                    <a:pt x="295" y="7"/>
                  </a:lnTo>
                  <a:lnTo>
                    <a:pt x="214" y="10"/>
                  </a:lnTo>
                  <a:lnTo>
                    <a:pt x="149" y="15"/>
                  </a:lnTo>
                  <a:lnTo>
                    <a:pt x="123" y="17"/>
                  </a:lnTo>
                  <a:lnTo>
                    <a:pt x="103" y="20"/>
                  </a:lnTo>
                  <a:lnTo>
                    <a:pt x="88" y="23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0" name="Google Shape;16474;p1545"/>
            <p:cNvSpPr/>
            <p:nvPr/>
          </p:nvSpPr>
          <p:spPr>
            <a:xfrm>
              <a:off x="5589311" y="3944530"/>
              <a:ext cx="63211" cy="11429"/>
            </a:xfrm>
            <a:custGeom>
              <a:avLst/>
              <a:gdLst/>
              <a:ahLst/>
              <a:cxnLst/>
              <a:rect l="l" t="t" r="r" b="b"/>
              <a:pathLst>
                <a:path w="1653" h="273" extrusionOk="0">
                  <a:moveTo>
                    <a:pt x="82" y="21"/>
                  </a:moveTo>
                  <a:lnTo>
                    <a:pt x="70" y="26"/>
                  </a:lnTo>
                  <a:lnTo>
                    <a:pt x="59" y="32"/>
                  </a:lnTo>
                  <a:lnTo>
                    <a:pt x="48" y="39"/>
                  </a:lnTo>
                  <a:lnTo>
                    <a:pt x="39" y="46"/>
                  </a:lnTo>
                  <a:lnTo>
                    <a:pt x="31" y="53"/>
                  </a:lnTo>
                  <a:lnTo>
                    <a:pt x="24" y="61"/>
                  </a:lnTo>
                  <a:lnTo>
                    <a:pt x="18" y="70"/>
                  </a:lnTo>
                  <a:lnTo>
                    <a:pt x="12" y="79"/>
                  </a:lnTo>
                  <a:lnTo>
                    <a:pt x="8" y="88"/>
                  </a:lnTo>
                  <a:lnTo>
                    <a:pt x="5" y="98"/>
                  </a:lnTo>
                  <a:lnTo>
                    <a:pt x="2" y="108"/>
                  </a:lnTo>
                  <a:lnTo>
                    <a:pt x="1" y="118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0" y="148"/>
                  </a:lnTo>
                  <a:lnTo>
                    <a:pt x="2" y="158"/>
                  </a:lnTo>
                  <a:lnTo>
                    <a:pt x="4" y="168"/>
                  </a:lnTo>
                  <a:lnTo>
                    <a:pt x="7" y="177"/>
                  </a:lnTo>
                  <a:lnTo>
                    <a:pt x="10" y="187"/>
                  </a:lnTo>
                  <a:lnTo>
                    <a:pt x="15" y="197"/>
                  </a:lnTo>
                  <a:lnTo>
                    <a:pt x="19" y="206"/>
                  </a:lnTo>
                  <a:lnTo>
                    <a:pt x="25" y="215"/>
                  </a:lnTo>
                  <a:lnTo>
                    <a:pt x="31" y="223"/>
                  </a:lnTo>
                  <a:lnTo>
                    <a:pt x="38" y="231"/>
                  </a:lnTo>
                  <a:lnTo>
                    <a:pt x="45" y="239"/>
                  </a:lnTo>
                  <a:lnTo>
                    <a:pt x="54" y="246"/>
                  </a:lnTo>
                  <a:lnTo>
                    <a:pt x="62" y="252"/>
                  </a:lnTo>
                  <a:lnTo>
                    <a:pt x="71" y="258"/>
                  </a:lnTo>
                  <a:lnTo>
                    <a:pt x="80" y="262"/>
                  </a:lnTo>
                  <a:lnTo>
                    <a:pt x="90" y="267"/>
                  </a:lnTo>
                  <a:lnTo>
                    <a:pt x="100" y="270"/>
                  </a:lnTo>
                  <a:lnTo>
                    <a:pt x="110" y="273"/>
                  </a:lnTo>
                  <a:lnTo>
                    <a:pt x="1557" y="270"/>
                  </a:lnTo>
                  <a:lnTo>
                    <a:pt x="1568" y="267"/>
                  </a:lnTo>
                  <a:lnTo>
                    <a:pt x="1579" y="262"/>
                  </a:lnTo>
                  <a:lnTo>
                    <a:pt x="1588" y="257"/>
                  </a:lnTo>
                  <a:lnTo>
                    <a:pt x="1597" y="251"/>
                  </a:lnTo>
                  <a:lnTo>
                    <a:pt x="1605" y="244"/>
                  </a:lnTo>
                  <a:lnTo>
                    <a:pt x="1613" y="237"/>
                  </a:lnTo>
                  <a:lnTo>
                    <a:pt x="1620" y="229"/>
                  </a:lnTo>
                  <a:lnTo>
                    <a:pt x="1626" y="220"/>
                  </a:lnTo>
                  <a:lnTo>
                    <a:pt x="1632" y="211"/>
                  </a:lnTo>
                  <a:lnTo>
                    <a:pt x="1637" y="201"/>
                  </a:lnTo>
                  <a:lnTo>
                    <a:pt x="1642" y="190"/>
                  </a:lnTo>
                  <a:lnTo>
                    <a:pt x="1646" y="180"/>
                  </a:lnTo>
                  <a:lnTo>
                    <a:pt x="1649" y="170"/>
                  </a:lnTo>
                  <a:lnTo>
                    <a:pt x="1651" y="159"/>
                  </a:lnTo>
                  <a:lnTo>
                    <a:pt x="1652" y="148"/>
                  </a:lnTo>
                  <a:lnTo>
                    <a:pt x="1653" y="137"/>
                  </a:lnTo>
                  <a:lnTo>
                    <a:pt x="1652" y="127"/>
                  </a:lnTo>
                  <a:lnTo>
                    <a:pt x="1651" y="116"/>
                  </a:lnTo>
                  <a:lnTo>
                    <a:pt x="1649" y="105"/>
                  </a:lnTo>
                  <a:lnTo>
                    <a:pt x="1646" y="94"/>
                  </a:lnTo>
                  <a:lnTo>
                    <a:pt x="1642" y="84"/>
                  </a:lnTo>
                  <a:lnTo>
                    <a:pt x="1636" y="74"/>
                  </a:lnTo>
                  <a:lnTo>
                    <a:pt x="1630" y="65"/>
                  </a:lnTo>
                  <a:lnTo>
                    <a:pt x="1623" y="56"/>
                  </a:lnTo>
                  <a:lnTo>
                    <a:pt x="1615" y="47"/>
                  </a:lnTo>
                  <a:lnTo>
                    <a:pt x="1606" y="40"/>
                  </a:lnTo>
                  <a:lnTo>
                    <a:pt x="1596" y="33"/>
                  </a:lnTo>
                  <a:lnTo>
                    <a:pt x="1584" y="26"/>
                  </a:lnTo>
                  <a:lnTo>
                    <a:pt x="1571" y="21"/>
                  </a:lnTo>
                  <a:lnTo>
                    <a:pt x="1557" y="16"/>
                  </a:lnTo>
                  <a:lnTo>
                    <a:pt x="1543" y="12"/>
                  </a:lnTo>
                  <a:lnTo>
                    <a:pt x="1527" y="9"/>
                  </a:lnTo>
                  <a:lnTo>
                    <a:pt x="1491" y="7"/>
                  </a:lnTo>
                  <a:lnTo>
                    <a:pt x="1432" y="4"/>
                  </a:lnTo>
                  <a:lnTo>
                    <a:pt x="1354" y="3"/>
                  </a:lnTo>
                  <a:lnTo>
                    <a:pt x="1258" y="1"/>
                  </a:lnTo>
                  <a:lnTo>
                    <a:pt x="1150" y="0"/>
                  </a:lnTo>
                  <a:lnTo>
                    <a:pt x="1031" y="0"/>
                  </a:lnTo>
                  <a:lnTo>
                    <a:pt x="907" y="0"/>
                  </a:lnTo>
                  <a:lnTo>
                    <a:pt x="779" y="1"/>
                  </a:lnTo>
                  <a:lnTo>
                    <a:pt x="653" y="3"/>
                  </a:lnTo>
                  <a:lnTo>
                    <a:pt x="530" y="5"/>
                  </a:lnTo>
                  <a:lnTo>
                    <a:pt x="416" y="7"/>
                  </a:lnTo>
                  <a:lnTo>
                    <a:pt x="313" y="9"/>
                  </a:lnTo>
                  <a:lnTo>
                    <a:pt x="224" y="11"/>
                  </a:lnTo>
                  <a:lnTo>
                    <a:pt x="154" y="14"/>
                  </a:lnTo>
                  <a:lnTo>
                    <a:pt x="127" y="16"/>
                  </a:lnTo>
                  <a:lnTo>
                    <a:pt x="105" y="18"/>
                  </a:lnTo>
                  <a:lnTo>
                    <a:pt x="90" y="19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71" name="Google Shape;16475;p1545"/>
          <p:cNvGrpSpPr/>
          <p:nvPr/>
        </p:nvGrpSpPr>
        <p:grpSpPr>
          <a:xfrm>
            <a:off x="3784359" y="5413605"/>
            <a:ext cx="431800" cy="427037"/>
            <a:chOff x="5127625" y="4618038"/>
            <a:chExt cx="431800" cy="427037"/>
          </a:xfrm>
        </p:grpSpPr>
        <p:sp>
          <p:nvSpPr>
            <p:cNvPr id="72" name="Google Shape;16476;p1545"/>
            <p:cNvSpPr/>
            <p:nvPr/>
          </p:nvSpPr>
          <p:spPr>
            <a:xfrm>
              <a:off x="5394325" y="4735513"/>
              <a:ext cx="165100" cy="193675"/>
            </a:xfrm>
            <a:custGeom>
              <a:avLst/>
              <a:gdLst/>
              <a:ahLst/>
              <a:cxnLst/>
              <a:rect l="l" t="t" r="r" b="b"/>
              <a:pathLst>
                <a:path w="6141" h="7281" extrusionOk="0">
                  <a:moveTo>
                    <a:pt x="258" y="4274"/>
                  </a:moveTo>
                  <a:lnTo>
                    <a:pt x="244" y="4258"/>
                  </a:lnTo>
                  <a:lnTo>
                    <a:pt x="229" y="4243"/>
                  </a:lnTo>
                  <a:lnTo>
                    <a:pt x="215" y="4227"/>
                  </a:lnTo>
                  <a:lnTo>
                    <a:pt x="202" y="4210"/>
                  </a:lnTo>
                  <a:lnTo>
                    <a:pt x="188" y="4194"/>
                  </a:lnTo>
                  <a:lnTo>
                    <a:pt x="176" y="4177"/>
                  </a:lnTo>
                  <a:lnTo>
                    <a:pt x="163" y="4159"/>
                  </a:lnTo>
                  <a:lnTo>
                    <a:pt x="151" y="4141"/>
                  </a:lnTo>
                  <a:lnTo>
                    <a:pt x="139" y="4124"/>
                  </a:lnTo>
                  <a:lnTo>
                    <a:pt x="128" y="4106"/>
                  </a:lnTo>
                  <a:lnTo>
                    <a:pt x="117" y="4086"/>
                  </a:lnTo>
                  <a:lnTo>
                    <a:pt x="107" y="4068"/>
                  </a:lnTo>
                  <a:lnTo>
                    <a:pt x="97" y="4049"/>
                  </a:lnTo>
                  <a:lnTo>
                    <a:pt x="87" y="4029"/>
                  </a:lnTo>
                  <a:lnTo>
                    <a:pt x="78" y="4009"/>
                  </a:lnTo>
                  <a:lnTo>
                    <a:pt x="70" y="3990"/>
                  </a:lnTo>
                  <a:lnTo>
                    <a:pt x="62" y="3970"/>
                  </a:lnTo>
                  <a:lnTo>
                    <a:pt x="54" y="3948"/>
                  </a:lnTo>
                  <a:lnTo>
                    <a:pt x="47" y="3928"/>
                  </a:lnTo>
                  <a:lnTo>
                    <a:pt x="40" y="3907"/>
                  </a:lnTo>
                  <a:lnTo>
                    <a:pt x="34" y="3886"/>
                  </a:lnTo>
                  <a:lnTo>
                    <a:pt x="28" y="3865"/>
                  </a:lnTo>
                  <a:lnTo>
                    <a:pt x="23" y="3843"/>
                  </a:lnTo>
                  <a:lnTo>
                    <a:pt x="18" y="3821"/>
                  </a:lnTo>
                  <a:lnTo>
                    <a:pt x="14" y="3799"/>
                  </a:lnTo>
                  <a:lnTo>
                    <a:pt x="10" y="3777"/>
                  </a:lnTo>
                  <a:lnTo>
                    <a:pt x="7" y="3754"/>
                  </a:lnTo>
                  <a:lnTo>
                    <a:pt x="5" y="3732"/>
                  </a:lnTo>
                  <a:lnTo>
                    <a:pt x="3" y="3710"/>
                  </a:lnTo>
                  <a:lnTo>
                    <a:pt x="1" y="3686"/>
                  </a:lnTo>
                  <a:lnTo>
                    <a:pt x="1" y="3664"/>
                  </a:lnTo>
                  <a:lnTo>
                    <a:pt x="0" y="3641"/>
                  </a:lnTo>
                  <a:lnTo>
                    <a:pt x="1" y="3594"/>
                  </a:lnTo>
                  <a:lnTo>
                    <a:pt x="5" y="3549"/>
                  </a:lnTo>
                  <a:lnTo>
                    <a:pt x="10" y="3504"/>
                  </a:lnTo>
                  <a:lnTo>
                    <a:pt x="18" y="3460"/>
                  </a:lnTo>
                  <a:lnTo>
                    <a:pt x="28" y="3416"/>
                  </a:lnTo>
                  <a:lnTo>
                    <a:pt x="40" y="3374"/>
                  </a:lnTo>
                  <a:lnTo>
                    <a:pt x="54" y="3333"/>
                  </a:lnTo>
                  <a:lnTo>
                    <a:pt x="69" y="3292"/>
                  </a:lnTo>
                  <a:lnTo>
                    <a:pt x="87" y="3252"/>
                  </a:lnTo>
                  <a:lnTo>
                    <a:pt x="107" y="3213"/>
                  </a:lnTo>
                  <a:lnTo>
                    <a:pt x="128" y="3176"/>
                  </a:lnTo>
                  <a:lnTo>
                    <a:pt x="151" y="3140"/>
                  </a:lnTo>
                  <a:lnTo>
                    <a:pt x="175" y="3104"/>
                  </a:lnTo>
                  <a:lnTo>
                    <a:pt x="201" y="3071"/>
                  </a:lnTo>
                  <a:lnTo>
                    <a:pt x="229" y="3038"/>
                  </a:lnTo>
                  <a:lnTo>
                    <a:pt x="258" y="3007"/>
                  </a:lnTo>
                  <a:lnTo>
                    <a:pt x="289" y="2977"/>
                  </a:lnTo>
                  <a:lnTo>
                    <a:pt x="322" y="2949"/>
                  </a:lnTo>
                  <a:lnTo>
                    <a:pt x="355" y="2922"/>
                  </a:lnTo>
                  <a:lnTo>
                    <a:pt x="390" y="2898"/>
                  </a:lnTo>
                  <a:lnTo>
                    <a:pt x="426" y="2875"/>
                  </a:lnTo>
                  <a:lnTo>
                    <a:pt x="463" y="2852"/>
                  </a:lnTo>
                  <a:lnTo>
                    <a:pt x="501" y="2833"/>
                  </a:lnTo>
                  <a:lnTo>
                    <a:pt x="540" y="2815"/>
                  </a:lnTo>
                  <a:lnTo>
                    <a:pt x="580" y="2800"/>
                  </a:lnTo>
                  <a:lnTo>
                    <a:pt x="621" y="2785"/>
                  </a:lnTo>
                  <a:lnTo>
                    <a:pt x="663" y="2773"/>
                  </a:lnTo>
                  <a:lnTo>
                    <a:pt x="706" y="2763"/>
                  </a:lnTo>
                  <a:lnTo>
                    <a:pt x="750" y="2755"/>
                  </a:lnTo>
                  <a:lnTo>
                    <a:pt x="794" y="2750"/>
                  </a:lnTo>
                  <a:lnTo>
                    <a:pt x="839" y="2746"/>
                  </a:lnTo>
                  <a:lnTo>
                    <a:pt x="884" y="2745"/>
                  </a:lnTo>
                  <a:lnTo>
                    <a:pt x="3123" y="2745"/>
                  </a:lnTo>
                  <a:lnTo>
                    <a:pt x="1921" y="1529"/>
                  </a:lnTo>
                  <a:lnTo>
                    <a:pt x="1890" y="1496"/>
                  </a:lnTo>
                  <a:lnTo>
                    <a:pt x="1860" y="1461"/>
                  </a:lnTo>
                  <a:lnTo>
                    <a:pt x="1833" y="1424"/>
                  </a:lnTo>
                  <a:lnTo>
                    <a:pt x="1808" y="1388"/>
                  </a:lnTo>
                  <a:lnTo>
                    <a:pt x="1785" y="1350"/>
                  </a:lnTo>
                  <a:lnTo>
                    <a:pt x="1763" y="1312"/>
                  </a:lnTo>
                  <a:lnTo>
                    <a:pt x="1744" y="1272"/>
                  </a:lnTo>
                  <a:lnTo>
                    <a:pt x="1727" y="1233"/>
                  </a:lnTo>
                  <a:lnTo>
                    <a:pt x="1712" y="1192"/>
                  </a:lnTo>
                  <a:lnTo>
                    <a:pt x="1699" y="1150"/>
                  </a:lnTo>
                  <a:lnTo>
                    <a:pt x="1688" y="1109"/>
                  </a:lnTo>
                  <a:lnTo>
                    <a:pt x="1679" y="1066"/>
                  </a:lnTo>
                  <a:lnTo>
                    <a:pt x="1672" y="1024"/>
                  </a:lnTo>
                  <a:lnTo>
                    <a:pt x="1667" y="981"/>
                  </a:lnTo>
                  <a:lnTo>
                    <a:pt x="1663" y="938"/>
                  </a:lnTo>
                  <a:lnTo>
                    <a:pt x="1662" y="895"/>
                  </a:lnTo>
                  <a:lnTo>
                    <a:pt x="1663" y="853"/>
                  </a:lnTo>
                  <a:lnTo>
                    <a:pt x="1667" y="809"/>
                  </a:lnTo>
                  <a:lnTo>
                    <a:pt x="1672" y="766"/>
                  </a:lnTo>
                  <a:lnTo>
                    <a:pt x="1679" y="725"/>
                  </a:lnTo>
                  <a:lnTo>
                    <a:pt x="1688" y="682"/>
                  </a:lnTo>
                  <a:lnTo>
                    <a:pt x="1699" y="640"/>
                  </a:lnTo>
                  <a:lnTo>
                    <a:pt x="1712" y="599"/>
                  </a:lnTo>
                  <a:lnTo>
                    <a:pt x="1727" y="558"/>
                  </a:lnTo>
                  <a:lnTo>
                    <a:pt x="1744" y="519"/>
                  </a:lnTo>
                  <a:lnTo>
                    <a:pt x="1763" y="479"/>
                  </a:lnTo>
                  <a:lnTo>
                    <a:pt x="1785" y="440"/>
                  </a:lnTo>
                  <a:lnTo>
                    <a:pt x="1808" y="403"/>
                  </a:lnTo>
                  <a:lnTo>
                    <a:pt x="1833" y="366"/>
                  </a:lnTo>
                  <a:lnTo>
                    <a:pt x="1860" y="330"/>
                  </a:lnTo>
                  <a:lnTo>
                    <a:pt x="1890" y="295"/>
                  </a:lnTo>
                  <a:lnTo>
                    <a:pt x="1921" y="262"/>
                  </a:lnTo>
                  <a:lnTo>
                    <a:pt x="1954" y="230"/>
                  </a:lnTo>
                  <a:lnTo>
                    <a:pt x="1989" y="201"/>
                  </a:lnTo>
                  <a:lnTo>
                    <a:pt x="2024" y="172"/>
                  </a:lnTo>
                  <a:lnTo>
                    <a:pt x="2060" y="147"/>
                  </a:lnTo>
                  <a:lnTo>
                    <a:pt x="2098" y="123"/>
                  </a:lnTo>
                  <a:lnTo>
                    <a:pt x="2136" y="102"/>
                  </a:lnTo>
                  <a:lnTo>
                    <a:pt x="2174" y="83"/>
                  </a:lnTo>
                  <a:lnTo>
                    <a:pt x="2214" y="65"/>
                  </a:lnTo>
                  <a:lnTo>
                    <a:pt x="2254" y="49"/>
                  </a:lnTo>
                  <a:lnTo>
                    <a:pt x="2295" y="36"/>
                  </a:lnTo>
                  <a:lnTo>
                    <a:pt x="2337" y="25"/>
                  </a:lnTo>
                  <a:lnTo>
                    <a:pt x="2378" y="16"/>
                  </a:lnTo>
                  <a:lnTo>
                    <a:pt x="2420" y="9"/>
                  </a:lnTo>
                  <a:lnTo>
                    <a:pt x="2462" y="4"/>
                  </a:lnTo>
                  <a:lnTo>
                    <a:pt x="2504" y="1"/>
                  </a:lnTo>
                  <a:lnTo>
                    <a:pt x="2547" y="0"/>
                  </a:lnTo>
                  <a:lnTo>
                    <a:pt x="2589" y="1"/>
                  </a:lnTo>
                  <a:lnTo>
                    <a:pt x="2632" y="4"/>
                  </a:lnTo>
                  <a:lnTo>
                    <a:pt x="2674" y="9"/>
                  </a:lnTo>
                  <a:lnTo>
                    <a:pt x="2716" y="16"/>
                  </a:lnTo>
                  <a:lnTo>
                    <a:pt x="2758" y="25"/>
                  </a:lnTo>
                  <a:lnTo>
                    <a:pt x="2799" y="36"/>
                  </a:lnTo>
                  <a:lnTo>
                    <a:pt x="2839" y="49"/>
                  </a:lnTo>
                  <a:lnTo>
                    <a:pt x="2879" y="65"/>
                  </a:lnTo>
                  <a:lnTo>
                    <a:pt x="2919" y="83"/>
                  </a:lnTo>
                  <a:lnTo>
                    <a:pt x="2958" y="102"/>
                  </a:lnTo>
                  <a:lnTo>
                    <a:pt x="2997" y="123"/>
                  </a:lnTo>
                  <a:lnTo>
                    <a:pt x="3034" y="147"/>
                  </a:lnTo>
                  <a:lnTo>
                    <a:pt x="3070" y="172"/>
                  </a:lnTo>
                  <a:lnTo>
                    <a:pt x="3105" y="201"/>
                  </a:lnTo>
                  <a:lnTo>
                    <a:pt x="3139" y="230"/>
                  </a:lnTo>
                  <a:lnTo>
                    <a:pt x="3172" y="262"/>
                  </a:lnTo>
                  <a:lnTo>
                    <a:pt x="5883" y="3007"/>
                  </a:lnTo>
                  <a:lnTo>
                    <a:pt x="5885" y="3009"/>
                  </a:lnTo>
                  <a:lnTo>
                    <a:pt x="5904" y="3028"/>
                  </a:lnTo>
                  <a:lnTo>
                    <a:pt x="5922" y="3049"/>
                  </a:lnTo>
                  <a:lnTo>
                    <a:pt x="5940" y="3070"/>
                  </a:lnTo>
                  <a:lnTo>
                    <a:pt x="5957" y="3091"/>
                  </a:lnTo>
                  <a:lnTo>
                    <a:pt x="5973" y="3113"/>
                  </a:lnTo>
                  <a:lnTo>
                    <a:pt x="5990" y="3136"/>
                  </a:lnTo>
                  <a:lnTo>
                    <a:pt x="6005" y="3159"/>
                  </a:lnTo>
                  <a:lnTo>
                    <a:pt x="6019" y="3182"/>
                  </a:lnTo>
                  <a:lnTo>
                    <a:pt x="6033" y="3207"/>
                  </a:lnTo>
                  <a:lnTo>
                    <a:pt x="6045" y="3231"/>
                  </a:lnTo>
                  <a:lnTo>
                    <a:pt x="6057" y="3256"/>
                  </a:lnTo>
                  <a:lnTo>
                    <a:pt x="6069" y="3281"/>
                  </a:lnTo>
                  <a:lnTo>
                    <a:pt x="6079" y="3306"/>
                  </a:lnTo>
                  <a:lnTo>
                    <a:pt x="6089" y="3332"/>
                  </a:lnTo>
                  <a:lnTo>
                    <a:pt x="6097" y="3358"/>
                  </a:lnTo>
                  <a:lnTo>
                    <a:pt x="6105" y="3385"/>
                  </a:lnTo>
                  <a:lnTo>
                    <a:pt x="6105" y="3385"/>
                  </a:lnTo>
                  <a:lnTo>
                    <a:pt x="6105" y="3387"/>
                  </a:lnTo>
                  <a:lnTo>
                    <a:pt x="6114" y="3419"/>
                  </a:lnTo>
                  <a:lnTo>
                    <a:pt x="6122" y="3453"/>
                  </a:lnTo>
                  <a:lnTo>
                    <a:pt x="6128" y="3487"/>
                  </a:lnTo>
                  <a:lnTo>
                    <a:pt x="6133" y="3521"/>
                  </a:lnTo>
                  <a:lnTo>
                    <a:pt x="6137" y="3554"/>
                  </a:lnTo>
                  <a:lnTo>
                    <a:pt x="6140" y="3589"/>
                  </a:lnTo>
                  <a:lnTo>
                    <a:pt x="6141" y="3623"/>
                  </a:lnTo>
                  <a:lnTo>
                    <a:pt x="6141" y="3657"/>
                  </a:lnTo>
                  <a:lnTo>
                    <a:pt x="6140" y="3691"/>
                  </a:lnTo>
                  <a:lnTo>
                    <a:pt x="6137" y="3726"/>
                  </a:lnTo>
                  <a:lnTo>
                    <a:pt x="6133" y="3759"/>
                  </a:lnTo>
                  <a:lnTo>
                    <a:pt x="6128" y="3793"/>
                  </a:lnTo>
                  <a:lnTo>
                    <a:pt x="6122" y="3826"/>
                  </a:lnTo>
                  <a:lnTo>
                    <a:pt x="6114" y="3860"/>
                  </a:lnTo>
                  <a:lnTo>
                    <a:pt x="6106" y="3892"/>
                  </a:lnTo>
                  <a:lnTo>
                    <a:pt x="6096" y="3925"/>
                  </a:lnTo>
                  <a:lnTo>
                    <a:pt x="6087" y="3949"/>
                  </a:lnTo>
                  <a:lnTo>
                    <a:pt x="6078" y="3974"/>
                  </a:lnTo>
                  <a:lnTo>
                    <a:pt x="6068" y="3998"/>
                  </a:lnTo>
                  <a:lnTo>
                    <a:pt x="6058" y="4021"/>
                  </a:lnTo>
                  <a:lnTo>
                    <a:pt x="6047" y="4044"/>
                  </a:lnTo>
                  <a:lnTo>
                    <a:pt x="6035" y="4067"/>
                  </a:lnTo>
                  <a:lnTo>
                    <a:pt x="6022" y="4089"/>
                  </a:lnTo>
                  <a:lnTo>
                    <a:pt x="6009" y="4112"/>
                  </a:lnTo>
                  <a:lnTo>
                    <a:pt x="5995" y="4133"/>
                  </a:lnTo>
                  <a:lnTo>
                    <a:pt x="5981" y="4155"/>
                  </a:lnTo>
                  <a:lnTo>
                    <a:pt x="5965" y="4176"/>
                  </a:lnTo>
                  <a:lnTo>
                    <a:pt x="5950" y="4196"/>
                  </a:lnTo>
                  <a:lnTo>
                    <a:pt x="5934" y="4216"/>
                  </a:lnTo>
                  <a:lnTo>
                    <a:pt x="5918" y="4236"/>
                  </a:lnTo>
                  <a:lnTo>
                    <a:pt x="5901" y="4255"/>
                  </a:lnTo>
                  <a:lnTo>
                    <a:pt x="5883" y="4274"/>
                  </a:lnTo>
                  <a:lnTo>
                    <a:pt x="3169" y="7018"/>
                  </a:lnTo>
                  <a:lnTo>
                    <a:pt x="3136" y="7051"/>
                  </a:lnTo>
                  <a:lnTo>
                    <a:pt x="3102" y="7080"/>
                  </a:lnTo>
                  <a:lnTo>
                    <a:pt x="3067" y="7108"/>
                  </a:lnTo>
                  <a:lnTo>
                    <a:pt x="3031" y="7134"/>
                  </a:lnTo>
                  <a:lnTo>
                    <a:pt x="2993" y="7158"/>
                  </a:lnTo>
                  <a:lnTo>
                    <a:pt x="2954" y="7179"/>
                  </a:lnTo>
                  <a:lnTo>
                    <a:pt x="2916" y="7198"/>
                  </a:lnTo>
                  <a:lnTo>
                    <a:pt x="2876" y="7215"/>
                  </a:lnTo>
                  <a:lnTo>
                    <a:pt x="2836" y="7231"/>
                  </a:lnTo>
                  <a:lnTo>
                    <a:pt x="2795" y="7245"/>
                  </a:lnTo>
                  <a:lnTo>
                    <a:pt x="2754" y="7256"/>
                  </a:lnTo>
                  <a:lnTo>
                    <a:pt x="2713" y="7265"/>
                  </a:lnTo>
                  <a:lnTo>
                    <a:pt x="2671" y="7272"/>
                  </a:lnTo>
                  <a:lnTo>
                    <a:pt x="2628" y="7277"/>
                  </a:lnTo>
                  <a:lnTo>
                    <a:pt x="2586" y="7280"/>
                  </a:lnTo>
                  <a:lnTo>
                    <a:pt x="2543" y="7281"/>
                  </a:lnTo>
                  <a:lnTo>
                    <a:pt x="2501" y="7280"/>
                  </a:lnTo>
                  <a:lnTo>
                    <a:pt x="2459" y="7277"/>
                  </a:lnTo>
                  <a:lnTo>
                    <a:pt x="2417" y="7272"/>
                  </a:lnTo>
                  <a:lnTo>
                    <a:pt x="2375" y="7265"/>
                  </a:lnTo>
                  <a:lnTo>
                    <a:pt x="2333" y="7256"/>
                  </a:lnTo>
                  <a:lnTo>
                    <a:pt x="2291" y="7245"/>
                  </a:lnTo>
                  <a:lnTo>
                    <a:pt x="2251" y="7231"/>
                  </a:lnTo>
                  <a:lnTo>
                    <a:pt x="2211" y="7215"/>
                  </a:lnTo>
                  <a:lnTo>
                    <a:pt x="2171" y="7198"/>
                  </a:lnTo>
                  <a:lnTo>
                    <a:pt x="2132" y="7179"/>
                  </a:lnTo>
                  <a:lnTo>
                    <a:pt x="2094" y="7158"/>
                  </a:lnTo>
                  <a:lnTo>
                    <a:pt x="2057" y="7134"/>
                  </a:lnTo>
                  <a:lnTo>
                    <a:pt x="2021" y="7108"/>
                  </a:lnTo>
                  <a:lnTo>
                    <a:pt x="1986" y="7080"/>
                  </a:lnTo>
                  <a:lnTo>
                    <a:pt x="1951" y="7051"/>
                  </a:lnTo>
                  <a:lnTo>
                    <a:pt x="1918" y="7018"/>
                  </a:lnTo>
                  <a:lnTo>
                    <a:pt x="1886" y="6986"/>
                  </a:lnTo>
                  <a:lnTo>
                    <a:pt x="1857" y="6950"/>
                  </a:lnTo>
                  <a:lnTo>
                    <a:pt x="1830" y="6915"/>
                  </a:lnTo>
                  <a:lnTo>
                    <a:pt x="1805" y="6878"/>
                  </a:lnTo>
                  <a:lnTo>
                    <a:pt x="1781" y="6841"/>
                  </a:lnTo>
                  <a:lnTo>
                    <a:pt x="1760" y="6802"/>
                  </a:lnTo>
                  <a:lnTo>
                    <a:pt x="1741" y="6762"/>
                  </a:lnTo>
                  <a:lnTo>
                    <a:pt x="1724" y="6723"/>
                  </a:lnTo>
                  <a:lnTo>
                    <a:pt x="1709" y="6682"/>
                  </a:lnTo>
                  <a:lnTo>
                    <a:pt x="1696" y="6641"/>
                  </a:lnTo>
                  <a:lnTo>
                    <a:pt x="1685" y="6599"/>
                  </a:lnTo>
                  <a:lnTo>
                    <a:pt x="1675" y="6556"/>
                  </a:lnTo>
                  <a:lnTo>
                    <a:pt x="1668" y="6514"/>
                  </a:lnTo>
                  <a:lnTo>
                    <a:pt x="1663" y="6471"/>
                  </a:lnTo>
                  <a:lnTo>
                    <a:pt x="1660" y="6428"/>
                  </a:lnTo>
                  <a:lnTo>
                    <a:pt x="1659" y="6386"/>
                  </a:lnTo>
                  <a:lnTo>
                    <a:pt x="1660" y="6343"/>
                  </a:lnTo>
                  <a:lnTo>
                    <a:pt x="1663" y="6299"/>
                  </a:lnTo>
                  <a:lnTo>
                    <a:pt x="1668" y="6257"/>
                  </a:lnTo>
                  <a:lnTo>
                    <a:pt x="1675" y="6214"/>
                  </a:lnTo>
                  <a:lnTo>
                    <a:pt x="1685" y="6172"/>
                  </a:lnTo>
                  <a:lnTo>
                    <a:pt x="1696" y="6131"/>
                  </a:lnTo>
                  <a:lnTo>
                    <a:pt x="1709" y="6089"/>
                  </a:lnTo>
                  <a:lnTo>
                    <a:pt x="1724" y="6049"/>
                  </a:lnTo>
                  <a:lnTo>
                    <a:pt x="1741" y="6009"/>
                  </a:lnTo>
                  <a:lnTo>
                    <a:pt x="1760" y="5969"/>
                  </a:lnTo>
                  <a:lnTo>
                    <a:pt x="1781" y="5931"/>
                  </a:lnTo>
                  <a:lnTo>
                    <a:pt x="1805" y="5893"/>
                  </a:lnTo>
                  <a:lnTo>
                    <a:pt x="1830" y="5856"/>
                  </a:lnTo>
                  <a:lnTo>
                    <a:pt x="1857" y="5820"/>
                  </a:lnTo>
                  <a:lnTo>
                    <a:pt x="1886" y="5785"/>
                  </a:lnTo>
                  <a:lnTo>
                    <a:pt x="1918" y="5752"/>
                  </a:lnTo>
                  <a:lnTo>
                    <a:pt x="3119" y="4536"/>
                  </a:lnTo>
                  <a:lnTo>
                    <a:pt x="882" y="4536"/>
                  </a:lnTo>
                  <a:lnTo>
                    <a:pt x="860" y="4535"/>
                  </a:lnTo>
                  <a:lnTo>
                    <a:pt x="837" y="4534"/>
                  </a:lnTo>
                  <a:lnTo>
                    <a:pt x="815" y="4533"/>
                  </a:lnTo>
                  <a:lnTo>
                    <a:pt x="793" y="4531"/>
                  </a:lnTo>
                  <a:lnTo>
                    <a:pt x="771" y="4529"/>
                  </a:lnTo>
                  <a:lnTo>
                    <a:pt x="749" y="4525"/>
                  </a:lnTo>
                  <a:lnTo>
                    <a:pt x="727" y="4522"/>
                  </a:lnTo>
                  <a:lnTo>
                    <a:pt x="705" y="4518"/>
                  </a:lnTo>
                  <a:lnTo>
                    <a:pt x="684" y="4513"/>
                  </a:lnTo>
                  <a:lnTo>
                    <a:pt x="663" y="4508"/>
                  </a:lnTo>
                  <a:lnTo>
                    <a:pt x="642" y="4502"/>
                  </a:lnTo>
                  <a:lnTo>
                    <a:pt x="620" y="4496"/>
                  </a:lnTo>
                  <a:lnTo>
                    <a:pt x="599" y="4489"/>
                  </a:lnTo>
                  <a:lnTo>
                    <a:pt x="579" y="4481"/>
                  </a:lnTo>
                  <a:lnTo>
                    <a:pt x="559" y="4473"/>
                  </a:lnTo>
                  <a:lnTo>
                    <a:pt x="539" y="4465"/>
                  </a:lnTo>
                  <a:lnTo>
                    <a:pt x="519" y="4456"/>
                  </a:lnTo>
                  <a:lnTo>
                    <a:pt x="500" y="4447"/>
                  </a:lnTo>
                  <a:lnTo>
                    <a:pt x="481" y="4438"/>
                  </a:lnTo>
                  <a:lnTo>
                    <a:pt x="462" y="4428"/>
                  </a:lnTo>
                  <a:lnTo>
                    <a:pt x="444" y="4417"/>
                  </a:lnTo>
                  <a:lnTo>
                    <a:pt x="425" y="4406"/>
                  </a:lnTo>
                  <a:lnTo>
                    <a:pt x="407" y="4394"/>
                  </a:lnTo>
                  <a:lnTo>
                    <a:pt x="389" y="4383"/>
                  </a:lnTo>
                  <a:lnTo>
                    <a:pt x="372" y="4371"/>
                  </a:lnTo>
                  <a:lnTo>
                    <a:pt x="355" y="4358"/>
                  </a:lnTo>
                  <a:lnTo>
                    <a:pt x="338" y="4344"/>
                  </a:lnTo>
                  <a:lnTo>
                    <a:pt x="322" y="4331"/>
                  </a:lnTo>
                  <a:lnTo>
                    <a:pt x="306" y="4318"/>
                  </a:lnTo>
                  <a:lnTo>
                    <a:pt x="289" y="4304"/>
                  </a:lnTo>
                  <a:lnTo>
                    <a:pt x="273" y="4288"/>
                  </a:lnTo>
                  <a:lnTo>
                    <a:pt x="258" y="42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3" name="Google Shape;16477;p1545"/>
            <p:cNvSpPr/>
            <p:nvPr/>
          </p:nvSpPr>
          <p:spPr>
            <a:xfrm>
              <a:off x="5127625" y="4735513"/>
              <a:ext cx="165100" cy="193675"/>
            </a:xfrm>
            <a:custGeom>
              <a:avLst/>
              <a:gdLst/>
              <a:ahLst/>
              <a:cxnLst/>
              <a:rect l="l" t="t" r="r" b="b"/>
              <a:pathLst>
                <a:path w="6138" h="7281" extrusionOk="0">
                  <a:moveTo>
                    <a:pt x="5879" y="4274"/>
                  </a:moveTo>
                  <a:lnTo>
                    <a:pt x="5894" y="4258"/>
                  </a:lnTo>
                  <a:lnTo>
                    <a:pt x="5908" y="4243"/>
                  </a:lnTo>
                  <a:lnTo>
                    <a:pt x="5922" y="4227"/>
                  </a:lnTo>
                  <a:lnTo>
                    <a:pt x="5936" y="4210"/>
                  </a:lnTo>
                  <a:lnTo>
                    <a:pt x="5949" y="4194"/>
                  </a:lnTo>
                  <a:lnTo>
                    <a:pt x="5962" y="4177"/>
                  </a:lnTo>
                  <a:lnTo>
                    <a:pt x="5975" y="4159"/>
                  </a:lnTo>
                  <a:lnTo>
                    <a:pt x="5987" y="4141"/>
                  </a:lnTo>
                  <a:lnTo>
                    <a:pt x="5998" y="4124"/>
                  </a:lnTo>
                  <a:lnTo>
                    <a:pt x="6010" y="4106"/>
                  </a:lnTo>
                  <a:lnTo>
                    <a:pt x="6020" y="4086"/>
                  </a:lnTo>
                  <a:lnTo>
                    <a:pt x="6031" y="4068"/>
                  </a:lnTo>
                  <a:lnTo>
                    <a:pt x="6041" y="4049"/>
                  </a:lnTo>
                  <a:lnTo>
                    <a:pt x="6050" y="4029"/>
                  </a:lnTo>
                  <a:lnTo>
                    <a:pt x="6059" y="4009"/>
                  </a:lnTo>
                  <a:lnTo>
                    <a:pt x="6068" y="3990"/>
                  </a:lnTo>
                  <a:lnTo>
                    <a:pt x="6076" y="3970"/>
                  </a:lnTo>
                  <a:lnTo>
                    <a:pt x="6084" y="3948"/>
                  </a:lnTo>
                  <a:lnTo>
                    <a:pt x="6091" y="3928"/>
                  </a:lnTo>
                  <a:lnTo>
                    <a:pt x="6098" y="3907"/>
                  </a:lnTo>
                  <a:lnTo>
                    <a:pt x="6104" y="3886"/>
                  </a:lnTo>
                  <a:lnTo>
                    <a:pt x="6110" y="3865"/>
                  </a:lnTo>
                  <a:lnTo>
                    <a:pt x="6115" y="3843"/>
                  </a:lnTo>
                  <a:lnTo>
                    <a:pt x="6120" y="3821"/>
                  </a:lnTo>
                  <a:lnTo>
                    <a:pt x="6124" y="3799"/>
                  </a:lnTo>
                  <a:lnTo>
                    <a:pt x="6127" y="3777"/>
                  </a:lnTo>
                  <a:lnTo>
                    <a:pt x="6130" y="3754"/>
                  </a:lnTo>
                  <a:lnTo>
                    <a:pt x="6133" y="3732"/>
                  </a:lnTo>
                  <a:lnTo>
                    <a:pt x="6135" y="3710"/>
                  </a:lnTo>
                  <a:lnTo>
                    <a:pt x="6136" y="3686"/>
                  </a:lnTo>
                  <a:lnTo>
                    <a:pt x="6137" y="3664"/>
                  </a:lnTo>
                  <a:lnTo>
                    <a:pt x="6138" y="3641"/>
                  </a:lnTo>
                  <a:lnTo>
                    <a:pt x="6136" y="3594"/>
                  </a:lnTo>
                  <a:lnTo>
                    <a:pt x="6133" y="3549"/>
                  </a:lnTo>
                  <a:lnTo>
                    <a:pt x="6127" y="3504"/>
                  </a:lnTo>
                  <a:lnTo>
                    <a:pt x="6120" y="3460"/>
                  </a:lnTo>
                  <a:lnTo>
                    <a:pt x="6110" y="3416"/>
                  </a:lnTo>
                  <a:lnTo>
                    <a:pt x="6098" y="3374"/>
                  </a:lnTo>
                  <a:lnTo>
                    <a:pt x="6084" y="3333"/>
                  </a:lnTo>
                  <a:lnTo>
                    <a:pt x="6068" y="3292"/>
                  </a:lnTo>
                  <a:lnTo>
                    <a:pt x="6051" y="3252"/>
                  </a:lnTo>
                  <a:lnTo>
                    <a:pt x="6031" y="3213"/>
                  </a:lnTo>
                  <a:lnTo>
                    <a:pt x="6010" y="3176"/>
                  </a:lnTo>
                  <a:lnTo>
                    <a:pt x="5987" y="3140"/>
                  </a:lnTo>
                  <a:lnTo>
                    <a:pt x="5962" y="3104"/>
                  </a:lnTo>
                  <a:lnTo>
                    <a:pt x="5936" y="3071"/>
                  </a:lnTo>
                  <a:lnTo>
                    <a:pt x="5909" y="3038"/>
                  </a:lnTo>
                  <a:lnTo>
                    <a:pt x="5879" y="3007"/>
                  </a:lnTo>
                  <a:lnTo>
                    <a:pt x="5848" y="2977"/>
                  </a:lnTo>
                  <a:lnTo>
                    <a:pt x="5816" y="2949"/>
                  </a:lnTo>
                  <a:lnTo>
                    <a:pt x="5783" y="2922"/>
                  </a:lnTo>
                  <a:lnTo>
                    <a:pt x="5748" y="2898"/>
                  </a:lnTo>
                  <a:lnTo>
                    <a:pt x="5712" y="2875"/>
                  </a:lnTo>
                  <a:lnTo>
                    <a:pt x="5675" y="2852"/>
                  </a:lnTo>
                  <a:lnTo>
                    <a:pt x="5637" y="2833"/>
                  </a:lnTo>
                  <a:lnTo>
                    <a:pt x="5598" y="2815"/>
                  </a:lnTo>
                  <a:lnTo>
                    <a:pt x="5558" y="2800"/>
                  </a:lnTo>
                  <a:lnTo>
                    <a:pt x="5517" y="2785"/>
                  </a:lnTo>
                  <a:lnTo>
                    <a:pt x="5474" y="2773"/>
                  </a:lnTo>
                  <a:lnTo>
                    <a:pt x="5432" y="2763"/>
                  </a:lnTo>
                  <a:lnTo>
                    <a:pt x="5388" y="2755"/>
                  </a:lnTo>
                  <a:lnTo>
                    <a:pt x="5344" y="2750"/>
                  </a:lnTo>
                  <a:lnTo>
                    <a:pt x="5299" y="2746"/>
                  </a:lnTo>
                  <a:lnTo>
                    <a:pt x="5254" y="2745"/>
                  </a:lnTo>
                  <a:lnTo>
                    <a:pt x="3017" y="2745"/>
                  </a:lnTo>
                  <a:lnTo>
                    <a:pt x="4218" y="1529"/>
                  </a:lnTo>
                  <a:lnTo>
                    <a:pt x="4250" y="1496"/>
                  </a:lnTo>
                  <a:lnTo>
                    <a:pt x="4279" y="1461"/>
                  </a:lnTo>
                  <a:lnTo>
                    <a:pt x="4306" y="1424"/>
                  </a:lnTo>
                  <a:lnTo>
                    <a:pt x="4332" y="1388"/>
                  </a:lnTo>
                  <a:lnTo>
                    <a:pt x="4355" y="1350"/>
                  </a:lnTo>
                  <a:lnTo>
                    <a:pt x="4376" y="1312"/>
                  </a:lnTo>
                  <a:lnTo>
                    <a:pt x="4395" y="1272"/>
                  </a:lnTo>
                  <a:lnTo>
                    <a:pt x="4412" y="1233"/>
                  </a:lnTo>
                  <a:lnTo>
                    <a:pt x="4427" y="1192"/>
                  </a:lnTo>
                  <a:lnTo>
                    <a:pt x="4441" y="1150"/>
                  </a:lnTo>
                  <a:lnTo>
                    <a:pt x="4452" y="1109"/>
                  </a:lnTo>
                  <a:lnTo>
                    <a:pt x="4461" y="1066"/>
                  </a:lnTo>
                  <a:lnTo>
                    <a:pt x="4468" y="1024"/>
                  </a:lnTo>
                  <a:lnTo>
                    <a:pt x="4473" y="981"/>
                  </a:lnTo>
                  <a:lnTo>
                    <a:pt x="4476" y="938"/>
                  </a:lnTo>
                  <a:lnTo>
                    <a:pt x="4477" y="895"/>
                  </a:lnTo>
                  <a:lnTo>
                    <a:pt x="4476" y="853"/>
                  </a:lnTo>
                  <a:lnTo>
                    <a:pt x="4473" y="809"/>
                  </a:lnTo>
                  <a:lnTo>
                    <a:pt x="4468" y="766"/>
                  </a:lnTo>
                  <a:lnTo>
                    <a:pt x="4461" y="725"/>
                  </a:lnTo>
                  <a:lnTo>
                    <a:pt x="4452" y="682"/>
                  </a:lnTo>
                  <a:lnTo>
                    <a:pt x="4441" y="640"/>
                  </a:lnTo>
                  <a:lnTo>
                    <a:pt x="4427" y="599"/>
                  </a:lnTo>
                  <a:lnTo>
                    <a:pt x="4412" y="558"/>
                  </a:lnTo>
                  <a:lnTo>
                    <a:pt x="4395" y="519"/>
                  </a:lnTo>
                  <a:lnTo>
                    <a:pt x="4376" y="479"/>
                  </a:lnTo>
                  <a:lnTo>
                    <a:pt x="4355" y="440"/>
                  </a:lnTo>
                  <a:lnTo>
                    <a:pt x="4332" y="403"/>
                  </a:lnTo>
                  <a:lnTo>
                    <a:pt x="4306" y="366"/>
                  </a:lnTo>
                  <a:lnTo>
                    <a:pt x="4279" y="330"/>
                  </a:lnTo>
                  <a:lnTo>
                    <a:pt x="4250" y="295"/>
                  </a:lnTo>
                  <a:lnTo>
                    <a:pt x="4218" y="262"/>
                  </a:lnTo>
                  <a:lnTo>
                    <a:pt x="4186" y="230"/>
                  </a:lnTo>
                  <a:lnTo>
                    <a:pt x="4150" y="201"/>
                  </a:lnTo>
                  <a:lnTo>
                    <a:pt x="4115" y="172"/>
                  </a:lnTo>
                  <a:lnTo>
                    <a:pt x="4079" y="147"/>
                  </a:lnTo>
                  <a:lnTo>
                    <a:pt x="4042" y="123"/>
                  </a:lnTo>
                  <a:lnTo>
                    <a:pt x="4004" y="102"/>
                  </a:lnTo>
                  <a:lnTo>
                    <a:pt x="3965" y="83"/>
                  </a:lnTo>
                  <a:lnTo>
                    <a:pt x="3926" y="65"/>
                  </a:lnTo>
                  <a:lnTo>
                    <a:pt x="3886" y="49"/>
                  </a:lnTo>
                  <a:lnTo>
                    <a:pt x="3844" y="36"/>
                  </a:lnTo>
                  <a:lnTo>
                    <a:pt x="3803" y="25"/>
                  </a:lnTo>
                  <a:lnTo>
                    <a:pt x="3761" y="16"/>
                  </a:lnTo>
                  <a:lnTo>
                    <a:pt x="3719" y="9"/>
                  </a:lnTo>
                  <a:lnTo>
                    <a:pt x="3677" y="4"/>
                  </a:lnTo>
                  <a:lnTo>
                    <a:pt x="3635" y="1"/>
                  </a:lnTo>
                  <a:lnTo>
                    <a:pt x="3593" y="0"/>
                  </a:lnTo>
                  <a:lnTo>
                    <a:pt x="3551" y="1"/>
                  </a:lnTo>
                  <a:lnTo>
                    <a:pt x="3507" y="4"/>
                  </a:lnTo>
                  <a:lnTo>
                    <a:pt x="3465" y="9"/>
                  </a:lnTo>
                  <a:lnTo>
                    <a:pt x="3423" y="16"/>
                  </a:lnTo>
                  <a:lnTo>
                    <a:pt x="3382" y="25"/>
                  </a:lnTo>
                  <a:lnTo>
                    <a:pt x="3341" y="36"/>
                  </a:lnTo>
                  <a:lnTo>
                    <a:pt x="3300" y="49"/>
                  </a:lnTo>
                  <a:lnTo>
                    <a:pt x="3260" y="65"/>
                  </a:lnTo>
                  <a:lnTo>
                    <a:pt x="3221" y="83"/>
                  </a:lnTo>
                  <a:lnTo>
                    <a:pt x="3182" y="102"/>
                  </a:lnTo>
                  <a:lnTo>
                    <a:pt x="3143" y="123"/>
                  </a:lnTo>
                  <a:lnTo>
                    <a:pt x="3106" y="147"/>
                  </a:lnTo>
                  <a:lnTo>
                    <a:pt x="3069" y="172"/>
                  </a:lnTo>
                  <a:lnTo>
                    <a:pt x="3034" y="201"/>
                  </a:lnTo>
                  <a:lnTo>
                    <a:pt x="3000" y="230"/>
                  </a:lnTo>
                  <a:lnTo>
                    <a:pt x="2967" y="262"/>
                  </a:lnTo>
                  <a:lnTo>
                    <a:pt x="258" y="3007"/>
                  </a:lnTo>
                  <a:lnTo>
                    <a:pt x="256" y="3009"/>
                  </a:lnTo>
                  <a:lnTo>
                    <a:pt x="237" y="3028"/>
                  </a:lnTo>
                  <a:lnTo>
                    <a:pt x="219" y="3049"/>
                  </a:lnTo>
                  <a:lnTo>
                    <a:pt x="201" y="3070"/>
                  </a:lnTo>
                  <a:lnTo>
                    <a:pt x="184" y="3091"/>
                  </a:lnTo>
                  <a:lnTo>
                    <a:pt x="168" y="3113"/>
                  </a:lnTo>
                  <a:lnTo>
                    <a:pt x="151" y="3136"/>
                  </a:lnTo>
                  <a:lnTo>
                    <a:pt x="136" y="3159"/>
                  </a:lnTo>
                  <a:lnTo>
                    <a:pt x="122" y="3182"/>
                  </a:lnTo>
                  <a:lnTo>
                    <a:pt x="108" y="3207"/>
                  </a:lnTo>
                  <a:lnTo>
                    <a:pt x="96" y="3231"/>
                  </a:lnTo>
                  <a:lnTo>
                    <a:pt x="84" y="3256"/>
                  </a:lnTo>
                  <a:lnTo>
                    <a:pt x="72" y="3281"/>
                  </a:lnTo>
                  <a:lnTo>
                    <a:pt x="62" y="3306"/>
                  </a:lnTo>
                  <a:lnTo>
                    <a:pt x="52" y="3332"/>
                  </a:lnTo>
                  <a:lnTo>
                    <a:pt x="44" y="3358"/>
                  </a:lnTo>
                  <a:lnTo>
                    <a:pt x="36" y="3385"/>
                  </a:lnTo>
                  <a:lnTo>
                    <a:pt x="36" y="3385"/>
                  </a:lnTo>
                  <a:lnTo>
                    <a:pt x="36" y="3387"/>
                  </a:lnTo>
                  <a:lnTo>
                    <a:pt x="27" y="3419"/>
                  </a:lnTo>
                  <a:lnTo>
                    <a:pt x="19" y="3453"/>
                  </a:lnTo>
                  <a:lnTo>
                    <a:pt x="13" y="3487"/>
                  </a:lnTo>
                  <a:lnTo>
                    <a:pt x="8" y="3521"/>
                  </a:lnTo>
                  <a:lnTo>
                    <a:pt x="4" y="3554"/>
                  </a:lnTo>
                  <a:lnTo>
                    <a:pt x="1" y="3589"/>
                  </a:lnTo>
                  <a:lnTo>
                    <a:pt x="0" y="3623"/>
                  </a:lnTo>
                  <a:lnTo>
                    <a:pt x="0" y="3657"/>
                  </a:lnTo>
                  <a:lnTo>
                    <a:pt x="1" y="3691"/>
                  </a:lnTo>
                  <a:lnTo>
                    <a:pt x="4" y="3726"/>
                  </a:lnTo>
                  <a:lnTo>
                    <a:pt x="8" y="3759"/>
                  </a:lnTo>
                  <a:lnTo>
                    <a:pt x="13" y="3793"/>
                  </a:lnTo>
                  <a:lnTo>
                    <a:pt x="19" y="3826"/>
                  </a:lnTo>
                  <a:lnTo>
                    <a:pt x="27" y="3860"/>
                  </a:lnTo>
                  <a:lnTo>
                    <a:pt x="35" y="3892"/>
                  </a:lnTo>
                  <a:lnTo>
                    <a:pt x="45" y="3925"/>
                  </a:lnTo>
                  <a:lnTo>
                    <a:pt x="54" y="3949"/>
                  </a:lnTo>
                  <a:lnTo>
                    <a:pt x="63" y="3974"/>
                  </a:lnTo>
                  <a:lnTo>
                    <a:pt x="73" y="3998"/>
                  </a:lnTo>
                  <a:lnTo>
                    <a:pt x="83" y="4021"/>
                  </a:lnTo>
                  <a:lnTo>
                    <a:pt x="94" y="4044"/>
                  </a:lnTo>
                  <a:lnTo>
                    <a:pt x="106" y="4067"/>
                  </a:lnTo>
                  <a:lnTo>
                    <a:pt x="119" y="4089"/>
                  </a:lnTo>
                  <a:lnTo>
                    <a:pt x="132" y="4112"/>
                  </a:lnTo>
                  <a:lnTo>
                    <a:pt x="146" y="4133"/>
                  </a:lnTo>
                  <a:lnTo>
                    <a:pt x="160" y="4155"/>
                  </a:lnTo>
                  <a:lnTo>
                    <a:pt x="176" y="4176"/>
                  </a:lnTo>
                  <a:lnTo>
                    <a:pt x="191" y="4196"/>
                  </a:lnTo>
                  <a:lnTo>
                    <a:pt x="207" y="4216"/>
                  </a:lnTo>
                  <a:lnTo>
                    <a:pt x="223" y="4236"/>
                  </a:lnTo>
                  <a:lnTo>
                    <a:pt x="240" y="4255"/>
                  </a:lnTo>
                  <a:lnTo>
                    <a:pt x="258" y="4274"/>
                  </a:lnTo>
                  <a:lnTo>
                    <a:pt x="2969" y="7018"/>
                  </a:lnTo>
                  <a:lnTo>
                    <a:pt x="3002" y="7051"/>
                  </a:lnTo>
                  <a:lnTo>
                    <a:pt x="3036" y="7080"/>
                  </a:lnTo>
                  <a:lnTo>
                    <a:pt x="3071" y="7108"/>
                  </a:lnTo>
                  <a:lnTo>
                    <a:pt x="3107" y="7134"/>
                  </a:lnTo>
                  <a:lnTo>
                    <a:pt x="3144" y="7158"/>
                  </a:lnTo>
                  <a:lnTo>
                    <a:pt x="3183" y="7179"/>
                  </a:lnTo>
                  <a:lnTo>
                    <a:pt x="3222" y="7198"/>
                  </a:lnTo>
                  <a:lnTo>
                    <a:pt x="3262" y="7215"/>
                  </a:lnTo>
                  <a:lnTo>
                    <a:pt x="3302" y="7231"/>
                  </a:lnTo>
                  <a:lnTo>
                    <a:pt x="3342" y="7245"/>
                  </a:lnTo>
                  <a:lnTo>
                    <a:pt x="3383" y="7256"/>
                  </a:lnTo>
                  <a:lnTo>
                    <a:pt x="3425" y="7265"/>
                  </a:lnTo>
                  <a:lnTo>
                    <a:pt x="3467" y="7272"/>
                  </a:lnTo>
                  <a:lnTo>
                    <a:pt x="3509" y="7277"/>
                  </a:lnTo>
                  <a:lnTo>
                    <a:pt x="3552" y="7280"/>
                  </a:lnTo>
                  <a:lnTo>
                    <a:pt x="3594" y="7281"/>
                  </a:lnTo>
                  <a:lnTo>
                    <a:pt x="3637" y="7280"/>
                  </a:lnTo>
                  <a:lnTo>
                    <a:pt x="3679" y="7277"/>
                  </a:lnTo>
                  <a:lnTo>
                    <a:pt x="3721" y="7272"/>
                  </a:lnTo>
                  <a:lnTo>
                    <a:pt x="3763" y="7265"/>
                  </a:lnTo>
                  <a:lnTo>
                    <a:pt x="3804" y="7256"/>
                  </a:lnTo>
                  <a:lnTo>
                    <a:pt x="3846" y="7245"/>
                  </a:lnTo>
                  <a:lnTo>
                    <a:pt x="3887" y="7231"/>
                  </a:lnTo>
                  <a:lnTo>
                    <a:pt x="3927" y="7215"/>
                  </a:lnTo>
                  <a:lnTo>
                    <a:pt x="3967" y="7198"/>
                  </a:lnTo>
                  <a:lnTo>
                    <a:pt x="4005" y="7179"/>
                  </a:lnTo>
                  <a:lnTo>
                    <a:pt x="4043" y="7158"/>
                  </a:lnTo>
                  <a:lnTo>
                    <a:pt x="4081" y="7134"/>
                  </a:lnTo>
                  <a:lnTo>
                    <a:pt x="4117" y="7108"/>
                  </a:lnTo>
                  <a:lnTo>
                    <a:pt x="4152" y="7080"/>
                  </a:lnTo>
                  <a:lnTo>
                    <a:pt x="4187" y="7051"/>
                  </a:lnTo>
                  <a:lnTo>
                    <a:pt x="4220" y="7018"/>
                  </a:lnTo>
                  <a:lnTo>
                    <a:pt x="4251" y="6986"/>
                  </a:lnTo>
                  <a:lnTo>
                    <a:pt x="4281" y="6950"/>
                  </a:lnTo>
                  <a:lnTo>
                    <a:pt x="4308" y="6915"/>
                  </a:lnTo>
                  <a:lnTo>
                    <a:pt x="4333" y="6878"/>
                  </a:lnTo>
                  <a:lnTo>
                    <a:pt x="4356" y="6841"/>
                  </a:lnTo>
                  <a:lnTo>
                    <a:pt x="4378" y="6802"/>
                  </a:lnTo>
                  <a:lnTo>
                    <a:pt x="4397" y="6762"/>
                  </a:lnTo>
                  <a:lnTo>
                    <a:pt x="4414" y="6723"/>
                  </a:lnTo>
                  <a:lnTo>
                    <a:pt x="4429" y="6682"/>
                  </a:lnTo>
                  <a:lnTo>
                    <a:pt x="4442" y="6641"/>
                  </a:lnTo>
                  <a:lnTo>
                    <a:pt x="4453" y="6599"/>
                  </a:lnTo>
                  <a:lnTo>
                    <a:pt x="4462" y="6556"/>
                  </a:lnTo>
                  <a:lnTo>
                    <a:pt x="4469" y="6514"/>
                  </a:lnTo>
                  <a:lnTo>
                    <a:pt x="4474" y="6471"/>
                  </a:lnTo>
                  <a:lnTo>
                    <a:pt x="4478" y="6428"/>
                  </a:lnTo>
                  <a:lnTo>
                    <a:pt x="4479" y="6386"/>
                  </a:lnTo>
                  <a:lnTo>
                    <a:pt x="4478" y="6343"/>
                  </a:lnTo>
                  <a:lnTo>
                    <a:pt x="4474" y="6299"/>
                  </a:lnTo>
                  <a:lnTo>
                    <a:pt x="4469" y="6257"/>
                  </a:lnTo>
                  <a:lnTo>
                    <a:pt x="4462" y="6214"/>
                  </a:lnTo>
                  <a:lnTo>
                    <a:pt x="4453" y="6172"/>
                  </a:lnTo>
                  <a:lnTo>
                    <a:pt x="4442" y="6131"/>
                  </a:lnTo>
                  <a:lnTo>
                    <a:pt x="4429" y="6089"/>
                  </a:lnTo>
                  <a:lnTo>
                    <a:pt x="4414" y="6049"/>
                  </a:lnTo>
                  <a:lnTo>
                    <a:pt x="4397" y="6009"/>
                  </a:lnTo>
                  <a:lnTo>
                    <a:pt x="4378" y="5969"/>
                  </a:lnTo>
                  <a:lnTo>
                    <a:pt x="4356" y="5931"/>
                  </a:lnTo>
                  <a:lnTo>
                    <a:pt x="4333" y="5893"/>
                  </a:lnTo>
                  <a:lnTo>
                    <a:pt x="4308" y="5856"/>
                  </a:lnTo>
                  <a:lnTo>
                    <a:pt x="4281" y="5820"/>
                  </a:lnTo>
                  <a:lnTo>
                    <a:pt x="4251" y="5785"/>
                  </a:lnTo>
                  <a:lnTo>
                    <a:pt x="4220" y="5752"/>
                  </a:lnTo>
                  <a:lnTo>
                    <a:pt x="3017" y="4536"/>
                  </a:lnTo>
                  <a:lnTo>
                    <a:pt x="5255" y="4536"/>
                  </a:lnTo>
                  <a:lnTo>
                    <a:pt x="5278" y="4535"/>
                  </a:lnTo>
                  <a:lnTo>
                    <a:pt x="5301" y="4534"/>
                  </a:lnTo>
                  <a:lnTo>
                    <a:pt x="5323" y="4533"/>
                  </a:lnTo>
                  <a:lnTo>
                    <a:pt x="5345" y="4531"/>
                  </a:lnTo>
                  <a:lnTo>
                    <a:pt x="5367" y="4529"/>
                  </a:lnTo>
                  <a:lnTo>
                    <a:pt x="5389" y="4525"/>
                  </a:lnTo>
                  <a:lnTo>
                    <a:pt x="5411" y="4522"/>
                  </a:lnTo>
                  <a:lnTo>
                    <a:pt x="5432" y="4518"/>
                  </a:lnTo>
                  <a:lnTo>
                    <a:pt x="5454" y="4513"/>
                  </a:lnTo>
                  <a:lnTo>
                    <a:pt x="5475" y="4508"/>
                  </a:lnTo>
                  <a:lnTo>
                    <a:pt x="5496" y="4502"/>
                  </a:lnTo>
                  <a:lnTo>
                    <a:pt x="5518" y="4496"/>
                  </a:lnTo>
                  <a:lnTo>
                    <a:pt x="5538" y="4489"/>
                  </a:lnTo>
                  <a:lnTo>
                    <a:pt x="5559" y="4481"/>
                  </a:lnTo>
                  <a:lnTo>
                    <a:pt x="5579" y="4473"/>
                  </a:lnTo>
                  <a:lnTo>
                    <a:pt x="5599" y="4465"/>
                  </a:lnTo>
                  <a:lnTo>
                    <a:pt x="5618" y="4456"/>
                  </a:lnTo>
                  <a:lnTo>
                    <a:pt x="5638" y="4447"/>
                  </a:lnTo>
                  <a:lnTo>
                    <a:pt x="5657" y="4438"/>
                  </a:lnTo>
                  <a:lnTo>
                    <a:pt x="5676" y="4428"/>
                  </a:lnTo>
                  <a:lnTo>
                    <a:pt x="5694" y="4417"/>
                  </a:lnTo>
                  <a:lnTo>
                    <a:pt x="5713" y="4406"/>
                  </a:lnTo>
                  <a:lnTo>
                    <a:pt x="5731" y="4394"/>
                  </a:lnTo>
                  <a:lnTo>
                    <a:pt x="5748" y="4383"/>
                  </a:lnTo>
                  <a:lnTo>
                    <a:pt x="5766" y="4371"/>
                  </a:lnTo>
                  <a:lnTo>
                    <a:pt x="5783" y="4358"/>
                  </a:lnTo>
                  <a:lnTo>
                    <a:pt x="5800" y="4344"/>
                  </a:lnTo>
                  <a:lnTo>
                    <a:pt x="5816" y="4331"/>
                  </a:lnTo>
                  <a:lnTo>
                    <a:pt x="5832" y="4318"/>
                  </a:lnTo>
                  <a:lnTo>
                    <a:pt x="5848" y="4304"/>
                  </a:lnTo>
                  <a:lnTo>
                    <a:pt x="5864" y="4288"/>
                  </a:lnTo>
                  <a:lnTo>
                    <a:pt x="5879" y="42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4" name="Google Shape;16478;p1545"/>
            <p:cNvSpPr/>
            <p:nvPr/>
          </p:nvSpPr>
          <p:spPr>
            <a:xfrm>
              <a:off x="5313363" y="4618038"/>
              <a:ext cx="60325" cy="427037"/>
            </a:xfrm>
            <a:custGeom>
              <a:avLst/>
              <a:gdLst/>
              <a:ahLst/>
              <a:cxnLst/>
              <a:rect l="l" t="t" r="r" b="b"/>
              <a:pathLst>
                <a:path w="2251" h="16140" extrusionOk="0">
                  <a:moveTo>
                    <a:pt x="2251" y="15002"/>
                  </a:moveTo>
                  <a:lnTo>
                    <a:pt x="2251" y="1140"/>
                  </a:lnTo>
                  <a:lnTo>
                    <a:pt x="2249" y="1081"/>
                  </a:lnTo>
                  <a:lnTo>
                    <a:pt x="2245" y="1023"/>
                  </a:lnTo>
                  <a:lnTo>
                    <a:pt x="2238" y="966"/>
                  </a:lnTo>
                  <a:lnTo>
                    <a:pt x="2228" y="910"/>
                  </a:lnTo>
                  <a:lnTo>
                    <a:pt x="2215" y="855"/>
                  </a:lnTo>
                  <a:lnTo>
                    <a:pt x="2200" y="800"/>
                  </a:lnTo>
                  <a:lnTo>
                    <a:pt x="2183" y="747"/>
                  </a:lnTo>
                  <a:lnTo>
                    <a:pt x="2162" y="696"/>
                  </a:lnTo>
                  <a:lnTo>
                    <a:pt x="2140" y="645"/>
                  </a:lnTo>
                  <a:lnTo>
                    <a:pt x="2115" y="596"/>
                  </a:lnTo>
                  <a:lnTo>
                    <a:pt x="2088" y="548"/>
                  </a:lnTo>
                  <a:lnTo>
                    <a:pt x="2059" y="502"/>
                  </a:lnTo>
                  <a:lnTo>
                    <a:pt x="2028" y="457"/>
                  </a:lnTo>
                  <a:lnTo>
                    <a:pt x="1995" y="414"/>
                  </a:lnTo>
                  <a:lnTo>
                    <a:pt x="1958" y="373"/>
                  </a:lnTo>
                  <a:lnTo>
                    <a:pt x="1921" y="333"/>
                  </a:lnTo>
                  <a:lnTo>
                    <a:pt x="1882" y="296"/>
                  </a:lnTo>
                  <a:lnTo>
                    <a:pt x="1841" y="260"/>
                  </a:lnTo>
                  <a:lnTo>
                    <a:pt x="1799" y="226"/>
                  </a:lnTo>
                  <a:lnTo>
                    <a:pt x="1755" y="194"/>
                  </a:lnTo>
                  <a:lnTo>
                    <a:pt x="1710" y="165"/>
                  </a:lnTo>
                  <a:lnTo>
                    <a:pt x="1663" y="137"/>
                  </a:lnTo>
                  <a:lnTo>
                    <a:pt x="1613" y="113"/>
                  </a:lnTo>
                  <a:lnTo>
                    <a:pt x="1563" y="89"/>
                  </a:lnTo>
                  <a:lnTo>
                    <a:pt x="1512" y="69"/>
                  </a:lnTo>
                  <a:lnTo>
                    <a:pt x="1460" y="51"/>
                  </a:lnTo>
                  <a:lnTo>
                    <a:pt x="1407" y="36"/>
                  </a:lnTo>
                  <a:lnTo>
                    <a:pt x="1353" y="23"/>
                  </a:lnTo>
                  <a:lnTo>
                    <a:pt x="1297" y="13"/>
                  </a:lnTo>
                  <a:lnTo>
                    <a:pt x="1240" y="6"/>
                  </a:lnTo>
                  <a:lnTo>
                    <a:pt x="1183" y="1"/>
                  </a:lnTo>
                  <a:lnTo>
                    <a:pt x="1125" y="0"/>
                  </a:lnTo>
                  <a:lnTo>
                    <a:pt x="1068" y="1"/>
                  </a:lnTo>
                  <a:lnTo>
                    <a:pt x="1011" y="6"/>
                  </a:lnTo>
                  <a:lnTo>
                    <a:pt x="953" y="13"/>
                  </a:lnTo>
                  <a:lnTo>
                    <a:pt x="898" y="23"/>
                  </a:lnTo>
                  <a:lnTo>
                    <a:pt x="844" y="36"/>
                  </a:lnTo>
                  <a:lnTo>
                    <a:pt x="790" y="51"/>
                  </a:lnTo>
                  <a:lnTo>
                    <a:pt x="738" y="69"/>
                  </a:lnTo>
                  <a:lnTo>
                    <a:pt x="687" y="89"/>
                  </a:lnTo>
                  <a:lnTo>
                    <a:pt x="638" y="113"/>
                  </a:lnTo>
                  <a:lnTo>
                    <a:pt x="588" y="137"/>
                  </a:lnTo>
                  <a:lnTo>
                    <a:pt x="541" y="165"/>
                  </a:lnTo>
                  <a:lnTo>
                    <a:pt x="496" y="194"/>
                  </a:lnTo>
                  <a:lnTo>
                    <a:pt x="452" y="226"/>
                  </a:lnTo>
                  <a:lnTo>
                    <a:pt x="409" y="260"/>
                  </a:lnTo>
                  <a:lnTo>
                    <a:pt x="369" y="296"/>
                  </a:lnTo>
                  <a:lnTo>
                    <a:pt x="330" y="333"/>
                  </a:lnTo>
                  <a:lnTo>
                    <a:pt x="293" y="373"/>
                  </a:lnTo>
                  <a:lnTo>
                    <a:pt x="256" y="414"/>
                  </a:lnTo>
                  <a:lnTo>
                    <a:pt x="223" y="457"/>
                  </a:lnTo>
                  <a:lnTo>
                    <a:pt x="192" y="502"/>
                  </a:lnTo>
                  <a:lnTo>
                    <a:pt x="163" y="548"/>
                  </a:lnTo>
                  <a:lnTo>
                    <a:pt x="136" y="596"/>
                  </a:lnTo>
                  <a:lnTo>
                    <a:pt x="111" y="645"/>
                  </a:lnTo>
                  <a:lnTo>
                    <a:pt x="88" y="696"/>
                  </a:lnTo>
                  <a:lnTo>
                    <a:pt x="68" y="747"/>
                  </a:lnTo>
                  <a:lnTo>
                    <a:pt x="51" y="800"/>
                  </a:lnTo>
                  <a:lnTo>
                    <a:pt x="35" y="855"/>
                  </a:lnTo>
                  <a:lnTo>
                    <a:pt x="23" y="910"/>
                  </a:lnTo>
                  <a:lnTo>
                    <a:pt x="13" y="966"/>
                  </a:lnTo>
                  <a:lnTo>
                    <a:pt x="6" y="1023"/>
                  </a:lnTo>
                  <a:lnTo>
                    <a:pt x="2" y="1081"/>
                  </a:lnTo>
                  <a:lnTo>
                    <a:pt x="0" y="1140"/>
                  </a:lnTo>
                  <a:lnTo>
                    <a:pt x="0" y="15000"/>
                  </a:lnTo>
                  <a:lnTo>
                    <a:pt x="2" y="15059"/>
                  </a:lnTo>
                  <a:lnTo>
                    <a:pt x="6" y="15117"/>
                  </a:lnTo>
                  <a:lnTo>
                    <a:pt x="13" y="15174"/>
                  </a:lnTo>
                  <a:lnTo>
                    <a:pt x="23" y="15230"/>
                  </a:lnTo>
                  <a:lnTo>
                    <a:pt x="35" y="15285"/>
                  </a:lnTo>
                  <a:lnTo>
                    <a:pt x="51" y="15340"/>
                  </a:lnTo>
                  <a:lnTo>
                    <a:pt x="68" y="15393"/>
                  </a:lnTo>
                  <a:lnTo>
                    <a:pt x="88" y="15444"/>
                  </a:lnTo>
                  <a:lnTo>
                    <a:pt x="111" y="15495"/>
                  </a:lnTo>
                  <a:lnTo>
                    <a:pt x="136" y="15544"/>
                  </a:lnTo>
                  <a:lnTo>
                    <a:pt x="163" y="15592"/>
                  </a:lnTo>
                  <a:lnTo>
                    <a:pt x="192" y="15638"/>
                  </a:lnTo>
                  <a:lnTo>
                    <a:pt x="223" y="15683"/>
                  </a:lnTo>
                  <a:lnTo>
                    <a:pt x="256" y="15726"/>
                  </a:lnTo>
                  <a:lnTo>
                    <a:pt x="293" y="15767"/>
                  </a:lnTo>
                  <a:lnTo>
                    <a:pt x="330" y="15807"/>
                  </a:lnTo>
                  <a:lnTo>
                    <a:pt x="369" y="15844"/>
                  </a:lnTo>
                  <a:lnTo>
                    <a:pt x="409" y="15880"/>
                  </a:lnTo>
                  <a:lnTo>
                    <a:pt x="452" y="15914"/>
                  </a:lnTo>
                  <a:lnTo>
                    <a:pt x="496" y="15946"/>
                  </a:lnTo>
                  <a:lnTo>
                    <a:pt x="541" y="15975"/>
                  </a:lnTo>
                  <a:lnTo>
                    <a:pt x="588" y="16003"/>
                  </a:lnTo>
                  <a:lnTo>
                    <a:pt x="638" y="16027"/>
                  </a:lnTo>
                  <a:lnTo>
                    <a:pt x="687" y="16051"/>
                  </a:lnTo>
                  <a:lnTo>
                    <a:pt x="738" y="16071"/>
                  </a:lnTo>
                  <a:lnTo>
                    <a:pt x="790" y="16089"/>
                  </a:lnTo>
                  <a:lnTo>
                    <a:pt x="844" y="16104"/>
                  </a:lnTo>
                  <a:lnTo>
                    <a:pt x="898" y="16117"/>
                  </a:lnTo>
                  <a:lnTo>
                    <a:pt x="953" y="16127"/>
                  </a:lnTo>
                  <a:lnTo>
                    <a:pt x="1011" y="16134"/>
                  </a:lnTo>
                  <a:lnTo>
                    <a:pt x="1068" y="16139"/>
                  </a:lnTo>
                  <a:lnTo>
                    <a:pt x="1125" y="16140"/>
                  </a:lnTo>
                  <a:lnTo>
                    <a:pt x="1183" y="16139"/>
                  </a:lnTo>
                  <a:lnTo>
                    <a:pt x="1240" y="16134"/>
                  </a:lnTo>
                  <a:lnTo>
                    <a:pt x="1297" y="16127"/>
                  </a:lnTo>
                  <a:lnTo>
                    <a:pt x="1353" y="16117"/>
                  </a:lnTo>
                  <a:lnTo>
                    <a:pt x="1407" y="16104"/>
                  </a:lnTo>
                  <a:lnTo>
                    <a:pt x="1460" y="16089"/>
                  </a:lnTo>
                  <a:lnTo>
                    <a:pt x="1512" y="16071"/>
                  </a:lnTo>
                  <a:lnTo>
                    <a:pt x="1563" y="16051"/>
                  </a:lnTo>
                  <a:lnTo>
                    <a:pt x="1613" y="16027"/>
                  </a:lnTo>
                  <a:lnTo>
                    <a:pt x="1663" y="16003"/>
                  </a:lnTo>
                  <a:lnTo>
                    <a:pt x="1710" y="15975"/>
                  </a:lnTo>
                  <a:lnTo>
                    <a:pt x="1755" y="15946"/>
                  </a:lnTo>
                  <a:lnTo>
                    <a:pt x="1799" y="15914"/>
                  </a:lnTo>
                  <a:lnTo>
                    <a:pt x="1841" y="15880"/>
                  </a:lnTo>
                  <a:lnTo>
                    <a:pt x="1882" y="15844"/>
                  </a:lnTo>
                  <a:lnTo>
                    <a:pt x="1921" y="15807"/>
                  </a:lnTo>
                  <a:lnTo>
                    <a:pt x="1958" y="15767"/>
                  </a:lnTo>
                  <a:lnTo>
                    <a:pt x="1995" y="15726"/>
                  </a:lnTo>
                  <a:lnTo>
                    <a:pt x="2028" y="15683"/>
                  </a:lnTo>
                  <a:lnTo>
                    <a:pt x="2059" y="15638"/>
                  </a:lnTo>
                  <a:lnTo>
                    <a:pt x="2088" y="15592"/>
                  </a:lnTo>
                  <a:lnTo>
                    <a:pt x="2115" y="15545"/>
                  </a:lnTo>
                  <a:lnTo>
                    <a:pt x="2140" y="15495"/>
                  </a:lnTo>
                  <a:lnTo>
                    <a:pt x="2162" y="15445"/>
                  </a:lnTo>
                  <a:lnTo>
                    <a:pt x="2183" y="15394"/>
                  </a:lnTo>
                  <a:lnTo>
                    <a:pt x="2200" y="15341"/>
                  </a:lnTo>
                  <a:lnTo>
                    <a:pt x="2215" y="15286"/>
                  </a:lnTo>
                  <a:lnTo>
                    <a:pt x="2228" y="15231"/>
                  </a:lnTo>
                  <a:lnTo>
                    <a:pt x="2238" y="15175"/>
                  </a:lnTo>
                  <a:lnTo>
                    <a:pt x="2245" y="15118"/>
                  </a:lnTo>
                  <a:lnTo>
                    <a:pt x="2249" y="15060"/>
                  </a:lnTo>
                  <a:lnTo>
                    <a:pt x="2251" y="150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75" name="Google Shape;16479;p1545"/>
          <p:cNvGrpSpPr/>
          <p:nvPr/>
        </p:nvGrpSpPr>
        <p:grpSpPr>
          <a:xfrm>
            <a:off x="2987299" y="5591858"/>
            <a:ext cx="307854" cy="361950"/>
            <a:chOff x="4235450" y="4875213"/>
            <a:chExt cx="406400" cy="479425"/>
          </a:xfrm>
        </p:grpSpPr>
        <p:sp>
          <p:nvSpPr>
            <p:cNvPr id="76" name="Google Shape;16480;p1545"/>
            <p:cNvSpPr/>
            <p:nvPr/>
          </p:nvSpPr>
          <p:spPr>
            <a:xfrm>
              <a:off x="4235450" y="4875213"/>
              <a:ext cx="4064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7" name="Google Shape;16481;p1545"/>
            <p:cNvSpPr/>
            <p:nvPr/>
          </p:nvSpPr>
          <p:spPr>
            <a:xfrm>
              <a:off x="4235450" y="4875213"/>
              <a:ext cx="406400" cy="479425"/>
            </a:xfrm>
            <a:custGeom>
              <a:avLst/>
              <a:gdLst/>
              <a:ahLst/>
              <a:cxnLst/>
              <a:rect l="l" t="t" r="r" b="b"/>
              <a:pathLst>
                <a:path w="13568" h="16006" extrusionOk="0">
                  <a:moveTo>
                    <a:pt x="0" y="781"/>
                  </a:moveTo>
                  <a:lnTo>
                    <a:pt x="0" y="969"/>
                  </a:lnTo>
                  <a:lnTo>
                    <a:pt x="1" y="1010"/>
                  </a:lnTo>
                  <a:lnTo>
                    <a:pt x="5" y="1053"/>
                  </a:lnTo>
                  <a:lnTo>
                    <a:pt x="10" y="1097"/>
                  </a:lnTo>
                  <a:lnTo>
                    <a:pt x="18" y="1144"/>
                  </a:lnTo>
                  <a:lnTo>
                    <a:pt x="27" y="1191"/>
                  </a:lnTo>
                  <a:lnTo>
                    <a:pt x="39" y="1240"/>
                  </a:lnTo>
                  <a:lnTo>
                    <a:pt x="52" y="1289"/>
                  </a:lnTo>
                  <a:lnTo>
                    <a:pt x="67" y="1340"/>
                  </a:lnTo>
                  <a:lnTo>
                    <a:pt x="84" y="1391"/>
                  </a:lnTo>
                  <a:lnTo>
                    <a:pt x="103" y="1441"/>
                  </a:lnTo>
                  <a:lnTo>
                    <a:pt x="123" y="1492"/>
                  </a:lnTo>
                  <a:lnTo>
                    <a:pt x="145" y="1543"/>
                  </a:lnTo>
                  <a:lnTo>
                    <a:pt x="168" y="1593"/>
                  </a:lnTo>
                  <a:lnTo>
                    <a:pt x="193" y="1643"/>
                  </a:lnTo>
                  <a:lnTo>
                    <a:pt x="219" y="1691"/>
                  </a:lnTo>
                  <a:lnTo>
                    <a:pt x="246" y="1739"/>
                  </a:lnTo>
                  <a:lnTo>
                    <a:pt x="274" y="1786"/>
                  </a:lnTo>
                  <a:lnTo>
                    <a:pt x="303" y="1831"/>
                  </a:lnTo>
                  <a:lnTo>
                    <a:pt x="333" y="1874"/>
                  </a:lnTo>
                  <a:lnTo>
                    <a:pt x="364" y="1915"/>
                  </a:lnTo>
                  <a:lnTo>
                    <a:pt x="396" y="1955"/>
                  </a:lnTo>
                  <a:lnTo>
                    <a:pt x="429" y="1992"/>
                  </a:lnTo>
                  <a:lnTo>
                    <a:pt x="462" y="2026"/>
                  </a:lnTo>
                  <a:lnTo>
                    <a:pt x="496" y="2058"/>
                  </a:lnTo>
                  <a:lnTo>
                    <a:pt x="531" y="2087"/>
                  </a:lnTo>
                  <a:lnTo>
                    <a:pt x="567" y="2113"/>
                  </a:lnTo>
                  <a:lnTo>
                    <a:pt x="602" y="2135"/>
                  </a:lnTo>
                  <a:lnTo>
                    <a:pt x="638" y="2154"/>
                  </a:lnTo>
                  <a:lnTo>
                    <a:pt x="674" y="2169"/>
                  </a:lnTo>
                  <a:lnTo>
                    <a:pt x="710" y="2179"/>
                  </a:lnTo>
                  <a:lnTo>
                    <a:pt x="747" y="2186"/>
                  </a:lnTo>
                  <a:lnTo>
                    <a:pt x="783" y="2188"/>
                  </a:lnTo>
                  <a:lnTo>
                    <a:pt x="1316" y="2188"/>
                  </a:lnTo>
                  <a:lnTo>
                    <a:pt x="1377" y="3065"/>
                  </a:lnTo>
                  <a:lnTo>
                    <a:pt x="1385" y="3164"/>
                  </a:lnTo>
                  <a:lnTo>
                    <a:pt x="1392" y="3266"/>
                  </a:lnTo>
                  <a:lnTo>
                    <a:pt x="1398" y="3371"/>
                  </a:lnTo>
                  <a:lnTo>
                    <a:pt x="1403" y="3478"/>
                  </a:lnTo>
                  <a:lnTo>
                    <a:pt x="1408" y="3587"/>
                  </a:lnTo>
                  <a:lnTo>
                    <a:pt x="1413" y="3697"/>
                  </a:lnTo>
                  <a:lnTo>
                    <a:pt x="1417" y="3810"/>
                  </a:lnTo>
                  <a:lnTo>
                    <a:pt x="1422" y="3923"/>
                  </a:lnTo>
                  <a:lnTo>
                    <a:pt x="1426" y="4039"/>
                  </a:lnTo>
                  <a:lnTo>
                    <a:pt x="1431" y="4155"/>
                  </a:lnTo>
                  <a:lnTo>
                    <a:pt x="1436" y="4270"/>
                  </a:lnTo>
                  <a:lnTo>
                    <a:pt x="1441" y="4387"/>
                  </a:lnTo>
                  <a:lnTo>
                    <a:pt x="1448" y="4503"/>
                  </a:lnTo>
                  <a:lnTo>
                    <a:pt x="1454" y="4618"/>
                  </a:lnTo>
                  <a:lnTo>
                    <a:pt x="1462" y="4733"/>
                  </a:lnTo>
                  <a:lnTo>
                    <a:pt x="1471" y="4847"/>
                  </a:lnTo>
                  <a:lnTo>
                    <a:pt x="1473" y="4875"/>
                  </a:lnTo>
                  <a:lnTo>
                    <a:pt x="1474" y="4904"/>
                  </a:lnTo>
                  <a:lnTo>
                    <a:pt x="1475" y="4933"/>
                  </a:lnTo>
                  <a:lnTo>
                    <a:pt x="1475" y="4962"/>
                  </a:lnTo>
                  <a:lnTo>
                    <a:pt x="1474" y="5020"/>
                  </a:lnTo>
                  <a:lnTo>
                    <a:pt x="1473" y="5079"/>
                  </a:lnTo>
                  <a:lnTo>
                    <a:pt x="1471" y="5138"/>
                  </a:lnTo>
                  <a:lnTo>
                    <a:pt x="1471" y="5196"/>
                  </a:lnTo>
                  <a:lnTo>
                    <a:pt x="1472" y="5225"/>
                  </a:lnTo>
                  <a:lnTo>
                    <a:pt x="1473" y="5254"/>
                  </a:lnTo>
                  <a:lnTo>
                    <a:pt x="1475" y="5282"/>
                  </a:lnTo>
                  <a:lnTo>
                    <a:pt x="1477" y="5310"/>
                  </a:lnTo>
                  <a:lnTo>
                    <a:pt x="1663" y="8876"/>
                  </a:lnTo>
                  <a:lnTo>
                    <a:pt x="1668" y="8930"/>
                  </a:lnTo>
                  <a:lnTo>
                    <a:pt x="1673" y="8981"/>
                  </a:lnTo>
                  <a:lnTo>
                    <a:pt x="1678" y="9030"/>
                  </a:lnTo>
                  <a:lnTo>
                    <a:pt x="1683" y="9079"/>
                  </a:lnTo>
                  <a:lnTo>
                    <a:pt x="1687" y="9130"/>
                  </a:lnTo>
                  <a:lnTo>
                    <a:pt x="1690" y="9185"/>
                  </a:lnTo>
                  <a:lnTo>
                    <a:pt x="1692" y="9247"/>
                  </a:lnTo>
                  <a:lnTo>
                    <a:pt x="1692" y="9316"/>
                  </a:lnTo>
                  <a:lnTo>
                    <a:pt x="2023" y="15552"/>
                  </a:lnTo>
                  <a:lnTo>
                    <a:pt x="2028" y="15575"/>
                  </a:lnTo>
                  <a:lnTo>
                    <a:pt x="2034" y="15598"/>
                  </a:lnTo>
                  <a:lnTo>
                    <a:pt x="2041" y="15621"/>
                  </a:lnTo>
                  <a:lnTo>
                    <a:pt x="2048" y="15643"/>
                  </a:lnTo>
                  <a:lnTo>
                    <a:pt x="2056" y="15665"/>
                  </a:lnTo>
                  <a:lnTo>
                    <a:pt x="2065" y="15687"/>
                  </a:lnTo>
                  <a:lnTo>
                    <a:pt x="2075" y="15708"/>
                  </a:lnTo>
                  <a:lnTo>
                    <a:pt x="2085" y="15728"/>
                  </a:lnTo>
                  <a:lnTo>
                    <a:pt x="2096" y="15748"/>
                  </a:lnTo>
                  <a:lnTo>
                    <a:pt x="2108" y="15768"/>
                  </a:lnTo>
                  <a:lnTo>
                    <a:pt x="2120" y="15787"/>
                  </a:lnTo>
                  <a:lnTo>
                    <a:pt x="2133" y="15805"/>
                  </a:lnTo>
                  <a:lnTo>
                    <a:pt x="2147" y="15823"/>
                  </a:lnTo>
                  <a:lnTo>
                    <a:pt x="2161" y="15840"/>
                  </a:lnTo>
                  <a:lnTo>
                    <a:pt x="2176" y="15857"/>
                  </a:lnTo>
                  <a:lnTo>
                    <a:pt x="2192" y="15873"/>
                  </a:lnTo>
                  <a:lnTo>
                    <a:pt x="2209" y="15888"/>
                  </a:lnTo>
                  <a:lnTo>
                    <a:pt x="2226" y="15902"/>
                  </a:lnTo>
                  <a:lnTo>
                    <a:pt x="2244" y="15915"/>
                  </a:lnTo>
                  <a:lnTo>
                    <a:pt x="2262" y="15928"/>
                  </a:lnTo>
                  <a:lnTo>
                    <a:pt x="2281" y="15940"/>
                  </a:lnTo>
                  <a:lnTo>
                    <a:pt x="2301" y="15951"/>
                  </a:lnTo>
                  <a:lnTo>
                    <a:pt x="2322" y="15961"/>
                  </a:lnTo>
                  <a:lnTo>
                    <a:pt x="2343" y="15970"/>
                  </a:lnTo>
                  <a:lnTo>
                    <a:pt x="2365" y="15978"/>
                  </a:lnTo>
                  <a:lnTo>
                    <a:pt x="2388" y="15985"/>
                  </a:lnTo>
                  <a:lnTo>
                    <a:pt x="2411" y="15991"/>
                  </a:lnTo>
                  <a:lnTo>
                    <a:pt x="2435" y="15997"/>
                  </a:lnTo>
                  <a:lnTo>
                    <a:pt x="2460" y="16001"/>
                  </a:lnTo>
                  <a:lnTo>
                    <a:pt x="2485" y="16004"/>
                  </a:lnTo>
                  <a:lnTo>
                    <a:pt x="2511" y="16005"/>
                  </a:lnTo>
                  <a:lnTo>
                    <a:pt x="2537" y="16006"/>
                  </a:lnTo>
                  <a:lnTo>
                    <a:pt x="11093" y="16006"/>
                  </a:lnTo>
                  <a:lnTo>
                    <a:pt x="11155" y="16003"/>
                  </a:lnTo>
                  <a:lnTo>
                    <a:pt x="11213" y="15995"/>
                  </a:lnTo>
                  <a:lnTo>
                    <a:pt x="11265" y="15982"/>
                  </a:lnTo>
                  <a:lnTo>
                    <a:pt x="11313" y="15964"/>
                  </a:lnTo>
                  <a:lnTo>
                    <a:pt x="11357" y="15941"/>
                  </a:lnTo>
                  <a:lnTo>
                    <a:pt x="11397" y="15914"/>
                  </a:lnTo>
                  <a:lnTo>
                    <a:pt x="11433" y="15882"/>
                  </a:lnTo>
                  <a:lnTo>
                    <a:pt x="11466" y="15847"/>
                  </a:lnTo>
                  <a:lnTo>
                    <a:pt x="11495" y="15807"/>
                  </a:lnTo>
                  <a:lnTo>
                    <a:pt x="11521" y="15764"/>
                  </a:lnTo>
                  <a:lnTo>
                    <a:pt x="11544" y="15717"/>
                  </a:lnTo>
                  <a:lnTo>
                    <a:pt x="11566" y="15667"/>
                  </a:lnTo>
                  <a:lnTo>
                    <a:pt x="11584" y="15614"/>
                  </a:lnTo>
                  <a:lnTo>
                    <a:pt x="11599" y="15558"/>
                  </a:lnTo>
                  <a:lnTo>
                    <a:pt x="11612" y="15499"/>
                  </a:lnTo>
                  <a:lnTo>
                    <a:pt x="11623" y="15438"/>
                  </a:lnTo>
                  <a:lnTo>
                    <a:pt x="11632" y="15374"/>
                  </a:lnTo>
                  <a:lnTo>
                    <a:pt x="11640" y="15309"/>
                  </a:lnTo>
                  <a:lnTo>
                    <a:pt x="11646" y="15241"/>
                  </a:lnTo>
                  <a:lnTo>
                    <a:pt x="11651" y="15172"/>
                  </a:lnTo>
                  <a:lnTo>
                    <a:pt x="11655" y="15102"/>
                  </a:lnTo>
                  <a:lnTo>
                    <a:pt x="11658" y="15030"/>
                  </a:lnTo>
                  <a:lnTo>
                    <a:pt x="11661" y="14957"/>
                  </a:lnTo>
                  <a:lnTo>
                    <a:pt x="11663" y="14883"/>
                  </a:lnTo>
                  <a:lnTo>
                    <a:pt x="11666" y="14734"/>
                  </a:lnTo>
                  <a:lnTo>
                    <a:pt x="11671" y="14582"/>
                  </a:lnTo>
                  <a:lnTo>
                    <a:pt x="11673" y="14507"/>
                  </a:lnTo>
                  <a:lnTo>
                    <a:pt x="11677" y="14432"/>
                  </a:lnTo>
                  <a:lnTo>
                    <a:pt x="11681" y="14358"/>
                  </a:lnTo>
                  <a:lnTo>
                    <a:pt x="11686" y="14285"/>
                  </a:lnTo>
                  <a:lnTo>
                    <a:pt x="11719" y="13380"/>
                  </a:lnTo>
                  <a:lnTo>
                    <a:pt x="11719" y="13344"/>
                  </a:lnTo>
                  <a:lnTo>
                    <a:pt x="11720" y="13310"/>
                  </a:lnTo>
                  <a:lnTo>
                    <a:pt x="11721" y="13279"/>
                  </a:lnTo>
                  <a:lnTo>
                    <a:pt x="11722" y="13249"/>
                  </a:lnTo>
                  <a:lnTo>
                    <a:pt x="11726" y="13195"/>
                  </a:lnTo>
                  <a:lnTo>
                    <a:pt x="11731" y="13145"/>
                  </a:lnTo>
                  <a:lnTo>
                    <a:pt x="11737" y="13097"/>
                  </a:lnTo>
                  <a:lnTo>
                    <a:pt x="11742" y="13049"/>
                  </a:lnTo>
                  <a:lnTo>
                    <a:pt x="11747" y="12998"/>
                  </a:lnTo>
                  <a:lnTo>
                    <a:pt x="11751" y="12943"/>
                  </a:lnTo>
                  <a:lnTo>
                    <a:pt x="11781" y="12036"/>
                  </a:lnTo>
                  <a:lnTo>
                    <a:pt x="11781" y="11999"/>
                  </a:lnTo>
                  <a:lnTo>
                    <a:pt x="11782" y="11965"/>
                  </a:lnTo>
                  <a:lnTo>
                    <a:pt x="11783" y="11934"/>
                  </a:lnTo>
                  <a:lnTo>
                    <a:pt x="11785" y="11905"/>
                  </a:lnTo>
                  <a:lnTo>
                    <a:pt x="11790" y="11852"/>
                  </a:lnTo>
                  <a:lnTo>
                    <a:pt x="11795" y="11804"/>
                  </a:lnTo>
                  <a:lnTo>
                    <a:pt x="11801" y="11757"/>
                  </a:lnTo>
                  <a:lnTo>
                    <a:pt x="11807" y="11709"/>
                  </a:lnTo>
                  <a:lnTo>
                    <a:pt x="11809" y="11684"/>
                  </a:lnTo>
                  <a:lnTo>
                    <a:pt x="11811" y="11657"/>
                  </a:lnTo>
                  <a:lnTo>
                    <a:pt x="11813" y="11629"/>
                  </a:lnTo>
                  <a:lnTo>
                    <a:pt x="11814" y="11599"/>
                  </a:lnTo>
                  <a:lnTo>
                    <a:pt x="11815" y="11542"/>
                  </a:lnTo>
                  <a:lnTo>
                    <a:pt x="11814" y="11484"/>
                  </a:lnTo>
                  <a:lnTo>
                    <a:pt x="11813" y="11425"/>
                  </a:lnTo>
                  <a:lnTo>
                    <a:pt x="11811" y="11365"/>
                  </a:lnTo>
                  <a:lnTo>
                    <a:pt x="11810" y="11305"/>
                  </a:lnTo>
                  <a:lnTo>
                    <a:pt x="11811" y="11246"/>
                  </a:lnTo>
                  <a:lnTo>
                    <a:pt x="11812" y="11218"/>
                  </a:lnTo>
                  <a:lnTo>
                    <a:pt x="11813" y="11189"/>
                  </a:lnTo>
                  <a:lnTo>
                    <a:pt x="11815" y="11161"/>
                  </a:lnTo>
                  <a:lnTo>
                    <a:pt x="11818" y="11134"/>
                  </a:lnTo>
                  <a:lnTo>
                    <a:pt x="11823" y="11081"/>
                  </a:lnTo>
                  <a:lnTo>
                    <a:pt x="11829" y="11030"/>
                  </a:lnTo>
                  <a:lnTo>
                    <a:pt x="11834" y="10980"/>
                  </a:lnTo>
                  <a:lnTo>
                    <a:pt x="11837" y="10930"/>
                  </a:lnTo>
                  <a:lnTo>
                    <a:pt x="11841" y="10877"/>
                  </a:lnTo>
                  <a:lnTo>
                    <a:pt x="11843" y="10821"/>
                  </a:lnTo>
                  <a:lnTo>
                    <a:pt x="11844" y="10759"/>
                  </a:lnTo>
                  <a:lnTo>
                    <a:pt x="11844" y="10691"/>
                  </a:lnTo>
                  <a:lnTo>
                    <a:pt x="11844" y="10634"/>
                  </a:lnTo>
                  <a:lnTo>
                    <a:pt x="11846" y="10571"/>
                  </a:lnTo>
                  <a:lnTo>
                    <a:pt x="11849" y="10500"/>
                  </a:lnTo>
                  <a:lnTo>
                    <a:pt x="11853" y="10425"/>
                  </a:lnTo>
                  <a:lnTo>
                    <a:pt x="11858" y="10344"/>
                  </a:lnTo>
                  <a:lnTo>
                    <a:pt x="11863" y="10260"/>
                  </a:lnTo>
                  <a:lnTo>
                    <a:pt x="11869" y="10172"/>
                  </a:lnTo>
                  <a:lnTo>
                    <a:pt x="11875" y="10081"/>
                  </a:lnTo>
                  <a:lnTo>
                    <a:pt x="11881" y="9989"/>
                  </a:lnTo>
                  <a:lnTo>
                    <a:pt x="11887" y="9895"/>
                  </a:lnTo>
                  <a:lnTo>
                    <a:pt x="11892" y="9800"/>
                  </a:lnTo>
                  <a:lnTo>
                    <a:pt x="11897" y="9706"/>
                  </a:lnTo>
                  <a:lnTo>
                    <a:pt x="11901" y="9613"/>
                  </a:lnTo>
                  <a:lnTo>
                    <a:pt x="11904" y="9522"/>
                  </a:lnTo>
                  <a:lnTo>
                    <a:pt x="11906" y="9433"/>
                  </a:lnTo>
                  <a:lnTo>
                    <a:pt x="11906" y="9347"/>
                  </a:lnTo>
                  <a:lnTo>
                    <a:pt x="11906" y="9310"/>
                  </a:lnTo>
                  <a:lnTo>
                    <a:pt x="11907" y="9277"/>
                  </a:lnTo>
                  <a:lnTo>
                    <a:pt x="11909" y="9247"/>
                  </a:lnTo>
                  <a:lnTo>
                    <a:pt x="11911" y="9219"/>
                  </a:lnTo>
                  <a:lnTo>
                    <a:pt x="11916" y="9168"/>
                  </a:lnTo>
                  <a:lnTo>
                    <a:pt x="11922" y="9121"/>
                  </a:lnTo>
                  <a:lnTo>
                    <a:pt x="11929" y="9075"/>
                  </a:lnTo>
                  <a:lnTo>
                    <a:pt x="11934" y="9027"/>
                  </a:lnTo>
                  <a:lnTo>
                    <a:pt x="11936" y="9001"/>
                  </a:lnTo>
                  <a:lnTo>
                    <a:pt x="11938" y="8973"/>
                  </a:lnTo>
                  <a:lnTo>
                    <a:pt x="11940" y="8943"/>
                  </a:lnTo>
                  <a:lnTo>
                    <a:pt x="11940" y="8910"/>
                  </a:lnTo>
                  <a:lnTo>
                    <a:pt x="11940" y="8852"/>
                  </a:lnTo>
                  <a:lnTo>
                    <a:pt x="11940" y="8794"/>
                  </a:lnTo>
                  <a:lnTo>
                    <a:pt x="11939" y="8737"/>
                  </a:lnTo>
                  <a:lnTo>
                    <a:pt x="11938" y="8680"/>
                  </a:lnTo>
                  <a:lnTo>
                    <a:pt x="11939" y="8623"/>
                  </a:lnTo>
                  <a:lnTo>
                    <a:pt x="11941" y="8567"/>
                  </a:lnTo>
                  <a:lnTo>
                    <a:pt x="11943" y="8539"/>
                  </a:lnTo>
                  <a:lnTo>
                    <a:pt x="11945" y="8510"/>
                  </a:lnTo>
                  <a:lnTo>
                    <a:pt x="11948" y="8482"/>
                  </a:lnTo>
                  <a:lnTo>
                    <a:pt x="11952" y="8454"/>
                  </a:lnTo>
                  <a:lnTo>
                    <a:pt x="12065" y="6222"/>
                  </a:lnTo>
                  <a:lnTo>
                    <a:pt x="12065" y="6161"/>
                  </a:lnTo>
                  <a:lnTo>
                    <a:pt x="12064" y="6103"/>
                  </a:lnTo>
                  <a:lnTo>
                    <a:pt x="12064" y="6047"/>
                  </a:lnTo>
                  <a:lnTo>
                    <a:pt x="12065" y="5992"/>
                  </a:lnTo>
                  <a:lnTo>
                    <a:pt x="12066" y="5938"/>
                  </a:lnTo>
                  <a:lnTo>
                    <a:pt x="12069" y="5883"/>
                  </a:lnTo>
                  <a:lnTo>
                    <a:pt x="12072" y="5856"/>
                  </a:lnTo>
                  <a:lnTo>
                    <a:pt x="12075" y="5828"/>
                  </a:lnTo>
                  <a:lnTo>
                    <a:pt x="12078" y="5799"/>
                  </a:lnTo>
                  <a:lnTo>
                    <a:pt x="12082" y="5770"/>
                  </a:lnTo>
                  <a:lnTo>
                    <a:pt x="12252" y="2188"/>
                  </a:lnTo>
                  <a:lnTo>
                    <a:pt x="12785" y="2188"/>
                  </a:lnTo>
                  <a:lnTo>
                    <a:pt x="12821" y="2186"/>
                  </a:lnTo>
                  <a:lnTo>
                    <a:pt x="12858" y="2179"/>
                  </a:lnTo>
                  <a:lnTo>
                    <a:pt x="12894" y="2169"/>
                  </a:lnTo>
                  <a:lnTo>
                    <a:pt x="12930" y="2154"/>
                  </a:lnTo>
                  <a:lnTo>
                    <a:pt x="12966" y="2135"/>
                  </a:lnTo>
                  <a:lnTo>
                    <a:pt x="13001" y="2113"/>
                  </a:lnTo>
                  <a:lnTo>
                    <a:pt x="13037" y="2087"/>
                  </a:lnTo>
                  <a:lnTo>
                    <a:pt x="13072" y="2058"/>
                  </a:lnTo>
                  <a:lnTo>
                    <a:pt x="13106" y="2026"/>
                  </a:lnTo>
                  <a:lnTo>
                    <a:pt x="13139" y="1992"/>
                  </a:lnTo>
                  <a:lnTo>
                    <a:pt x="13172" y="1955"/>
                  </a:lnTo>
                  <a:lnTo>
                    <a:pt x="13204" y="1915"/>
                  </a:lnTo>
                  <a:lnTo>
                    <a:pt x="13235" y="1874"/>
                  </a:lnTo>
                  <a:lnTo>
                    <a:pt x="13265" y="1831"/>
                  </a:lnTo>
                  <a:lnTo>
                    <a:pt x="13294" y="1786"/>
                  </a:lnTo>
                  <a:lnTo>
                    <a:pt x="13322" y="1739"/>
                  </a:lnTo>
                  <a:lnTo>
                    <a:pt x="13349" y="1691"/>
                  </a:lnTo>
                  <a:lnTo>
                    <a:pt x="13375" y="1643"/>
                  </a:lnTo>
                  <a:lnTo>
                    <a:pt x="13400" y="1593"/>
                  </a:lnTo>
                  <a:lnTo>
                    <a:pt x="13423" y="1543"/>
                  </a:lnTo>
                  <a:lnTo>
                    <a:pt x="13445" y="1492"/>
                  </a:lnTo>
                  <a:lnTo>
                    <a:pt x="13465" y="1441"/>
                  </a:lnTo>
                  <a:lnTo>
                    <a:pt x="13484" y="1391"/>
                  </a:lnTo>
                  <a:lnTo>
                    <a:pt x="13501" y="1340"/>
                  </a:lnTo>
                  <a:lnTo>
                    <a:pt x="13516" y="1289"/>
                  </a:lnTo>
                  <a:lnTo>
                    <a:pt x="13529" y="1240"/>
                  </a:lnTo>
                  <a:lnTo>
                    <a:pt x="13541" y="1191"/>
                  </a:lnTo>
                  <a:lnTo>
                    <a:pt x="13550" y="1144"/>
                  </a:lnTo>
                  <a:lnTo>
                    <a:pt x="13558" y="1097"/>
                  </a:lnTo>
                  <a:lnTo>
                    <a:pt x="13563" y="1053"/>
                  </a:lnTo>
                  <a:lnTo>
                    <a:pt x="13567" y="1010"/>
                  </a:lnTo>
                  <a:lnTo>
                    <a:pt x="13568" y="969"/>
                  </a:lnTo>
                  <a:lnTo>
                    <a:pt x="13568" y="750"/>
                  </a:lnTo>
                  <a:lnTo>
                    <a:pt x="13567" y="714"/>
                  </a:lnTo>
                  <a:lnTo>
                    <a:pt x="13564" y="679"/>
                  </a:lnTo>
                  <a:lnTo>
                    <a:pt x="13559" y="643"/>
                  </a:lnTo>
                  <a:lnTo>
                    <a:pt x="13551" y="608"/>
                  </a:lnTo>
                  <a:lnTo>
                    <a:pt x="13542" y="573"/>
                  </a:lnTo>
                  <a:lnTo>
                    <a:pt x="13532" y="539"/>
                  </a:lnTo>
                  <a:lnTo>
                    <a:pt x="13519" y="505"/>
                  </a:lnTo>
                  <a:lnTo>
                    <a:pt x="13505" y="472"/>
                  </a:lnTo>
                  <a:lnTo>
                    <a:pt x="13489" y="439"/>
                  </a:lnTo>
                  <a:lnTo>
                    <a:pt x="13471" y="407"/>
                  </a:lnTo>
                  <a:lnTo>
                    <a:pt x="13452" y="376"/>
                  </a:lnTo>
                  <a:lnTo>
                    <a:pt x="13432" y="345"/>
                  </a:lnTo>
                  <a:lnTo>
                    <a:pt x="13410" y="315"/>
                  </a:lnTo>
                  <a:lnTo>
                    <a:pt x="13387" y="286"/>
                  </a:lnTo>
                  <a:lnTo>
                    <a:pt x="13361" y="259"/>
                  </a:lnTo>
                  <a:lnTo>
                    <a:pt x="13336" y="232"/>
                  </a:lnTo>
                  <a:lnTo>
                    <a:pt x="13309" y="206"/>
                  </a:lnTo>
                  <a:lnTo>
                    <a:pt x="13281" y="182"/>
                  </a:lnTo>
                  <a:lnTo>
                    <a:pt x="13252" y="159"/>
                  </a:lnTo>
                  <a:lnTo>
                    <a:pt x="13223" y="137"/>
                  </a:lnTo>
                  <a:lnTo>
                    <a:pt x="13192" y="116"/>
                  </a:lnTo>
                  <a:lnTo>
                    <a:pt x="13161" y="97"/>
                  </a:lnTo>
                  <a:lnTo>
                    <a:pt x="13129" y="80"/>
                  </a:lnTo>
                  <a:lnTo>
                    <a:pt x="13096" y="64"/>
                  </a:lnTo>
                  <a:lnTo>
                    <a:pt x="13063" y="49"/>
                  </a:lnTo>
                  <a:lnTo>
                    <a:pt x="13029" y="37"/>
                  </a:lnTo>
                  <a:lnTo>
                    <a:pt x="12993" y="26"/>
                  </a:lnTo>
                  <a:lnTo>
                    <a:pt x="12959" y="17"/>
                  </a:lnTo>
                  <a:lnTo>
                    <a:pt x="12923" y="10"/>
                  </a:lnTo>
                  <a:lnTo>
                    <a:pt x="12888" y="4"/>
                  </a:lnTo>
                  <a:lnTo>
                    <a:pt x="12852" y="1"/>
                  </a:lnTo>
                  <a:lnTo>
                    <a:pt x="12817" y="0"/>
                  </a:lnTo>
                  <a:lnTo>
                    <a:pt x="751" y="0"/>
                  </a:lnTo>
                  <a:lnTo>
                    <a:pt x="732" y="0"/>
                  </a:lnTo>
                  <a:lnTo>
                    <a:pt x="713" y="1"/>
                  </a:lnTo>
                  <a:lnTo>
                    <a:pt x="694" y="3"/>
                  </a:lnTo>
                  <a:lnTo>
                    <a:pt x="675" y="6"/>
                  </a:lnTo>
                  <a:lnTo>
                    <a:pt x="657" y="9"/>
                  </a:lnTo>
                  <a:lnTo>
                    <a:pt x="638" y="12"/>
                  </a:lnTo>
                  <a:lnTo>
                    <a:pt x="619" y="16"/>
                  </a:lnTo>
                  <a:lnTo>
                    <a:pt x="600" y="21"/>
                  </a:lnTo>
                  <a:lnTo>
                    <a:pt x="563" y="32"/>
                  </a:lnTo>
                  <a:lnTo>
                    <a:pt x="526" y="44"/>
                  </a:lnTo>
                  <a:lnTo>
                    <a:pt x="490" y="59"/>
                  </a:lnTo>
                  <a:lnTo>
                    <a:pt x="455" y="75"/>
                  </a:lnTo>
                  <a:lnTo>
                    <a:pt x="421" y="92"/>
                  </a:lnTo>
                  <a:lnTo>
                    <a:pt x="389" y="110"/>
                  </a:lnTo>
                  <a:lnTo>
                    <a:pt x="358" y="129"/>
                  </a:lnTo>
                  <a:lnTo>
                    <a:pt x="328" y="148"/>
                  </a:lnTo>
                  <a:lnTo>
                    <a:pt x="301" y="168"/>
                  </a:lnTo>
                  <a:lnTo>
                    <a:pt x="275" y="189"/>
                  </a:lnTo>
                  <a:lnTo>
                    <a:pt x="251" y="209"/>
                  </a:lnTo>
                  <a:lnTo>
                    <a:pt x="230" y="229"/>
                  </a:lnTo>
                  <a:lnTo>
                    <a:pt x="203" y="257"/>
                  </a:lnTo>
                  <a:lnTo>
                    <a:pt x="176" y="287"/>
                  </a:lnTo>
                  <a:lnTo>
                    <a:pt x="153" y="317"/>
                  </a:lnTo>
                  <a:lnTo>
                    <a:pt x="130" y="347"/>
                  </a:lnTo>
                  <a:lnTo>
                    <a:pt x="110" y="379"/>
                  </a:lnTo>
                  <a:lnTo>
                    <a:pt x="91" y="411"/>
                  </a:lnTo>
                  <a:lnTo>
                    <a:pt x="74" y="444"/>
                  </a:lnTo>
                  <a:lnTo>
                    <a:pt x="59" y="478"/>
                  </a:lnTo>
                  <a:lnTo>
                    <a:pt x="45" y="513"/>
                  </a:lnTo>
                  <a:lnTo>
                    <a:pt x="33" y="549"/>
                  </a:lnTo>
                  <a:lnTo>
                    <a:pt x="23" y="586"/>
                  </a:lnTo>
                  <a:lnTo>
                    <a:pt x="15" y="623"/>
                  </a:lnTo>
                  <a:lnTo>
                    <a:pt x="8" y="661"/>
                  </a:lnTo>
                  <a:lnTo>
                    <a:pt x="4" y="700"/>
                  </a:lnTo>
                  <a:lnTo>
                    <a:pt x="1" y="740"/>
                  </a:lnTo>
                  <a:lnTo>
                    <a:pt x="0" y="781"/>
                  </a:lnTo>
                  <a:close/>
                  <a:moveTo>
                    <a:pt x="2494" y="2277"/>
                  </a:moveTo>
                  <a:lnTo>
                    <a:pt x="11133" y="2277"/>
                  </a:lnTo>
                  <a:lnTo>
                    <a:pt x="11119" y="2622"/>
                  </a:lnTo>
                  <a:lnTo>
                    <a:pt x="11106" y="2968"/>
                  </a:lnTo>
                  <a:lnTo>
                    <a:pt x="11091" y="3314"/>
                  </a:lnTo>
                  <a:lnTo>
                    <a:pt x="11077" y="3661"/>
                  </a:lnTo>
                  <a:lnTo>
                    <a:pt x="11062" y="4009"/>
                  </a:lnTo>
                  <a:lnTo>
                    <a:pt x="11047" y="4356"/>
                  </a:lnTo>
                  <a:lnTo>
                    <a:pt x="11032" y="4704"/>
                  </a:lnTo>
                  <a:lnTo>
                    <a:pt x="11017" y="5051"/>
                  </a:lnTo>
                  <a:lnTo>
                    <a:pt x="11002" y="5398"/>
                  </a:lnTo>
                  <a:lnTo>
                    <a:pt x="10987" y="5746"/>
                  </a:lnTo>
                  <a:lnTo>
                    <a:pt x="10972" y="6093"/>
                  </a:lnTo>
                  <a:lnTo>
                    <a:pt x="10957" y="6440"/>
                  </a:lnTo>
                  <a:lnTo>
                    <a:pt x="10942" y="6788"/>
                  </a:lnTo>
                  <a:lnTo>
                    <a:pt x="10928" y="7134"/>
                  </a:lnTo>
                  <a:lnTo>
                    <a:pt x="10914" y="7480"/>
                  </a:lnTo>
                  <a:lnTo>
                    <a:pt x="10901" y="7825"/>
                  </a:lnTo>
                  <a:lnTo>
                    <a:pt x="10918" y="7866"/>
                  </a:lnTo>
                  <a:lnTo>
                    <a:pt x="10933" y="7907"/>
                  </a:lnTo>
                  <a:lnTo>
                    <a:pt x="10946" y="7947"/>
                  </a:lnTo>
                  <a:lnTo>
                    <a:pt x="10958" y="7988"/>
                  </a:lnTo>
                  <a:lnTo>
                    <a:pt x="10967" y="8029"/>
                  </a:lnTo>
                  <a:lnTo>
                    <a:pt x="10976" y="8069"/>
                  </a:lnTo>
                  <a:lnTo>
                    <a:pt x="10982" y="8110"/>
                  </a:lnTo>
                  <a:lnTo>
                    <a:pt x="10987" y="8150"/>
                  </a:lnTo>
                  <a:lnTo>
                    <a:pt x="10990" y="8190"/>
                  </a:lnTo>
                  <a:lnTo>
                    <a:pt x="10992" y="8230"/>
                  </a:lnTo>
                  <a:lnTo>
                    <a:pt x="10993" y="8270"/>
                  </a:lnTo>
                  <a:lnTo>
                    <a:pt x="10991" y="8310"/>
                  </a:lnTo>
                  <a:lnTo>
                    <a:pt x="10989" y="8350"/>
                  </a:lnTo>
                  <a:lnTo>
                    <a:pt x="10984" y="8389"/>
                  </a:lnTo>
                  <a:lnTo>
                    <a:pt x="10979" y="8429"/>
                  </a:lnTo>
                  <a:lnTo>
                    <a:pt x="10972" y="8468"/>
                  </a:lnTo>
                  <a:lnTo>
                    <a:pt x="10964" y="8507"/>
                  </a:lnTo>
                  <a:lnTo>
                    <a:pt x="10954" y="8546"/>
                  </a:lnTo>
                  <a:lnTo>
                    <a:pt x="10943" y="8584"/>
                  </a:lnTo>
                  <a:lnTo>
                    <a:pt x="10931" y="8622"/>
                  </a:lnTo>
                  <a:lnTo>
                    <a:pt x="10917" y="8660"/>
                  </a:lnTo>
                  <a:lnTo>
                    <a:pt x="10902" y="8698"/>
                  </a:lnTo>
                  <a:lnTo>
                    <a:pt x="10886" y="8736"/>
                  </a:lnTo>
                  <a:lnTo>
                    <a:pt x="10869" y="8773"/>
                  </a:lnTo>
                  <a:lnTo>
                    <a:pt x="10850" y="8809"/>
                  </a:lnTo>
                  <a:lnTo>
                    <a:pt x="10831" y="8846"/>
                  </a:lnTo>
                  <a:lnTo>
                    <a:pt x="10809" y="8882"/>
                  </a:lnTo>
                  <a:lnTo>
                    <a:pt x="10787" y="8918"/>
                  </a:lnTo>
                  <a:lnTo>
                    <a:pt x="10765" y="8954"/>
                  </a:lnTo>
                  <a:lnTo>
                    <a:pt x="10741" y="8989"/>
                  </a:lnTo>
                  <a:lnTo>
                    <a:pt x="10716" y="9023"/>
                  </a:lnTo>
                  <a:lnTo>
                    <a:pt x="10690" y="9058"/>
                  </a:lnTo>
                  <a:lnTo>
                    <a:pt x="8928" y="10223"/>
                  </a:lnTo>
                  <a:lnTo>
                    <a:pt x="8883" y="10371"/>
                  </a:lnTo>
                  <a:lnTo>
                    <a:pt x="8828" y="10511"/>
                  </a:lnTo>
                  <a:lnTo>
                    <a:pt x="8764" y="10643"/>
                  </a:lnTo>
                  <a:lnTo>
                    <a:pt x="8692" y="10769"/>
                  </a:lnTo>
                  <a:lnTo>
                    <a:pt x="8611" y="10886"/>
                  </a:lnTo>
                  <a:lnTo>
                    <a:pt x="8523" y="10996"/>
                  </a:lnTo>
                  <a:lnTo>
                    <a:pt x="8429" y="11100"/>
                  </a:lnTo>
                  <a:lnTo>
                    <a:pt x="8329" y="11196"/>
                  </a:lnTo>
                  <a:lnTo>
                    <a:pt x="8221" y="11284"/>
                  </a:lnTo>
                  <a:lnTo>
                    <a:pt x="8109" y="11366"/>
                  </a:lnTo>
                  <a:lnTo>
                    <a:pt x="7993" y="11442"/>
                  </a:lnTo>
                  <a:lnTo>
                    <a:pt x="7871" y="11510"/>
                  </a:lnTo>
                  <a:lnTo>
                    <a:pt x="7746" y="11572"/>
                  </a:lnTo>
                  <a:lnTo>
                    <a:pt x="7617" y="11627"/>
                  </a:lnTo>
                  <a:lnTo>
                    <a:pt x="7485" y="11676"/>
                  </a:lnTo>
                  <a:lnTo>
                    <a:pt x="7352" y="11719"/>
                  </a:lnTo>
                  <a:lnTo>
                    <a:pt x="7216" y="11756"/>
                  </a:lnTo>
                  <a:lnTo>
                    <a:pt x="7078" y="11786"/>
                  </a:lnTo>
                  <a:lnTo>
                    <a:pt x="6941" y="11810"/>
                  </a:lnTo>
                  <a:lnTo>
                    <a:pt x="6803" y="11829"/>
                  </a:lnTo>
                  <a:lnTo>
                    <a:pt x="6664" y="11842"/>
                  </a:lnTo>
                  <a:lnTo>
                    <a:pt x="6526" y="11849"/>
                  </a:lnTo>
                  <a:lnTo>
                    <a:pt x="6389" y="11850"/>
                  </a:lnTo>
                  <a:lnTo>
                    <a:pt x="6254" y="11846"/>
                  </a:lnTo>
                  <a:lnTo>
                    <a:pt x="6122" y="11837"/>
                  </a:lnTo>
                  <a:lnTo>
                    <a:pt x="5990" y="11822"/>
                  </a:lnTo>
                  <a:lnTo>
                    <a:pt x="5864" y="11802"/>
                  </a:lnTo>
                  <a:lnTo>
                    <a:pt x="5740" y="11777"/>
                  </a:lnTo>
                  <a:lnTo>
                    <a:pt x="5620" y="11748"/>
                  </a:lnTo>
                  <a:lnTo>
                    <a:pt x="5505" y="11713"/>
                  </a:lnTo>
                  <a:lnTo>
                    <a:pt x="5396" y="11674"/>
                  </a:lnTo>
                  <a:lnTo>
                    <a:pt x="5291" y="11629"/>
                  </a:lnTo>
                  <a:lnTo>
                    <a:pt x="5230" y="11705"/>
                  </a:lnTo>
                  <a:lnTo>
                    <a:pt x="5171" y="11776"/>
                  </a:lnTo>
                  <a:lnTo>
                    <a:pt x="5112" y="11841"/>
                  </a:lnTo>
                  <a:lnTo>
                    <a:pt x="5055" y="11902"/>
                  </a:lnTo>
                  <a:lnTo>
                    <a:pt x="4998" y="11958"/>
                  </a:lnTo>
                  <a:lnTo>
                    <a:pt x="4941" y="12011"/>
                  </a:lnTo>
                  <a:lnTo>
                    <a:pt x="4885" y="12057"/>
                  </a:lnTo>
                  <a:lnTo>
                    <a:pt x="4829" y="12099"/>
                  </a:lnTo>
                  <a:lnTo>
                    <a:pt x="4774" y="12136"/>
                  </a:lnTo>
                  <a:lnTo>
                    <a:pt x="4719" y="12168"/>
                  </a:lnTo>
                  <a:lnTo>
                    <a:pt x="4664" y="12195"/>
                  </a:lnTo>
                  <a:lnTo>
                    <a:pt x="4609" y="12218"/>
                  </a:lnTo>
                  <a:lnTo>
                    <a:pt x="4552" y="12235"/>
                  </a:lnTo>
                  <a:lnTo>
                    <a:pt x="4496" y="12248"/>
                  </a:lnTo>
                  <a:lnTo>
                    <a:pt x="4439" y="12256"/>
                  </a:lnTo>
                  <a:lnTo>
                    <a:pt x="4381" y="12260"/>
                  </a:lnTo>
                  <a:lnTo>
                    <a:pt x="4323" y="12258"/>
                  </a:lnTo>
                  <a:lnTo>
                    <a:pt x="4264" y="12252"/>
                  </a:lnTo>
                  <a:lnTo>
                    <a:pt x="4202" y="12241"/>
                  </a:lnTo>
                  <a:lnTo>
                    <a:pt x="4140" y="12225"/>
                  </a:lnTo>
                  <a:lnTo>
                    <a:pt x="4077" y="12205"/>
                  </a:lnTo>
                  <a:lnTo>
                    <a:pt x="4013" y="12179"/>
                  </a:lnTo>
                  <a:lnTo>
                    <a:pt x="3946" y="12149"/>
                  </a:lnTo>
                  <a:lnTo>
                    <a:pt x="3878" y="12115"/>
                  </a:lnTo>
                  <a:lnTo>
                    <a:pt x="3807" y="12075"/>
                  </a:lnTo>
                  <a:lnTo>
                    <a:pt x="3735" y="12031"/>
                  </a:lnTo>
                  <a:lnTo>
                    <a:pt x="3661" y="11981"/>
                  </a:lnTo>
                  <a:lnTo>
                    <a:pt x="3584" y="11927"/>
                  </a:lnTo>
                  <a:lnTo>
                    <a:pt x="3505" y="11869"/>
                  </a:lnTo>
                  <a:lnTo>
                    <a:pt x="3423" y="11806"/>
                  </a:lnTo>
                  <a:lnTo>
                    <a:pt x="3339" y="11738"/>
                  </a:lnTo>
                  <a:lnTo>
                    <a:pt x="3251" y="11665"/>
                  </a:lnTo>
                  <a:lnTo>
                    <a:pt x="3258" y="11595"/>
                  </a:lnTo>
                  <a:lnTo>
                    <a:pt x="3264" y="11524"/>
                  </a:lnTo>
                  <a:lnTo>
                    <a:pt x="3269" y="11453"/>
                  </a:lnTo>
                  <a:lnTo>
                    <a:pt x="3273" y="11383"/>
                  </a:lnTo>
                  <a:lnTo>
                    <a:pt x="3276" y="11312"/>
                  </a:lnTo>
                  <a:lnTo>
                    <a:pt x="3278" y="11242"/>
                  </a:lnTo>
                  <a:lnTo>
                    <a:pt x="3280" y="11171"/>
                  </a:lnTo>
                  <a:lnTo>
                    <a:pt x="3281" y="11101"/>
                  </a:lnTo>
                  <a:lnTo>
                    <a:pt x="3281" y="10960"/>
                  </a:lnTo>
                  <a:lnTo>
                    <a:pt x="3280" y="10819"/>
                  </a:lnTo>
                  <a:lnTo>
                    <a:pt x="3278" y="10677"/>
                  </a:lnTo>
                  <a:lnTo>
                    <a:pt x="3275" y="10536"/>
                  </a:lnTo>
                  <a:lnTo>
                    <a:pt x="3272" y="10395"/>
                  </a:lnTo>
                  <a:lnTo>
                    <a:pt x="3270" y="10254"/>
                  </a:lnTo>
                  <a:lnTo>
                    <a:pt x="3269" y="10113"/>
                  </a:lnTo>
                  <a:lnTo>
                    <a:pt x="3269" y="9972"/>
                  </a:lnTo>
                  <a:lnTo>
                    <a:pt x="3270" y="9901"/>
                  </a:lnTo>
                  <a:lnTo>
                    <a:pt x="3272" y="9831"/>
                  </a:lnTo>
                  <a:lnTo>
                    <a:pt x="3274" y="9760"/>
                  </a:lnTo>
                  <a:lnTo>
                    <a:pt x="3277" y="9690"/>
                  </a:lnTo>
                  <a:lnTo>
                    <a:pt x="3281" y="9619"/>
                  </a:lnTo>
                  <a:lnTo>
                    <a:pt x="3286" y="9549"/>
                  </a:lnTo>
                  <a:lnTo>
                    <a:pt x="3292" y="9478"/>
                  </a:lnTo>
                  <a:lnTo>
                    <a:pt x="3298" y="9408"/>
                  </a:lnTo>
                  <a:lnTo>
                    <a:pt x="3225" y="9370"/>
                  </a:lnTo>
                  <a:lnTo>
                    <a:pt x="3156" y="9330"/>
                  </a:lnTo>
                  <a:lnTo>
                    <a:pt x="3092" y="9290"/>
                  </a:lnTo>
                  <a:lnTo>
                    <a:pt x="3033" y="9249"/>
                  </a:lnTo>
                  <a:lnTo>
                    <a:pt x="2980" y="9206"/>
                  </a:lnTo>
                  <a:lnTo>
                    <a:pt x="2930" y="9162"/>
                  </a:lnTo>
                  <a:lnTo>
                    <a:pt x="2886" y="9117"/>
                  </a:lnTo>
                  <a:lnTo>
                    <a:pt x="2845" y="9071"/>
                  </a:lnTo>
                  <a:lnTo>
                    <a:pt x="2808" y="9023"/>
                  </a:lnTo>
                  <a:lnTo>
                    <a:pt x="2776" y="8973"/>
                  </a:lnTo>
                  <a:lnTo>
                    <a:pt x="2746" y="8922"/>
                  </a:lnTo>
                  <a:lnTo>
                    <a:pt x="2721" y="8868"/>
                  </a:lnTo>
                  <a:lnTo>
                    <a:pt x="2699" y="8813"/>
                  </a:lnTo>
                  <a:lnTo>
                    <a:pt x="2680" y="8756"/>
                  </a:lnTo>
                  <a:lnTo>
                    <a:pt x="2665" y="8697"/>
                  </a:lnTo>
                  <a:lnTo>
                    <a:pt x="2653" y="8636"/>
                  </a:lnTo>
                  <a:lnTo>
                    <a:pt x="2643" y="8572"/>
                  </a:lnTo>
                  <a:lnTo>
                    <a:pt x="2636" y="8507"/>
                  </a:lnTo>
                  <a:lnTo>
                    <a:pt x="2631" y="8438"/>
                  </a:lnTo>
                  <a:lnTo>
                    <a:pt x="2629" y="8368"/>
                  </a:lnTo>
                  <a:lnTo>
                    <a:pt x="2629" y="8295"/>
                  </a:lnTo>
                  <a:lnTo>
                    <a:pt x="2631" y="8219"/>
                  </a:lnTo>
                  <a:lnTo>
                    <a:pt x="2635" y="8141"/>
                  </a:lnTo>
                  <a:lnTo>
                    <a:pt x="2640" y="8060"/>
                  </a:lnTo>
                  <a:lnTo>
                    <a:pt x="2647" y="7976"/>
                  </a:lnTo>
                  <a:lnTo>
                    <a:pt x="2656" y="7889"/>
                  </a:lnTo>
                  <a:lnTo>
                    <a:pt x="2665" y="7799"/>
                  </a:lnTo>
                  <a:lnTo>
                    <a:pt x="2676" y="7706"/>
                  </a:lnTo>
                  <a:lnTo>
                    <a:pt x="2699" y="7511"/>
                  </a:lnTo>
                  <a:lnTo>
                    <a:pt x="2725" y="7302"/>
                  </a:lnTo>
                  <a:lnTo>
                    <a:pt x="2722" y="7244"/>
                  </a:lnTo>
                  <a:lnTo>
                    <a:pt x="2713" y="7081"/>
                  </a:lnTo>
                  <a:lnTo>
                    <a:pt x="2699" y="6828"/>
                  </a:lnTo>
                  <a:lnTo>
                    <a:pt x="2681" y="6500"/>
                  </a:lnTo>
                  <a:lnTo>
                    <a:pt x="2660" y="6112"/>
                  </a:lnTo>
                  <a:lnTo>
                    <a:pt x="2636" y="5681"/>
                  </a:lnTo>
                  <a:lnTo>
                    <a:pt x="2612" y="5220"/>
                  </a:lnTo>
                  <a:lnTo>
                    <a:pt x="2587" y="4746"/>
                  </a:lnTo>
                  <a:lnTo>
                    <a:pt x="2564" y="4273"/>
                  </a:lnTo>
                  <a:lnTo>
                    <a:pt x="2541" y="3815"/>
                  </a:lnTo>
                  <a:lnTo>
                    <a:pt x="2521" y="3390"/>
                  </a:lnTo>
                  <a:lnTo>
                    <a:pt x="2505" y="3013"/>
                  </a:lnTo>
                  <a:lnTo>
                    <a:pt x="2499" y="2846"/>
                  </a:lnTo>
                  <a:lnTo>
                    <a:pt x="2493" y="2697"/>
                  </a:lnTo>
                  <a:lnTo>
                    <a:pt x="2489" y="2567"/>
                  </a:lnTo>
                  <a:lnTo>
                    <a:pt x="2487" y="2459"/>
                  </a:lnTo>
                  <a:lnTo>
                    <a:pt x="2486" y="2374"/>
                  </a:lnTo>
                  <a:lnTo>
                    <a:pt x="2487" y="2314"/>
                  </a:lnTo>
                  <a:lnTo>
                    <a:pt x="2489" y="2281"/>
                  </a:lnTo>
                  <a:lnTo>
                    <a:pt x="2494" y="22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8" name="Google Shape;16482;p1545"/>
            <p:cNvSpPr/>
            <p:nvPr/>
          </p:nvSpPr>
          <p:spPr>
            <a:xfrm>
              <a:off x="4443413" y="5045076"/>
              <a:ext cx="101600" cy="119063"/>
            </a:xfrm>
            <a:custGeom>
              <a:avLst/>
              <a:gdLst/>
              <a:ahLst/>
              <a:cxnLst/>
              <a:rect l="l" t="t" r="r" b="b"/>
              <a:pathLst>
                <a:path w="3407" h="3949" extrusionOk="0">
                  <a:moveTo>
                    <a:pt x="1464" y="2113"/>
                  </a:moveTo>
                  <a:lnTo>
                    <a:pt x="1464" y="2184"/>
                  </a:lnTo>
                  <a:lnTo>
                    <a:pt x="1462" y="2245"/>
                  </a:lnTo>
                  <a:lnTo>
                    <a:pt x="1460" y="2297"/>
                  </a:lnTo>
                  <a:lnTo>
                    <a:pt x="1457" y="2340"/>
                  </a:lnTo>
                  <a:lnTo>
                    <a:pt x="1453" y="2376"/>
                  </a:lnTo>
                  <a:lnTo>
                    <a:pt x="1449" y="2407"/>
                  </a:lnTo>
                  <a:lnTo>
                    <a:pt x="1445" y="2433"/>
                  </a:lnTo>
                  <a:lnTo>
                    <a:pt x="1440" y="2455"/>
                  </a:lnTo>
                  <a:lnTo>
                    <a:pt x="1434" y="2475"/>
                  </a:lnTo>
                  <a:lnTo>
                    <a:pt x="1429" y="2494"/>
                  </a:lnTo>
                  <a:lnTo>
                    <a:pt x="1424" y="2512"/>
                  </a:lnTo>
                  <a:lnTo>
                    <a:pt x="1419" y="2532"/>
                  </a:lnTo>
                  <a:lnTo>
                    <a:pt x="1414" y="2554"/>
                  </a:lnTo>
                  <a:lnTo>
                    <a:pt x="1410" y="2579"/>
                  </a:lnTo>
                  <a:lnTo>
                    <a:pt x="1405" y="2609"/>
                  </a:lnTo>
                  <a:lnTo>
                    <a:pt x="1402" y="2644"/>
                  </a:lnTo>
                  <a:lnTo>
                    <a:pt x="1379" y="2636"/>
                  </a:lnTo>
                  <a:lnTo>
                    <a:pt x="1356" y="2622"/>
                  </a:lnTo>
                  <a:lnTo>
                    <a:pt x="1333" y="2604"/>
                  </a:lnTo>
                  <a:lnTo>
                    <a:pt x="1309" y="2581"/>
                  </a:lnTo>
                  <a:lnTo>
                    <a:pt x="1283" y="2555"/>
                  </a:lnTo>
                  <a:lnTo>
                    <a:pt x="1258" y="2525"/>
                  </a:lnTo>
                  <a:lnTo>
                    <a:pt x="1233" y="2492"/>
                  </a:lnTo>
                  <a:lnTo>
                    <a:pt x="1207" y="2457"/>
                  </a:lnTo>
                  <a:lnTo>
                    <a:pt x="1154" y="2381"/>
                  </a:lnTo>
                  <a:lnTo>
                    <a:pt x="1099" y="2300"/>
                  </a:lnTo>
                  <a:lnTo>
                    <a:pt x="1070" y="2259"/>
                  </a:lnTo>
                  <a:lnTo>
                    <a:pt x="1041" y="2218"/>
                  </a:lnTo>
                  <a:lnTo>
                    <a:pt x="1011" y="2177"/>
                  </a:lnTo>
                  <a:lnTo>
                    <a:pt x="980" y="2137"/>
                  </a:lnTo>
                  <a:lnTo>
                    <a:pt x="949" y="2099"/>
                  </a:lnTo>
                  <a:lnTo>
                    <a:pt x="916" y="2062"/>
                  </a:lnTo>
                  <a:lnTo>
                    <a:pt x="883" y="2027"/>
                  </a:lnTo>
                  <a:lnTo>
                    <a:pt x="850" y="1995"/>
                  </a:lnTo>
                  <a:lnTo>
                    <a:pt x="816" y="1966"/>
                  </a:lnTo>
                  <a:lnTo>
                    <a:pt x="781" y="1941"/>
                  </a:lnTo>
                  <a:lnTo>
                    <a:pt x="745" y="1919"/>
                  </a:lnTo>
                  <a:lnTo>
                    <a:pt x="708" y="1902"/>
                  </a:lnTo>
                  <a:lnTo>
                    <a:pt x="670" y="1889"/>
                  </a:lnTo>
                  <a:lnTo>
                    <a:pt x="632" y="1882"/>
                  </a:lnTo>
                  <a:lnTo>
                    <a:pt x="592" y="1880"/>
                  </a:lnTo>
                  <a:lnTo>
                    <a:pt x="551" y="1884"/>
                  </a:lnTo>
                  <a:lnTo>
                    <a:pt x="510" y="1895"/>
                  </a:lnTo>
                  <a:lnTo>
                    <a:pt x="468" y="1912"/>
                  </a:lnTo>
                  <a:lnTo>
                    <a:pt x="424" y="1937"/>
                  </a:lnTo>
                  <a:lnTo>
                    <a:pt x="380" y="1969"/>
                  </a:lnTo>
                  <a:lnTo>
                    <a:pt x="355" y="1992"/>
                  </a:lnTo>
                  <a:lnTo>
                    <a:pt x="333" y="2015"/>
                  </a:lnTo>
                  <a:lnTo>
                    <a:pt x="315" y="2039"/>
                  </a:lnTo>
                  <a:lnTo>
                    <a:pt x="300" y="2064"/>
                  </a:lnTo>
                  <a:lnTo>
                    <a:pt x="288" y="2089"/>
                  </a:lnTo>
                  <a:lnTo>
                    <a:pt x="280" y="2114"/>
                  </a:lnTo>
                  <a:lnTo>
                    <a:pt x="274" y="2140"/>
                  </a:lnTo>
                  <a:lnTo>
                    <a:pt x="271" y="2166"/>
                  </a:lnTo>
                  <a:lnTo>
                    <a:pt x="270" y="2192"/>
                  </a:lnTo>
                  <a:lnTo>
                    <a:pt x="272" y="2219"/>
                  </a:lnTo>
                  <a:lnTo>
                    <a:pt x="276" y="2245"/>
                  </a:lnTo>
                  <a:lnTo>
                    <a:pt x="282" y="2272"/>
                  </a:lnTo>
                  <a:lnTo>
                    <a:pt x="290" y="2298"/>
                  </a:lnTo>
                  <a:lnTo>
                    <a:pt x="299" y="2325"/>
                  </a:lnTo>
                  <a:lnTo>
                    <a:pt x="310" y="2351"/>
                  </a:lnTo>
                  <a:lnTo>
                    <a:pt x="323" y="2377"/>
                  </a:lnTo>
                  <a:lnTo>
                    <a:pt x="336" y="2403"/>
                  </a:lnTo>
                  <a:lnTo>
                    <a:pt x="350" y="2428"/>
                  </a:lnTo>
                  <a:lnTo>
                    <a:pt x="365" y="2453"/>
                  </a:lnTo>
                  <a:lnTo>
                    <a:pt x="381" y="2477"/>
                  </a:lnTo>
                  <a:lnTo>
                    <a:pt x="414" y="2524"/>
                  </a:lnTo>
                  <a:lnTo>
                    <a:pt x="447" y="2569"/>
                  </a:lnTo>
                  <a:lnTo>
                    <a:pt x="479" y="2610"/>
                  </a:lnTo>
                  <a:lnTo>
                    <a:pt x="508" y="2647"/>
                  </a:lnTo>
                  <a:lnTo>
                    <a:pt x="534" y="2679"/>
                  </a:lnTo>
                  <a:lnTo>
                    <a:pt x="555" y="2707"/>
                  </a:lnTo>
                  <a:lnTo>
                    <a:pt x="597" y="2765"/>
                  </a:lnTo>
                  <a:lnTo>
                    <a:pt x="637" y="2821"/>
                  </a:lnTo>
                  <a:lnTo>
                    <a:pt x="677" y="2876"/>
                  </a:lnTo>
                  <a:lnTo>
                    <a:pt x="717" y="2931"/>
                  </a:lnTo>
                  <a:lnTo>
                    <a:pt x="758" y="2986"/>
                  </a:lnTo>
                  <a:lnTo>
                    <a:pt x="800" y="3042"/>
                  </a:lnTo>
                  <a:lnTo>
                    <a:pt x="842" y="3099"/>
                  </a:lnTo>
                  <a:lnTo>
                    <a:pt x="887" y="3158"/>
                  </a:lnTo>
                  <a:lnTo>
                    <a:pt x="958" y="3253"/>
                  </a:lnTo>
                  <a:lnTo>
                    <a:pt x="1022" y="3342"/>
                  </a:lnTo>
                  <a:lnTo>
                    <a:pt x="1082" y="3425"/>
                  </a:lnTo>
                  <a:lnTo>
                    <a:pt x="1136" y="3502"/>
                  </a:lnTo>
                  <a:lnTo>
                    <a:pt x="1186" y="3573"/>
                  </a:lnTo>
                  <a:lnTo>
                    <a:pt x="1232" y="3638"/>
                  </a:lnTo>
                  <a:lnTo>
                    <a:pt x="1276" y="3698"/>
                  </a:lnTo>
                  <a:lnTo>
                    <a:pt x="1317" y="3750"/>
                  </a:lnTo>
                  <a:lnTo>
                    <a:pt x="1356" y="3797"/>
                  </a:lnTo>
                  <a:lnTo>
                    <a:pt x="1394" y="3837"/>
                  </a:lnTo>
                  <a:lnTo>
                    <a:pt x="1430" y="3871"/>
                  </a:lnTo>
                  <a:lnTo>
                    <a:pt x="1467" y="3899"/>
                  </a:lnTo>
                  <a:lnTo>
                    <a:pt x="1503" y="3921"/>
                  </a:lnTo>
                  <a:lnTo>
                    <a:pt x="1541" y="3937"/>
                  </a:lnTo>
                  <a:lnTo>
                    <a:pt x="1580" y="3946"/>
                  </a:lnTo>
                  <a:lnTo>
                    <a:pt x="1621" y="3949"/>
                  </a:lnTo>
                  <a:lnTo>
                    <a:pt x="1665" y="3945"/>
                  </a:lnTo>
                  <a:lnTo>
                    <a:pt x="1713" y="3935"/>
                  </a:lnTo>
                  <a:lnTo>
                    <a:pt x="1764" y="3919"/>
                  </a:lnTo>
                  <a:lnTo>
                    <a:pt x="1819" y="3896"/>
                  </a:lnTo>
                  <a:lnTo>
                    <a:pt x="1879" y="3867"/>
                  </a:lnTo>
                  <a:lnTo>
                    <a:pt x="1945" y="3832"/>
                  </a:lnTo>
                  <a:lnTo>
                    <a:pt x="2016" y="3789"/>
                  </a:lnTo>
                  <a:lnTo>
                    <a:pt x="2096" y="3741"/>
                  </a:lnTo>
                  <a:lnTo>
                    <a:pt x="2181" y="3686"/>
                  </a:lnTo>
                  <a:lnTo>
                    <a:pt x="2274" y="3623"/>
                  </a:lnTo>
                  <a:lnTo>
                    <a:pt x="2376" y="3555"/>
                  </a:lnTo>
                  <a:lnTo>
                    <a:pt x="2487" y="3480"/>
                  </a:lnTo>
                  <a:lnTo>
                    <a:pt x="2737" y="3310"/>
                  </a:lnTo>
                  <a:lnTo>
                    <a:pt x="3031" y="3113"/>
                  </a:lnTo>
                  <a:lnTo>
                    <a:pt x="3071" y="3087"/>
                  </a:lnTo>
                  <a:lnTo>
                    <a:pt x="3124" y="3052"/>
                  </a:lnTo>
                  <a:lnTo>
                    <a:pt x="3156" y="3032"/>
                  </a:lnTo>
                  <a:lnTo>
                    <a:pt x="3187" y="3010"/>
                  </a:lnTo>
                  <a:lnTo>
                    <a:pt x="3219" y="2986"/>
                  </a:lnTo>
                  <a:lnTo>
                    <a:pt x="3250" y="2961"/>
                  </a:lnTo>
                  <a:lnTo>
                    <a:pt x="3281" y="2935"/>
                  </a:lnTo>
                  <a:lnTo>
                    <a:pt x="3310" y="2908"/>
                  </a:lnTo>
                  <a:lnTo>
                    <a:pt x="3324" y="2895"/>
                  </a:lnTo>
                  <a:lnTo>
                    <a:pt x="3337" y="2881"/>
                  </a:lnTo>
                  <a:lnTo>
                    <a:pt x="3349" y="2867"/>
                  </a:lnTo>
                  <a:lnTo>
                    <a:pt x="3360" y="2852"/>
                  </a:lnTo>
                  <a:lnTo>
                    <a:pt x="3370" y="2838"/>
                  </a:lnTo>
                  <a:lnTo>
                    <a:pt x="3379" y="2824"/>
                  </a:lnTo>
                  <a:lnTo>
                    <a:pt x="3387" y="2809"/>
                  </a:lnTo>
                  <a:lnTo>
                    <a:pt x="3394" y="2795"/>
                  </a:lnTo>
                  <a:lnTo>
                    <a:pt x="3400" y="2781"/>
                  </a:lnTo>
                  <a:lnTo>
                    <a:pt x="3404" y="2767"/>
                  </a:lnTo>
                  <a:lnTo>
                    <a:pt x="3406" y="2752"/>
                  </a:lnTo>
                  <a:lnTo>
                    <a:pt x="3407" y="2738"/>
                  </a:lnTo>
                  <a:lnTo>
                    <a:pt x="3406" y="2708"/>
                  </a:lnTo>
                  <a:lnTo>
                    <a:pt x="3404" y="2679"/>
                  </a:lnTo>
                  <a:lnTo>
                    <a:pt x="3401" y="2652"/>
                  </a:lnTo>
                  <a:lnTo>
                    <a:pt x="3396" y="2626"/>
                  </a:lnTo>
                  <a:lnTo>
                    <a:pt x="3390" y="2602"/>
                  </a:lnTo>
                  <a:lnTo>
                    <a:pt x="3383" y="2580"/>
                  </a:lnTo>
                  <a:lnTo>
                    <a:pt x="3374" y="2558"/>
                  </a:lnTo>
                  <a:lnTo>
                    <a:pt x="3365" y="2539"/>
                  </a:lnTo>
                  <a:lnTo>
                    <a:pt x="3354" y="2520"/>
                  </a:lnTo>
                  <a:lnTo>
                    <a:pt x="3343" y="2503"/>
                  </a:lnTo>
                  <a:lnTo>
                    <a:pt x="3330" y="2487"/>
                  </a:lnTo>
                  <a:lnTo>
                    <a:pt x="3317" y="2473"/>
                  </a:lnTo>
                  <a:lnTo>
                    <a:pt x="3303" y="2459"/>
                  </a:lnTo>
                  <a:lnTo>
                    <a:pt x="3288" y="2447"/>
                  </a:lnTo>
                  <a:lnTo>
                    <a:pt x="3272" y="2436"/>
                  </a:lnTo>
                  <a:lnTo>
                    <a:pt x="3256" y="2425"/>
                  </a:lnTo>
                  <a:lnTo>
                    <a:pt x="3238" y="2416"/>
                  </a:lnTo>
                  <a:lnTo>
                    <a:pt x="3221" y="2408"/>
                  </a:lnTo>
                  <a:lnTo>
                    <a:pt x="3203" y="2400"/>
                  </a:lnTo>
                  <a:lnTo>
                    <a:pt x="3184" y="2394"/>
                  </a:lnTo>
                  <a:lnTo>
                    <a:pt x="3165" y="2388"/>
                  </a:lnTo>
                  <a:lnTo>
                    <a:pt x="3145" y="2383"/>
                  </a:lnTo>
                  <a:lnTo>
                    <a:pt x="3124" y="2379"/>
                  </a:lnTo>
                  <a:lnTo>
                    <a:pt x="3104" y="2375"/>
                  </a:lnTo>
                  <a:lnTo>
                    <a:pt x="3083" y="2372"/>
                  </a:lnTo>
                  <a:lnTo>
                    <a:pt x="3063" y="2369"/>
                  </a:lnTo>
                  <a:lnTo>
                    <a:pt x="3042" y="2367"/>
                  </a:lnTo>
                  <a:lnTo>
                    <a:pt x="3021" y="2366"/>
                  </a:lnTo>
                  <a:lnTo>
                    <a:pt x="2979" y="2364"/>
                  </a:lnTo>
                  <a:lnTo>
                    <a:pt x="2937" y="2363"/>
                  </a:lnTo>
                  <a:lnTo>
                    <a:pt x="2924" y="2365"/>
                  </a:lnTo>
                  <a:lnTo>
                    <a:pt x="2909" y="2369"/>
                  </a:lnTo>
                  <a:lnTo>
                    <a:pt x="2892" y="2375"/>
                  </a:lnTo>
                  <a:lnTo>
                    <a:pt x="2872" y="2384"/>
                  </a:lnTo>
                  <a:lnTo>
                    <a:pt x="2850" y="2395"/>
                  </a:lnTo>
                  <a:lnTo>
                    <a:pt x="2827" y="2408"/>
                  </a:lnTo>
                  <a:lnTo>
                    <a:pt x="2801" y="2423"/>
                  </a:lnTo>
                  <a:lnTo>
                    <a:pt x="2775" y="2439"/>
                  </a:lnTo>
                  <a:lnTo>
                    <a:pt x="2716" y="2477"/>
                  </a:lnTo>
                  <a:lnTo>
                    <a:pt x="2653" y="2519"/>
                  </a:lnTo>
                  <a:lnTo>
                    <a:pt x="2588" y="2564"/>
                  </a:lnTo>
                  <a:lnTo>
                    <a:pt x="2521" y="2611"/>
                  </a:lnTo>
                  <a:lnTo>
                    <a:pt x="2452" y="2658"/>
                  </a:lnTo>
                  <a:lnTo>
                    <a:pt x="2384" y="2705"/>
                  </a:lnTo>
                  <a:lnTo>
                    <a:pt x="2318" y="2750"/>
                  </a:lnTo>
                  <a:lnTo>
                    <a:pt x="2256" y="2791"/>
                  </a:lnTo>
                  <a:lnTo>
                    <a:pt x="2226" y="2810"/>
                  </a:lnTo>
                  <a:lnTo>
                    <a:pt x="2197" y="2828"/>
                  </a:lnTo>
                  <a:lnTo>
                    <a:pt x="2170" y="2844"/>
                  </a:lnTo>
                  <a:lnTo>
                    <a:pt x="2144" y="2858"/>
                  </a:lnTo>
                  <a:lnTo>
                    <a:pt x="2120" y="2870"/>
                  </a:lnTo>
                  <a:lnTo>
                    <a:pt x="2098" y="2881"/>
                  </a:lnTo>
                  <a:lnTo>
                    <a:pt x="2078" y="2889"/>
                  </a:lnTo>
                  <a:lnTo>
                    <a:pt x="2060" y="2894"/>
                  </a:lnTo>
                  <a:lnTo>
                    <a:pt x="2071" y="2850"/>
                  </a:lnTo>
                  <a:lnTo>
                    <a:pt x="2081" y="2808"/>
                  </a:lnTo>
                  <a:lnTo>
                    <a:pt x="2092" y="2766"/>
                  </a:lnTo>
                  <a:lnTo>
                    <a:pt x="2103" y="2725"/>
                  </a:lnTo>
                  <a:lnTo>
                    <a:pt x="2114" y="2685"/>
                  </a:lnTo>
                  <a:lnTo>
                    <a:pt x="2124" y="2644"/>
                  </a:lnTo>
                  <a:lnTo>
                    <a:pt x="2134" y="2604"/>
                  </a:lnTo>
                  <a:lnTo>
                    <a:pt x="2144" y="2563"/>
                  </a:lnTo>
                  <a:lnTo>
                    <a:pt x="2152" y="2520"/>
                  </a:lnTo>
                  <a:lnTo>
                    <a:pt x="2160" y="2477"/>
                  </a:lnTo>
                  <a:lnTo>
                    <a:pt x="2167" y="2433"/>
                  </a:lnTo>
                  <a:lnTo>
                    <a:pt x="2173" y="2386"/>
                  </a:lnTo>
                  <a:lnTo>
                    <a:pt x="2178" y="2337"/>
                  </a:lnTo>
                  <a:lnTo>
                    <a:pt x="2182" y="2286"/>
                  </a:lnTo>
                  <a:lnTo>
                    <a:pt x="2184" y="2233"/>
                  </a:lnTo>
                  <a:lnTo>
                    <a:pt x="2185" y="2176"/>
                  </a:lnTo>
                  <a:lnTo>
                    <a:pt x="2184" y="2123"/>
                  </a:lnTo>
                  <a:lnTo>
                    <a:pt x="2182" y="2071"/>
                  </a:lnTo>
                  <a:lnTo>
                    <a:pt x="2178" y="2018"/>
                  </a:lnTo>
                  <a:lnTo>
                    <a:pt x="2172" y="1966"/>
                  </a:lnTo>
                  <a:lnTo>
                    <a:pt x="2165" y="1915"/>
                  </a:lnTo>
                  <a:lnTo>
                    <a:pt x="2157" y="1863"/>
                  </a:lnTo>
                  <a:lnTo>
                    <a:pt x="2147" y="1812"/>
                  </a:lnTo>
                  <a:lnTo>
                    <a:pt x="2136" y="1761"/>
                  </a:lnTo>
                  <a:lnTo>
                    <a:pt x="2124" y="1711"/>
                  </a:lnTo>
                  <a:lnTo>
                    <a:pt x="2111" y="1660"/>
                  </a:lnTo>
                  <a:lnTo>
                    <a:pt x="2096" y="1611"/>
                  </a:lnTo>
                  <a:lnTo>
                    <a:pt x="2081" y="1562"/>
                  </a:lnTo>
                  <a:lnTo>
                    <a:pt x="2064" y="1514"/>
                  </a:lnTo>
                  <a:lnTo>
                    <a:pt x="2047" y="1466"/>
                  </a:lnTo>
                  <a:lnTo>
                    <a:pt x="2027" y="1419"/>
                  </a:lnTo>
                  <a:lnTo>
                    <a:pt x="2008" y="1372"/>
                  </a:lnTo>
                  <a:lnTo>
                    <a:pt x="1988" y="1327"/>
                  </a:lnTo>
                  <a:lnTo>
                    <a:pt x="1967" y="1282"/>
                  </a:lnTo>
                  <a:lnTo>
                    <a:pt x="1946" y="1238"/>
                  </a:lnTo>
                  <a:lnTo>
                    <a:pt x="1923" y="1195"/>
                  </a:lnTo>
                  <a:lnTo>
                    <a:pt x="1901" y="1153"/>
                  </a:lnTo>
                  <a:lnTo>
                    <a:pt x="1878" y="1111"/>
                  </a:lnTo>
                  <a:lnTo>
                    <a:pt x="1854" y="1071"/>
                  </a:lnTo>
                  <a:lnTo>
                    <a:pt x="1830" y="1032"/>
                  </a:lnTo>
                  <a:lnTo>
                    <a:pt x="1805" y="994"/>
                  </a:lnTo>
                  <a:lnTo>
                    <a:pt x="1781" y="956"/>
                  </a:lnTo>
                  <a:lnTo>
                    <a:pt x="1756" y="920"/>
                  </a:lnTo>
                  <a:lnTo>
                    <a:pt x="1731" y="886"/>
                  </a:lnTo>
                  <a:lnTo>
                    <a:pt x="1705" y="852"/>
                  </a:lnTo>
                  <a:lnTo>
                    <a:pt x="1680" y="821"/>
                  </a:lnTo>
                  <a:lnTo>
                    <a:pt x="1654" y="790"/>
                  </a:lnTo>
                  <a:lnTo>
                    <a:pt x="1628" y="761"/>
                  </a:lnTo>
                  <a:lnTo>
                    <a:pt x="1600" y="729"/>
                  </a:lnTo>
                  <a:lnTo>
                    <a:pt x="1571" y="698"/>
                  </a:lnTo>
                  <a:lnTo>
                    <a:pt x="1541" y="667"/>
                  </a:lnTo>
                  <a:lnTo>
                    <a:pt x="1510" y="637"/>
                  </a:lnTo>
                  <a:lnTo>
                    <a:pt x="1479" y="606"/>
                  </a:lnTo>
                  <a:lnTo>
                    <a:pt x="1446" y="577"/>
                  </a:lnTo>
                  <a:lnTo>
                    <a:pt x="1413" y="547"/>
                  </a:lnTo>
                  <a:lnTo>
                    <a:pt x="1380" y="518"/>
                  </a:lnTo>
                  <a:lnTo>
                    <a:pt x="1345" y="489"/>
                  </a:lnTo>
                  <a:lnTo>
                    <a:pt x="1310" y="461"/>
                  </a:lnTo>
                  <a:lnTo>
                    <a:pt x="1273" y="433"/>
                  </a:lnTo>
                  <a:lnTo>
                    <a:pt x="1237" y="406"/>
                  </a:lnTo>
                  <a:lnTo>
                    <a:pt x="1200" y="379"/>
                  </a:lnTo>
                  <a:lnTo>
                    <a:pt x="1162" y="353"/>
                  </a:lnTo>
                  <a:lnTo>
                    <a:pt x="1123" y="327"/>
                  </a:lnTo>
                  <a:lnTo>
                    <a:pt x="1084" y="302"/>
                  </a:lnTo>
                  <a:lnTo>
                    <a:pt x="1044" y="278"/>
                  </a:lnTo>
                  <a:lnTo>
                    <a:pt x="1004" y="254"/>
                  </a:lnTo>
                  <a:lnTo>
                    <a:pt x="963" y="231"/>
                  </a:lnTo>
                  <a:lnTo>
                    <a:pt x="920" y="209"/>
                  </a:lnTo>
                  <a:lnTo>
                    <a:pt x="878" y="188"/>
                  </a:lnTo>
                  <a:lnTo>
                    <a:pt x="835" y="167"/>
                  </a:lnTo>
                  <a:lnTo>
                    <a:pt x="791" y="147"/>
                  </a:lnTo>
                  <a:lnTo>
                    <a:pt x="747" y="128"/>
                  </a:lnTo>
                  <a:lnTo>
                    <a:pt x="703" y="110"/>
                  </a:lnTo>
                  <a:lnTo>
                    <a:pt x="657" y="93"/>
                  </a:lnTo>
                  <a:lnTo>
                    <a:pt x="612" y="76"/>
                  </a:lnTo>
                  <a:lnTo>
                    <a:pt x="564" y="61"/>
                  </a:lnTo>
                  <a:lnTo>
                    <a:pt x="518" y="46"/>
                  </a:lnTo>
                  <a:lnTo>
                    <a:pt x="470" y="33"/>
                  </a:lnTo>
                  <a:lnTo>
                    <a:pt x="422" y="20"/>
                  </a:lnTo>
                  <a:lnTo>
                    <a:pt x="374" y="9"/>
                  </a:lnTo>
                  <a:lnTo>
                    <a:pt x="347" y="4"/>
                  </a:lnTo>
                  <a:lnTo>
                    <a:pt x="320" y="1"/>
                  </a:lnTo>
                  <a:lnTo>
                    <a:pt x="294" y="0"/>
                  </a:lnTo>
                  <a:lnTo>
                    <a:pt x="269" y="2"/>
                  </a:lnTo>
                  <a:lnTo>
                    <a:pt x="245" y="5"/>
                  </a:lnTo>
                  <a:lnTo>
                    <a:pt x="222" y="10"/>
                  </a:lnTo>
                  <a:lnTo>
                    <a:pt x="199" y="17"/>
                  </a:lnTo>
                  <a:lnTo>
                    <a:pt x="178" y="26"/>
                  </a:lnTo>
                  <a:lnTo>
                    <a:pt x="158" y="36"/>
                  </a:lnTo>
                  <a:lnTo>
                    <a:pt x="139" y="48"/>
                  </a:lnTo>
                  <a:lnTo>
                    <a:pt x="121" y="62"/>
                  </a:lnTo>
                  <a:lnTo>
                    <a:pt x="104" y="76"/>
                  </a:lnTo>
                  <a:lnTo>
                    <a:pt x="88" y="92"/>
                  </a:lnTo>
                  <a:lnTo>
                    <a:pt x="73" y="110"/>
                  </a:lnTo>
                  <a:lnTo>
                    <a:pt x="60" y="128"/>
                  </a:lnTo>
                  <a:lnTo>
                    <a:pt x="48" y="147"/>
                  </a:lnTo>
                  <a:lnTo>
                    <a:pt x="37" y="168"/>
                  </a:lnTo>
                  <a:lnTo>
                    <a:pt x="28" y="189"/>
                  </a:lnTo>
                  <a:lnTo>
                    <a:pt x="19" y="210"/>
                  </a:lnTo>
                  <a:lnTo>
                    <a:pt x="13" y="233"/>
                  </a:lnTo>
                  <a:lnTo>
                    <a:pt x="7" y="256"/>
                  </a:lnTo>
                  <a:lnTo>
                    <a:pt x="3" y="280"/>
                  </a:lnTo>
                  <a:lnTo>
                    <a:pt x="1" y="304"/>
                  </a:lnTo>
                  <a:lnTo>
                    <a:pt x="0" y="328"/>
                  </a:lnTo>
                  <a:lnTo>
                    <a:pt x="0" y="352"/>
                  </a:lnTo>
                  <a:lnTo>
                    <a:pt x="2" y="377"/>
                  </a:lnTo>
                  <a:lnTo>
                    <a:pt x="6" y="402"/>
                  </a:lnTo>
                  <a:lnTo>
                    <a:pt x="11" y="427"/>
                  </a:lnTo>
                  <a:lnTo>
                    <a:pt x="18" y="451"/>
                  </a:lnTo>
                  <a:lnTo>
                    <a:pt x="27" y="475"/>
                  </a:lnTo>
                  <a:lnTo>
                    <a:pt x="37" y="499"/>
                  </a:lnTo>
                  <a:lnTo>
                    <a:pt x="49" y="523"/>
                  </a:lnTo>
                  <a:lnTo>
                    <a:pt x="58" y="539"/>
                  </a:lnTo>
                  <a:lnTo>
                    <a:pt x="69" y="553"/>
                  </a:lnTo>
                  <a:lnTo>
                    <a:pt x="80" y="566"/>
                  </a:lnTo>
                  <a:lnTo>
                    <a:pt x="92" y="579"/>
                  </a:lnTo>
                  <a:lnTo>
                    <a:pt x="105" y="591"/>
                  </a:lnTo>
                  <a:lnTo>
                    <a:pt x="118" y="602"/>
                  </a:lnTo>
                  <a:lnTo>
                    <a:pt x="133" y="613"/>
                  </a:lnTo>
                  <a:lnTo>
                    <a:pt x="148" y="623"/>
                  </a:lnTo>
                  <a:lnTo>
                    <a:pt x="165" y="632"/>
                  </a:lnTo>
                  <a:lnTo>
                    <a:pt x="182" y="641"/>
                  </a:lnTo>
                  <a:lnTo>
                    <a:pt x="199" y="650"/>
                  </a:lnTo>
                  <a:lnTo>
                    <a:pt x="219" y="658"/>
                  </a:lnTo>
                  <a:lnTo>
                    <a:pt x="258" y="674"/>
                  </a:lnTo>
                  <a:lnTo>
                    <a:pt x="300" y="690"/>
                  </a:lnTo>
                  <a:lnTo>
                    <a:pt x="391" y="722"/>
                  </a:lnTo>
                  <a:lnTo>
                    <a:pt x="490" y="759"/>
                  </a:lnTo>
                  <a:lnTo>
                    <a:pt x="543" y="780"/>
                  </a:lnTo>
                  <a:lnTo>
                    <a:pt x="598" y="804"/>
                  </a:lnTo>
                  <a:lnTo>
                    <a:pt x="626" y="818"/>
                  </a:lnTo>
                  <a:lnTo>
                    <a:pt x="654" y="832"/>
                  </a:lnTo>
                  <a:lnTo>
                    <a:pt x="683" y="847"/>
                  </a:lnTo>
                  <a:lnTo>
                    <a:pt x="712" y="863"/>
                  </a:lnTo>
                  <a:lnTo>
                    <a:pt x="745" y="883"/>
                  </a:lnTo>
                  <a:lnTo>
                    <a:pt x="779" y="905"/>
                  </a:lnTo>
                  <a:lnTo>
                    <a:pt x="813" y="928"/>
                  </a:lnTo>
                  <a:lnTo>
                    <a:pt x="847" y="953"/>
                  </a:lnTo>
                  <a:lnTo>
                    <a:pt x="881" y="979"/>
                  </a:lnTo>
                  <a:lnTo>
                    <a:pt x="914" y="1007"/>
                  </a:lnTo>
                  <a:lnTo>
                    <a:pt x="949" y="1036"/>
                  </a:lnTo>
                  <a:lnTo>
                    <a:pt x="981" y="1067"/>
                  </a:lnTo>
                  <a:lnTo>
                    <a:pt x="1014" y="1098"/>
                  </a:lnTo>
                  <a:lnTo>
                    <a:pt x="1046" y="1131"/>
                  </a:lnTo>
                  <a:lnTo>
                    <a:pt x="1077" y="1165"/>
                  </a:lnTo>
                  <a:lnTo>
                    <a:pt x="1108" y="1200"/>
                  </a:lnTo>
                  <a:lnTo>
                    <a:pt x="1138" y="1237"/>
                  </a:lnTo>
                  <a:lnTo>
                    <a:pt x="1167" y="1275"/>
                  </a:lnTo>
                  <a:lnTo>
                    <a:pt x="1195" y="1313"/>
                  </a:lnTo>
                  <a:lnTo>
                    <a:pt x="1223" y="1353"/>
                  </a:lnTo>
                  <a:lnTo>
                    <a:pt x="1249" y="1394"/>
                  </a:lnTo>
                  <a:lnTo>
                    <a:pt x="1274" y="1436"/>
                  </a:lnTo>
                  <a:lnTo>
                    <a:pt x="1298" y="1479"/>
                  </a:lnTo>
                  <a:lnTo>
                    <a:pt x="1322" y="1523"/>
                  </a:lnTo>
                  <a:lnTo>
                    <a:pt x="1343" y="1568"/>
                  </a:lnTo>
                  <a:lnTo>
                    <a:pt x="1363" y="1614"/>
                  </a:lnTo>
                  <a:lnTo>
                    <a:pt x="1381" y="1660"/>
                  </a:lnTo>
                  <a:lnTo>
                    <a:pt x="1398" y="1708"/>
                  </a:lnTo>
                  <a:lnTo>
                    <a:pt x="1413" y="1756"/>
                  </a:lnTo>
                  <a:lnTo>
                    <a:pt x="1426" y="1805"/>
                  </a:lnTo>
                  <a:lnTo>
                    <a:pt x="1437" y="1855"/>
                  </a:lnTo>
                  <a:lnTo>
                    <a:pt x="1447" y="1905"/>
                  </a:lnTo>
                  <a:lnTo>
                    <a:pt x="1454" y="1956"/>
                  </a:lnTo>
                  <a:lnTo>
                    <a:pt x="1460" y="2008"/>
                  </a:lnTo>
                  <a:lnTo>
                    <a:pt x="1463" y="2060"/>
                  </a:lnTo>
                  <a:lnTo>
                    <a:pt x="1464" y="2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9" name="Google Shape;16483;p1545"/>
            <p:cNvSpPr/>
            <p:nvPr/>
          </p:nvSpPr>
          <p:spPr>
            <a:xfrm>
              <a:off x="4354513" y="5151438"/>
              <a:ext cx="125413" cy="73025"/>
            </a:xfrm>
            <a:custGeom>
              <a:avLst/>
              <a:gdLst/>
              <a:ahLst/>
              <a:cxnLst/>
              <a:rect l="l" t="t" r="r" b="b"/>
              <a:pathLst>
                <a:path w="4161" h="2436" extrusionOk="0">
                  <a:moveTo>
                    <a:pt x="308" y="2436"/>
                  </a:moveTo>
                  <a:lnTo>
                    <a:pt x="357" y="2434"/>
                  </a:lnTo>
                  <a:lnTo>
                    <a:pt x="403" y="2429"/>
                  </a:lnTo>
                  <a:lnTo>
                    <a:pt x="444" y="2420"/>
                  </a:lnTo>
                  <a:lnTo>
                    <a:pt x="483" y="2407"/>
                  </a:lnTo>
                  <a:lnTo>
                    <a:pt x="517" y="2392"/>
                  </a:lnTo>
                  <a:lnTo>
                    <a:pt x="549" y="2373"/>
                  </a:lnTo>
                  <a:lnTo>
                    <a:pt x="577" y="2351"/>
                  </a:lnTo>
                  <a:lnTo>
                    <a:pt x="603" y="2326"/>
                  </a:lnTo>
                  <a:lnTo>
                    <a:pt x="626" y="2299"/>
                  </a:lnTo>
                  <a:lnTo>
                    <a:pt x="646" y="2268"/>
                  </a:lnTo>
                  <a:lnTo>
                    <a:pt x="663" y="2235"/>
                  </a:lnTo>
                  <a:lnTo>
                    <a:pt x="678" y="2200"/>
                  </a:lnTo>
                  <a:lnTo>
                    <a:pt x="691" y="2162"/>
                  </a:lnTo>
                  <a:lnTo>
                    <a:pt x="702" y="2122"/>
                  </a:lnTo>
                  <a:lnTo>
                    <a:pt x="710" y="2080"/>
                  </a:lnTo>
                  <a:lnTo>
                    <a:pt x="717" y="2036"/>
                  </a:lnTo>
                  <a:lnTo>
                    <a:pt x="723" y="1990"/>
                  </a:lnTo>
                  <a:lnTo>
                    <a:pt x="727" y="1942"/>
                  </a:lnTo>
                  <a:lnTo>
                    <a:pt x="729" y="1893"/>
                  </a:lnTo>
                  <a:lnTo>
                    <a:pt x="731" y="1842"/>
                  </a:lnTo>
                  <a:lnTo>
                    <a:pt x="731" y="1790"/>
                  </a:lnTo>
                  <a:lnTo>
                    <a:pt x="731" y="1736"/>
                  </a:lnTo>
                  <a:lnTo>
                    <a:pt x="730" y="1682"/>
                  </a:lnTo>
                  <a:lnTo>
                    <a:pt x="729" y="1626"/>
                  </a:lnTo>
                  <a:lnTo>
                    <a:pt x="724" y="1511"/>
                  </a:lnTo>
                  <a:lnTo>
                    <a:pt x="720" y="1394"/>
                  </a:lnTo>
                  <a:lnTo>
                    <a:pt x="718" y="1335"/>
                  </a:lnTo>
                  <a:lnTo>
                    <a:pt x="716" y="1275"/>
                  </a:lnTo>
                  <a:lnTo>
                    <a:pt x="715" y="1215"/>
                  </a:lnTo>
                  <a:lnTo>
                    <a:pt x="715" y="1155"/>
                  </a:lnTo>
                  <a:lnTo>
                    <a:pt x="1036" y="1491"/>
                  </a:lnTo>
                  <a:lnTo>
                    <a:pt x="1057" y="1511"/>
                  </a:lnTo>
                  <a:lnTo>
                    <a:pt x="1079" y="1530"/>
                  </a:lnTo>
                  <a:lnTo>
                    <a:pt x="1101" y="1548"/>
                  </a:lnTo>
                  <a:lnTo>
                    <a:pt x="1124" y="1567"/>
                  </a:lnTo>
                  <a:lnTo>
                    <a:pt x="1148" y="1585"/>
                  </a:lnTo>
                  <a:lnTo>
                    <a:pt x="1172" y="1603"/>
                  </a:lnTo>
                  <a:lnTo>
                    <a:pt x="1196" y="1621"/>
                  </a:lnTo>
                  <a:lnTo>
                    <a:pt x="1221" y="1638"/>
                  </a:lnTo>
                  <a:lnTo>
                    <a:pt x="1272" y="1672"/>
                  </a:lnTo>
                  <a:lnTo>
                    <a:pt x="1326" y="1705"/>
                  </a:lnTo>
                  <a:lnTo>
                    <a:pt x="1380" y="1736"/>
                  </a:lnTo>
                  <a:lnTo>
                    <a:pt x="1436" y="1766"/>
                  </a:lnTo>
                  <a:lnTo>
                    <a:pt x="1492" y="1794"/>
                  </a:lnTo>
                  <a:lnTo>
                    <a:pt x="1549" y="1821"/>
                  </a:lnTo>
                  <a:lnTo>
                    <a:pt x="1606" y="1847"/>
                  </a:lnTo>
                  <a:lnTo>
                    <a:pt x="1664" y="1870"/>
                  </a:lnTo>
                  <a:lnTo>
                    <a:pt x="1723" y="1892"/>
                  </a:lnTo>
                  <a:lnTo>
                    <a:pt x="1780" y="1913"/>
                  </a:lnTo>
                  <a:lnTo>
                    <a:pt x="1837" y="1931"/>
                  </a:lnTo>
                  <a:lnTo>
                    <a:pt x="1894" y="1948"/>
                  </a:lnTo>
                  <a:lnTo>
                    <a:pt x="1929" y="1957"/>
                  </a:lnTo>
                  <a:lnTo>
                    <a:pt x="1964" y="1966"/>
                  </a:lnTo>
                  <a:lnTo>
                    <a:pt x="1999" y="1974"/>
                  </a:lnTo>
                  <a:lnTo>
                    <a:pt x="2034" y="1982"/>
                  </a:lnTo>
                  <a:lnTo>
                    <a:pt x="2070" y="1989"/>
                  </a:lnTo>
                  <a:lnTo>
                    <a:pt x="2105" y="1995"/>
                  </a:lnTo>
                  <a:lnTo>
                    <a:pt x="2140" y="2001"/>
                  </a:lnTo>
                  <a:lnTo>
                    <a:pt x="2175" y="2006"/>
                  </a:lnTo>
                  <a:lnTo>
                    <a:pt x="2210" y="2010"/>
                  </a:lnTo>
                  <a:lnTo>
                    <a:pt x="2245" y="2014"/>
                  </a:lnTo>
                  <a:lnTo>
                    <a:pt x="2280" y="2018"/>
                  </a:lnTo>
                  <a:lnTo>
                    <a:pt x="2315" y="2021"/>
                  </a:lnTo>
                  <a:lnTo>
                    <a:pt x="2350" y="2023"/>
                  </a:lnTo>
                  <a:lnTo>
                    <a:pt x="2385" y="2024"/>
                  </a:lnTo>
                  <a:lnTo>
                    <a:pt x="2421" y="2025"/>
                  </a:lnTo>
                  <a:lnTo>
                    <a:pt x="2457" y="2026"/>
                  </a:lnTo>
                  <a:lnTo>
                    <a:pt x="2492" y="2026"/>
                  </a:lnTo>
                  <a:lnTo>
                    <a:pt x="2527" y="2025"/>
                  </a:lnTo>
                  <a:lnTo>
                    <a:pt x="2562" y="2024"/>
                  </a:lnTo>
                  <a:lnTo>
                    <a:pt x="2597" y="2022"/>
                  </a:lnTo>
                  <a:lnTo>
                    <a:pt x="2632" y="2019"/>
                  </a:lnTo>
                  <a:lnTo>
                    <a:pt x="2667" y="2016"/>
                  </a:lnTo>
                  <a:lnTo>
                    <a:pt x="2702" y="2013"/>
                  </a:lnTo>
                  <a:lnTo>
                    <a:pt x="2738" y="2008"/>
                  </a:lnTo>
                  <a:lnTo>
                    <a:pt x="2773" y="2004"/>
                  </a:lnTo>
                  <a:lnTo>
                    <a:pt x="2809" y="1998"/>
                  </a:lnTo>
                  <a:lnTo>
                    <a:pt x="2844" y="1992"/>
                  </a:lnTo>
                  <a:lnTo>
                    <a:pt x="2879" y="1986"/>
                  </a:lnTo>
                  <a:lnTo>
                    <a:pt x="2914" y="1979"/>
                  </a:lnTo>
                  <a:lnTo>
                    <a:pt x="2950" y="1971"/>
                  </a:lnTo>
                  <a:lnTo>
                    <a:pt x="2985" y="1963"/>
                  </a:lnTo>
                  <a:lnTo>
                    <a:pt x="3020" y="1954"/>
                  </a:lnTo>
                  <a:lnTo>
                    <a:pt x="3074" y="1940"/>
                  </a:lnTo>
                  <a:lnTo>
                    <a:pt x="3129" y="1923"/>
                  </a:lnTo>
                  <a:lnTo>
                    <a:pt x="3186" y="1906"/>
                  </a:lnTo>
                  <a:lnTo>
                    <a:pt x="3242" y="1886"/>
                  </a:lnTo>
                  <a:lnTo>
                    <a:pt x="3299" y="1866"/>
                  </a:lnTo>
                  <a:lnTo>
                    <a:pt x="3355" y="1843"/>
                  </a:lnTo>
                  <a:lnTo>
                    <a:pt x="3411" y="1820"/>
                  </a:lnTo>
                  <a:lnTo>
                    <a:pt x="3467" y="1795"/>
                  </a:lnTo>
                  <a:lnTo>
                    <a:pt x="3523" y="1769"/>
                  </a:lnTo>
                  <a:lnTo>
                    <a:pt x="3577" y="1741"/>
                  </a:lnTo>
                  <a:lnTo>
                    <a:pt x="3630" y="1712"/>
                  </a:lnTo>
                  <a:lnTo>
                    <a:pt x="3682" y="1682"/>
                  </a:lnTo>
                  <a:lnTo>
                    <a:pt x="3732" y="1651"/>
                  </a:lnTo>
                  <a:lnTo>
                    <a:pt x="3780" y="1619"/>
                  </a:lnTo>
                  <a:lnTo>
                    <a:pt x="3803" y="1603"/>
                  </a:lnTo>
                  <a:lnTo>
                    <a:pt x="3826" y="1586"/>
                  </a:lnTo>
                  <a:lnTo>
                    <a:pt x="3848" y="1569"/>
                  </a:lnTo>
                  <a:lnTo>
                    <a:pt x="3870" y="1552"/>
                  </a:lnTo>
                  <a:lnTo>
                    <a:pt x="3954" y="1486"/>
                  </a:lnTo>
                  <a:lnTo>
                    <a:pt x="4019" y="1436"/>
                  </a:lnTo>
                  <a:lnTo>
                    <a:pt x="4047" y="1414"/>
                  </a:lnTo>
                  <a:lnTo>
                    <a:pt x="4070" y="1393"/>
                  </a:lnTo>
                  <a:lnTo>
                    <a:pt x="4081" y="1383"/>
                  </a:lnTo>
                  <a:lnTo>
                    <a:pt x="4091" y="1373"/>
                  </a:lnTo>
                  <a:lnTo>
                    <a:pt x="4100" y="1363"/>
                  </a:lnTo>
                  <a:lnTo>
                    <a:pt x="4108" y="1353"/>
                  </a:lnTo>
                  <a:lnTo>
                    <a:pt x="4115" y="1343"/>
                  </a:lnTo>
                  <a:lnTo>
                    <a:pt x="4122" y="1332"/>
                  </a:lnTo>
                  <a:lnTo>
                    <a:pt x="4128" y="1321"/>
                  </a:lnTo>
                  <a:lnTo>
                    <a:pt x="4134" y="1309"/>
                  </a:lnTo>
                  <a:lnTo>
                    <a:pt x="4139" y="1297"/>
                  </a:lnTo>
                  <a:lnTo>
                    <a:pt x="4143" y="1284"/>
                  </a:lnTo>
                  <a:lnTo>
                    <a:pt x="4147" y="1270"/>
                  </a:lnTo>
                  <a:lnTo>
                    <a:pt x="4150" y="1255"/>
                  </a:lnTo>
                  <a:lnTo>
                    <a:pt x="4153" y="1240"/>
                  </a:lnTo>
                  <a:lnTo>
                    <a:pt x="4156" y="1223"/>
                  </a:lnTo>
                  <a:lnTo>
                    <a:pt x="4157" y="1205"/>
                  </a:lnTo>
                  <a:lnTo>
                    <a:pt x="4159" y="1185"/>
                  </a:lnTo>
                  <a:lnTo>
                    <a:pt x="4161" y="1142"/>
                  </a:lnTo>
                  <a:lnTo>
                    <a:pt x="4161" y="1092"/>
                  </a:lnTo>
                  <a:lnTo>
                    <a:pt x="4161" y="1082"/>
                  </a:lnTo>
                  <a:lnTo>
                    <a:pt x="4159" y="1072"/>
                  </a:lnTo>
                  <a:lnTo>
                    <a:pt x="4156" y="1062"/>
                  </a:lnTo>
                  <a:lnTo>
                    <a:pt x="4152" y="1051"/>
                  </a:lnTo>
                  <a:lnTo>
                    <a:pt x="4147" y="1041"/>
                  </a:lnTo>
                  <a:lnTo>
                    <a:pt x="4142" y="1030"/>
                  </a:lnTo>
                  <a:lnTo>
                    <a:pt x="4135" y="1019"/>
                  </a:lnTo>
                  <a:lnTo>
                    <a:pt x="4127" y="1008"/>
                  </a:lnTo>
                  <a:lnTo>
                    <a:pt x="4119" y="997"/>
                  </a:lnTo>
                  <a:lnTo>
                    <a:pt x="4110" y="987"/>
                  </a:lnTo>
                  <a:lnTo>
                    <a:pt x="4101" y="976"/>
                  </a:lnTo>
                  <a:lnTo>
                    <a:pt x="4090" y="965"/>
                  </a:lnTo>
                  <a:lnTo>
                    <a:pt x="4068" y="944"/>
                  </a:lnTo>
                  <a:lnTo>
                    <a:pt x="4044" y="924"/>
                  </a:lnTo>
                  <a:lnTo>
                    <a:pt x="4019" y="906"/>
                  </a:lnTo>
                  <a:lnTo>
                    <a:pt x="3993" y="888"/>
                  </a:lnTo>
                  <a:lnTo>
                    <a:pt x="3966" y="872"/>
                  </a:lnTo>
                  <a:lnTo>
                    <a:pt x="3939" y="858"/>
                  </a:lnTo>
                  <a:lnTo>
                    <a:pt x="3913" y="846"/>
                  </a:lnTo>
                  <a:lnTo>
                    <a:pt x="3887" y="836"/>
                  </a:lnTo>
                  <a:lnTo>
                    <a:pt x="3874" y="833"/>
                  </a:lnTo>
                  <a:lnTo>
                    <a:pt x="3862" y="830"/>
                  </a:lnTo>
                  <a:lnTo>
                    <a:pt x="3851" y="827"/>
                  </a:lnTo>
                  <a:lnTo>
                    <a:pt x="3839" y="826"/>
                  </a:lnTo>
                  <a:lnTo>
                    <a:pt x="3812" y="824"/>
                  </a:lnTo>
                  <a:lnTo>
                    <a:pt x="3785" y="826"/>
                  </a:lnTo>
                  <a:lnTo>
                    <a:pt x="3759" y="831"/>
                  </a:lnTo>
                  <a:lnTo>
                    <a:pt x="3732" y="839"/>
                  </a:lnTo>
                  <a:lnTo>
                    <a:pt x="3705" y="849"/>
                  </a:lnTo>
                  <a:lnTo>
                    <a:pt x="3678" y="862"/>
                  </a:lnTo>
                  <a:lnTo>
                    <a:pt x="3651" y="876"/>
                  </a:lnTo>
                  <a:lnTo>
                    <a:pt x="3623" y="893"/>
                  </a:lnTo>
                  <a:lnTo>
                    <a:pt x="3595" y="912"/>
                  </a:lnTo>
                  <a:lnTo>
                    <a:pt x="3566" y="932"/>
                  </a:lnTo>
                  <a:lnTo>
                    <a:pt x="3536" y="953"/>
                  </a:lnTo>
                  <a:lnTo>
                    <a:pt x="3504" y="975"/>
                  </a:lnTo>
                  <a:lnTo>
                    <a:pt x="3439" y="1023"/>
                  </a:lnTo>
                  <a:lnTo>
                    <a:pt x="3369" y="1072"/>
                  </a:lnTo>
                  <a:lnTo>
                    <a:pt x="3331" y="1097"/>
                  </a:lnTo>
                  <a:lnTo>
                    <a:pt x="3292" y="1122"/>
                  </a:lnTo>
                  <a:lnTo>
                    <a:pt x="3251" y="1147"/>
                  </a:lnTo>
                  <a:lnTo>
                    <a:pt x="3209" y="1171"/>
                  </a:lnTo>
                  <a:lnTo>
                    <a:pt x="3164" y="1194"/>
                  </a:lnTo>
                  <a:lnTo>
                    <a:pt x="3116" y="1216"/>
                  </a:lnTo>
                  <a:lnTo>
                    <a:pt x="3067" y="1237"/>
                  </a:lnTo>
                  <a:lnTo>
                    <a:pt x="3015" y="1257"/>
                  </a:lnTo>
                  <a:lnTo>
                    <a:pt x="2961" y="1276"/>
                  </a:lnTo>
                  <a:lnTo>
                    <a:pt x="2905" y="1292"/>
                  </a:lnTo>
                  <a:lnTo>
                    <a:pt x="2845" y="1307"/>
                  </a:lnTo>
                  <a:lnTo>
                    <a:pt x="2782" y="1319"/>
                  </a:lnTo>
                  <a:lnTo>
                    <a:pt x="2716" y="1329"/>
                  </a:lnTo>
                  <a:lnTo>
                    <a:pt x="2648" y="1336"/>
                  </a:lnTo>
                  <a:lnTo>
                    <a:pt x="2576" y="1341"/>
                  </a:lnTo>
                  <a:lnTo>
                    <a:pt x="2501" y="1342"/>
                  </a:lnTo>
                  <a:lnTo>
                    <a:pt x="2453" y="1342"/>
                  </a:lnTo>
                  <a:lnTo>
                    <a:pt x="2404" y="1339"/>
                  </a:lnTo>
                  <a:lnTo>
                    <a:pt x="2356" y="1335"/>
                  </a:lnTo>
                  <a:lnTo>
                    <a:pt x="2309" y="1329"/>
                  </a:lnTo>
                  <a:lnTo>
                    <a:pt x="2261" y="1322"/>
                  </a:lnTo>
                  <a:lnTo>
                    <a:pt x="2215" y="1314"/>
                  </a:lnTo>
                  <a:lnTo>
                    <a:pt x="2168" y="1303"/>
                  </a:lnTo>
                  <a:lnTo>
                    <a:pt x="2122" y="1292"/>
                  </a:lnTo>
                  <a:lnTo>
                    <a:pt x="2077" y="1279"/>
                  </a:lnTo>
                  <a:lnTo>
                    <a:pt x="2031" y="1265"/>
                  </a:lnTo>
                  <a:lnTo>
                    <a:pt x="1987" y="1250"/>
                  </a:lnTo>
                  <a:lnTo>
                    <a:pt x="1944" y="1233"/>
                  </a:lnTo>
                  <a:lnTo>
                    <a:pt x="1902" y="1215"/>
                  </a:lnTo>
                  <a:lnTo>
                    <a:pt x="1860" y="1197"/>
                  </a:lnTo>
                  <a:lnTo>
                    <a:pt x="1819" y="1177"/>
                  </a:lnTo>
                  <a:lnTo>
                    <a:pt x="1779" y="1156"/>
                  </a:lnTo>
                  <a:lnTo>
                    <a:pt x="1740" y="1134"/>
                  </a:lnTo>
                  <a:lnTo>
                    <a:pt x="1702" y="1111"/>
                  </a:lnTo>
                  <a:lnTo>
                    <a:pt x="1664" y="1087"/>
                  </a:lnTo>
                  <a:lnTo>
                    <a:pt x="1629" y="1063"/>
                  </a:lnTo>
                  <a:lnTo>
                    <a:pt x="1594" y="1037"/>
                  </a:lnTo>
                  <a:lnTo>
                    <a:pt x="1561" y="1011"/>
                  </a:lnTo>
                  <a:lnTo>
                    <a:pt x="1529" y="984"/>
                  </a:lnTo>
                  <a:lnTo>
                    <a:pt x="1499" y="957"/>
                  </a:lnTo>
                  <a:lnTo>
                    <a:pt x="1470" y="929"/>
                  </a:lnTo>
                  <a:lnTo>
                    <a:pt x="1442" y="900"/>
                  </a:lnTo>
                  <a:lnTo>
                    <a:pt x="1416" y="870"/>
                  </a:lnTo>
                  <a:lnTo>
                    <a:pt x="1392" y="841"/>
                  </a:lnTo>
                  <a:lnTo>
                    <a:pt x="1369" y="810"/>
                  </a:lnTo>
                  <a:lnTo>
                    <a:pt x="1348" y="780"/>
                  </a:lnTo>
                  <a:lnTo>
                    <a:pt x="1328" y="749"/>
                  </a:lnTo>
                  <a:lnTo>
                    <a:pt x="1310" y="717"/>
                  </a:lnTo>
                  <a:lnTo>
                    <a:pt x="1360" y="717"/>
                  </a:lnTo>
                  <a:lnTo>
                    <a:pt x="1408" y="716"/>
                  </a:lnTo>
                  <a:lnTo>
                    <a:pt x="1454" y="715"/>
                  </a:lnTo>
                  <a:lnTo>
                    <a:pt x="1499" y="713"/>
                  </a:lnTo>
                  <a:lnTo>
                    <a:pt x="1587" y="709"/>
                  </a:lnTo>
                  <a:lnTo>
                    <a:pt x="1671" y="703"/>
                  </a:lnTo>
                  <a:lnTo>
                    <a:pt x="1755" y="698"/>
                  </a:lnTo>
                  <a:lnTo>
                    <a:pt x="1836" y="693"/>
                  </a:lnTo>
                  <a:lnTo>
                    <a:pt x="1917" y="689"/>
                  </a:lnTo>
                  <a:lnTo>
                    <a:pt x="2000" y="687"/>
                  </a:lnTo>
                  <a:lnTo>
                    <a:pt x="2060" y="684"/>
                  </a:lnTo>
                  <a:lnTo>
                    <a:pt x="2115" y="677"/>
                  </a:lnTo>
                  <a:lnTo>
                    <a:pt x="2165" y="667"/>
                  </a:lnTo>
                  <a:lnTo>
                    <a:pt x="2211" y="653"/>
                  </a:lnTo>
                  <a:lnTo>
                    <a:pt x="2252" y="636"/>
                  </a:lnTo>
                  <a:lnTo>
                    <a:pt x="2289" y="617"/>
                  </a:lnTo>
                  <a:lnTo>
                    <a:pt x="2322" y="595"/>
                  </a:lnTo>
                  <a:lnTo>
                    <a:pt x="2350" y="571"/>
                  </a:lnTo>
                  <a:lnTo>
                    <a:pt x="2375" y="545"/>
                  </a:lnTo>
                  <a:lnTo>
                    <a:pt x="2395" y="517"/>
                  </a:lnTo>
                  <a:lnTo>
                    <a:pt x="2412" y="488"/>
                  </a:lnTo>
                  <a:lnTo>
                    <a:pt x="2426" y="457"/>
                  </a:lnTo>
                  <a:lnTo>
                    <a:pt x="2436" y="426"/>
                  </a:lnTo>
                  <a:lnTo>
                    <a:pt x="2442" y="394"/>
                  </a:lnTo>
                  <a:lnTo>
                    <a:pt x="2445" y="361"/>
                  </a:lnTo>
                  <a:lnTo>
                    <a:pt x="2444" y="329"/>
                  </a:lnTo>
                  <a:lnTo>
                    <a:pt x="2440" y="296"/>
                  </a:lnTo>
                  <a:lnTo>
                    <a:pt x="2433" y="264"/>
                  </a:lnTo>
                  <a:lnTo>
                    <a:pt x="2423" y="233"/>
                  </a:lnTo>
                  <a:lnTo>
                    <a:pt x="2410" y="202"/>
                  </a:lnTo>
                  <a:lnTo>
                    <a:pt x="2394" y="173"/>
                  </a:lnTo>
                  <a:lnTo>
                    <a:pt x="2376" y="145"/>
                  </a:lnTo>
                  <a:lnTo>
                    <a:pt x="2355" y="119"/>
                  </a:lnTo>
                  <a:lnTo>
                    <a:pt x="2332" y="94"/>
                  </a:lnTo>
                  <a:lnTo>
                    <a:pt x="2306" y="71"/>
                  </a:lnTo>
                  <a:lnTo>
                    <a:pt x="2278" y="52"/>
                  </a:lnTo>
                  <a:lnTo>
                    <a:pt x="2248" y="35"/>
                  </a:lnTo>
                  <a:lnTo>
                    <a:pt x="2216" y="21"/>
                  </a:lnTo>
                  <a:lnTo>
                    <a:pt x="2182" y="11"/>
                  </a:lnTo>
                  <a:lnTo>
                    <a:pt x="2146" y="4"/>
                  </a:lnTo>
                  <a:lnTo>
                    <a:pt x="2108" y="0"/>
                  </a:lnTo>
                  <a:lnTo>
                    <a:pt x="2068" y="1"/>
                  </a:lnTo>
                  <a:lnTo>
                    <a:pt x="1991" y="6"/>
                  </a:lnTo>
                  <a:lnTo>
                    <a:pt x="1913" y="10"/>
                  </a:lnTo>
                  <a:lnTo>
                    <a:pt x="1833" y="14"/>
                  </a:lnTo>
                  <a:lnTo>
                    <a:pt x="1752" y="17"/>
                  </a:lnTo>
                  <a:lnTo>
                    <a:pt x="1667" y="20"/>
                  </a:lnTo>
                  <a:lnTo>
                    <a:pt x="1581" y="23"/>
                  </a:lnTo>
                  <a:lnTo>
                    <a:pt x="1493" y="25"/>
                  </a:lnTo>
                  <a:lnTo>
                    <a:pt x="1403" y="28"/>
                  </a:lnTo>
                  <a:lnTo>
                    <a:pt x="745" y="59"/>
                  </a:lnTo>
                  <a:lnTo>
                    <a:pt x="711" y="59"/>
                  </a:lnTo>
                  <a:lnTo>
                    <a:pt x="675" y="60"/>
                  </a:lnTo>
                  <a:lnTo>
                    <a:pt x="636" y="62"/>
                  </a:lnTo>
                  <a:lnTo>
                    <a:pt x="594" y="64"/>
                  </a:lnTo>
                  <a:lnTo>
                    <a:pt x="551" y="66"/>
                  </a:lnTo>
                  <a:lnTo>
                    <a:pt x="508" y="70"/>
                  </a:lnTo>
                  <a:lnTo>
                    <a:pt x="464" y="74"/>
                  </a:lnTo>
                  <a:lnTo>
                    <a:pt x="421" y="79"/>
                  </a:lnTo>
                  <a:lnTo>
                    <a:pt x="379" y="85"/>
                  </a:lnTo>
                  <a:lnTo>
                    <a:pt x="339" y="93"/>
                  </a:lnTo>
                  <a:lnTo>
                    <a:pt x="300" y="102"/>
                  </a:lnTo>
                  <a:lnTo>
                    <a:pt x="264" y="111"/>
                  </a:lnTo>
                  <a:lnTo>
                    <a:pt x="247" y="116"/>
                  </a:lnTo>
                  <a:lnTo>
                    <a:pt x="231" y="122"/>
                  </a:lnTo>
                  <a:lnTo>
                    <a:pt x="215" y="127"/>
                  </a:lnTo>
                  <a:lnTo>
                    <a:pt x="201" y="133"/>
                  </a:lnTo>
                  <a:lnTo>
                    <a:pt x="188" y="140"/>
                  </a:lnTo>
                  <a:lnTo>
                    <a:pt x="176" y="146"/>
                  </a:lnTo>
                  <a:lnTo>
                    <a:pt x="166" y="154"/>
                  </a:lnTo>
                  <a:lnTo>
                    <a:pt x="156" y="161"/>
                  </a:lnTo>
                  <a:lnTo>
                    <a:pt x="139" y="179"/>
                  </a:lnTo>
                  <a:lnTo>
                    <a:pt x="122" y="199"/>
                  </a:lnTo>
                  <a:lnTo>
                    <a:pt x="107" y="223"/>
                  </a:lnTo>
                  <a:lnTo>
                    <a:pt x="94" y="248"/>
                  </a:lnTo>
                  <a:lnTo>
                    <a:pt x="82" y="276"/>
                  </a:lnTo>
                  <a:lnTo>
                    <a:pt x="71" y="307"/>
                  </a:lnTo>
                  <a:lnTo>
                    <a:pt x="61" y="339"/>
                  </a:lnTo>
                  <a:lnTo>
                    <a:pt x="52" y="373"/>
                  </a:lnTo>
                  <a:lnTo>
                    <a:pt x="45" y="410"/>
                  </a:lnTo>
                  <a:lnTo>
                    <a:pt x="38" y="447"/>
                  </a:lnTo>
                  <a:lnTo>
                    <a:pt x="33" y="487"/>
                  </a:lnTo>
                  <a:lnTo>
                    <a:pt x="28" y="527"/>
                  </a:lnTo>
                  <a:lnTo>
                    <a:pt x="24" y="569"/>
                  </a:lnTo>
                  <a:lnTo>
                    <a:pt x="21" y="612"/>
                  </a:lnTo>
                  <a:lnTo>
                    <a:pt x="18" y="656"/>
                  </a:lnTo>
                  <a:lnTo>
                    <a:pt x="17" y="701"/>
                  </a:lnTo>
                  <a:lnTo>
                    <a:pt x="15" y="792"/>
                  </a:lnTo>
                  <a:lnTo>
                    <a:pt x="14" y="884"/>
                  </a:lnTo>
                  <a:lnTo>
                    <a:pt x="16" y="977"/>
                  </a:lnTo>
                  <a:lnTo>
                    <a:pt x="18" y="1069"/>
                  </a:lnTo>
                  <a:lnTo>
                    <a:pt x="20" y="1159"/>
                  </a:lnTo>
                  <a:lnTo>
                    <a:pt x="23" y="1246"/>
                  </a:lnTo>
                  <a:lnTo>
                    <a:pt x="25" y="1328"/>
                  </a:lnTo>
                  <a:lnTo>
                    <a:pt x="25" y="1405"/>
                  </a:lnTo>
                  <a:lnTo>
                    <a:pt x="25" y="1442"/>
                  </a:lnTo>
                  <a:lnTo>
                    <a:pt x="24" y="1481"/>
                  </a:lnTo>
                  <a:lnTo>
                    <a:pt x="22" y="1520"/>
                  </a:lnTo>
                  <a:lnTo>
                    <a:pt x="20" y="1561"/>
                  </a:lnTo>
                  <a:lnTo>
                    <a:pt x="14" y="1645"/>
                  </a:lnTo>
                  <a:lnTo>
                    <a:pt x="9" y="1730"/>
                  </a:lnTo>
                  <a:lnTo>
                    <a:pt x="4" y="1817"/>
                  </a:lnTo>
                  <a:lnTo>
                    <a:pt x="0" y="1902"/>
                  </a:lnTo>
                  <a:lnTo>
                    <a:pt x="0" y="1945"/>
                  </a:lnTo>
                  <a:lnTo>
                    <a:pt x="0" y="1986"/>
                  </a:lnTo>
                  <a:lnTo>
                    <a:pt x="1" y="2027"/>
                  </a:lnTo>
                  <a:lnTo>
                    <a:pt x="4" y="2067"/>
                  </a:lnTo>
                  <a:lnTo>
                    <a:pt x="7" y="2105"/>
                  </a:lnTo>
                  <a:lnTo>
                    <a:pt x="13" y="2142"/>
                  </a:lnTo>
                  <a:lnTo>
                    <a:pt x="19" y="2178"/>
                  </a:lnTo>
                  <a:lnTo>
                    <a:pt x="27" y="2213"/>
                  </a:lnTo>
                  <a:lnTo>
                    <a:pt x="38" y="2245"/>
                  </a:lnTo>
                  <a:lnTo>
                    <a:pt x="50" y="2275"/>
                  </a:lnTo>
                  <a:lnTo>
                    <a:pt x="64" y="2304"/>
                  </a:lnTo>
                  <a:lnTo>
                    <a:pt x="80" y="2330"/>
                  </a:lnTo>
                  <a:lnTo>
                    <a:pt x="99" y="2353"/>
                  </a:lnTo>
                  <a:lnTo>
                    <a:pt x="120" y="2374"/>
                  </a:lnTo>
                  <a:lnTo>
                    <a:pt x="144" y="2393"/>
                  </a:lnTo>
                  <a:lnTo>
                    <a:pt x="170" y="2408"/>
                  </a:lnTo>
                  <a:lnTo>
                    <a:pt x="200" y="2420"/>
                  </a:lnTo>
                  <a:lnTo>
                    <a:pt x="233" y="2429"/>
                  </a:lnTo>
                  <a:lnTo>
                    <a:pt x="269" y="2434"/>
                  </a:lnTo>
                  <a:lnTo>
                    <a:pt x="308" y="24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0" name="Google Shape;16484;p1545"/>
            <p:cNvSpPr/>
            <p:nvPr/>
          </p:nvSpPr>
          <p:spPr>
            <a:xfrm>
              <a:off x="4337050" y="5018088"/>
              <a:ext cx="95250" cy="123825"/>
            </a:xfrm>
            <a:custGeom>
              <a:avLst/>
              <a:gdLst/>
              <a:ahLst/>
              <a:cxnLst/>
              <a:rect l="l" t="t" r="r" b="b"/>
              <a:pathLst>
                <a:path w="3190" h="4101" extrusionOk="0">
                  <a:moveTo>
                    <a:pt x="1117" y="319"/>
                  </a:moveTo>
                  <a:lnTo>
                    <a:pt x="1119" y="360"/>
                  </a:lnTo>
                  <a:lnTo>
                    <a:pt x="1125" y="400"/>
                  </a:lnTo>
                  <a:lnTo>
                    <a:pt x="1135" y="438"/>
                  </a:lnTo>
                  <a:lnTo>
                    <a:pt x="1148" y="474"/>
                  </a:lnTo>
                  <a:lnTo>
                    <a:pt x="1164" y="509"/>
                  </a:lnTo>
                  <a:lnTo>
                    <a:pt x="1183" y="542"/>
                  </a:lnTo>
                  <a:lnTo>
                    <a:pt x="1205" y="573"/>
                  </a:lnTo>
                  <a:lnTo>
                    <a:pt x="1231" y="603"/>
                  </a:lnTo>
                  <a:lnTo>
                    <a:pt x="1258" y="632"/>
                  </a:lnTo>
                  <a:lnTo>
                    <a:pt x="1287" y="659"/>
                  </a:lnTo>
                  <a:lnTo>
                    <a:pt x="1318" y="686"/>
                  </a:lnTo>
                  <a:lnTo>
                    <a:pt x="1350" y="711"/>
                  </a:lnTo>
                  <a:lnTo>
                    <a:pt x="1384" y="736"/>
                  </a:lnTo>
                  <a:lnTo>
                    <a:pt x="1420" y="760"/>
                  </a:lnTo>
                  <a:lnTo>
                    <a:pt x="1456" y="783"/>
                  </a:lnTo>
                  <a:lnTo>
                    <a:pt x="1493" y="805"/>
                  </a:lnTo>
                  <a:lnTo>
                    <a:pt x="1570" y="849"/>
                  </a:lnTo>
                  <a:lnTo>
                    <a:pt x="1647" y="891"/>
                  </a:lnTo>
                  <a:lnTo>
                    <a:pt x="1723" y="933"/>
                  </a:lnTo>
                  <a:lnTo>
                    <a:pt x="1796" y="975"/>
                  </a:lnTo>
                  <a:lnTo>
                    <a:pt x="1831" y="997"/>
                  </a:lnTo>
                  <a:lnTo>
                    <a:pt x="1865" y="1018"/>
                  </a:lnTo>
                  <a:lnTo>
                    <a:pt x="1897" y="1041"/>
                  </a:lnTo>
                  <a:lnTo>
                    <a:pt x="1927" y="1064"/>
                  </a:lnTo>
                  <a:lnTo>
                    <a:pt x="1956" y="1087"/>
                  </a:lnTo>
                  <a:lnTo>
                    <a:pt x="1982" y="1111"/>
                  </a:lnTo>
                  <a:lnTo>
                    <a:pt x="2006" y="1136"/>
                  </a:lnTo>
                  <a:lnTo>
                    <a:pt x="2026" y="1162"/>
                  </a:lnTo>
                  <a:lnTo>
                    <a:pt x="1923" y="1173"/>
                  </a:lnTo>
                  <a:lnTo>
                    <a:pt x="1823" y="1189"/>
                  </a:lnTo>
                  <a:lnTo>
                    <a:pt x="1725" y="1209"/>
                  </a:lnTo>
                  <a:lnTo>
                    <a:pt x="1628" y="1234"/>
                  </a:lnTo>
                  <a:lnTo>
                    <a:pt x="1532" y="1263"/>
                  </a:lnTo>
                  <a:lnTo>
                    <a:pt x="1440" y="1296"/>
                  </a:lnTo>
                  <a:lnTo>
                    <a:pt x="1349" y="1333"/>
                  </a:lnTo>
                  <a:lnTo>
                    <a:pt x="1261" y="1374"/>
                  </a:lnTo>
                  <a:lnTo>
                    <a:pt x="1174" y="1419"/>
                  </a:lnTo>
                  <a:lnTo>
                    <a:pt x="1091" y="1467"/>
                  </a:lnTo>
                  <a:lnTo>
                    <a:pt x="1010" y="1518"/>
                  </a:lnTo>
                  <a:lnTo>
                    <a:pt x="931" y="1573"/>
                  </a:lnTo>
                  <a:lnTo>
                    <a:pt x="855" y="1630"/>
                  </a:lnTo>
                  <a:lnTo>
                    <a:pt x="781" y="1691"/>
                  </a:lnTo>
                  <a:lnTo>
                    <a:pt x="711" y="1754"/>
                  </a:lnTo>
                  <a:lnTo>
                    <a:pt x="643" y="1820"/>
                  </a:lnTo>
                  <a:lnTo>
                    <a:pt x="579" y="1889"/>
                  </a:lnTo>
                  <a:lnTo>
                    <a:pt x="517" y="1960"/>
                  </a:lnTo>
                  <a:lnTo>
                    <a:pt x="458" y="2033"/>
                  </a:lnTo>
                  <a:lnTo>
                    <a:pt x="403" y="2107"/>
                  </a:lnTo>
                  <a:lnTo>
                    <a:pt x="351" y="2184"/>
                  </a:lnTo>
                  <a:lnTo>
                    <a:pt x="303" y="2262"/>
                  </a:lnTo>
                  <a:lnTo>
                    <a:pt x="258" y="2342"/>
                  </a:lnTo>
                  <a:lnTo>
                    <a:pt x="217" y="2423"/>
                  </a:lnTo>
                  <a:lnTo>
                    <a:pt x="179" y="2506"/>
                  </a:lnTo>
                  <a:lnTo>
                    <a:pt x="145" y="2589"/>
                  </a:lnTo>
                  <a:lnTo>
                    <a:pt x="115" y="2673"/>
                  </a:lnTo>
                  <a:lnTo>
                    <a:pt x="87" y="2758"/>
                  </a:lnTo>
                  <a:lnTo>
                    <a:pt x="65" y="2844"/>
                  </a:lnTo>
                  <a:lnTo>
                    <a:pt x="47" y="2930"/>
                  </a:lnTo>
                  <a:lnTo>
                    <a:pt x="33" y="3017"/>
                  </a:lnTo>
                  <a:lnTo>
                    <a:pt x="23" y="3103"/>
                  </a:lnTo>
                  <a:lnTo>
                    <a:pt x="18" y="3157"/>
                  </a:lnTo>
                  <a:lnTo>
                    <a:pt x="13" y="3220"/>
                  </a:lnTo>
                  <a:lnTo>
                    <a:pt x="7" y="3290"/>
                  </a:lnTo>
                  <a:lnTo>
                    <a:pt x="3" y="3367"/>
                  </a:lnTo>
                  <a:lnTo>
                    <a:pt x="2" y="3407"/>
                  </a:lnTo>
                  <a:lnTo>
                    <a:pt x="0" y="3448"/>
                  </a:lnTo>
                  <a:lnTo>
                    <a:pt x="0" y="3490"/>
                  </a:lnTo>
                  <a:lnTo>
                    <a:pt x="0" y="3531"/>
                  </a:lnTo>
                  <a:lnTo>
                    <a:pt x="1" y="3573"/>
                  </a:lnTo>
                  <a:lnTo>
                    <a:pt x="3" y="3615"/>
                  </a:lnTo>
                  <a:lnTo>
                    <a:pt x="6" y="3657"/>
                  </a:lnTo>
                  <a:lnTo>
                    <a:pt x="10" y="3698"/>
                  </a:lnTo>
                  <a:lnTo>
                    <a:pt x="16" y="3738"/>
                  </a:lnTo>
                  <a:lnTo>
                    <a:pt x="22" y="3778"/>
                  </a:lnTo>
                  <a:lnTo>
                    <a:pt x="30" y="3816"/>
                  </a:lnTo>
                  <a:lnTo>
                    <a:pt x="39" y="3853"/>
                  </a:lnTo>
                  <a:lnTo>
                    <a:pt x="50" y="3888"/>
                  </a:lnTo>
                  <a:lnTo>
                    <a:pt x="63" y="3921"/>
                  </a:lnTo>
                  <a:lnTo>
                    <a:pt x="77" y="3952"/>
                  </a:lnTo>
                  <a:lnTo>
                    <a:pt x="94" y="3981"/>
                  </a:lnTo>
                  <a:lnTo>
                    <a:pt x="113" y="4007"/>
                  </a:lnTo>
                  <a:lnTo>
                    <a:pt x="133" y="4031"/>
                  </a:lnTo>
                  <a:lnTo>
                    <a:pt x="155" y="4051"/>
                  </a:lnTo>
                  <a:lnTo>
                    <a:pt x="180" y="4069"/>
                  </a:lnTo>
                  <a:lnTo>
                    <a:pt x="207" y="4082"/>
                  </a:lnTo>
                  <a:lnTo>
                    <a:pt x="236" y="4093"/>
                  </a:lnTo>
                  <a:lnTo>
                    <a:pt x="268" y="4099"/>
                  </a:lnTo>
                  <a:lnTo>
                    <a:pt x="303" y="4101"/>
                  </a:lnTo>
                  <a:lnTo>
                    <a:pt x="330" y="4100"/>
                  </a:lnTo>
                  <a:lnTo>
                    <a:pt x="356" y="4097"/>
                  </a:lnTo>
                  <a:lnTo>
                    <a:pt x="383" y="4092"/>
                  </a:lnTo>
                  <a:lnTo>
                    <a:pt x="409" y="4086"/>
                  </a:lnTo>
                  <a:lnTo>
                    <a:pt x="435" y="4077"/>
                  </a:lnTo>
                  <a:lnTo>
                    <a:pt x="460" y="4068"/>
                  </a:lnTo>
                  <a:lnTo>
                    <a:pt x="486" y="4057"/>
                  </a:lnTo>
                  <a:lnTo>
                    <a:pt x="510" y="4045"/>
                  </a:lnTo>
                  <a:lnTo>
                    <a:pt x="533" y="4031"/>
                  </a:lnTo>
                  <a:lnTo>
                    <a:pt x="554" y="4017"/>
                  </a:lnTo>
                  <a:lnTo>
                    <a:pt x="575" y="4002"/>
                  </a:lnTo>
                  <a:lnTo>
                    <a:pt x="594" y="3987"/>
                  </a:lnTo>
                  <a:lnTo>
                    <a:pt x="611" y="3970"/>
                  </a:lnTo>
                  <a:lnTo>
                    <a:pt x="627" y="3954"/>
                  </a:lnTo>
                  <a:lnTo>
                    <a:pt x="641" y="3937"/>
                  </a:lnTo>
                  <a:lnTo>
                    <a:pt x="654" y="3919"/>
                  </a:lnTo>
                  <a:lnTo>
                    <a:pt x="662" y="3906"/>
                  </a:lnTo>
                  <a:lnTo>
                    <a:pt x="669" y="3893"/>
                  </a:lnTo>
                  <a:lnTo>
                    <a:pt x="676" y="3880"/>
                  </a:lnTo>
                  <a:lnTo>
                    <a:pt x="681" y="3867"/>
                  </a:lnTo>
                  <a:lnTo>
                    <a:pt x="686" y="3853"/>
                  </a:lnTo>
                  <a:lnTo>
                    <a:pt x="690" y="3840"/>
                  </a:lnTo>
                  <a:lnTo>
                    <a:pt x="694" y="3827"/>
                  </a:lnTo>
                  <a:lnTo>
                    <a:pt x="697" y="3813"/>
                  </a:lnTo>
                  <a:lnTo>
                    <a:pt x="699" y="3800"/>
                  </a:lnTo>
                  <a:lnTo>
                    <a:pt x="700" y="3786"/>
                  </a:lnTo>
                  <a:lnTo>
                    <a:pt x="701" y="3772"/>
                  </a:lnTo>
                  <a:lnTo>
                    <a:pt x="702" y="3758"/>
                  </a:lnTo>
                  <a:lnTo>
                    <a:pt x="702" y="3729"/>
                  </a:lnTo>
                  <a:lnTo>
                    <a:pt x="701" y="3698"/>
                  </a:lnTo>
                  <a:lnTo>
                    <a:pt x="695" y="3633"/>
                  </a:lnTo>
                  <a:lnTo>
                    <a:pt x="688" y="3559"/>
                  </a:lnTo>
                  <a:lnTo>
                    <a:pt x="684" y="3519"/>
                  </a:lnTo>
                  <a:lnTo>
                    <a:pt x="681" y="3476"/>
                  </a:lnTo>
                  <a:lnTo>
                    <a:pt x="679" y="3431"/>
                  </a:lnTo>
                  <a:lnTo>
                    <a:pt x="679" y="3382"/>
                  </a:lnTo>
                  <a:lnTo>
                    <a:pt x="681" y="3310"/>
                  </a:lnTo>
                  <a:lnTo>
                    <a:pt x="686" y="3238"/>
                  </a:lnTo>
                  <a:lnTo>
                    <a:pt x="695" y="3166"/>
                  </a:lnTo>
                  <a:lnTo>
                    <a:pt x="708" y="3095"/>
                  </a:lnTo>
                  <a:lnTo>
                    <a:pt x="724" y="3025"/>
                  </a:lnTo>
                  <a:lnTo>
                    <a:pt x="743" y="2956"/>
                  </a:lnTo>
                  <a:lnTo>
                    <a:pt x="765" y="2888"/>
                  </a:lnTo>
                  <a:lnTo>
                    <a:pt x="791" y="2821"/>
                  </a:lnTo>
                  <a:lnTo>
                    <a:pt x="819" y="2756"/>
                  </a:lnTo>
                  <a:lnTo>
                    <a:pt x="852" y="2691"/>
                  </a:lnTo>
                  <a:lnTo>
                    <a:pt x="886" y="2629"/>
                  </a:lnTo>
                  <a:lnTo>
                    <a:pt x="923" y="2567"/>
                  </a:lnTo>
                  <a:lnTo>
                    <a:pt x="963" y="2508"/>
                  </a:lnTo>
                  <a:lnTo>
                    <a:pt x="1005" y="2451"/>
                  </a:lnTo>
                  <a:lnTo>
                    <a:pt x="1049" y="2395"/>
                  </a:lnTo>
                  <a:lnTo>
                    <a:pt x="1096" y="2342"/>
                  </a:lnTo>
                  <a:lnTo>
                    <a:pt x="1145" y="2291"/>
                  </a:lnTo>
                  <a:lnTo>
                    <a:pt x="1197" y="2242"/>
                  </a:lnTo>
                  <a:lnTo>
                    <a:pt x="1251" y="2196"/>
                  </a:lnTo>
                  <a:lnTo>
                    <a:pt x="1306" y="2153"/>
                  </a:lnTo>
                  <a:lnTo>
                    <a:pt x="1363" y="2112"/>
                  </a:lnTo>
                  <a:lnTo>
                    <a:pt x="1422" y="2074"/>
                  </a:lnTo>
                  <a:lnTo>
                    <a:pt x="1483" y="2039"/>
                  </a:lnTo>
                  <a:lnTo>
                    <a:pt x="1545" y="2008"/>
                  </a:lnTo>
                  <a:lnTo>
                    <a:pt x="1609" y="1979"/>
                  </a:lnTo>
                  <a:lnTo>
                    <a:pt x="1674" y="1954"/>
                  </a:lnTo>
                  <a:lnTo>
                    <a:pt x="1741" y="1933"/>
                  </a:lnTo>
                  <a:lnTo>
                    <a:pt x="1808" y="1915"/>
                  </a:lnTo>
                  <a:lnTo>
                    <a:pt x="1877" y="1901"/>
                  </a:lnTo>
                  <a:lnTo>
                    <a:pt x="1947" y="1891"/>
                  </a:lnTo>
                  <a:lnTo>
                    <a:pt x="2018" y="1884"/>
                  </a:lnTo>
                  <a:lnTo>
                    <a:pt x="2089" y="1882"/>
                  </a:lnTo>
                  <a:lnTo>
                    <a:pt x="2063" y="1929"/>
                  </a:lnTo>
                  <a:lnTo>
                    <a:pt x="2034" y="1979"/>
                  </a:lnTo>
                  <a:lnTo>
                    <a:pt x="2002" y="2032"/>
                  </a:lnTo>
                  <a:lnTo>
                    <a:pt x="1967" y="2088"/>
                  </a:lnTo>
                  <a:lnTo>
                    <a:pt x="1930" y="2145"/>
                  </a:lnTo>
                  <a:lnTo>
                    <a:pt x="1894" y="2205"/>
                  </a:lnTo>
                  <a:lnTo>
                    <a:pt x="1857" y="2265"/>
                  </a:lnTo>
                  <a:lnTo>
                    <a:pt x="1822" y="2326"/>
                  </a:lnTo>
                  <a:lnTo>
                    <a:pt x="1788" y="2388"/>
                  </a:lnTo>
                  <a:lnTo>
                    <a:pt x="1756" y="2449"/>
                  </a:lnTo>
                  <a:lnTo>
                    <a:pt x="1741" y="2480"/>
                  </a:lnTo>
                  <a:lnTo>
                    <a:pt x="1726" y="2510"/>
                  </a:lnTo>
                  <a:lnTo>
                    <a:pt x="1713" y="2540"/>
                  </a:lnTo>
                  <a:lnTo>
                    <a:pt x="1701" y="2570"/>
                  </a:lnTo>
                  <a:lnTo>
                    <a:pt x="1690" y="2599"/>
                  </a:lnTo>
                  <a:lnTo>
                    <a:pt x="1680" y="2628"/>
                  </a:lnTo>
                  <a:lnTo>
                    <a:pt x="1671" y="2656"/>
                  </a:lnTo>
                  <a:lnTo>
                    <a:pt x="1664" y="2684"/>
                  </a:lnTo>
                  <a:lnTo>
                    <a:pt x="1658" y="2711"/>
                  </a:lnTo>
                  <a:lnTo>
                    <a:pt x="1654" y="2738"/>
                  </a:lnTo>
                  <a:lnTo>
                    <a:pt x="1651" y="2763"/>
                  </a:lnTo>
                  <a:lnTo>
                    <a:pt x="1650" y="2788"/>
                  </a:lnTo>
                  <a:lnTo>
                    <a:pt x="1652" y="2806"/>
                  </a:lnTo>
                  <a:lnTo>
                    <a:pt x="1655" y="2825"/>
                  </a:lnTo>
                  <a:lnTo>
                    <a:pt x="1660" y="2845"/>
                  </a:lnTo>
                  <a:lnTo>
                    <a:pt x="1666" y="2865"/>
                  </a:lnTo>
                  <a:lnTo>
                    <a:pt x="1675" y="2887"/>
                  </a:lnTo>
                  <a:lnTo>
                    <a:pt x="1686" y="2909"/>
                  </a:lnTo>
                  <a:lnTo>
                    <a:pt x="1698" y="2931"/>
                  </a:lnTo>
                  <a:lnTo>
                    <a:pt x="1712" y="2953"/>
                  </a:lnTo>
                  <a:lnTo>
                    <a:pt x="1727" y="2974"/>
                  </a:lnTo>
                  <a:lnTo>
                    <a:pt x="1744" y="2995"/>
                  </a:lnTo>
                  <a:lnTo>
                    <a:pt x="1763" y="3014"/>
                  </a:lnTo>
                  <a:lnTo>
                    <a:pt x="1782" y="3033"/>
                  </a:lnTo>
                  <a:lnTo>
                    <a:pt x="1804" y="3050"/>
                  </a:lnTo>
                  <a:lnTo>
                    <a:pt x="1826" y="3065"/>
                  </a:lnTo>
                  <a:lnTo>
                    <a:pt x="1850" y="3078"/>
                  </a:lnTo>
                  <a:lnTo>
                    <a:pt x="1875" y="3089"/>
                  </a:lnTo>
                  <a:lnTo>
                    <a:pt x="1901" y="3097"/>
                  </a:lnTo>
                  <a:lnTo>
                    <a:pt x="1927" y="3103"/>
                  </a:lnTo>
                  <a:lnTo>
                    <a:pt x="1956" y="3105"/>
                  </a:lnTo>
                  <a:lnTo>
                    <a:pt x="1985" y="3104"/>
                  </a:lnTo>
                  <a:lnTo>
                    <a:pt x="2015" y="3100"/>
                  </a:lnTo>
                  <a:lnTo>
                    <a:pt x="2046" y="3092"/>
                  </a:lnTo>
                  <a:lnTo>
                    <a:pt x="2077" y="3079"/>
                  </a:lnTo>
                  <a:lnTo>
                    <a:pt x="2109" y="3062"/>
                  </a:lnTo>
                  <a:lnTo>
                    <a:pt x="2141" y="3041"/>
                  </a:lnTo>
                  <a:lnTo>
                    <a:pt x="2174" y="3014"/>
                  </a:lnTo>
                  <a:lnTo>
                    <a:pt x="2208" y="2982"/>
                  </a:lnTo>
                  <a:lnTo>
                    <a:pt x="2242" y="2945"/>
                  </a:lnTo>
                  <a:lnTo>
                    <a:pt x="2276" y="2902"/>
                  </a:lnTo>
                  <a:lnTo>
                    <a:pt x="2312" y="2853"/>
                  </a:lnTo>
                  <a:lnTo>
                    <a:pt x="2347" y="2798"/>
                  </a:lnTo>
                  <a:lnTo>
                    <a:pt x="2382" y="2737"/>
                  </a:lnTo>
                  <a:lnTo>
                    <a:pt x="2400" y="2704"/>
                  </a:lnTo>
                  <a:lnTo>
                    <a:pt x="2417" y="2674"/>
                  </a:lnTo>
                  <a:lnTo>
                    <a:pt x="2434" y="2645"/>
                  </a:lnTo>
                  <a:lnTo>
                    <a:pt x="2451" y="2617"/>
                  </a:lnTo>
                  <a:lnTo>
                    <a:pt x="2468" y="2589"/>
                  </a:lnTo>
                  <a:lnTo>
                    <a:pt x="2485" y="2561"/>
                  </a:lnTo>
                  <a:lnTo>
                    <a:pt x="2503" y="2532"/>
                  </a:lnTo>
                  <a:lnTo>
                    <a:pt x="2522" y="2501"/>
                  </a:lnTo>
                  <a:lnTo>
                    <a:pt x="2936" y="1789"/>
                  </a:lnTo>
                  <a:lnTo>
                    <a:pt x="3013" y="1654"/>
                  </a:lnTo>
                  <a:lnTo>
                    <a:pt x="3079" y="1539"/>
                  </a:lnTo>
                  <a:lnTo>
                    <a:pt x="3106" y="1488"/>
                  </a:lnTo>
                  <a:lnTo>
                    <a:pt x="3130" y="1440"/>
                  </a:lnTo>
                  <a:lnTo>
                    <a:pt x="3150" y="1395"/>
                  </a:lnTo>
                  <a:lnTo>
                    <a:pt x="3166" y="1354"/>
                  </a:lnTo>
                  <a:lnTo>
                    <a:pt x="3178" y="1315"/>
                  </a:lnTo>
                  <a:lnTo>
                    <a:pt x="3186" y="1278"/>
                  </a:lnTo>
                  <a:lnTo>
                    <a:pt x="3190" y="1243"/>
                  </a:lnTo>
                  <a:lnTo>
                    <a:pt x="3189" y="1210"/>
                  </a:lnTo>
                  <a:lnTo>
                    <a:pt x="3183" y="1177"/>
                  </a:lnTo>
                  <a:lnTo>
                    <a:pt x="3172" y="1145"/>
                  </a:lnTo>
                  <a:lnTo>
                    <a:pt x="3157" y="1114"/>
                  </a:lnTo>
                  <a:lnTo>
                    <a:pt x="3136" y="1083"/>
                  </a:lnTo>
                  <a:lnTo>
                    <a:pt x="3110" y="1051"/>
                  </a:lnTo>
                  <a:lnTo>
                    <a:pt x="3079" y="1018"/>
                  </a:lnTo>
                  <a:lnTo>
                    <a:pt x="3042" y="985"/>
                  </a:lnTo>
                  <a:lnTo>
                    <a:pt x="2998" y="950"/>
                  </a:lnTo>
                  <a:lnTo>
                    <a:pt x="2949" y="912"/>
                  </a:lnTo>
                  <a:lnTo>
                    <a:pt x="2894" y="873"/>
                  </a:lnTo>
                  <a:lnTo>
                    <a:pt x="2833" y="831"/>
                  </a:lnTo>
                  <a:lnTo>
                    <a:pt x="2766" y="786"/>
                  </a:lnTo>
                  <a:lnTo>
                    <a:pt x="2610" y="686"/>
                  </a:lnTo>
                  <a:lnTo>
                    <a:pt x="2428" y="569"/>
                  </a:lnTo>
                  <a:lnTo>
                    <a:pt x="2327" y="504"/>
                  </a:lnTo>
                  <a:lnTo>
                    <a:pt x="2217" y="433"/>
                  </a:lnTo>
                  <a:lnTo>
                    <a:pt x="2101" y="357"/>
                  </a:lnTo>
                  <a:lnTo>
                    <a:pt x="1976" y="275"/>
                  </a:lnTo>
                  <a:lnTo>
                    <a:pt x="1935" y="247"/>
                  </a:lnTo>
                  <a:lnTo>
                    <a:pt x="1891" y="217"/>
                  </a:lnTo>
                  <a:lnTo>
                    <a:pt x="1845" y="185"/>
                  </a:lnTo>
                  <a:lnTo>
                    <a:pt x="1796" y="152"/>
                  </a:lnTo>
                  <a:lnTo>
                    <a:pt x="1772" y="136"/>
                  </a:lnTo>
                  <a:lnTo>
                    <a:pt x="1746" y="120"/>
                  </a:lnTo>
                  <a:lnTo>
                    <a:pt x="1721" y="105"/>
                  </a:lnTo>
                  <a:lnTo>
                    <a:pt x="1695" y="90"/>
                  </a:lnTo>
                  <a:lnTo>
                    <a:pt x="1669" y="76"/>
                  </a:lnTo>
                  <a:lnTo>
                    <a:pt x="1643" y="62"/>
                  </a:lnTo>
                  <a:lnTo>
                    <a:pt x="1616" y="50"/>
                  </a:lnTo>
                  <a:lnTo>
                    <a:pt x="1590" y="38"/>
                  </a:lnTo>
                  <a:lnTo>
                    <a:pt x="1562" y="28"/>
                  </a:lnTo>
                  <a:lnTo>
                    <a:pt x="1536" y="19"/>
                  </a:lnTo>
                  <a:lnTo>
                    <a:pt x="1509" y="12"/>
                  </a:lnTo>
                  <a:lnTo>
                    <a:pt x="1483" y="6"/>
                  </a:lnTo>
                  <a:lnTo>
                    <a:pt x="1457" y="2"/>
                  </a:lnTo>
                  <a:lnTo>
                    <a:pt x="1431" y="0"/>
                  </a:lnTo>
                  <a:lnTo>
                    <a:pt x="1405" y="0"/>
                  </a:lnTo>
                  <a:lnTo>
                    <a:pt x="1380" y="2"/>
                  </a:lnTo>
                  <a:lnTo>
                    <a:pt x="1355" y="7"/>
                  </a:lnTo>
                  <a:lnTo>
                    <a:pt x="1330" y="14"/>
                  </a:lnTo>
                  <a:lnTo>
                    <a:pt x="1306" y="23"/>
                  </a:lnTo>
                  <a:lnTo>
                    <a:pt x="1282" y="35"/>
                  </a:lnTo>
                  <a:lnTo>
                    <a:pt x="1259" y="50"/>
                  </a:lnTo>
                  <a:lnTo>
                    <a:pt x="1236" y="67"/>
                  </a:lnTo>
                  <a:lnTo>
                    <a:pt x="1214" y="88"/>
                  </a:lnTo>
                  <a:lnTo>
                    <a:pt x="1192" y="112"/>
                  </a:lnTo>
                  <a:lnTo>
                    <a:pt x="1185" y="122"/>
                  </a:lnTo>
                  <a:lnTo>
                    <a:pt x="1178" y="132"/>
                  </a:lnTo>
                  <a:lnTo>
                    <a:pt x="1171" y="142"/>
                  </a:lnTo>
                  <a:lnTo>
                    <a:pt x="1164" y="154"/>
                  </a:lnTo>
                  <a:lnTo>
                    <a:pt x="1158" y="166"/>
                  </a:lnTo>
                  <a:lnTo>
                    <a:pt x="1152" y="179"/>
                  </a:lnTo>
                  <a:lnTo>
                    <a:pt x="1146" y="192"/>
                  </a:lnTo>
                  <a:lnTo>
                    <a:pt x="1140" y="205"/>
                  </a:lnTo>
                  <a:lnTo>
                    <a:pt x="1135" y="219"/>
                  </a:lnTo>
                  <a:lnTo>
                    <a:pt x="1131" y="233"/>
                  </a:lnTo>
                  <a:lnTo>
                    <a:pt x="1127" y="247"/>
                  </a:lnTo>
                  <a:lnTo>
                    <a:pt x="1124" y="261"/>
                  </a:lnTo>
                  <a:lnTo>
                    <a:pt x="1121" y="276"/>
                  </a:lnTo>
                  <a:lnTo>
                    <a:pt x="1119" y="290"/>
                  </a:lnTo>
                  <a:lnTo>
                    <a:pt x="1118" y="305"/>
                  </a:lnTo>
                  <a:lnTo>
                    <a:pt x="1117" y="3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81" name="Google Shape;16485;p1545"/>
          <p:cNvGrpSpPr/>
          <p:nvPr/>
        </p:nvGrpSpPr>
        <p:grpSpPr>
          <a:xfrm>
            <a:off x="1976197" y="4954368"/>
            <a:ext cx="731640" cy="692035"/>
            <a:chOff x="-1619846" y="4385494"/>
            <a:chExt cx="974725" cy="976313"/>
          </a:xfrm>
        </p:grpSpPr>
        <p:sp>
          <p:nvSpPr>
            <p:cNvPr id="82" name="Google Shape;16486;p1545"/>
            <p:cNvSpPr/>
            <p:nvPr/>
          </p:nvSpPr>
          <p:spPr>
            <a:xfrm>
              <a:off x="-1619846" y="4385494"/>
              <a:ext cx="974725" cy="976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3" name="Google Shape;16487;p1545"/>
            <p:cNvSpPr/>
            <p:nvPr/>
          </p:nvSpPr>
          <p:spPr>
            <a:xfrm>
              <a:off x="-1619846" y="4385494"/>
              <a:ext cx="974725" cy="719138"/>
            </a:xfrm>
            <a:custGeom>
              <a:avLst/>
              <a:gdLst/>
              <a:ahLst/>
              <a:cxnLst/>
              <a:rect l="l" t="t" r="r" b="b"/>
              <a:pathLst>
                <a:path w="16576" h="12225" extrusionOk="0">
                  <a:moveTo>
                    <a:pt x="11686" y="9016"/>
                  </a:moveTo>
                  <a:lnTo>
                    <a:pt x="11818" y="8931"/>
                  </a:lnTo>
                  <a:lnTo>
                    <a:pt x="11947" y="8866"/>
                  </a:lnTo>
                  <a:lnTo>
                    <a:pt x="12073" y="8817"/>
                  </a:lnTo>
                  <a:lnTo>
                    <a:pt x="12194" y="8784"/>
                  </a:lnTo>
                  <a:lnTo>
                    <a:pt x="12312" y="8766"/>
                  </a:lnTo>
                  <a:lnTo>
                    <a:pt x="12425" y="8763"/>
                  </a:lnTo>
                  <a:lnTo>
                    <a:pt x="12534" y="8774"/>
                  </a:lnTo>
                  <a:lnTo>
                    <a:pt x="12638" y="8797"/>
                  </a:lnTo>
                  <a:lnTo>
                    <a:pt x="12738" y="8831"/>
                  </a:lnTo>
                  <a:lnTo>
                    <a:pt x="12831" y="8876"/>
                  </a:lnTo>
                  <a:lnTo>
                    <a:pt x="12920" y="8932"/>
                  </a:lnTo>
                  <a:lnTo>
                    <a:pt x="13001" y="8997"/>
                  </a:lnTo>
                  <a:lnTo>
                    <a:pt x="13076" y="9071"/>
                  </a:lnTo>
                  <a:lnTo>
                    <a:pt x="13145" y="9151"/>
                  </a:lnTo>
                  <a:lnTo>
                    <a:pt x="13207" y="9239"/>
                  </a:lnTo>
                  <a:lnTo>
                    <a:pt x="13261" y="9332"/>
                  </a:lnTo>
                  <a:lnTo>
                    <a:pt x="13309" y="9431"/>
                  </a:lnTo>
                  <a:lnTo>
                    <a:pt x="13347" y="9533"/>
                  </a:lnTo>
                  <a:lnTo>
                    <a:pt x="13379" y="9639"/>
                  </a:lnTo>
                  <a:lnTo>
                    <a:pt x="13401" y="9747"/>
                  </a:lnTo>
                  <a:lnTo>
                    <a:pt x="13415" y="9857"/>
                  </a:lnTo>
                  <a:lnTo>
                    <a:pt x="13420" y="9968"/>
                  </a:lnTo>
                  <a:lnTo>
                    <a:pt x="13415" y="10079"/>
                  </a:lnTo>
                  <a:lnTo>
                    <a:pt x="13401" y="10189"/>
                  </a:lnTo>
                  <a:lnTo>
                    <a:pt x="13376" y="10297"/>
                  </a:lnTo>
                  <a:lnTo>
                    <a:pt x="13342" y="10403"/>
                  </a:lnTo>
                  <a:lnTo>
                    <a:pt x="13298" y="10505"/>
                  </a:lnTo>
                  <a:lnTo>
                    <a:pt x="13241" y="10602"/>
                  </a:lnTo>
                  <a:lnTo>
                    <a:pt x="13174" y="10696"/>
                  </a:lnTo>
                  <a:lnTo>
                    <a:pt x="13096" y="10782"/>
                  </a:lnTo>
                  <a:lnTo>
                    <a:pt x="13006" y="10862"/>
                  </a:lnTo>
                  <a:lnTo>
                    <a:pt x="12903" y="10934"/>
                  </a:lnTo>
                  <a:lnTo>
                    <a:pt x="12793" y="10997"/>
                  </a:lnTo>
                  <a:lnTo>
                    <a:pt x="12681" y="11045"/>
                  </a:lnTo>
                  <a:lnTo>
                    <a:pt x="12568" y="11082"/>
                  </a:lnTo>
                  <a:lnTo>
                    <a:pt x="12454" y="11106"/>
                  </a:lnTo>
                  <a:lnTo>
                    <a:pt x="12341" y="11117"/>
                  </a:lnTo>
                  <a:lnTo>
                    <a:pt x="12229" y="11118"/>
                  </a:lnTo>
                  <a:lnTo>
                    <a:pt x="12118" y="11109"/>
                  </a:lnTo>
                  <a:lnTo>
                    <a:pt x="12010" y="11090"/>
                  </a:lnTo>
                  <a:lnTo>
                    <a:pt x="11904" y="11061"/>
                  </a:lnTo>
                  <a:lnTo>
                    <a:pt x="11803" y="11023"/>
                  </a:lnTo>
                  <a:lnTo>
                    <a:pt x="11705" y="10977"/>
                  </a:lnTo>
                  <a:lnTo>
                    <a:pt x="11612" y="10922"/>
                  </a:lnTo>
                  <a:lnTo>
                    <a:pt x="11523" y="10861"/>
                  </a:lnTo>
                  <a:lnTo>
                    <a:pt x="11442" y="10792"/>
                  </a:lnTo>
                  <a:lnTo>
                    <a:pt x="11367" y="10718"/>
                  </a:lnTo>
                  <a:lnTo>
                    <a:pt x="11298" y="10638"/>
                  </a:lnTo>
                  <a:lnTo>
                    <a:pt x="11238" y="10553"/>
                  </a:lnTo>
                  <a:lnTo>
                    <a:pt x="11186" y="10462"/>
                  </a:lnTo>
                  <a:lnTo>
                    <a:pt x="11142" y="10368"/>
                  </a:lnTo>
                  <a:lnTo>
                    <a:pt x="11109" y="10270"/>
                  </a:lnTo>
                  <a:lnTo>
                    <a:pt x="11086" y="10170"/>
                  </a:lnTo>
                  <a:lnTo>
                    <a:pt x="11074" y="10066"/>
                  </a:lnTo>
                  <a:lnTo>
                    <a:pt x="11073" y="9961"/>
                  </a:lnTo>
                  <a:lnTo>
                    <a:pt x="11084" y="9854"/>
                  </a:lnTo>
                  <a:lnTo>
                    <a:pt x="11109" y="9746"/>
                  </a:lnTo>
                  <a:lnTo>
                    <a:pt x="11147" y="9639"/>
                  </a:lnTo>
                  <a:lnTo>
                    <a:pt x="11197" y="9531"/>
                  </a:lnTo>
                  <a:lnTo>
                    <a:pt x="11264" y="9424"/>
                  </a:lnTo>
                  <a:lnTo>
                    <a:pt x="11345" y="9319"/>
                  </a:lnTo>
                  <a:lnTo>
                    <a:pt x="11442" y="9215"/>
                  </a:lnTo>
                  <a:lnTo>
                    <a:pt x="11556" y="9114"/>
                  </a:lnTo>
                  <a:lnTo>
                    <a:pt x="11686" y="9016"/>
                  </a:lnTo>
                  <a:close/>
                  <a:moveTo>
                    <a:pt x="8212" y="9286"/>
                  </a:moveTo>
                  <a:lnTo>
                    <a:pt x="8292" y="9357"/>
                  </a:lnTo>
                  <a:lnTo>
                    <a:pt x="8364" y="9429"/>
                  </a:lnTo>
                  <a:lnTo>
                    <a:pt x="8429" y="9500"/>
                  </a:lnTo>
                  <a:lnTo>
                    <a:pt x="8486" y="9574"/>
                  </a:lnTo>
                  <a:lnTo>
                    <a:pt x="8537" y="9647"/>
                  </a:lnTo>
                  <a:lnTo>
                    <a:pt x="8579" y="9719"/>
                  </a:lnTo>
                  <a:lnTo>
                    <a:pt x="8614" y="9792"/>
                  </a:lnTo>
                  <a:lnTo>
                    <a:pt x="8644" y="9864"/>
                  </a:lnTo>
                  <a:lnTo>
                    <a:pt x="8666" y="9936"/>
                  </a:lnTo>
                  <a:lnTo>
                    <a:pt x="8682" y="10008"/>
                  </a:lnTo>
                  <a:lnTo>
                    <a:pt x="8691" y="10076"/>
                  </a:lnTo>
                  <a:lnTo>
                    <a:pt x="8694" y="10145"/>
                  </a:lnTo>
                  <a:lnTo>
                    <a:pt x="8691" y="10211"/>
                  </a:lnTo>
                  <a:lnTo>
                    <a:pt x="8682" y="10275"/>
                  </a:lnTo>
                  <a:lnTo>
                    <a:pt x="8667" y="10338"/>
                  </a:lnTo>
                  <a:lnTo>
                    <a:pt x="8648" y="10398"/>
                  </a:lnTo>
                  <a:lnTo>
                    <a:pt x="8622" y="10455"/>
                  </a:lnTo>
                  <a:lnTo>
                    <a:pt x="8592" y="10509"/>
                  </a:lnTo>
                  <a:lnTo>
                    <a:pt x="8555" y="10560"/>
                  </a:lnTo>
                  <a:lnTo>
                    <a:pt x="8515" y="10606"/>
                  </a:lnTo>
                  <a:lnTo>
                    <a:pt x="8469" y="10651"/>
                  </a:lnTo>
                  <a:lnTo>
                    <a:pt x="8418" y="10691"/>
                  </a:lnTo>
                  <a:lnTo>
                    <a:pt x="8364" y="10726"/>
                  </a:lnTo>
                  <a:lnTo>
                    <a:pt x="8305" y="10757"/>
                  </a:lnTo>
                  <a:lnTo>
                    <a:pt x="8242" y="10783"/>
                  </a:lnTo>
                  <a:lnTo>
                    <a:pt x="8174" y="10805"/>
                  </a:lnTo>
                  <a:lnTo>
                    <a:pt x="8104" y="10820"/>
                  </a:lnTo>
                  <a:lnTo>
                    <a:pt x="8029" y="10832"/>
                  </a:lnTo>
                  <a:lnTo>
                    <a:pt x="7951" y="10837"/>
                  </a:lnTo>
                  <a:lnTo>
                    <a:pt x="7869" y="10836"/>
                  </a:lnTo>
                  <a:lnTo>
                    <a:pt x="7785" y="10829"/>
                  </a:lnTo>
                  <a:lnTo>
                    <a:pt x="7697" y="10814"/>
                  </a:lnTo>
                  <a:lnTo>
                    <a:pt x="7629" y="10797"/>
                  </a:lnTo>
                  <a:lnTo>
                    <a:pt x="7564" y="10774"/>
                  </a:lnTo>
                  <a:lnTo>
                    <a:pt x="7503" y="10742"/>
                  </a:lnTo>
                  <a:lnTo>
                    <a:pt x="7445" y="10706"/>
                  </a:lnTo>
                  <a:lnTo>
                    <a:pt x="7389" y="10664"/>
                  </a:lnTo>
                  <a:lnTo>
                    <a:pt x="7339" y="10616"/>
                  </a:lnTo>
                  <a:lnTo>
                    <a:pt x="7292" y="10564"/>
                  </a:lnTo>
                  <a:lnTo>
                    <a:pt x="7250" y="10508"/>
                  </a:lnTo>
                  <a:lnTo>
                    <a:pt x="7213" y="10448"/>
                  </a:lnTo>
                  <a:lnTo>
                    <a:pt x="7181" y="10385"/>
                  </a:lnTo>
                  <a:lnTo>
                    <a:pt x="7153" y="10320"/>
                  </a:lnTo>
                  <a:lnTo>
                    <a:pt x="7131" y="10253"/>
                  </a:lnTo>
                  <a:lnTo>
                    <a:pt x="7115" y="10184"/>
                  </a:lnTo>
                  <a:lnTo>
                    <a:pt x="7105" y="10115"/>
                  </a:lnTo>
                  <a:lnTo>
                    <a:pt x="7101" y="10045"/>
                  </a:lnTo>
                  <a:lnTo>
                    <a:pt x="7103" y="9974"/>
                  </a:lnTo>
                  <a:lnTo>
                    <a:pt x="7111" y="9906"/>
                  </a:lnTo>
                  <a:lnTo>
                    <a:pt x="7128" y="9837"/>
                  </a:lnTo>
                  <a:lnTo>
                    <a:pt x="7151" y="9771"/>
                  </a:lnTo>
                  <a:lnTo>
                    <a:pt x="7181" y="9706"/>
                  </a:lnTo>
                  <a:lnTo>
                    <a:pt x="7219" y="9644"/>
                  </a:lnTo>
                  <a:lnTo>
                    <a:pt x="7265" y="9585"/>
                  </a:lnTo>
                  <a:lnTo>
                    <a:pt x="7319" y="9530"/>
                  </a:lnTo>
                  <a:lnTo>
                    <a:pt x="7381" y="9479"/>
                  </a:lnTo>
                  <a:lnTo>
                    <a:pt x="7452" y="9434"/>
                  </a:lnTo>
                  <a:lnTo>
                    <a:pt x="7532" y="9393"/>
                  </a:lnTo>
                  <a:lnTo>
                    <a:pt x="7621" y="9358"/>
                  </a:lnTo>
                  <a:lnTo>
                    <a:pt x="7720" y="9329"/>
                  </a:lnTo>
                  <a:lnTo>
                    <a:pt x="7828" y="9307"/>
                  </a:lnTo>
                  <a:lnTo>
                    <a:pt x="7945" y="9293"/>
                  </a:lnTo>
                  <a:lnTo>
                    <a:pt x="8074" y="9285"/>
                  </a:lnTo>
                  <a:lnTo>
                    <a:pt x="8212" y="9286"/>
                  </a:lnTo>
                  <a:close/>
                  <a:moveTo>
                    <a:pt x="1053" y="10294"/>
                  </a:moveTo>
                  <a:lnTo>
                    <a:pt x="1097" y="10199"/>
                  </a:lnTo>
                  <a:lnTo>
                    <a:pt x="1127" y="10131"/>
                  </a:lnTo>
                  <a:lnTo>
                    <a:pt x="1140" y="10105"/>
                  </a:lnTo>
                  <a:lnTo>
                    <a:pt x="1151" y="10083"/>
                  </a:lnTo>
                  <a:lnTo>
                    <a:pt x="1158" y="10074"/>
                  </a:lnTo>
                  <a:lnTo>
                    <a:pt x="1163" y="10066"/>
                  </a:lnTo>
                  <a:lnTo>
                    <a:pt x="1170" y="10057"/>
                  </a:lnTo>
                  <a:lnTo>
                    <a:pt x="1176" y="10050"/>
                  </a:lnTo>
                  <a:lnTo>
                    <a:pt x="1184" y="10043"/>
                  </a:lnTo>
                  <a:lnTo>
                    <a:pt x="1192" y="10036"/>
                  </a:lnTo>
                  <a:lnTo>
                    <a:pt x="1201" y="10028"/>
                  </a:lnTo>
                  <a:lnTo>
                    <a:pt x="1212" y="10021"/>
                  </a:lnTo>
                  <a:lnTo>
                    <a:pt x="1235" y="10007"/>
                  </a:lnTo>
                  <a:lnTo>
                    <a:pt x="1264" y="9990"/>
                  </a:lnTo>
                  <a:lnTo>
                    <a:pt x="1344" y="9950"/>
                  </a:lnTo>
                  <a:lnTo>
                    <a:pt x="1459" y="9890"/>
                  </a:lnTo>
                  <a:lnTo>
                    <a:pt x="1495" y="9876"/>
                  </a:lnTo>
                  <a:lnTo>
                    <a:pt x="1529" y="9861"/>
                  </a:lnTo>
                  <a:lnTo>
                    <a:pt x="1560" y="9848"/>
                  </a:lnTo>
                  <a:lnTo>
                    <a:pt x="1589" y="9834"/>
                  </a:lnTo>
                  <a:lnTo>
                    <a:pt x="1616" y="9820"/>
                  </a:lnTo>
                  <a:lnTo>
                    <a:pt x="1641" y="9806"/>
                  </a:lnTo>
                  <a:lnTo>
                    <a:pt x="1663" y="9792"/>
                  </a:lnTo>
                  <a:lnTo>
                    <a:pt x="1684" y="9777"/>
                  </a:lnTo>
                  <a:lnTo>
                    <a:pt x="1702" y="9763"/>
                  </a:lnTo>
                  <a:lnTo>
                    <a:pt x="1718" y="9747"/>
                  </a:lnTo>
                  <a:lnTo>
                    <a:pt x="1734" y="9731"/>
                  </a:lnTo>
                  <a:lnTo>
                    <a:pt x="1747" y="9714"/>
                  </a:lnTo>
                  <a:lnTo>
                    <a:pt x="1760" y="9695"/>
                  </a:lnTo>
                  <a:lnTo>
                    <a:pt x="1770" y="9677"/>
                  </a:lnTo>
                  <a:lnTo>
                    <a:pt x="1779" y="9656"/>
                  </a:lnTo>
                  <a:lnTo>
                    <a:pt x="1788" y="9634"/>
                  </a:lnTo>
                  <a:lnTo>
                    <a:pt x="1795" y="9611"/>
                  </a:lnTo>
                  <a:lnTo>
                    <a:pt x="1802" y="9585"/>
                  </a:lnTo>
                  <a:lnTo>
                    <a:pt x="1807" y="9559"/>
                  </a:lnTo>
                  <a:lnTo>
                    <a:pt x="1813" y="9530"/>
                  </a:lnTo>
                  <a:lnTo>
                    <a:pt x="1818" y="9500"/>
                  </a:lnTo>
                  <a:lnTo>
                    <a:pt x="1822" y="9467"/>
                  </a:lnTo>
                  <a:lnTo>
                    <a:pt x="1825" y="9433"/>
                  </a:lnTo>
                  <a:lnTo>
                    <a:pt x="1829" y="9395"/>
                  </a:lnTo>
                  <a:lnTo>
                    <a:pt x="1837" y="9312"/>
                  </a:lnTo>
                  <a:lnTo>
                    <a:pt x="1845" y="9219"/>
                  </a:lnTo>
                  <a:lnTo>
                    <a:pt x="1853" y="9114"/>
                  </a:lnTo>
                  <a:lnTo>
                    <a:pt x="1866" y="8995"/>
                  </a:lnTo>
                  <a:lnTo>
                    <a:pt x="2120" y="6749"/>
                  </a:lnTo>
                  <a:lnTo>
                    <a:pt x="2116" y="6652"/>
                  </a:lnTo>
                  <a:lnTo>
                    <a:pt x="2112" y="6567"/>
                  </a:lnTo>
                  <a:lnTo>
                    <a:pt x="2106" y="6495"/>
                  </a:lnTo>
                  <a:lnTo>
                    <a:pt x="2101" y="6432"/>
                  </a:lnTo>
                  <a:lnTo>
                    <a:pt x="2095" y="6381"/>
                  </a:lnTo>
                  <a:lnTo>
                    <a:pt x="2089" y="6338"/>
                  </a:lnTo>
                  <a:lnTo>
                    <a:pt x="2082" y="6303"/>
                  </a:lnTo>
                  <a:lnTo>
                    <a:pt x="2074" y="6276"/>
                  </a:lnTo>
                  <a:lnTo>
                    <a:pt x="2067" y="6256"/>
                  </a:lnTo>
                  <a:lnTo>
                    <a:pt x="2059" y="6241"/>
                  </a:lnTo>
                  <a:lnTo>
                    <a:pt x="2050" y="6232"/>
                  </a:lnTo>
                  <a:lnTo>
                    <a:pt x="2041" y="6228"/>
                  </a:lnTo>
                  <a:lnTo>
                    <a:pt x="2032" y="6227"/>
                  </a:lnTo>
                  <a:lnTo>
                    <a:pt x="2022" y="6228"/>
                  </a:lnTo>
                  <a:lnTo>
                    <a:pt x="2013" y="6232"/>
                  </a:lnTo>
                  <a:lnTo>
                    <a:pt x="2003" y="6237"/>
                  </a:lnTo>
                  <a:lnTo>
                    <a:pt x="1992" y="6242"/>
                  </a:lnTo>
                  <a:lnTo>
                    <a:pt x="1982" y="6247"/>
                  </a:lnTo>
                  <a:lnTo>
                    <a:pt x="1971" y="6251"/>
                  </a:lnTo>
                  <a:lnTo>
                    <a:pt x="1961" y="6253"/>
                  </a:lnTo>
                  <a:lnTo>
                    <a:pt x="1951" y="6252"/>
                  </a:lnTo>
                  <a:lnTo>
                    <a:pt x="1940" y="6247"/>
                  </a:lnTo>
                  <a:lnTo>
                    <a:pt x="1929" y="6237"/>
                  </a:lnTo>
                  <a:lnTo>
                    <a:pt x="1919" y="6224"/>
                  </a:lnTo>
                  <a:lnTo>
                    <a:pt x="1908" y="6203"/>
                  </a:lnTo>
                  <a:lnTo>
                    <a:pt x="1897" y="6177"/>
                  </a:lnTo>
                  <a:lnTo>
                    <a:pt x="1886" y="6142"/>
                  </a:lnTo>
                  <a:lnTo>
                    <a:pt x="1876" y="6099"/>
                  </a:lnTo>
                  <a:lnTo>
                    <a:pt x="1866" y="6047"/>
                  </a:lnTo>
                  <a:lnTo>
                    <a:pt x="1855" y="5986"/>
                  </a:lnTo>
                  <a:lnTo>
                    <a:pt x="1845" y="5913"/>
                  </a:lnTo>
                  <a:lnTo>
                    <a:pt x="1835" y="5829"/>
                  </a:lnTo>
                  <a:lnTo>
                    <a:pt x="1953" y="5777"/>
                  </a:lnTo>
                  <a:lnTo>
                    <a:pt x="2067" y="5735"/>
                  </a:lnTo>
                  <a:lnTo>
                    <a:pt x="2179" y="5704"/>
                  </a:lnTo>
                  <a:lnTo>
                    <a:pt x="2287" y="5682"/>
                  </a:lnTo>
                  <a:lnTo>
                    <a:pt x="2393" y="5671"/>
                  </a:lnTo>
                  <a:lnTo>
                    <a:pt x="2495" y="5669"/>
                  </a:lnTo>
                  <a:lnTo>
                    <a:pt x="2594" y="5674"/>
                  </a:lnTo>
                  <a:lnTo>
                    <a:pt x="2691" y="5688"/>
                  </a:lnTo>
                  <a:lnTo>
                    <a:pt x="2784" y="5709"/>
                  </a:lnTo>
                  <a:lnTo>
                    <a:pt x="2876" y="5736"/>
                  </a:lnTo>
                  <a:lnTo>
                    <a:pt x="2964" y="5770"/>
                  </a:lnTo>
                  <a:lnTo>
                    <a:pt x="3049" y="5810"/>
                  </a:lnTo>
                  <a:lnTo>
                    <a:pt x="3131" y="5854"/>
                  </a:lnTo>
                  <a:lnTo>
                    <a:pt x="3211" y="5903"/>
                  </a:lnTo>
                  <a:lnTo>
                    <a:pt x="3289" y="5956"/>
                  </a:lnTo>
                  <a:lnTo>
                    <a:pt x="3364" y="6012"/>
                  </a:lnTo>
                  <a:lnTo>
                    <a:pt x="3435" y="6071"/>
                  </a:lnTo>
                  <a:lnTo>
                    <a:pt x="3506" y="6132"/>
                  </a:lnTo>
                  <a:lnTo>
                    <a:pt x="3572" y="6196"/>
                  </a:lnTo>
                  <a:lnTo>
                    <a:pt x="3638" y="6259"/>
                  </a:lnTo>
                  <a:lnTo>
                    <a:pt x="3700" y="6324"/>
                  </a:lnTo>
                  <a:lnTo>
                    <a:pt x="3760" y="6389"/>
                  </a:lnTo>
                  <a:lnTo>
                    <a:pt x="3817" y="6453"/>
                  </a:lnTo>
                  <a:lnTo>
                    <a:pt x="3873" y="6516"/>
                  </a:lnTo>
                  <a:lnTo>
                    <a:pt x="3977" y="6637"/>
                  </a:lnTo>
                  <a:lnTo>
                    <a:pt x="4074" y="6747"/>
                  </a:lnTo>
                  <a:lnTo>
                    <a:pt x="4118" y="6797"/>
                  </a:lnTo>
                  <a:lnTo>
                    <a:pt x="4161" y="6841"/>
                  </a:lnTo>
                  <a:lnTo>
                    <a:pt x="4201" y="6881"/>
                  </a:lnTo>
                  <a:lnTo>
                    <a:pt x="4241" y="6915"/>
                  </a:lnTo>
                  <a:lnTo>
                    <a:pt x="4512" y="6822"/>
                  </a:lnTo>
                  <a:lnTo>
                    <a:pt x="4751" y="6739"/>
                  </a:lnTo>
                  <a:lnTo>
                    <a:pt x="4860" y="6702"/>
                  </a:lnTo>
                  <a:lnTo>
                    <a:pt x="4962" y="6668"/>
                  </a:lnTo>
                  <a:lnTo>
                    <a:pt x="5060" y="6636"/>
                  </a:lnTo>
                  <a:lnTo>
                    <a:pt x="5151" y="6607"/>
                  </a:lnTo>
                  <a:lnTo>
                    <a:pt x="5240" y="6580"/>
                  </a:lnTo>
                  <a:lnTo>
                    <a:pt x="5324" y="6556"/>
                  </a:lnTo>
                  <a:lnTo>
                    <a:pt x="5405" y="6533"/>
                  </a:lnTo>
                  <a:lnTo>
                    <a:pt x="5483" y="6513"/>
                  </a:lnTo>
                  <a:lnTo>
                    <a:pt x="5560" y="6495"/>
                  </a:lnTo>
                  <a:lnTo>
                    <a:pt x="5636" y="6478"/>
                  </a:lnTo>
                  <a:lnTo>
                    <a:pt x="5712" y="6464"/>
                  </a:lnTo>
                  <a:lnTo>
                    <a:pt x="5787" y="6451"/>
                  </a:lnTo>
                  <a:lnTo>
                    <a:pt x="5863" y="6440"/>
                  </a:lnTo>
                  <a:lnTo>
                    <a:pt x="5941" y="6429"/>
                  </a:lnTo>
                  <a:lnTo>
                    <a:pt x="6021" y="6421"/>
                  </a:lnTo>
                  <a:lnTo>
                    <a:pt x="6103" y="6414"/>
                  </a:lnTo>
                  <a:lnTo>
                    <a:pt x="6189" y="6407"/>
                  </a:lnTo>
                  <a:lnTo>
                    <a:pt x="6279" y="6402"/>
                  </a:lnTo>
                  <a:lnTo>
                    <a:pt x="6373" y="6398"/>
                  </a:lnTo>
                  <a:lnTo>
                    <a:pt x="6473" y="6395"/>
                  </a:lnTo>
                  <a:lnTo>
                    <a:pt x="6579" y="6393"/>
                  </a:lnTo>
                  <a:lnTo>
                    <a:pt x="6691" y="6391"/>
                  </a:lnTo>
                  <a:lnTo>
                    <a:pt x="6810" y="6390"/>
                  </a:lnTo>
                  <a:lnTo>
                    <a:pt x="6937" y="6389"/>
                  </a:lnTo>
                  <a:lnTo>
                    <a:pt x="7217" y="6388"/>
                  </a:lnTo>
                  <a:lnTo>
                    <a:pt x="7536" y="6388"/>
                  </a:lnTo>
                  <a:lnTo>
                    <a:pt x="7565" y="6424"/>
                  </a:lnTo>
                  <a:lnTo>
                    <a:pt x="7590" y="6458"/>
                  </a:lnTo>
                  <a:lnTo>
                    <a:pt x="7612" y="6491"/>
                  </a:lnTo>
                  <a:lnTo>
                    <a:pt x="7631" y="6522"/>
                  </a:lnTo>
                  <a:lnTo>
                    <a:pt x="7647" y="6551"/>
                  </a:lnTo>
                  <a:lnTo>
                    <a:pt x="7660" y="6578"/>
                  </a:lnTo>
                  <a:lnTo>
                    <a:pt x="7672" y="6604"/>
                  </a:lnTo>
                  <a:lnTo>
                    <a:pt x="7681" y="6629"/>
                  </a:lnTo>
                  <a:lnTo>
                    <a:pt x="7688" y="6651"/>
                  </a:lnTo>
                  <a:lnTo>
                    <a:pt x="7695" y="6674"/>
                  </a:lnTo>
                  <a:lnTo>
                    <a:pt x="7699" y="6695"/>
                  </a:lnTo>
                  <a:lnTo>
                    <a:pt x="7703" y="6715"/>
                  </a:lnTo>
                  <a:lnTo>
                    <a:pt x="7707" y="6752"/>
                  </a:lnTo>
                  <a:lnTo>
                    <a:pt x="7711" y="6785"/>
                  </a:lnTo>
                  <a:lnTo>
                    <a:pt x="7713" y="6802"/>
                  </a:lnTo>
                  <a:lnTo>
                    <a:pt x="7715" y="6817"/>
                  </a:lnTo>
                  <a:lnTo>
                    <a:pt x="7720" y="6832"/>
                  </a:lnTo>
                  <a:lnTo>
                    <a:pt x="7724" y="6846"/>
                  </a:lnTo>
                  <a:lnTo>
                    <a:pt x="7729" y="6861"/>
                  </a:lnTo>
                  <a:lnTo>
                    <a:pt x="7736" y="6875"/>
                  </a:lnTo>
                  <a:lnTo>
                    <a:pt x="7746" y="6889"/>
                  </a:lnTo>
                  <a:lnTo>
                    <a:pt x="7756" y="6903"/>
                  </a:lnTo>
                  <a:lnTo>
                    <a:pt x="7769" y="6917"/>
                  </a:lnTo>
                  <a:lnTo>
                    <a:pt x="7785" y="6931"/>
                  </a:lnTo>
                  <a:lnTo>
                    <a:pt x="7804" y="6945"/>
                  </a:lnTo>
                  <a:lnTo>
                    <a:pt x="7824" y="6960"/>
                  </a:lnTo>
                  <a:lnTo>
                    <a:pt x="7849" y="6974"/>
                  </a:lnTo>
                  <a:lnTo>
                    <a:pt x="7878" y="6990"/>
                  </a:lnTo>
                  <a:lnTo>
                    <a:pt x="7911" y="7006"/>
                  </a:lnTo>
                  <a:lnTo>
                    <a:pt x="7947" y="7023"/>
                  </a:lnTo>
                  <a:lnTo>
                    <a:pt x="7972" y="6967"/>
                  </a:lnTo>
                  <a:lnTo>
                    <a:pt x="7995" y="6907"/>
                  </a:lnTo>
                  <a:lnTo>
                    <a:pt x="8014" y="6841"/>
                  </a:lnTo>
                  <a:lnTo>
                    <a:pt x="8032" y="6773"/>
                  </a:lnTo>
                  <a:lnTo>
                    <a:pt x="8048" y="6699"/>
                  </a:lnTo>
                  <a:lnTo>
                    <a:pt x="8061" y="6623"/>
                  </a:lnTo>
                  <a:lnTo>
                    <a:pt x="8073" y="6543"/>
                  </a:lnTo>
                  <a:lnTo>
                    <a:pt x="8083" y="6461"/>
                  </a:lnTo>
                  <a:lnTo>
                    <a:pt x="8092" y="6376"/>
                  </a:lnTo>
                  <a:lnTo>
                    <a:pt x="8101" y="6290"/>
                  </a:lnTo>
                  <a:lnTo>
                    <a:pt x="8108" y="6202"/>
                  </a:lnTo>
                  <a:lnTo>
                    <a:pt x="8115" y="6112"/>
                  </a:lnTo>
                  <a:lnTo>
                    <a:pt x="8129" y="5930"/>
                  </a:lnTo>
                  <a:lnTo>
                    <a:pt x="8143" y="5746"/>
                  </a:lnTo>
                  <a:lnTo>
                    <a:pt x="8151" y="5655"/>
                  </a:lnTo>
                  <a:lnTo>
                    <a:pt x="8160" y="5564"/>
                  </a:lnTo>
                  <a:lnTo>
                    <a:pt x="8170" y="5474"/>
                  </a:lnTo>
                  <a:lnTo>
                    <a:pt x="8182" y="5386"/>
                  </a:lnTo>
                  <a:lnTo>
                    <a:pt x="8195" y="5300"/>
                  </a:lnTo>
                  <a:lnTo>
                    <a:pt x="8211" y="5216"/>
                  </a:lnTo>
                  <a:lnTo>
                    <a:pt x="8227" y="5134"/>
                  </a:lnTo>
                  <a:lnTo>
                    <a:pt x="8247" y="5055"/>
                  </a:lnTo>
                  <a:lnTo>
                    <a:pt x="8269" y="4981"/>
                  </a:lnTo>
                  <a:lnTo>
                    <a:pt x="8294" y="4908"/>
                  </a:lnTo>
                  <a:lnTo>
                    <a:pt x="8322" y="4839"/>
                  </a:lnTo>
                  <a:lnTo>
                    <a:pt x="8353" y="4776"/>
                  </a:lnTo>
                  <a:lnTo>
                    <a:pt x="8387" y="4716"/>
                  </a:lnTo>
                  <a:lnTo>
                    <a:pt x="8426" y="4662"/>
                  </a:lnTo>
                  <a:lnTo>
                    <a:pt x="8468" y="4612"/>
                  </a:lnTo>
                  <a:lnTo>
                    <a:pt x="8515" y="4568"/>
                  </a:lnTo>
                  <a:lnTo>
                    <a:pt x="8550" y="4528"/>
                  </a:lnTo>
                  <a:lnTo>
                    <a:pt x="8588" y="4492"/>
                  </a:lnTo>
                  <a:lnTo>
                    <a:pt x="8627" y="4457"/>
                  </a:lnTo>
                  <a:lnTo>
                    <a:pt x="8668" y="4427"/>
                  </a:lnTo>
                  <a:lnTo>
                    <a:pt x="8711" y="4399"/>
                  </a:lnTo>
                  <a:lnTo>
                    <a:pt x="8756" y="4375"/>
                  </a:lnTo>
                  <a:lnTo>
                    <a:pt x="8802" y="4354"/>
                  </a:lnTo>
                  <a:lnTo>
                    <a:pt x="8850" y="4334"/>
                  </a:lnTo>
                  <a:lnTo>
                    <a:pt x="8900" y="4317"/>
                  </a:lnTo>
                  <a:lnTo>
                    <a:pt x="8951" y="4303"/>
                  </a:lnTo>
                  <a:lnTo>
                    <a:pt x="9004" y="4290"/>
                  </a:lnTo>
                  <a:lnTo>
                    <a:pt x="9058" y="4280"/>
                  </a:lnTo>
                  <a:lnTo>
                    <a:pt x="9113" y="4272"/>
                  </a:lnTo>
                  <a:lnTo>
                    <a:pt x="9169" y="4264"/>
                  </a:lnTo>
                  <a:lnTo>
                    <a:pt x="9226" y="4259"/>
                  </a:lnTo>
                  <a:lnTo>
                    <a:pt x="9285" y="4256"/>
                  </a:lnTo>
                  <a:lnTo>
                    <a:pt x="9344" y="4253"/>
                  </a:lnTo>
                  <a:lnTo>
                    <a:pt x="9405" y="4252"/>
                  </a:lnTo>
                  <a:lnTo>
                    <a:pt x="9466" y="4252"/>
                  </a:lnTo>
                  <a:lnTo>
                    <a:pt x="9528" y="4253"/>
                  </a:lnTo>
                  <a:lnTo>
                    <a:pt x="9654" y="4256"/>
                  </a:lnTo>
                  <a:lnTo>
                    <a:pt x="9781" y="4262"/>
                  </a:lnTo>
                  <a:lnTo>
                    <a:pt x="9911" y="4268"/>
                  </a:lnTo>
                  <a:lnTo>
                    <a:pt x="10042" y="4274"/>
                  </a:lnTo>
                  <a:lnTo>
                    <a:pt x="10107" y="4276"/>
                  </a:lnTo>
                  <a:lnTo>
                    <a:pt x="10173" y="4278"/>
                  </a:lnTo>
                  <a:lnTo>
                    <a:pt x="10238" y="4279"/>
                  </a:lnTo>
                  <a:lnTo>
                    <a:pt x="10304" y="4280"/>
                  </a:lnTo>
                  <a:lnTo>
                    <a:pt x="10585" y="4282"/>
                  </a:lnTo>
                  <a:lnTo>
                    <a:pt x="10837" y="4289"/>
                  </a:lnTo>
                  <a:lnTo>
                    <a:pt x="11062" y="4303"/>
                  </a:lnTo>
                  <a:lnTo>
                    <a:pt x="11263" y="4320"/>
                  </a:lnTo>
                  <a:lnTo>
                    <a:pt x="11439" y="4343"/>
                  </a:lnTo>
                  <a:lnTo>
                    <a:pt x="11593" y="4370"/>
                  </a:lnTo>
                  <a:lnTo>
                    <a:pt x="11726" y="4402"/>
                  </a:lnTo>
                  <a:lnTo>
                    <a:pt x="11838" y="4440"/>
                  </a:lnTo>
                  <a:lnTo>
                    <a:pt x="11932" y="4480"/>
                  </a:lnTo>
                  <a:lnTo>
                    <a:pt x="12010" y="4525"/>
                  </a:lnTo>
                  <a:lnTo>
                    <a:pt x="12073" y="4574"/>
                  </a:lnTo>
                  <a:lnTo>
                    <a:pt x="12120" y="4627"/>
                  </a:lnTo>
                  <a:lnTo>
                    <a:pt x="12157" y="4683"/>
                  </a:lnTo>
                  <a:lnTo>
                    <a:pt x="12180" y="4743"/>
                  </a:lnTo>
                  <a:lnTo>
                    <a:pt x="12196" y="4806"/>
                  </a:lnTo>
                  <a:lnTo>
                    <a:pt x="12202" y="4874"/>
                  </a:lnTo>
                  <a:lnTo>
                    <a:pt x="12202" y="4943"/>
                  </a:lnTo>
                  <a:lnTo>
                    <a:pt x="12197" y="5016"/>
                  </a:lnTo>
                  <a:lnTo>
                    <a:pt x="12188" y="5091"/>
                  </a:lnTo>
                  <a:lnTo>
                    <a:pt x="12176" y="5168"/>
                  </a:lnTo>
                  <a:lnTo>
                    <a:pt x="12164" y="5249"/>
                  </a:lnTo>
                  <a:lnTo>
                    <a:pt x="12151" y="5332"/>
                  </a:lnTo>
                  <a:lnTo>
                    <a:pt x="12141" y="5417"/>
                  </a:lnTo>
                  <a:lnTo>
                    <a:pt x="12135" y="5505"/>
                  </a:lnTo>
                  <a:lnTo>
                    <a:pt x="12132" y="5594"/>
                  </a:lnTo>
                  <a:lnTo>
                    <a:pt x="12136" y="5684"/>
                  </a:lnTo>
                  <a:lnTo>
                    <a:pt x="12148" y="5777"/>
                  </a:lnTo>
                  <a:lnTo>
                    <a:pt x="12169" y="5870"/>
                  </a:lnTo>
                  <a:lnTo>
                    <a:pt x="12200" y="5965"/>
                  </a:lnTo>
                  <a:lnTo>
                    <a:pt x="12243" y="6061"/>
                  </a:lnTo>
                  <a:lnTo>
                    <a:pt x="12300" y="6158"/>
                  </a:lnTo>
                  <a:lnTo>
                    <a:pt x="12372" y="6257"/>
                  </a:lnTo>
                  <a:lnTo>
                    <a:pt x="12400" y="6285"/>
                  </a:lnTo>
                  <a:lnTo>
                    <a:pt x="12428" y="6312"/>
                  </a:lnTo>
                  <a:lnTo>
                    <a:pt x="12456" y="6337"/>
                  </a:lnTo>
                  <a:lnTo>
                    <a:pt x="12484" y="6360"/>
                  </a:lnTo>
                  <a:lnTo>
                    <a:pt x="12511" y="6382"/>
                  </a:lnTo>
                  <a:lnTo>
                    <a:pt x="12538" y="6401"/>
                  </a:lnTo>
                  <a:lnTo>
                    <a:pt x="12565" y="6420"/>
                  </a:lnTo>
                  <a:lnTo>
                    <a:pt x="12593" y="6437"/>
                  </a:lnTo>
                  <a:lnTo>
                    <a:pt x="12620" y="6452"/>
                  </a:lnTo>
                  <a:lnTo>
                    <a:pt x="12647" y="6467"/>
                  </a:lnTo>
                  <a:lnTo>
                    <a:pt x="12675" y="6480"/>
                  </a:lnTo>
                  <a:lnTo>
                    <a:pt x="12703" y="6492"/>
                  </a:lnTo>
                  <a:lnTo>
                    <a:pt x="12732" y="6504"/>
                  </a:lnTo>
                  <a:lnTo>
                    <a:pt x="12761" y="6514"/>
                  </a:lnTo>
                  <a:lnTo>
                    <a:pt x="12790" y="6525"/>
                  </a:lnTo>
                  <a:lnTo>
                    <a:pt x="12820" y="6534"/>
                  </a:lnTo>
                  <a:lnTo>
                    <a:pt x="12882" y="6553"/>
                  </a:lnTo>
                  <a:lnTo>
                    <a:pt x="12949" y="6570"/>
                  </a:lnTo>
                  <a:lnTo>
                    <a:pt x="13018" y="6588"/>
                  </a:lnTo>
                  <a:lnTo>
                    <a:pt x="13093" y="6607"/>
                  </a:lnTo>
                  <a:lnTo>
                    <a:pt x="13172" y="6628"/>
                  </a:lnTo>
                  <a:lnTo>
                    <a:pt x="13258" y="6651"/>
                  </a:lnTo>
                  <a:lnTo>
                    <a:pt x="13303" y="6665"/>
                  </a:lnTo>
                  <a:lnTo>
                    <a:pt x="13349" y="6678"/>
                  </a:lnTo>
                  <a:lnTo>
                    <a:pt x="13398" y="6694"/>
                  </a:lnTo>
                  <a:lnTo>
                    <a:pt x="13448" y="6711"/>
                  </a:lnTo>
                  <a:lnTo>
                    <a:pt x="13466" y="5434"/>
                  </a:lnTo>
                  <a:lnTo>
                    <a:pt x="13861" y="5434"/>
                  </a:lnTo>
                  <a:lnTo>
                    <a:pt x="13861" y="5775"/>
                  </a:lnTo>
                  <a:lnTo>
                    <a:pt x="13862" y="6058"/>
                  </a:lnTo>
                  <a:lnTo>
                    <a:pt x="13863" y="6178"/>
                  </a:lnTo>
                  <a:lnTo>
                    <a:pt x="13864" y="6286"/>
                  </a:lnTo>
                  <a:lnTo>
                    <a:pt x="13867" y="6383"/>
                  </a:lnTo>
                  <a:lnTo>
                    <a:pt x="13871" y="6468"/>
                  </a:lnTo>
                  <a:lnTo>
                    <a:pt x="13875" y="6543"/>
                  </a:lnTo>
                  <a:lnTo>
                    <a:pt x="13880" y="6609"/>
                  </a:lnTo>
                  <a:lnTo>
                    <a:pt x="13887" y="6666"/>
                  </a:lnTo>
                  <a:lnTo>
                    <a:pt x="13894" y="6715"/>
                  </a:lnTo>
                  <a:lnTo>
                    <a:pt x="13905" y="6756"/>
                  </a:lnTo>
                  <a:lnTo>
                    <a:pt x="13916" y="6790"/>
                  </a:lnTo>
                  <a:lnTo>
                    <a:pt x="13930" y="6821"/>
                  </a:lnTo>
                  <a:lnTo>
                    <a:pt x="13945" y="6844"/>
                  </a:lnTo>
                  <a:lnTo>
                    <a:pt x="13963" y="6865"/>
                  </a:lnTo>
                  <a:lnTo>
                    <a:pt x="13983" y="6882"/>
                  </a:lnTo>
                  <a:lnTo>
                    <a:pt x="14006" y="6895"/>
                  </a:lnTo>
                  <a:lnTo>
                    <a:pt x="14030" y="6908"/>
                  </a:lnTo>
                  <a:lnTo>
                    <a:pt x="14058" y="6918"/>
                  </a:lnTo>
                  <a:lnTo>
                    <a:pt x="14089" y="6930"/>
                  </a:lnTo>
                  <a:lnTo>
                    <a:pt x="14123" y="6940"/>
                  </a:lnTo>
                  <a:lnTo>
                    <a:pt x="14160" y="6952"/>
                  </a:lnTo>
                  <a:lnTo>
                    <a:pt x="14200" y="6966"/>
                  </a:lnTo>
                  <a:lnTo>
                    <a:pt x="14244" y="6982"/>
                  </a:lnTo>
                  <a:lnTo>
                    <a:pt x="14291" y="7002"/>
                  </a:lnTo>
                  <a:lnTo>
                    <a:pt x="14342" y="7026"/>
                  </a:lnTo>
                  <a:lnTo>
                    <a:pt x="14397" y="7055"/>
                  </a:lnTo>
                  <a:lnTo>
                    <a:pt x="14456" y="7089"/>
                  </a:lnTo>
                  <a:lnTo>
                    <a:pt x="14519" y="7131"/>
                  </a:lnTo>
                  <a:lnTo>
                    <a:pt x="14587" y="7179"/>
                  </a:lnTo>
                  <a:lnTo>
                    <a:pt x="14586" y="8892"/>
                  </a:lnTo>
                  <a:lnTo>
                    <a:pt x="15303" y="8892"/>
                  </a:lnTo>
                  <a:lnTo>
                    <a:pt x="15323" y="9029"/>
                  </a:lnTo>
                  <a:lnTo>
                    <a:pt x="15339" y="9157"/>
                  </a:lnTo>
                  <a:lnTo>
                    <a:pt x="15349" y="9275"/>
                  </a:lnTo>
                  <a:lnTo>
                    <a:pt x="15355" y="9384"/>
                  </a:lnTo>
                  <a:lnTo>
                    <a:pt x="15356" y="9484"/>
                  </a:lnTo>
                  <a:lnTo>
                    <a:pt x="15354" y="9574"/>
                  </a:lnTo>
                  <a:lnTo>
                    <a:pt x="15347" y="9657"/>
                  </a:lnTo>
                  <a:lnTo>
                    <a:pt x="15334" y="9732"/>
                  </a:lnTo>
                  <a:lnTo>
                    <a:pt x="15318" y="9799"/>
                  </a:lnTo>
                  <a:lnTo>
                    <a:pt x="15297" y="9858"/>
                  </a:lnTo>
                  <a:lnTo>
                    <a:pt x="15272" y="9912"/>
                  </a:lnTo>
                  <a:lnTo>
                    <a:pt x="15243" y="9959"/>
                  </a:lnTo>
                  <a:lnTo>
                    <a:pt x="15209" y="9999"/>
                  </a:lnTo>
                  <a:lnTo>
                    <a:pt x="15169" y="10036"/>
                  </a:lnTo>
                  <a:lnTo>
                    <a:pt x="15127" y="10066"/>
                  </a:lnTo>
                  <a:lnTo>
                    <a:pt x="15079" y="10091"/>
                  </a:lnTo>
                  <a:lnTo>
                    <a:pt x="15027" y="10111"/>
                  </a:lnTo>
                  <a:lnTo>
                    <a:pt x="14971" y="10128"/>
                  </a:lnTo>
                  <a:lnTo>
                    <a:pt x="14910" y="10142"/>
                  </a:lnTo>
                  <a:lnTo>
                    <a:pt x="14844" y="10151"/>
                  </a:lnTo>
                  <a:lnTo>
                    <a:pt x="14775" y="10157"/>
                  </a:lnTo>
                  <a:lnTo>
                    <a:pt x="14700" y="10161"/>
                  </a:lnTo>
                  <a:lnTo>
                    <a:pt x="14621" y="10163"/>
                  </a:lnTo>
                  <a:lnTo>
                    <a:pt x="14538" y="10163"/>
                  </a:lnTo>
                  <a:lnTo>
                    <a:pt x="14451" y="10162"/>
                  </a:lnTo>
                  <a:lnTo>
                    <a:pt x="14359" y="10160"/>
                  </a:lnTo>
                  <a:lnTo>
                    <a:pt x="14262" y="10157"/>
                  </a:lnTo>
                  <a:lnTo>
                    <a:pt x="14161" y="10153"/>
                  </a:lnTo>
                  <a:lnTo>
                    <a:pt x="14055" y="10150"/>
                  </a:lnTo>
                  <a:lnTo>
                    <a:pt x="13945" y="10148"/>
                  </a:lnTo>
                  <a:lnTo>
                    <a:pt x="13831" y="10146"/>
                  </a:lnTo>
                  <a:lnTo>
                    <a:pt x="13713" y="10145"/>
                  </a:lnTo>
                  <a:lnTo>
                    <a:pt x="13715" y="10040"/>
                  </a:lnTo>
                  <a:lnTo>
                    <a:pt x="13716" y="9937"/>
                  </a:lnTo>
                  <a:lnTo>
                    <a:pt x="13714" y="9835"/>
                  </a:lnTo>
                  <a:lnTo>
                    <a:pt x="13711" y="9736"/>
                  </a:lnTo>
                  <a:lnTo>
                    <a:pt x="13706" y="9637"/>
                  </a:lnTo>
                  <a:lnTo>
                    <a:pt x="13697" y="9541"/>
                  </a:lnTo>
                  <a:lnTo>
                    <a:pt x="13687" y="9445"/>
                  </a:lnTo>
                  <a:lnTo>
                    <a:pt x="13673" y="9353"/>
                  </a:lnTo>
                  <a:lnTo>
                    <a:pt x="13658" y="9263"/>
                  </a:lnTo>
                  <a:lnTo>
                    <a:pt x="13639" y="9174"/>
                  </a:lnTo>
                  <a:lnTo>
                    <a:pt x="13617" y="9088"/>
                  </a:lnTo>
                  <a:lnTo>
                    <a:pt x="13593" y="9005"/>
                  </a:lnTo>
                  <a:lnTo>
                    <a:pt x="13565" y="8925"/>
                  </a:lnTo>
                  <a:lnTo>
                    <a:pt x="13534" y="8847"/>
                  </a:lnTo>
                  <a:lnTo>
                    <a:pt x="13500" y="8773"/>
                  </a:lnTo>
                  <a:lnTo>
                    <a:pt x="13463" y="8702"/>
                  </a:lnTo>
                  <a:lnTo>
                    <a:pt x="13420" y="8634"/>
                  </a:lnTo>
                  <a:lnTo>
                    <a:pt x="13375" y="8569"/>
                  </a:lnTo>
                  <a:lnTo>
                    <a:pt x="13326" y="8508"/>
                  </a:lnTo>
                  <a:lnTo>
                    <a:pt x="13273" y="8450"/>
                  </a:lnTo>
                  <a:lnTo>
                    <a:pt x="13216" y="8396"/>
                  </a:lnTo>
                  <a:lnTo>
                    <a:pt x="13154" y="8346"/>
                  </a:lnTo>
                  <a:lnTo>
                    <a:pt x="13088" y="8300"/>
                  </a:lnTo>
                  <a:lnTo>
                    <a:pt x="13017" y="8259"/>
                  </a:lnTo>
                  <a:lnTo>
                    <a:pt x="12942" y="8222"/>
                  </a:lnTo>
                  <a:lnTo>
                    <a:pt x="12863" y="8188"/>
                  </a:lnTo>
                  <a:lnTo>
                    <a:pt x="12778" y="8160"/>
                  </a:lnTo>
                  <a:lnTo>
                    <a:pt x="12689" y="8136"/>
                  </a:lnTo>
                  <a:lnTo>
                    <a:pt x="12595" y="8118"/>
                  </a:lnTo>
                  <a:lnTo>
                    <a:pt x="12495" y="8104"/>
                  </a:lnTo>
                  <a:lnTo>
                    <a:pt x="12390" y="8096"/>
                  </a:lnTo>
                  <a:lnTo>
                    <a:pt x="12279" y="8092"/>
                  </a:lnTo>
                  <a:lnTo>
                    <a:pt x="12169" y="8094"/>
                  </a:lnTo>
                  <a:lnTo>
                    <a:pt x="12064" y="8101"/>
                  </a:lnTo>
                  <a:lnTo>
                    <a:pt x="11965" y="8114"/>
                  </a:lnTo>
                  <a:lnTo>
                    <a:pt x="11869" y="8131"/>
                  </a:lnTo>
                  <a:lnTo>
                    <a:pt x="11780" y="8153"/>
                  </a:lnTo>
                  <a:lnTo>
                    <a:pt x="11695" y="8180"/>
                  </a:lnTo>
                  <a:lnTo>
                    <a:pt x="11615" y="8211"/>
                  </a:lnTo>
                  <a:lnTo>
                    <a:pt x="11539" y="8248"/>
                  </a:lnTo>
                  <a:lnTo>
                    <a:pt x="11467" y="8288"/>
                  </a:lnTo>
                  <a:lnTo>
                    <a:pt x="11401" y="8333"/>
                  </a:lnTo>
                  <a:lnTo>
                    <a:pt x="11338" y="8381"/>
                  </a:lnTo>
                  <a:lnTo>
                    <a:pt x="11279" y="8434"/>
                  </a:lnTo>
                  <a:lnTo>
                    <a:pt x="11225" y="8490"/>
                  </a:lnTo>
                  <a:lnTo>
                    <a:pt x="11175" y="8552"/>
                  </a:lnTo>
                  <a:lnTo>
                    <a:pt x="11129" y="8615"/>
                  </a:lnTo>
                  <a:lnTo>
                    <a:pt x="11086" y="8683"/>
                  </a:lnTo>
                  <a:lnTo>
                    <a:pt x="11047" y="8754"/>
                  </a:lnTo>
                  <a:lnTo>
                    <a:pt x="11012" y="8829"/>
                  </a:lnTo>
                  <a:lnTo>
                    <a:pt x="10979" y="8907"/>
                  </a:lnTo>
                  <a:lnTo>
                    <a:pt x="10951" y="8986"/>
                  </a:lnTo>
                  <a:lnTo>
                    <a:pt x="10925" y="9071"/>
                  </a:lnTo>
                  <a:lnTo>
                    <a:pt x="10904" y="9157"/>
                  </a:lnTo>
                  <a:lnTo>
                    <a:pt x="10884" y="9246"/>
                  </a:lnTo>
                  <a:lnTo>
                    <a:pt x="10868" y="9337"/>
                  </a:lnTo>
                  <a:lnTo>
                    <a:pt x="10855" y="9432"/>
                  </a:lnTo>
                  <a:lnTo>
                    <a:pt x="10844" y="9527"/>
                  </a:lnTo>
                  <a:lnTo>
                    <a:pt x="10836" y="9626"/>
                  </a:lnTo>
                  <a:lnTo>
                    <a:pt x="10830" y="9726"/>
                  </a:lnTo>
                  <a:lnTo>
                    <a:pt x="10827" y="9829"/>
                  </a:lnTo>
                  <a:lnTo>
                    <a:pt x="10827" y="9934"/>
                  </a:lnTo>
                  <a:lnTo>
                    <a:pt x="10828" y="10040"/>
                  </a:lnTo>
                  <a:lnTo>
                    <a:pt x="10831" y="10148"/>
                  </a:lnTo>
                  <a:lnTo>
                    <a:pt x="9249" y="10120"/>
                  </a:lnTo>
                  <a:lnTo>
                    <a:pt x="9217" y="10052"/>
                  </a:lnTo>
                  <a:lnTo>
                    <a:pt x="9185" y="9986"/>
                  </a:lnTo>
                  <a:lnTo>
                    <a:pt x="9156" y="9919"/>
                  </a:lnTo>
                  <a:lnTo>
                    <a:pt x="9128" y="9854"/>
                  </a:lnTo>
                  <a:lnTo>
                    <a:pt x="9075" y="9726"/>
                  </a:lnTo>
                  <a:lnTo>
                    <a:pt x="9026" y="9602"/>
                  </a:lnTo>
                  <a:lnTo>
                    <a:pt x="9001" y="9542"/>
                  </a:lnTo>
                  <a:lnTo>
                    <a:pt x="8976" y="9484"/>
                  </a:lnTo>
                  <a:lnTo>
                    <a:pt x="8951" y="9426"/>
                  </a:lnTo>
                  <a:lnTo>
                    <a:pt x="8925" y="9370"/>
                  </a:lnTo>
                  <a:lnTo>
                    <a:pt x="8898" y="9316"/>
                  </a:lnTo>
                  <a:lnTo>
                    <a:pt x="8870" y="9265"/>
                  </a:lnTo>
                  <a:lnTo>
                    <a:pt x="8842" y="9215"/>
                  </a:lnTo>
                  <a:lnTo>
                    <a:pt x="8811" y="9167"/>
                  </a:lnTo>
                  <a:lnTo>
                    <a:pt x="8779" y="9120"/>
                  </a:lnTo>
                  <a:lnTo>
                    <a:pt x="8744" y="9077"/>
                  </a:lnTo>
                  <a:lnTo>
                    <a:pt x="8708" y="9035"/>
                  </a:lnTo>
                  <a:lnTo>
                    <a:pt x="8670" y="8997"/>
                  </a:lnTo>
                  <a:lnTo>
                    <a:pt x="8628" y="8961"/>
                  </a:lnTo>
                  <a:lnTo>
                    <a:pt x="8584" y="8926"/>
                  </a:lnTo>
                  <a:lnTo>
                    <a:pt x="8537" y="8895"/>
                  </a:lnTo>
                  <a:lnTo>
                    <a:pt x="8486" y="8867"/>
                  </a:lnTo>
                  <a:lnTo>
                    <a:pt x="8432" y="8841"/>
                  </a:lnTo>
                  <a:lnTo>
                    <a:pt x="8374" y="8819"/>
                  </a:lnTo>
                  <a:lnTo>
                    <a:pt x="8311" y="8801"/>
                  </a:lnTo>
                  <a:lnTo>
                    <a:pt x="8245" y="8784"/>
                  </a:lnTo>
                  <a:lnTo>
                    <a:pt x="8173" y="8773"/>
                  </a:lnTo>
                  <a:lnTo>
                    <a:pt x="8098" y="8763"/>
                  </a:lnTo>
                  <a:lnTo>
                    <a:pt x="8017" y="8758"/>
                  </a:lnTo>
                  <a:lnTo>
                    <a:pt x="7930" y="8756"/>
                  </a:lnTo>
                  <a:lnTo>
                    <a:pt x="7851" y="8758"/>
                  </a:lnTo>
                  <a:lnTo>
                    <a:pt x="7776" y="8763"/>
                  </a:lnTo>
                  <a:lnTo>
                    <a:pt x="7703" y="8773"/>
                  </a:lnTo>
                  <a:lnTo>
                    <a:pt x="7633" y="8785"/>
                  </a:lnTo>
                  <a:lnTo>
                    <a:pt x="7567" y="8800"/>
                  </a:lnTo>
                  <a:lnTo>
                    <a:pt x="7505" y="8818"/>
                  </a:lnTo>
                  <a:lnTo>
                    <a:pt x="7445" y="8840"/>
                  </a:lnTo>
                  <a:lnTo>
                    <a:pt x="7387" y="8865"/>
                  </a:lnTo>
                  <a:lnTo>
                    <a:pt x="7333" y="8892"/>
                  </a:lnTo>
                  <a:lnTo>
                    <a:pt x="7282" y="8922"/>
                  </a:lnTo>
                  <a:lnTo>
                    <a:pt x="7232" y="8955"/>
                  </a:lnTo>
                  <a:lnTo>
                    <a:pt x="7185" y="8991"/>
                  </a:lnTo>
                  <a:lnTo>
                    <a:pt x="7141" y="9029"/>
                  </a:lnTo>
                  <a:lnTo>
                    <a:pt x="7099" y="9071"/>
                  </a:lnTo>
                  <a:lnTo>
                    <a:pt x="7059" y="9113"/>
                  </a:lnTo>
                  <a:lnTo>
                    <a:pt x="7021" y="9159"/>
                  </a:lnTo>
                  <a:lnTo>
                    <a:pt x="6985" y="9208"/>
                  </a:lnTo>
                  <a:lnTo>
                    <a:pt x="6951" y="9257"/>
                  </a:lnTo>
                  <a:lnTo>
                    <a:pt x="6918" y="9309"/>
                  </a:lnTo>
                  <a:lnTo>
                    <a:pt x="6888" y="9363"/>
                  </a:lnTo>
                  <a:lnTo>
                    <a:pt x="6858" y="9420"/>
                  </a:lnTo>
                  <a:lnTo>
                    <a:pt x="6830" y="9478"/>
                  </a:lnTo>
                  <a:lnTo>
                    <a:pt x="6804" y="9538"/>
                  </a:lnTo>
                  <a:lnTo>
                    <a:pt x="6778" y="9600"/>
                  </a:lnTo>
                  <a:lnTo>
                    <a:pt x="6754" y="9663"/>
                  </a:lnTo>
                  <a:lnTo>
                    <a:pt x="6730" y="9727"/>
                  </a:lnTo>
                  <a:lnTo>
                    <a:pt x="6708" y="9794"/>
                  </a:lnTo>
                  <a:lnTo>
                    <a:pt x="6687" y="9861"/>
                  </a:lnTo>
                  <a:lnTo>
                    <a:pt x="6666" y="9931"/>
                  </a:lnTo>
                  <a:lnTo>
                    <a:pt x="6645" y="10000"/>
                  </a:lnTo>
                  <a:lnTo>
                    <a:pt x="6625" y="10072"/>
                  </a:lnTo>
                  <a:lnTo>
                    <a:pt x="6606" y="10145"/>
                  </a:lnTo>
                  <a:lnTo>
                    <a:pt x="5714" y="10145"/>
                  </a:lnTo>
                  <a:lnTo>
                    <a:pt x="5688" y="10041"/>
                  </a:lnTo>
                  <a:lnTo>
                    <a:pt x="5664" y="9938"/>
                  </a:lnTo>
                  <a:lnTo>
                    <a:pt x="5644" y="9840"/>
                  </a:lnTo>
                  <a:lnTo>
                    <a:pt x="5627" y="9742"/>
                  </a:lnTo>
                  <a:lnTo>
                    <a:pt x="5612" y="9647"/>
                  </a:lnTo>
                  <a:lnTo>
                    <a:pt x="5601" y="9554"/>
                  </a:lnTo>
                  <a:lnTo>
                    <a:pt x="5591" y="9463"/>
                  </a:lnTo>
                  <a:lnTo>
                    <a:pt x="5586" y="9375"/>
                  </a:lnTo>
                  <a:lnTo>
                    <a:pt x="5582" y="9287"/>
                  </a:lnTo>
                  <a:lnTo>
                    <a:pt x="5581" y="9201"/>
                  </a:lnTo>
                  <a:lnTo>
                    <a:pt x="5583" y="9117"/>
                  </a:lnTo>
                  <a:lnTo>
                    <a:pt x="5587" y="9035"/>
                  </a:lnTo>
                  <a:lnTo>
                    <a:pt x="5594" y="8954"/>
                  </a:lnTo>
                  <a:lnTo>
                    <a:pt x="5602" y="8874"/>
                  </a:lnTo>
                  <a:lnTo>
                    <a:pt x="5613" y="8797"/>
                  </a:lnTo>
                  <a:lnTo>
                    <a:pt x="5626" y="8720"/>
                  </a:lnTo>
                  <a:lnTo>
                    <a:pt x="5640" y="8643"/>
                  </a:lnTo>
                  <a:lnTo>
                    <a:pt x="5658" y="8568"/>
                  </a:lnTo>
                  <a:lnTo>
                    <a:pt x="5677" y="8495"/>
                  </a:lnTo>
                  <a:lnTo>
                    <a:pt x="5697" y="8421"/>
                  </a:lnTo>
                  <a:lnTo>
                    <a:pt x="5719" y="8348"/>
                  </a:lnTo>
                  <a:lnTo>
                    <a:pt x="5744" y="8276"/>
                  </a:lnTo>
                  <a:lnTo>
                    <a:pt x="5769" y="8204"/>
                  </a:lnTo>
                  <a:lnTo>
                    <a:pt x="5797" y="8132"/>
                  </a:lnTo>
                  <a:lnTo>
                    <a:pt x="5825" y="8062"/>
                  </a:lnTo>
                  <a:lnTo>
                    <a:pt x="5855" y="7991"/>
                  </a:lnTo>
                  <a:lnTo>
                    <a:pt x="5887" y="7921"/>
                  </a:lnTo>
                  <a:lnTo>
                    <a:pt x="5919" y="7850"/>
                  </a:lnTo>
                  <a:lnTo>
                    <a:pt x="5954" y="7779"/>
                  </a:lnTo>
                  <a:lnTo>
                    <a:pt x="5989" y="7709"/>
                  </a:lnTo>
                  <a:lnTo>
                    <a:pt x="6024" y="7638"/>
                  </a:lnTo>
                  <a:lnTo>
                    <a:pt x="6062" y="7567"/>
                  </a:lnTo>
                  <a:lnTo>
                    <a:pt x="4456" y="8267"/>
                  </a:lnTo>
                  <a:lnTo>
                    <a:pt x="4418" y="8344"/>
                  </a:lnTo>
                  <a:lnTo>
                    <a:pt x="4383" y="8420"/>
                  </a:lnTo>
                  <a:lnTo>
                    <a:pt x="4352" y="8496"/>
                  </a:lnTo>
                  <a:lnTo>
                    <a:pt x="4323" y="8570"/>
                  </a:lnTo>
                  <a:lnTo>
                    <a:pt x="4297" y="8644"/>
                  </a:lnTo>
                  <a:lnTo>
                    <a:pt x="4272" y="8718"/>
                  </a:lnTo>
                  <a:lnTo>
                    <a:pt x="4249" y="8790"/>
                  </a:lnTo>
                  <a:lnTo>
                    <a:pt x="4227" y="8863"/>
                  </a:lnTo>
                  <a:lnTo>
                    <a:pt x="4188" y="9004"/>
                  </a:lnTo>
                  <a:lnTo>
                    <a:pt x="4149" y="9142"/>
                  </a:lnTo>
                  <a:lnTo>
                    <a:pt x="4131" y="9210"/>
                  </a:lnTo>
                  <a:lnTo>
                    <a:pt x="4112" y="9276"/>
                  </a:lnTo>
                  <a:lnTo>
                    <a:pt x="4092" y="9341"/>
                  </a:lnTo>
                  <a:lnTo>
                    <a:pt x="4072" y="9406"/>
                  </a:lnTo>
                  <a:lnTo>
                    <a:pt x="4050" y="9469"/>
                  </a:lnTo>
                  <a:lnTo>
                    <a:pt x="4027" y="9531"/>
                  </a:lnTo>
                  <a:lnTo>
                    <a:pt x="4002" y="9592"/>
                  </a:lnTo>
                  <a:lnTo>
                    <a:pt x="3975" y="9651"/>
                  </a:lnTo>
                  <a:lnTo>
                    <a:pt x="3946" y="9709"/>
                  </a:lnTo>
                  <a:lnTo>
                    <a:pt x="3914" y="9766"/>
                  </a:lnTo>
                  <a:lnTo>
                    <a:pt x="3879" y="9821"/>
                  </a:lnTo>
                  <a:lnTo>
                    <a:pt x="3840" y="9874"/>
                  </a:lnTo>
                  <a:lnTo>
                    <a:pt x="3799" y="9926"/>
                  </a:lnTo>
                  <a:lnTo>
                    <a:pt x="3754" y="9977"/>
                  </a:lnTo>
                  <a:lnTo>
                    <a:pt x="3704" y="10025"/>
                  </a:lnTo>
                  <a:lnTo>
                    <a:pt x="3650" y="10072"/>
                  </a:lnTo>
                  <a:lnTo>
                    <a:pt x="3591" y="10118"/>
                  </a:lnTo>
                  <a:lnTo>
                    <a:pt x="3528" y="10161"/>
                  </a:lnTo>
                  <a:lnTo>
                    <a:pt x="3459" y="10203"/>
                  </a:lnTo>
                  <a:lnTo>
                    <a:pt x="3384" y="10243"/>
                  </a:lnTo>
                  <a:lnTo>
                    <a:pt x="3336" y="10266"/>
                  </a:lnTo>
                  <a:lnTo>
                    <a:pt x="3283" y="10290"/>
                  </a:lnTo>
                  <a:lnTo>
                    <a:pt x="3224" y="10314"/>
                  </a:lnTo>
                  <a:lnTo>
                    <a:pt x="3164" y="10337"/>
                  </a:lnTo>
                  <a:lnTo>
                    <a:pt x="3099" y="10359"/>
                  </a:lnTo>
                  <a:lnTo>
                    <a:pt x="3031" y="10381"/>
                  </a:lnTo>
                  <a:lnTo>
                    <a:pt x="2961" y="10403"/>
                  </a:lnTo>
                  <a:lnTo>
                    <a:pt x="2887" y="10424"/>
                  </a:lnTo>
                  <a:lnTo>
                    <a:pt x="2811" y="10444"/>
                  </a:lnTo>
                  <a:lnTo>
                    <a:pt x="2733" y="10462"/>
                  </a:lnTo>
                  <a:lnTo>
                    <a:pt x="2654" y="10479"/>
                  </a:lnTo>
                  <a:lnTo>
                    <a:pt x="2572" y="10494"/>
                  </a:lnTo>
                  <a:lnTo>
                    <a:pt x="2489" y="10509"/>
                  </a:lnTo>
                  <a:lnTo>
                    <a:pt x="2405" y="10521"/>
                  </a:lnTo>
                  <a:lnTo>
                    <a:pt x="2321" y="10532"/>
                  </a:lnTo>
                  <a:lnTo>
                    <a:pt x="2236" y="10541"/>
                  </a:lnTo>
                  <a:lnTo>
                    <a:pt x="2152" y="10547"/>
                  </a:lnTo>
                  <a:lnTo>
                    <a:pt x="2067" y="10551"/>
                  </a:lnTo>
                  <a:lnTo>
                    <a:pt x="1983" y="10554"/>
                  </a:lnTo>
                  <a:lnTo>
                    <a:pt x="1899" y="10554"/>
                  </a:lnTo>
                  <a:lnTo>
                    <a:pt x="1817" y="10549"/>
                  </a:lnTo>
                  <a:lnTo>
                    <a:pt x="1735" y="10543"/>
                  </a:lnTo>
                  <a:lnTo>
                    <a:pt x="1656" y="10535"/>
                  </a:lnTo>
                  <a:lnTo>
                    <a:pt x="1577" y="10522"/>
                  </a:lnTo>
                  <a:lnTo>
                    <a:pt x="1501" y="10507"/>
                  </a:lnTo>
                  <a:lnTo>
                    <a:pt x="1427" y="10487"/>
                  </a:lnTo>
                  <a:lnTo>
                    <a:pt x="1357" y="10465"/>
                  </a:lnTo>
                  <a:lnTo>
                    <a:pt x="1289" y="10439"/>
                  </a:lnTo>
                  <a:lnTo>
                    <a:pt x="1225" y="10409"/>
                  </a:lnTo>
                  <a:lnTo>
                    <a:pt x="1164" y="10375"/>
                  </a:lnTo>
                  <a:lnTo>
                    <a:pt x="1106" y="10337"/>
                  </a:lnTo>
                  <a:lnTo>
                    <a:pt x="1053" y="10294"/>
                  </a:lnTo>
                  <a:close/>
                  <a:moveTo>
                    <a:pt x="998" y="12225"/>
                  </a:moveTo>
                  <a:lnTo>
                    <a:pt x="1218" y="12154"/>
                  </a:lnTo>
                  <a:lnTo>
                    <a:pt x="1436" y="12085"/>
                  </a:lnTo>
                  <a:lnTo>
                    <a:pt x="1650" y="12018"/>
                  </a:lnTo>
                  <a:lnTo>
                    <a:pt x="1861" y="11953"/>
                  </a:lnTo>
                  <a:lnTo>
                    <a:pt x="2071" y="11890"/>
                  </a:lnTo>
                  <a:lnTo>
                    <a:pt x="2278" y="11829"/>
                  </a:lnTo>
                  <a:lnTo>
                    <a:pt x="2483" y="11770"/>
                  </a:lnTo>
                  <a:lnTo>
                    <a:pt x="2687" y="11714"/>
                  </a:lnTo>
                  <a:lnTo>
                    <a:pt x="2889" y="11659"/>
                  </a:lnTo>
                  <a:lnTo>
                    <a:pt x="3091" y="11607"/>
                  </a:lnTo>
                  <a:lnTo>
                    <a:pt x="3291" y="11556"/>
                  </a:lnTo>
                  <a:lnTo>
                    <a:pt x="3492" y="11508"/>
                  </a:lnTo>
                  <a:lnTo>
                    <a:pt x="3693" y="11463"/>
                  </a:lnTo>
                  <a:lnTo>
                    <a:pt x="3894" y="11419"/>
                  </a:lnTo>
                  <a:lnTo>
                    <a:pt x="4095" y="11379"/>
                  </a:lnTo>
                  <a:lnTo>
                    <a:pt x="4298" y="11340"/>
                  </a:lnTo>
                  <a:lnTo>
                    <a:pt x="4502" y="11304"/>
                  </a:lnTo>
                  <a:lnTo>
                    <a:pt x="4708" y="11270"/>
                  </a:lnTo>
                  <a:lnTo>
                    <a:pt x="4915" y="11239"/>
                  </a:lnTo>
                  <a:lnTo>
                    <a:pt x="5124" y="11209"/>
                  </a:lnTo>
                  <a:lnTo>
                    <a:pt x="5337" y="11184"/>
                  </a:lnTo>
                  <a:lnTo>
                    <a:pt x="5552" y="11160"/>
                  </a:lnTo>
                  <a:lnTo>
                    <a:pt x="5771" y="11138"/>
                  </a:lnTo>
                  <a:lnTo>
                    <a:pt x="5992" y="11119"/>
                  </a:lnTo>
                  <a:lnTo>
                    <a:pt x="6218" y="11104"/>
                  </a:lnTo>
                  <a:lnTo>
                    <a:pt x="6448" y="11090"/>
                  </a:lnTo>
                  <a:lnTo>
                    <a:pt x="6683" y="11079"/>
                  </a:lnTo>
                  <a:lnTo>
                    <a:pt x="6921" y="11070"/>
                  </a:lnTo>
                  <a:lnTo>
                    <a:pt x="7165" y="11065"/>
                  </a:lnTo>
                  <a:lnTo>
                    <a:pt x="7414" y="11063"/>
                  </a:lnTo>
                  <a:lnTo>
                    <a:pt x="7670" y="11063"/>
                  </a:lnTo>
                  <a:lnTo>
                    <a:pt x="7930" y="11066"/>
                  </a:lnTo>
                  <a:lnTo>
                    <a:pt x="8183" y="11071"/>
                  </a:lnTo>
                  <a:lnTo>
                    <a:pt x="8432" y="11080"/>
                  </a:lnTo>
                  <a:lnTo>
                    <a:pt x="8679" y="11091"/>
                  </a:lnTo>
                  <a:lnTo>
                    <a:pt x="8925" y="11105"/>
                  </a:lnTo>
                  <a:lnTo>
                    <a:pt x="9170" y="11120"/>
                  </a:lnTo>
                  <a:lnTo>
                    <a:pt x="9413" y="11137"/>
                  </a:lnTo>
                  <a:lnTo>
                    <a:pt x="9655" y="11157"/>
                  </a:lnTo>
                  <a:lnTo>
                    <a:pt x="9896" y="11177"/>
                  </a:lnTo>
                  <a:lnTo>
                    <a:pt x="10135" y="11200"/>
                  </a:lnTo>
                  <a:lnTo>
                    <a:pt x="10374" y="11223"/>
                  </a:lnTo>
                  <a:lnTo>
                    <a:pt x="10612" y="11248"/>
                  </a:lnTo>
                  <a:lnTo>
                    <a:pt x="10850" y="11273"/>
                  </a:lnTo>
                  <a:lnTo>
                    <a:pt x="11324" y="11326"/>
                  </a:lnTo>
                  <a:lnTo>
                    <a:pt x="11798" y="11379"/>
                  </a:lnTo>
                  <a:lnTo>
                    <a:pt x="12035" y="11406"/>
                  </a:lnTo>
                  <a:lnTo>
                    <a:pt x="12273" y="11432"/>
                  </a:lnTo>
                  <a:lnTo>
                    <a:pt x="12511" y="11457"/>
                  </a:lnTo>
                  <a:lnTo>
                    <a:pt x="12749" y="11482"/>
                  </a:lnTo>
                  <a:lnTo>
                    <a:pt x="12988" y="11507"/>
                  </a:lnTo>
                  <a:lnTo>
                    <a:pt x="13228" y="11530"/>
                  </a:lnTo>
                  <a:lnTo>
                    <a:pt x="13469" y="11552"/>
                  </a:lnTo>
                  <a:lnTo>
                    <a:pt x="13712" y="11572"/>
                  </a:lnTo>
                  <a:lnTo>
                    <a:pt x="13955" y="11590"/>
                  </a:lnTo>
                  <a:lnTo>
                    <a:pt x="14200" y="11608"/>
                  </a:lnTo>
                  <a:lnTo>
                    <a:pt x="14446" y="11623"/>
                  </a:lnTo>
                  <a:lnTo>
                    <a:pt x="14694" y="11635"/>
                  </a:lnTo>
                  <a:lnTo>
                    <a:pt x="14944" y="11644"/>
                  </a:lnTo>
                  <a:lnTo>
                    <a:pt x="15196" y="11653"/>
                  </a:lnTo>
                  <a:lnTo>
                    <a:pt x="15451" y="11657"/>
                  </a:lnTo>
                  <a:lnTo>
                    <a:pt x="15707" y="11659"/>
                  </a:lnTo>
                  <a:lnTo>
                    <a:pt x="15796" y="11613"/>
                  </a:lnTo>
                  <a:lnTo>
                    <a:pt x="15887" y="11529"/>
                  </a:lnTo>
                  <a:lnTo>
                    <a:pt x="15978" y="11409"/>
                  </a:lnTo>
                  <a:lnTo>
                    <a:pt x="16067" y="11254"/>
                  </a:lnTo>
                  <a:lnTo>
                    <a:pt x="16154" y="11066"/>
                  </a:lnTo>
                  <a:lnTo>
                    <a:pt x="16236" y="10848"/>
                  </a:lnTo>
                  <a:lnTo>
                    <a:pt x="16314" y="10602"/>
                  </a:lnTo>
                  <a:lnTo>
                    <a:pt x="16384" y="10329"/>
                  </a:lnTo>
                  <a:lnTo>
                    <a:pt x="16445" y="10032"/>
                  </a:lnTo>
                  <a:lnTo>
                    <a:pt x="16496" y="9712"/>
                  </a:lnTo>
                  <a:lnTo>
                    <a:pt x="16537" y="9371"/>
                  </a:lnTo>
                  <a:lnTo>
                    <a:pt x="16564" y="9012"/>
                  </a:lnTo>
                  <a:lnTo>
                    <a:pt x="16576" y="8637"/>
                  </a:lnTo>
                  <a:lnTo>
                    <a:pt x="16573" y="8246"/>
                  </a:lnTo>
                  <a:lnTo>
                    <a:pt x="16553" y="7845"/>
                  </a:lnTo>
                  <a:lnTo>
                    <a:pt x="16515" y="7431"/>
                  </a:lnTo>
                  <a:lnTo>
                    <a:pt x="16457" y="7009"/>
                  </a:lnTo>
                  <a:lnTo>
                    <a:pt x="16377" y="6581"/>
                  </a:lnTo>
                  <a:lnTo>
                    <a:pt x="16275" y="6148"/>
                  </a:lnTo>
                  <a:lnTo>
                    <a:pt x="16148" y="5713"/>
                  </a:lnTo>
                  <a:lnTo>
                    <a:pt x="15996" y="5277"/>
                  </a:lnTo>
                  <a:lnTo>
                    <a:pt x="15816" y="4842"/>
                  </a:lnTo>
                  <a:lnTo>
                    <a:pt x="15608" y="4411"/>
                  </a:lnTo>
                  <a:lnTo>
                    <a:pt x="15371" y="3985"/>
                  </a:lnTo>
                  <a:lnTo>
                    <a:pt x="15101" y="3567"/>
                  </a:lnTo>
                  <a:lnTo>
                    <a:pt x="14799" y="3158"/>
                  </a:lnTo>
                  <a:lnTo>
                    <a:pt x="14462" y="2761"/>
                  </a:lnTo>
                  <a:lnTo>
                    <a:pt x="14091" y="2376"/>
                  </a:lnTo>
                  <a:lnTo>
                    <a:pt x="13682" y="2007"/>
                  </a:lnTo>
                  <a:lnTo>
                    <a:pt x="13234" y="1655"/>
                  </a:lnTo>
                  <a:lnTo>
                    <a:pt x="12747" y="1323"/>
                  </a:lnTo>
                  <a:lnTo>
                    <a:pt x="12219" y="1013"/>
                  </a:lnTo>
                  <a:lnTo>
                    <a:pt x="11847" y="822"/>
                  </a:lnTo>
                  <a:lnTo>
                    <a:pt x="11472" y="652"/>
                  </a:lnTo>
                  <a:lnTo>
                    <a:pt x="11095" y="501"/>
                  </a:lnTo>
                  <a:lnTo>
                    <a:pt x="10714" y="372"/>
                  </a:lnTo>
                  <a:lnTo>
                    <a:pt x="10331" y="262"/>
                  </a:lnTo>
                  <a:lnTo>
                    <a:pt x="9946" y="171"/>
                  </a:lnTo>
                  <a:lnTo>
                    <a:pt x="9561" y="100"/>
                  </a:lnTo>
                  <a:lnTo>
                    <a:pt x="9175" y="48"/>
                  </a:lnTo>
                  <a:lnTo>
                    <a:pt x="8790" y="15"/>
                  </a:lnTo>
                  <a:lnTo>
                    <a:pt x="8405" y="0"/>
                  </a:lnTo>
                  <a:lnTo>
                    <a:pt x="8021" y="3"/>
                  </a:lnTo>
                  <a:lnTo>
                    <a:pt x="7639" y="25"/>
                  </a:lnTo>
                  <a:lnTo>
                    <a:pt x="7260" y="64"/>
                  </a:lnTo>
                  <a:lnTo>
                    <a:pt x="6883" y="122"/>
                  </a:lnTo>
                  <a:lnTo>
                    <a:pt x="6510" y="197"/>
                  </a:lnTo>
                  <a:lnTo>
                    <a:pt x="6141" y="289"/>
                  </a:lnTo>
                  <a:lnTo>
                    <a:pt x="5776" y="398"/>
                  </a:lnTo>
                  <a:lnTo>
                    <a:pt x="5417" y="523"/>
                  </a:lnTo>
                  <a:lnTo>
                    <a:pt x="5064" y="664"/>
                  </a:lnTo>
                  <a:lnTo>
                    <a:pt x="4717" y="822"/>
                  </a:lnTo>
                  <a:lnTo>
                    <a:pt x="4377" y="996"/>
                  </a:lnTo>
                  <a:lnTo>
                    <a:pt x="4044" y="1186"/>
                  </a:lnTo>
                  <a:lnTo>
                    <a:pt x="3720" y="1391"/>
                  </a:lnTo>
                  <a:lnTo>
                    <a:pt x="3403" y="1612"/>
                  </a:lnTo>
                  <a:lnTo>
                    <a:pt x="3097" y="1847"/>
                  </a:lnTo>
                  <a:lnTo>
                    <a:pt x="2799" y="2096"/>
                  </a:lnTo>
                  <a:lnTo>
                    <a:pt x="2512" y="2361"/>
                  </a:lnTo>
                  <a:lnTo>
                    <a:pt x="2236" y="2640"/>
                  </a:lnTo>
                  <a:lnTo>
                    <a:pt x="1971" y="2933"/>
                  </a:lnTo>
                  <a:lnTo>
                    <a:pt x="1718" y="3240"/>
                  </a:lnTo>
                  <a:lnTo>
                    <a:pt x="1478" y="3560"/>
                  </a:lnTo>
                  <a:lnTo>
                    <a:pt x="1251" y="3894"/>
                  </a:lnTo>
                  <a:lnTo>
                    <a:pt x="1119" y="4106"/>
                  </a:lnTo>
                  <a:lnTo>
                    <a:pt x="995" y="4326"/>
                  </a:lnTo>
                  <a:lnTo>
                    <a:pt x="876" y="4555"/>
                  </a:lnTo>
                  <a:lnTo>
                    <a:pt x="765" y="4791"/>
                  </a:lnTo>
                  <a:lnTo>
                    <a:pt x="660" y="5033"/>
                  </a:lnTo>
                  <a:lnTo>
                    <a:pt x="563" y="5283"/>
                  </a:lnTo>
                  <a:lnTo>
                    <a:pt x="472" y="5538"/>
                  </a:lnTo>
                  <a:lnTo>
                    <a:pt x="389" y="5798"/>
                  </a:lnTo>
                  <a:lnTo>
                    <a:pt x="315" y="6064"/>
                  </a:lnTo>
                  <a:lnTo>
                    <a:pt x="247" y="6333"/>
                  </a:lnTo>
                  <a:lnTo>
                    <a:pt x="187" y="6606"/>
                  </a:lnTo>
                  <a:lnTo>
                    <a:pt x="135" y="6883"/>
                  </a:lnTo>
                  <a:lnTo>
                    <a:pt x="91" y="7161"/>
                  </a:lnTo>
                  <a:lnTo>
                    <a:pt x="56" y="7442"/>
                  </a:lnTo>
                  <a:lnTo>
                    <a:pt x="29" y="7724"/>
                  </a:lnTo>
                  <a:lnTo>
                    <a:pt x="10" y="8008"/>
                  </a:lnTo>
                  <a:lnTo>
                    <a:pt x="1" y="8291"/>
                  </a:lnTo>
                  <a:lnTo>
                    <a:pt x="0" y="8574"/>
                  </a:lnTo>
                  <a:lnTo>
                    <a:pt x="7" y="8858"/>
                  </a:lnTo>
                  <a:lnTo>
                    <a:pt x="25" y="9139"/>
                  </a:lnTo>
                  <a:lnTo>
                    <a:pt x="51" y="9419"/>
                  </a:lnTo>
                  <a:lnTo>
                    <a:pt x="87" y="9696"/>
                  </a:lnTo>
                  <a:lnTo>
                    <a:pt x="133" y="9971"/>
                  </a:lnTo>
                  <a:lnTo>
                    <a:pt x="188" y="10242"/>
                  </a:lnTo>
                  <a:lnTo>
                    <a:pt x="253" y="10510"/>
                  </a:lnTo>
                  <a:lnTo>
                    <a:pt x="328" y="10773"/>
                  </a:lnTo>
                  <a:lnTo>
                    <a:pt x="413" y="11031"/>
                  </a:lnTo>
                  <a:lnTo>
                    <a:pt x="509" y="11283"/>
                  </a:lnTo>
                  <a:lnTo>
                    <a:pt x="615" y="11529"/>
                  </a:lnTo>
                  <a:lnTo>
                    <a:pt x="732" y="11769"/>
                  </a:lnTo>
                  <a:lnTo>
                    <a:pt x="859" y="12001"/>
                  </a:lnTo>
                  <a:lnTo>
                    <a:pt x="998" y="1222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4" name="Google Shape;16488;p1545"/>
            <p:cNvSpPr/>
            <p:nvPr/>
          </p:nvSpPr>
          <p:spPr>
            <a:xfrm>
              <a:off x="-1549996" y="5053832"/>
              <a:ext cx="852488" cy="307975"/>
            </a:xfrm>
            <a:custGeom>
              <a:avLst/>
              <a:gdLst/>
              <a:ahLst/>
              <a:cxnLst/>
              <a:rect l="l" t="t" r="r" b="b"/>
              <a:pathLst>
                <a:path w="14497" h="5225" extrusionOk="0">
                  <a:moveTo>
                    <a:pt x="0" y="1120"/>
                  </a:moveTo>
                  <a:lnTo>
                    <a:pt x="36" y="1218"/>
                  </a:lnTo>
                  <a:lnTo>
                    <a:pt x="78" y="1317"/>
                  </a:lnTo>
                  <a:lnTo>
                    <a:pt x="128" y="1418"/>
                  </a:lnTo>
                  <a:lnTo>
                    <a:pt x="183" y="1520"/>
                  </a:lnTo>
                  <a:lnTo>
                    <a:pt x="244" y="1624"/>
                  </a:lnTo>
                  <a:lnTo>
                    <a:pt x="312" y="1730"/>
                  </a:lnTo>
                  <a:lnTo>
                    <a:pt x="384" y="1834"/>
                  </a:lnTo>
                  <a:lnTo>
                    <a:pt x="462" y="1941"/>
                  </a:lnTo>
                  <a:lnTo>
                    <a:pt x="544" y="2048"/>
                  </a:lnTo>
                  <a:lnTo>
                    <a:pt x="630" y="2155"/>
                  </a:lnTo>
                  <a:lnTo>
                    <a:pt x="721" y="2262"/>
                  </a:lnTo>
                  <a:lnTo>
                    <a:pt x="814" y="2369"/>
                  </a:lnTo>
                  <a:lnTo>
                    <a:pt x="911" y="2475"/>
                  </a:lnTo>
                  <a:lnTo>
                    <a:pt x="1011" y="2581"/>
                  </a:lnTo>
                  <a:lnTo>
                    <a:pt x="1113" y="2684"/>
                  </a:lnTo>
                  <a:lnTo>
                    <a:pt x="1218" y="2788"/>
                  </a:lnTo>
                  <a:lnTo>
                    <a:pt x="1325" y="2890"/>
                  </a:lnTo>
                  <a:lnTo>
                    <a:pt x="1432" y="2991"/>
                  </a:lnTo>
                  <a:lnTo>
                    <a:pt x="1541" y="3088"/>
                  </a:lnTo>
                  <a:lnTo>
                    <a:pt x="1651" y="3185"/>
                  </a:lnTo>
                  <a:lnTo>
                    <a:pt x="1761" y="3279"/>
                  </a:lnTo>
                  <a:lnTo>
                    <a:pt x="1872" y="3370"/>
                  </a:lnTo>
                  <a:lnTo>
                    <a:pt x="1982" y="3459"/>
                  </a:lnTo>
                  <a:lnTo>
                    <a:pt x="2091" y="3544"/>
                  </a:lnTo>
                  <a:lnTo>
                    <a:pt x="2200" y="3627"/>
                  </a:lnTo>
                  <a:lnTo>
                    <a:pt x="2307" y="3706"/>
                  </a:lnTo>
                  <a:lnTo>
                    <a:pt x="2413" y="3780"/>
                  </a:lnTo>
                  <a:lnTo>
                    <a:pt x="2517" y="3852"/>
                  </a:lnTo>
                  <a:lnTo>
                    <a:pt x="2617" y="3919"/>
                  </a:lnTo>
                  <a:lnTo>
                    <a:pt x="2716" y="3982"/>
                  </a:lnTo>
                  <a:lnTo>
                    <a:pt x="2812" y="4041"/>
                  </a:lnTo>
                  <a:lnTo>
                    <a:pt x="2904" y="4094"/>
                  </a:lnTo>
                  <a:lnTo>
                    <a:pt x="3033" y="4165"/>
                  </a:lnTo>
                  <a:lnTo>
                    <a:pt x="3161" y="4234"/>
                  </a:lnTo>
                  <a:lnTo>
                    <a:pt x="3291" y="4301"/>
                  </a:lnTo>
                  <a:lnTo>
                    <a:pt x="3421" y="4367"/>
                  </a:lnTo>
                  <a:lnTo>
                    <a:pt x="3552" y="4429"/>
                  </a:lnTo>
                  <a:lnTo>
                    <a:pt x="3684" y="4490"/>
                  </a:lnTo>
                  <a:lnTo>
                    <a:pt x="3817" y="4549"/>
                  </a:lnTo>
                  <a:lnTo>
                    <a:pt x="3950" y="4605"/>
                  </a:lnTo>
                  <a:lnTo>
                    <a:pt x="4084" y="4659"/>
                  </a:lnTo>
                  <a:lnTo>
                    <a:pt x="4220" y="4712"/>
                  </a:lnTo>
                  <a:lnTo>
                    <a:pt x="4356" y="4761"/>
                  </a:lnTo>
                  <a:lnTo>
                    <a:pt x="4494" y="4809"/>
                  </a:lnTo>
                  <a:lnTo>
                    <a:pt x="4632" y="4853"/>
                  </a:lnTo>
                  <a:lnTo>
                    <a:pt x="4773" y="4896"/>
                  </a:lnTo>
                  <a:lnTo>
                    <a:pt x="4914" y="4936"/>
                  </a:lnTo>
                  <a:lnTo>
                    <a:pt x="5056" y="4975"/>
                  </a:lnTo>
                  <a:lnTo>
                    <a:pt x="5199" y="5009"/>
                  </a:lnTo>
                  <a:lnTo>
                    <a:pt x="5345" y="5042"/>
                  </a:lnTo>
                  <a:lnTo>
                    <a:pt x="5491" y="5072"/>
                  </a:lnTo>
                  <a:lnTo>
                    <a:pt x="5638" y="5099"/>
                  </a:lnTo>
                  <a:lnTo>
                    <a:pt x="5788" y="5124"/>
                  </a:lnTo>
                  <a:lnTo>
                    <a:pt x="5938" y="5147"/>
                  </a:lnTo>
                  <a:lnTo>
                    <a:pt x="6091" y="5167"/>
                  </a:lnTo>
                  <a:lnTo>
                    <a:pt x="6245" y="5183"/>
                  </a:lnTo>
                  <a:lnTo>
                    <a:pt x="6400" y="5197"/>
                  </a:lnTo>
                  <a:lnTo>
                    <a:pt x="6557" y="5208"/>
                  </a:lnTo>
                  <a:lnTo>
                    <a:pt x="6716" y="5217"/>
                  </a:lnTo>
                  <a:lnTo>
                    <a:pt x="6877" y="5222"/>
                  </a:lnTo>
                  <a:lnTo>
                    <a:pt x="7040" y="5225"/>
                  </a:lnTo>
                  <a:lnTo>
                    <a:pt x="7205" y="5224"/>
                  </a:lnTo>
                  <a:lnTo>
                    <a:pt x="7371" y="5221"/>
                  </a:lnTo>
                  <a:lnTo>
                    <a:pt x="7539" y="5215"/>
                  </a:lnTo>
                  <a:lnTo>
                    <a:pt x="7840" y="5195"/>
                  </a:lnTo>
                  <a:lnTo>
                    <a:pt x="8138" y="5163"/>
                  </a:lnTo>
                  <a:lnTo>
                    <a:pt x="8434" y="5119"/>
                  </a:lnTo>
                  <a:lnTo>
                    <a:pt x="8727" y="5065"/>
                  </a:lnTo>
                  <a:lnTo>
                    <a:pt x="9017" y="5000"/>
                  </a:lnTo>
                  <a:lnTo>
                    <a:pt x="9303" y="4924"/>
                  </a:lnTo>
                  <a:lnTo>
                    <a:pt x="9585" y="4839"/>
                  </a:lnTo>
                  <a:lnTo>
                    <a:pt x="9864" y="4744"/>
                  </a:lnTo>
                  <a:lnTo>
                    <a:pt x="10138" y="4641"/>
                  </a:lnTo>
                  <a:lnTo>
                    <a:pt x="10407" y="4528"/>
                  </a:lnTo>
                  <a:lnTo>
                    <a:pt x="10671" y="4407"/>
                  </a:lnTo>
                  <a:lnTo>
                    <a:pt x="10930" y="4277"/>
                  </a:lnTo>
                  <a:lnTo>
                    <a:pt x="11183" y="4142"/>
                  </a:lnTo>
                  <a:lnTo>
                    <a:pt x="11430" y="3998"/>
                  </a:lnTo>
                  <a:lnTo>
                    <a:pt x="11670" y="3848"/>
                  </a:lnTo>
                  <a:lnTo>
                    <a:pt x="11905" y="3691"/>
                  </a:lnTo>
                  <a:lnTo>
                    <a:pt x="12132" y="3528"/>
                  </a:lnTo>
                  <a:lnTo>
                    <a:pt x="12352" y="3360"/>
                  </a:lnTo>
                  <a:lnTo>
                    <a:pt x="12564" y="3187"/>
                  </a:lnTo>
                  <a:lnTo>
                    <a:pt x="12768" y="3009"/>
                  </a:lnTo>
                  <a:lnTo>
                    <a:pt x="12966" y="2827"/>
                  </a:lnTo>
                  <a:lnTo>
                    <a:pt x="13154" y="2640"/>
                  </a:lnTo>
                  <a:lnTo>
                    <a:pt x="13332" y="2450"/>
                  </a:lnTo>
                  <a:lnTo>
                    <a:pt x="13502" y="2257"/>
                  </a:lnTo>
                  <a:lnTo>
                    <a:pt x="13662" y="2061"/>
                  </a:lnTo>
                  <a:lnTo>
                    <a:pt x="13814" y="1862"/>
                  </a:lnTo>
                  <a:lnTo>
                    <a:pt x="13954" y="1661"/>
                  </a:lnTo>
                  <a:lnTo>
                    <a:pt x="14085" y="1460"/>
                  </a:lnTo>
                  <a:lnTo>
                    <a:pt x="14204" y="1256"/>
                  </a:lnTo>
                  <a:lnTo>
                    <a:pt x="14313" y="1052"/>
                  </a:lnTo>
                  <a:lnTo>
                    <a:pt x="14411" y="848"/>
                  </a:lnTo>
                  <a:lnTo>
                    <a:pt x="14497" y="642"/>
                  </a:lnTo>
                  <a:lnTo>
                    <a:pt x="14376" y="632"/>
                  </a:lnTo>
                  <a:lnTo>
                    <a:pt x="14256" y="620"/>
                  </a:lnTo>
                  <a:lnTo>
                    <a:pt x="14137" y="611"/>
                  </a:lnTo>
                  <a:lnTo>
                    <a:pt x="14018" y="602"/>
                  </a:lnTo>
                  <a:lnTo>
                    <a:pt x="13782" y="586"/>
                  </a:lnTo>
                  <a:lnTo>
                    <a:pt x="13547" y="570"/>
                  </a:lnTo>
                  <a:lnTo>
                    <a:pt x="13312" y="558"/>
                  </a:lnTo>
                  <a:lnTo>
                    <a:pt x="13080" y="546"/>
                  </a:lnTo>
                  <a:lnTo>
                    <a:pt x="12847" y="534"/>
                  </a:lnTo>
                  <a:lnTo>
                    <a:pt x="12615" y="522"/>
                  </a:lnTo>
                  <a:lnTo>
                    <a:pt x="12381" y="509"/>
                  </a:lnTo>
                  <a:lnTo>
                    <a:pt x="12148" y="496"/>
                  </a:lnTo>
                  <a:lnTo>
                    <a:pt x="11913" y="481"/>
                  </a:lnTo>
                  <a:lnTo>
                    <a:pt x="11677" y="465"/>
                  </a:lnTo>
                  <a:lnTo>
                    <a:pt x="11559" y="455"/>
                  </a:lnTo>
                  <a:lnTo>
                    <a:pt x="11440" y="445"/>
                  </a:lnTo>
                  <a:lnTo>
                    <a:pt x="11320" y="434"/>
                  </a:lnTo>
                  <a:lnTo>
                    <a:pt x="11201" y="423"/>
                  </a:lnTo>
                  <a:lnTo>
                    <a:pt x="11079" y="411"/>
                  </a:lnTo>
                  <a:lnTo>
                    <a:pt x="10959" y="397"/>
                  </a:lnTo>
                  <a:lnTo>
                    <a:pt x="10836" y="384"/>
                  </a:lnTo>
                  <a:lnTo>
                    <a:pt x="10714" y="368"/>
                  </a:lnTo>
                  <a:lnTo>
                    <a:pt x="10274" y="312"/>
                  </a:lnTo>
                  <a:lnTo>
                    <a:pt x="9852" y="261"/>
                  </a:lnTo>
                  <a:lnTo>
                    <a:pt x="9449" y="214"/>
                  </a:lnTo>
                  <a:lnTo>
                    <a:pt x="9063" y="171"/>
                  </a:lnTo>
                  <a:lnTo>
                    <a:pt x="8693" y="133"/>
                  </a:lnTo>
                  <a:lnTo>
                    <a:pt x="8337" y="99"/>
                  </a:lnTo>
                  <a:lnTo>
                    <a:pt x="7993" y="71"/>
                  </a:lnTo>
                  <a:lnTo>
                    <a:pt x="7662" y="47"/>
                  </a:lnTo>
                  <a:lnTo>
                    <a:pt x="7341" y="28"/>
                  </a:lnTo>
                  <a:lnTo>
                    <a:pt x="7030" y="13"/>
                  </a:lnTo>
                  <a:lnTo>
                    <a:pt x="6726" y="4"/>
                  </a:lnTo>
                  <a:lnTo>
                    <a:pt x="6430" y="0"/>
                  </a:lnTo>
                  <a:lnTo>
                    <a:pt x="6139" y="1"/>
                  </a:lnTo>
                  <a:lnTo>
                    <a:pt x="5852" y="7"/>
                  </a:lnTo>
                  <a:lnTo>
                    <a:pt x="5569" y="19"/>
                  </a:lnTo>
                  <a:lnTo>
                    <a:pt x="5287" y="36"/>
                  </a:lnTo>
                  <a:lnTo>
                    <a:pt x="5005" y="59"/>
                  </a:lnTo>
                  <a:lnTo>
                    <a:pt x="4724" y="87"/>
                  </a:lnTo>
                  <a:lnTo>
                    <a:pt x="4439" y="121"/>
                  </a:lnTo>
                  <a:lnTo>
                    <a:pt x="4153" y="160"/>
                  </a:lnTo>
                  <a:lnTo>
                    <a:pt x="3861" y="206"/>
                  </a:lnTo>
                  <a:lnTo>
                    <a:pt x="3564" y="258"/>
                  </a:lnTo>
                  <a:lnTo>
                    <a:pt x="3259" y="315"/>
                  </a:lnTo>
                  <a:lnTo>
                    <a:pt x="2947" y="379"/>
                  </a:lnTo>
                  <a:lnTo>
                    <a:pt x="2625" y="449"/>
                  </a:lnTo>
                  <a:lnTo>
                    <a:pt x="2293" y="526"/>
                  </a:lnTo>
                  <a:lnTo>
                    <a:pt x="1948" y="608"/>
                  </a:lnTo>
                  <a:lnTo>
                    <a:pt x="1590" y="697"/>
                  </a:lnTo>
                  <a:lnTo>
                    <a:pt x="1217" y="794"/>
                  </a:lnTo>
                  <a:lnTo>
                    <a:pt x="829" y="895"/>
                  </a:lnTo>
                  <a:lnTo>
                    <a:pt x="424" y="1004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5" name="Google Shape;16489;p1545"/>
            <p:cNvSpPr/>
            <p:nvPr/>
          </p:nvSpPr>
          <p:spPr>
            <a:xfrm>
              <a:off x="-1508721" y="4653782"/>
              <a:ext cx="771525" cy="330200"/>
            </a:xfrm>
            <a:custGeom>
              <a:avLst/>
              <a:gdLst/>
              <a:ahLst/>
              <a:cxnLst/>
              <a:rect l="l" t="t" r="r" b="b"/>
              <a:pathLst>
                <a:path w="13130" h="5610" extrusionOk="0">
                  <a:moveTo>
                    <a:pt x="7232" y="465"/>
                  </a:moveTo>
                  <a:lnTo>
                    <a:pt x="8419" y="465"/>
                  </a:lnTo>
                  <a:lnTo>
                    <a:pt x="8419" y="2572"/>
                  </a:lnTo>
                  <a:lnTo>
                    <a:pt x="7232" y="2572"/>
                  </a:lnTo>
                  <a:lnTo>
                    <a:pt x="7232" y="465"/>
                  </a:lnTo>
                  <a:close/>
                  <a:moveTo>
                    <a:pt x="4288" y="2565"/>
                  </a:moveTo>
                  <a:lnTo>
                    <a:pt x="4297" y="2560"/>
                  </a:lnTo>
                  <a:lnTo>
                    <a:pt x="4304" y="2554"/>
                  </a:lnTo>
                  <a:lnTo>
                    <a:pt x="4311" y="2548"/>
                  </a:lnTo>
                  <a:lnTo>
                    <a:pt x="4317" y="2541"/>
                  </a:lnTo>
                  <a:lnTo>
                    <a:pt x="4329" y="2528"/>
                  </a:lnTo>
                  <a:lnTo>
                    <a:pt x="4341" y="2515"/>
                  </a:lnTo>
                  <a:lnTo>
                    <a:pt x="4353" y="2502"/>
                  </a:lnTo>
                  <a:lnTo>
                    <a:pt x="4369" y="2488"/>
                  </a:lnTo>
                  <a:lnTo>
                    <a:pt x="4378" y="2482"/>
                  </a:lnTo>
                  <a:lnTo>
                    <a:pt x="4388" y="2475"/>
                  </a:lnTo>
                  <a:lnTo>
                    <a:pt x="4400" y="2469"/>
                  </a:lnTo>
                  <a:lnTo>
                    <a:pt x="4412" y="2462"/>
                  </a:lnTo>
                  <a:lnTo>
                    <a:pt x="4427" y="2456"/>
                  </a:lnTo>
                  <a:lnTo>
                    <a:pt x="4444" y="2450"/>
                  </a:lnTo>
                  <a:lnTo>
                    <a:pt x="4461" y="2445"/>
                  </a:lnTo>
                  <a:lnTo>
                    <a:pt x="4482" y="2439"/>
                  </a:lnTo>
                  <a:lnTo>
                    <a:pt x="4504" y="2433"/>
                  </a:lnTo>
                  <a:lnTo>
                    <a:pt x="4530" y="2428"/>
                  </a:lnTo>
                  <a:lnTo>
                    <a:pt x="4557" y="2424"/>
                  </a:lnTo>
                  <a:lnTo>
                    <a:pt x="4587" y="2419"/>
                  </a:lnTo>
                  <a:lnTo>
                    <a:pt x="4620" y="2415"/>
                  </a:lnTo>
                  <a:lnTo>
                    <a:pt x="4656" y="2412"/>
                  </a:lnTo>
                  <a:lnTo>
                    <a:pt x="4696" y="2407"/>
                  </a:lnTo>
                  <a:lnTo>
                    <a:pt x="4738" y="2404"/>
                  </a:lnTo>
                  <a:lnTo>
                    <a:pt x="4785" y="2402"/>
                  </a:lnTo>
                  <a:lnTo>
                    <a:pt x="4836" y="2400"/>
                  </a:lnTo>
                  <a:lnTo>
                    <a:pt x="4890" y="2398"/>
                  </a:lnTo>
                  <a:lnTo>
                    <a:pt x="4948" y="2397"/>
                  </a:lnTo>
                  <a:lnTo>
                    <a:pt x="4947" y="2423"/>
                  </a:lnTo>
                  <a:lnTo>
                    <a:pt x="4946" y="2475"/>
                  </a:lnTo>
                  <a:lnTo>
                    <a:pt x="4945" y="2542"/>
                  </a:lnTo>
                  <a:lnTo>
                    <a:pt x="4944" y="2617"/>
                  </a:lnTo>
                  <a:lnTo>
                    <a:pt x="4943" y="2692"/>
                  </a:lnTo>
                  <a:lnTo>
                    <a:pt x="4942" y="2756"/>
                  </a:lnTo>
                  <a:lnTo>
                    <a:pt x="4941" y="2802"/>
                  </a:lnTo>
                  <a:lnTo>
                    <a:pt x="4940" y="2820"/>
                  </a:lnTo>
                  <a:lnTo>
                    <a:pt x="4921" y="2912"/>
                  </a:lnTo>
                  <a:lnTo>
                    <a:pt x="4909" y="2982"/>
                  </a:lnTo>
                  <a:lnTo>
                    <a:pt x="4899" y="3034"/>
                  </a:lnTo>
                  <a:lnTo>
                    <a:pt x="4894" y="3070"/>
                  </a:lnTo>
                  <a:lnTo>
                    <a:pt x="4891" y="3090"/>
                  </a:lnTo>
                  <a:lnTo>
                    <a:pt x="4890" y="3101"/>
                  </a:lnTo>
                  <a:lnTo>
                    <a:pt x="4889" y="3102"/>
                  </a:lnTo>
                  <a:lnTo>
                    <a:pt x="4889" y="3102"/>
                  </a:lnTo>
                  <a:lnTo>
                    <a:pt x="4888" y="3100"/>
                  </a:lnTo>
                  <a:lnTo>
                    <a:pt x="4887" y="3097"/>
                  </a:lnTo>
                  <a:lnTo>
                    <a:pt x="4885" y="3088"/>
                  </a:lnTo>
                  <a:lnTo>
                    <a:pt x="4880" y="3078"/>
                  </a:lnTo>
                  <a:lnTo>
                    <a:pt x="4876" y="3073"/>
                  </a:lnTo>
                  <a:lnTo>
                    <a:pt x="4872" y="3068"/>
                  </a:lnTo>
                  <a:lnTo>
                    <a:pt x="4867" y="3065"/>
                  </a:lnTo>
                  <a:lnTo>
                    <a:pt x="4860" y="3063"/>
                  </a:lnTo>
                  <a:lnTo>
                    <a:pt x="4853" y="3063"/>
                  </a:lnTo>
                  <a:lnTo>
                    <a:pt x="4843" y="3064"/>
                  </a:lnTo>
                  <a:lnTo>
                    <a:pt x="4833" y="3068"/>
                  </a:lnTo>
                  <a:lnTo>
                    <a:pt x="4821" y="3074"/>
                  </a:lnTo>
                  <a:lnTo>
                    <a:pt x="4807" y="3083"/>
                  </a:lnTo>
                  <a:lnTo>
                    <a:pt x="4791" y="3095"/>
                  </a:lnTo>
                  <a:lnTo>
                    <a:pt x="4774" y="3111"/>
                  </a:lnTo>
                  <a:lnTo>
                    <a:pt x="4755" y="3130"/>
                  </a:lnTo>
                  <a:lnTo>
                    <a:pt x="4680" y="3163"/>
                  </a:lnTo>
                  <a:lnTo>
                    <a:pt x="4611" y="3202"/>
                  </a:lnTo>
                  <a:lnTo>
                    <a:pt x="4545" y="3247"/>
                  </a:lnTo>
                  <a:lnTo>
                    <a:pt x="4485" y="3296"/>
                  </a:lnTo>
                  <a:lnTo>
                    <a:pt x="4429" y="3350"/>
                  </a:lnTo>
                  <a:lnTo>
                    <a:pt x="4377" y="3408"/>
                  </a:lnTo>
                  <a:lnTo>
                    <a:pt x="4328" y="3470"/>
                  </a:lnTo>
                  <a:lnTo>
                    <a:pt x="4285" y="3537"/>
                  </a:lnTo>
                  <a:lnTo>
                    <a:pt x="4244" y="3605"/>
                  </a:lnTo>
                  <a:lnTo>
                    <a:pt x="4209" y="3677"/>
                  </a:lnTo>
                  <a:lnTo>
                    <a:pt x="4176" y="3751"/>
                  </a:lnTo>
                  <a:lnTo>
                    <a:pt x="4148" y="3827"/>
                  </a:lnTo>
                  <a:lnTo>
                    <a:pt x="4123" y="3905"/>
                  </a:lnTo>
                  <a:lnTo>
                    <a:pt x="4101" y="3985"/>
                  </a:lnTo>
                  <a:lnTo>
                    <a:pt x="4082" y="4065"/>
                  </a:lnTo>
                  <a:lnTo>
                    <a:pt x="4068" y="4147"/>
                  </a:lnTo>
                  <a:lnTo>
                    <a:pt x="4055" y="4228"/>
                  </a:lnTo>
                  <a:lnTo>
                    <a:pt x="4047" y="4310"/>
                  </a:lnTo>
                  <a:lnTo>
                    <a:pt x="4042" y="4391"/>
                  </a:lnTo>
                  <a:lnTo>
                    <a:pt x="4039" y="4471"/>
                  </a:lnTo>
                  <a:lnTo>
                    <a:pt x="4039" y="4549"/>
                  </a:lnTo>
                  <a:lnTo>
                    <a:pt x="4042" y="4627"/>
                  </a:lnTo>
                  <a:lnTo>
                    <a:pt x="4047" y="4703"/>
                  </a:lnTo>
                  <a:lnTo>
                    <a:pt x="4055" y="4776"/>
                  </a:lnTo>
                  <a:lnTo>
                    <a:pt x="4066" y="4847"/>
                  </a:lnTo>
                  <a:lnTo>
                    <a:pt x="4079" y="4915"/>
                  </a:lnTo>
                  <a:lnTo>
                    <a:pt x="4094" y="4979"/>
                  </a:lnTo>
                  <a:lnTo>
                    <a:pt x="4111" y="5040"/>
                  </a:lnTo>
                  <a:lnTo>
                    <a:pt x="4131" y="5097"/>
                  </a:lnTo>
                  <a:lnTo>
                    <a:pt x="4152" y="5149"/>
                  </a:lnTo>
                  <a:lnTo>
                    <a:pt x="4176" y="5197"/>
                  </a:lnTo>
                  <a:lnTo>
                    <a:pt x="4201" y="5240"/>
                  </a:lnTo>
                  <a:lnTo>
                    <a:pt x="4245" y="5224"/>
                  </a:lnTo>
                  <a:lnTo>
                    <a:pt x="4285" y="5212"/>
                  </a:lnTo>
                  <a:lnTo>
                    <a:pt x="4319" y="5201"/>
                  </a:lnTo>
                  <a:lnTo>
                    <a:pt x="4349" y="5194"/>
                  </a:lnTo>
                  <a:lnTo>
                    <a:pt x="4375" y="5188"/>
                  </a:lnTo>
                  <a:lnTo>
                    <a:pt x="4397" y="5184"/>
                  </a:lnTo>
                  <a:lnTo>
                    <a:pt x="4414" y="5181"/>
                  </a:lnTo>
                  <a:lnTo>
                    <a:pt x="4430" y="5179"/>
                  </a:lnTo>
                  <a:lnTo>
                    <a:pt x="4441" y="5179"/>
                  </a:lnTo>
                  <a:lnTo>
                    <a:pt x="4451" y="5179"/>
                  </a:lnTo>
                  <a:lnTo>
                    <a:pt x="4457" y="5180"/>
                  </a:lnTo>
                  <a:lnTo>
                    <a:pt x="4462" y="5181"/>
                  </a:lnTo>
                  <a:lnTo>
                    <a:pt x="4465" y="5181"/>
                  </a:lnTo>
                  <a:lnTo>
                    <a:pt x="4467" y="5183"/>
                  </a:lnTo>
                  <a:lnTo>
                    <a:pt x="4467" y="5183"/>
                  </a:lnTo>
                  <a:lnTo>
                    <a:pt x="4467" y="5181"/>
                  </a:lnTo>
                  <a:lnTo>
                    <a:pt x="4466" y="5176"/>
                  </a:lnTo>
                  <a:lnTo>
                    <a:pt x="4465" y="5164"/>
                  </a:lnTo>
                  <a:lnTo>
                    <a:pt x="4466" y="5154"/>
                  </a:lnTo>
                  <a:lnTo>
                    <a:pt x="4468" y="5143"/>
                  </a:lnTo>
                  <a:lnTo>
                    <a:pt x="4472" y="5129"/>
                  </a:lnTo>
                  <a:lnTo>
                    <a:pt x="4477" y="5112"/>
                  </a:lnTo>
                  <a:lnTo>
                    <a:pt x="4484" y="5091"/>
                  </a:lnTo>
                  <a:lnTo>
                    <a:pt x="4493" y="5067"/>
                  </a:lnTo>
                  <a:lnTo>
                    <a:pt x="4506" y="5040"/>
                  </a:lnTo>
                  <a:lnTo>
                    <a:pt x="4521" y="5008"/>
                  </a:lnTo>
                  <a:lnTo>
                    <a:pt x="4540" y="4973"/>
                  </a:lnTo>
                  <a:lnTo>
                    <a:pt x="4563" y="4932"/>
                  </a:lnTo>
                  <a:lnTo>
                    <a:pt x="4589" y="4887"/>
                  </a:lnTo>
                  <a:lnTo>
                    <a:pt x="4620" y="4837"/>
                  </a:lnTo>
                  <a:lnTo>
                    <a:pt x="4730" y="4670"/>
                  </a:lnTo>
                  <a:lnTo>
                    <a:pt x="4842" y="4520"/>
                  </a:lnTo>
                  <a:lnTo>
                    <a:pt x="4955" y="4387"/>
                  </a:lnTo>
                  <a:lnTo>
                    <a:pt x="5071" y="4268"/>
                  </a:lnTo>
                  <a:lnTo>
                    <a:pt x="5186" y="4164"/>
                  </a:lnTo>
                  <a:lnTo>
                    <a:pt x="5302" y="4076"/>
                  </a:lnTo>
                  <a:lnTo>
                    <a:pt x="5418" y="4001"/>
                  </a:lnTo>
                  <a:lnTo>
                    <a:pt x="5535" y="3940"/>
                  </a:lnTo>
                  <a:lnTo>
                    <a:pt x="5651" y="3891"/>
                  </a:lnTo>
                  <a:lnTo>
                    <a:pt x="5766" y="3856"/>
                  </a:lnTo>
                  <a:lnTo>
                    <a:pt x="5881" y="3832"/>
                  </a:lnTo>
                  <a:lnTo>
                    <a:pt x="5994" y="3820"/>
                  </a:lnTo>
                  <a:lnTo>
                    <a:pt x="6107" y="3819"/>
                  </a:lnTo>
                  <a:lnTo>
                    <a:pt x="6218" y="3829"/>
                  </a:lnTo>
                  <a:lnTo>
                    <a:pt x="6326" y="3848"/>
                  </a:lnTo>
                  <a:lnTo>
                    <a:pt x="6432" y="3877"/>
                  </a:lnTo>
                  <a:lnTo>
                    <a:pt x="6535" y="3915"/>
                  </a:lnTo>
                  <a:lnTo>
                    <a:pt x="6636" y="3962"/>
                  </a:lnTo>
                  <a:lnTo>
                    <a:pt x="6734" y="4017"/>
                  </a:lnTo>
                  <a:lnTo>
                    <a:pt x="6827" y="4079"/>
                  </a:lnTo>
                  <a:lnTo>
                    <a:pt x="6917" y="4149"/>
                  </a:lnTo>
                  <a:lnTo>
                    <a:pt x="7004" y="4226"/>
                  </a:lnTo>
                  <a:lnTo>
                    <a:pt x="7086" y="4308"/>
                  </a:lnTo>
                  <a:lnTo>
                    <a:pt x="7162" y="4396"/>
                  </a:lnTo>
                  <a:lnTo>
                    <a:pt x="7234" y="4488"/>
                  </a:lnTo>
                  <a:lnTo>
                    <a:pt x="7302" y="4586"/>
                  </a:lnTo>
                  <a:lnTo>
                    <a:pt x="7363" y="4687"/>
                  </a:lnTo>
                  <a:lnTo>
                    <a:pt x="7419" y="4792"/>
                  </a:lnTo>
                  <a:lnTo>
                    <a:pt x="7469" y="4901"/>
                  </a:lnTo>
                  <a:lnTo>
                    <a:pt x="7511" y="5012"/>
                  </a:lnTo>
                  <a:lnTo>
                    <a:pt x="7549" y="5125"/>
                  </a:lnTo>
                  <a:lnTo>
                    <a:pt x="7578" y="5240"/>
                  </a:lnTo>
                  <a:lnTo>
                    <a:pt x="8583" y="5240"/>
                  </a:lnTo>
                  <a:lnTo>
                    <a:pt x="8593" y="5006"/>
                  </a:lnTo>
                  <a:lnTo>
                    <a:pt x="8620" y="4787"/>
                  </a:lnTo>
                  <a:lnTo>
                    <a:pt x="8663" y="4582"/>
                  </a:lnTo>
                  <a:lnTo>
                    <a:pt x="8719" y="4392"/>
                  </a:lnTo>
                  <a:lnTo>
                    <a:pt x="8789" y="4215"/>
                  </a:lnTo>
                  <a:lnTo>
                    <a:pt x="8872" y="4052"/>
                  </a:lnTo>
                  <a:lnTo>
                    <a:pt x="8966" y="3904"/>
                  </a:lnTo>
                  <a:lnTo>
                    <a:pt x="9070" y="3770"/>
                  </a:lnTo>
                  <a:lnTo>
                    <a:pt x="9185" y="3650"/>
                  </a:lnTo>
                  <a:lnTo>
                    <a:pt x="9307" y="3543"/>
                  </a:lnTo>
                  <a:lnTo>
                    <a:pt x="9437" y="3450"/>
                  </a:lnTo>
                  <a:lnTo>
                    <a:pt x="9573" y="3372"/>
                  </a:lnTo>
                  <a:lnTo>
                    <a:pt x="9715" y="3305"/>
                  </a:lnTo>
                  <a:lnTo>
                    <a:pt x="9862" y="3253"/>
                  </a:lnTo>
                  <a:lnTo>
                    <a:pt x="10011" y="3215"/>
                  </a:lnTo>
                  <a:lnTo>
                    <a:pt x="10164" y="3189"/>
                  </a:lnTo>
                  <a:lnTo>
                    <a:pt x="10317" y="3176"/>
                  </a:lnTo>
                  <a:lnTo>
                    <a:pt x="10471" y="3177"/>
                  </a:lnTo>
                  <a:lnTo>
                    <a:pt x="10625" y="3191"/>
                  </a:lnTo>
                  <a:lnTo>
                    <a:pt x="10777" y="3218"/>
                  </a:lnTo>
                  <a:lnTo>
                    <a:pt x="10927" y="3257"/>
                  </a:lnTo>
                  <a:lnTo>
                    <a:pt x="11073" y="3309"/>
                  </a:lnTo>
                  <a:lnTo>
                    <a:pt x="11215" y="3375"/>
                  </a:lnTo>
                  <a:lnTo>
                    <a:pt x="11351" y="3452"/>
                  </a:lnTo>
                  <a:lnTo>
                    <a:pt x="11481" y="3543"/>
                  </a:lnTo>
                  <a:lnTo>
                    <a:pt x="11604" y="3646"/>
                  </a:lnTo>
                  <a:lnTo>
                    <a:pt x="11717" y="3760"/>
                  </a:lnTo>
                  <a:lnTo>
                    <a:pt x="11822" y="3887"/>
                  </a:lnTo>
                  <a:lnTo>
                    <a:pt x="11915" y="4026"/>
                  </a:lnTo>
                  <a:lnTo>
                    <a:pt x="11998" y="4178"/>
                  </a:lnTo>
                  <a:lnTo>
                    <a:pt x="12068" y="4342"/>
                  </a:lnTo>
                  <a:lnTo>
                    <a:pt x="12125" y="4517"/>
                  </a:lnTo>
                  <a:lnTo>
                    <a:pt x="12138" y="4571"/>
                  </a:lnTo>
                  <a:lnTo>
                    <a:pt x="12151" y="4624"/>
                  </a:lnTo>
                  <a:lnTo>
                    <a:pt x="12163" y="4677"/>
                  </a:lnTo>
                  <a:lnTo>
                    <a:pt x="12175" y="4730"/>
                  </a:lnTo>
                  <a:lnTo>
                    <a:pt x="12186" y="4783"/>
                  </a:lnTo>
                  <a:lnTo>
                    <a:pt x="12199" y="4835"/>
                  </a:lnTo>
                  <a:lnTo>
                    <a:pt x="12213" y="4886"/>
                  </a:lnTo>
                  <a:lnTo>
                    <a:pt x="12230" y="4937"/>
                  </a:lnTo>
                  <a:lnTo>
                    <a:pt x="12257" y="5021"/>
                  </a:lnTo>
                  <a:lnTo>
                    <a:pt x="12272" y="5075"/>
                  </a:lnTo>
                  <a:lnTo>
                    <a:pt x="12281" y="5107"/>
                  </a:lnTo>
                  <a:lnTo>
                    <a:pt x="12288" y="5125"/>
                  </a:lnTo>
                  <a:lnTo>
                    <a:pt x="12291" y="5133"/>
                  </a:lnTo>
                  <a:lnTo>
                    <a:pt x="12296" y="5140"/>
                  </a:lnTo>
                  <a:lnTo>
                    <a:pt x="12301" y="5147"/>
                  </a:lnTo>
                  <a:lnTo>
                    <a:pt x="12309" y="5158"/>
                  </a:lnTo>
                  <a:lnTo>
                    <a:pt x="12333" y="5189"/>
                  </a:lnTo>
                  <a:lnTo>
                    <a:pt x="12372" y="5240"/>
                  </a:lnTo>
                  <a:lnTo>
                    <a:pt x="12454" y="5241"/>
                  </a:lnTo>
                  <a:lnTo>
                    <a:pt x="12526" y="5243"/>
                  </a:lnTo>
                  <a:lnTo>
                    <a:pt x="12590" y="5245"/>
                  </a:lnTo>
                  <a:lnTo>
                    <a:pt x="12646" y="5248"/>
                  </a:lnTo>
                  <a:lnTo>
                    <a:pt x="12695" y="5250"/>
                  </a:lnTo>
                  <a:lnTo>
                    <a:pt x="12738" y="5251"/>
                  </a:lnTo>
                  <a:lnTo>
                    <a:pt x="12778" y="5251"/>
                  </a:lnTo>
                  <a:lnTo>
                    <a:pt x="12814" y="5250"/>
                  </a:lnTo>
                  <a:lnTo>
                    <a:pt x="12832" y="5248"/>
                  </a:lnTo>
                  <a:lnTo>
                    <a:pt x="12848" y="5246"/>
                  </a:lnTo>
                  <a:lnTo>
                    <a:pt x="12865" y="5243"/>
                  </a:lnTo>
                  <a:lnTo>
                    <a:pt x="12883" y="5239"/>
                  </a:lnTo>
                  <a:lnTo>
                    <a:pt x="12899" y="5233"/>
                  </a:lnTo>
                  <a:lnTo>
                    <a:pt x="12916" y="5228"/>
                  </a:lnTo>
                  <a:lnTo>
                    <a:pt x="12933" y="5221"/>
                  </a:lnTo>
                  <a:lnTo>
                    <a:pt x="12951" y="5214"/>
                  </a:lnTo>
                  <a:lnTo>
                    <a:pt x="12970" y="5205"/>
                  </a:lnTo>
                  <a:lnTo>
                    <a:pt x="12988" y="5195"/>
                  </a:lnTo>
                  <a:lnTo>
                    <a:pt x="13009" y="5184"/>
                  </a:lnTo>
                  <a:lnTo>
                    <a:pt x="13031" y="5171"/>
                  </a:lnTo>
                  <a:lnTo>
                    <a:pt x="13077" y="5143"/>
                  </a:lnTo>
                  <a:lnTo>
                    <a:pt x="13130" y="5108"/>
                  </a:lnTo>
                  <a:lnTo>
                    <a:pt x="13128" y="5000"/>
                  </a:lnTo>
                  <a:lnTo>
                    <a:pt x="13126" y="4907"/>
                  </a:lnTo>
                  <a:lnTo>
                    <a:pt x="13126" y="4833"/>
                  </a:lnTo>
                  <a:lnTo>
                    <a:pt x="13124" y="4772"/>
                  </a:lnTo>
                  <a:lnTo>
                    <a:pt x="13122" y="4746"/>
                  </a:lnTo>
                  <a:lnTo>
                    <a:pt x="13119" y="4724"/>
                  </a:lnTo>
                  <a:lnTo>
                    <a:pt x="13116" y="4704"/>
                  </a:lnTo>
                  <a:lnTo>
                    <a:pt x="13110" y="4686"/>
                  </a:lnTo>
                  <a:lnTo>
                    <a:pt x="13104" y="4673"/>
                  </a:lnTo>
                  <a:lnTo>
                    <a:pt x="13094" y="4660"/>
                  </a:lnTo>
                  <a:lnTo>
                    <a:pt x="13084" y="4651"/>
                  </a:lnTo>
                  <a:lnTo>
                    <a:pt x="13070" y="4643"/>
                  </a:lnTo>
                  <a:lnTo>
                    <a:pt x="13056" y="4638"/>
                  </a:lnTo>
                  <a:lnTo>
                    <a:pt x="13037" y="4634"/>
                  </a:lnTo>
                  <a:lnTo>
                    <a:pt x="13016" y="4630"/>
                  </a:lnTo>
                  <a:lnTo>
                    <a:pt x="12994" y="4628"/>
                  </a:lnTo>
                  <a:lnTo>
                    <a:pt x="12967" y="4628"/>
                  </a:lnTo>
                  <a:lnTo>
                    <a:pt x="12937" y="4629"/>
                  </a:lnTo>
                  <a:lnTo>
                    <a:pt x="12902" y="4630"/>
                  </a:lnTo>
                  <a:lnTo>
                    <a:pt x="12865" y="4632"/>
                  </a:lnTo>
                  <a:lnTo>
                    <a:pt x="12778" y="4638"/>
                  </a:lnTo>
                  <a:lnTo>
                    <a:pt x="12673" y="4643"/>
                  </a:lnTo>
                  <a:lnTo>
                    <a:pt x="12613" y="4645"/>
                  </a:lnTo>
                  <a:lnTo>
                    <a:pt x="12548" y="4647"/>
                  </a:lnTo>
                  <a:lnTo>
                    <a:pt x="12479" y="4648"/>
                  </a:lnTo>
                  <a:lnTo>
                    <a:pt x="12403" y="4648"/>
                  </a:lnTo>
                  <a:lnTo>
                    <a:pt x="12372" y="2968"/>
                  </a:lnTo>
                  <a:lnTo>
                    <a:pt x="12343" y="2919"/>
                  </a:lnTo>
                  <a:lnTo>
                    <a:pt x="12309" y="2873"/>
                  </a:lnTo>
                  <a:lnTo>
                    <a:pt x="12272" y="2831"/>
                  </a:lnTo>
                  <a:lnTo>
                    <a:pt x="12232" y="2790"/>
                  </a:lnTo>
                  <a:lnTo>
                    <a:pt x="12188" y="2752"/>
                  </a:lnTo>
                  <a:lnTo>
                    <a:pt x="12140" y="2718"/>
                  </a:lnTo>
                  <a:lnTo>
                    <a:pt x="12090" y="2684"/>
                  </a:lnTo>
                  <a:lnTo>
                    <a:pt x="12037" y="2653"/>
                  </a:lnTo>
                  <a:lnTo>
                    <a:pt x="11982" y="2624"/>
                  </a:lnTo>
                  <a:lnTo>
                    <a:pt x="11925" y="2597"/>
                  </a:lnTo>
                  <a:lnTo>
                    <a:pt x="11866" y="2572"/>
                  </a:lnTo>
                  <a:lnTo>
                    <a:pt x="11805" y="2549"/>
                  </a:lnTo>
                  <a:lnTo>
                    <a:pt x="11743" y="2526"/>
                  </a:lnTo>
                  <a:lnTo>
                    <a:pt x="11678" y="2504"/>
                  </a:lnTo>
                  <a:lnTo>
                    <a:pt x="11613" y="2484"/>
                  </a:lnTo>
                  <a:lnTo>
                    <a:pt x="11547" y="2464"/>
                  </a:lnTo>
                  <a:lnTo>
                    <a:pt x="11480" y="2447"/>
                  </a:lnTo>
                  <a:lnTo>
                    <a:pt x="11414" y="2428"/>
                  </a:lnTo>
                  <a:lnTo>
                    <a:pt x="11346" y="2411"/>
                  </a:lnTo>
                  <a:lnTo>
                    <a:pt x="11279" y="2394"/>
                  </a:lnTo>
                  <a:lnTo>
                    <a:pt x="11144" y="2360"/>
                  </a:lnTo>
                  <a:lnTo>
                    <a:pt x="11013" y="2325"/>
                  </a:lnTo>
                  <a:lnTo>
                    <a:pt x="10948" y="2308"/>
                  </a:lnTo>
                  <a:lnTo>
                    <a:pt x="10885" y="2289"/>
                  </a:lnTo>
                  <a:lnTo>
                    <a:pt x="10824" y="2270"/>
                  </a:lnTo>
                  <a:lnTo>
                    <a:pt x="10764" y="2251"/>
                  </a:lnTo>
                  <a:lnTo>
                    <a:pt x="10707" y="2229"/>
                  </a:lnTo>
                  <a:lnTo>
                    <a:pt x="10651" y="2207"/>
                  </a:lnTo>
                  <a:lnTo>
                    <a:pt x="10598" y="2183"/>
                  </a:lnTo>
                  <a:lnTo>
                    <a:pt x="10547" y="2158"/>
                  </a:lnTo>
                  <a:lnTo>
                    <a:pt x="10467" y="2113"/>
                  </a:lnTo>
                  <a:lnTo>
                    <a:pt x="10395" y="2065"/>
                  </a:lnTo>
                  <a:lnTo>
                    <a:pt x="10332" y="2016"/>
                  </a:lnTo>
                  <a:lnTo>
                    <a:pt x="10276" y="1965"/>
                  </a:lnTo>
                  <a:lnTo>
                    <a:pt x="10228" y="1912"/>
                  </a:lnTo>
                  <a:lnTo>
                    <a:pt x="10186" y="1859"/>
                  </a:lnTo>
                  <a:lnTo>
                    <a:pt x="10152" y="1803"/>
                  </a:lnTo>
                  <a:lnTo>
                    <a:pt x="10123" y="1747"/>
                  </a:lnTo>
                  <a:lnTo>
                    <a:pt x="10099" y="1689"/>
                  </a:lnTo>
                  <a:lnTo>
                    <a:pt x="10081" y="1631"/>
                  </a:lnTo>
                  <a:lnTo>
                    <a:pt x="10066" y="1571"/>
                  </a:lnTo>
                  <a:lnTo>
                    <a:pt x="10056" y="1511"/>
                  </a:lnTo>
                  <a:lnTo>
                    <a:pt x="10048" y="1448"/>
                  </a:lnTo>
                  <a:lnTo>
                    <a:pt x="10043" y="1386"/>
                  </a:lnTo>
                  <a:lnTo>
                    <a:pt x="10041" y="1324"/>
                  </a:lnTo>
                  <a:lnTo>
                    <a:pt x="10040" y="1260"/>
                  </a:lnTo>
                  <a:lnTo>
                    <a:pt x="10042" y="1132"/>
                  </a:lnTo>
                  <a:lnTo>
                    <a:pt x="10044" y="1002"/>
                  </a:lnTo>
                  <a:lnTo>
                    <a:pt x="10044" y="937"/>
                  </a:lnTo>
                  <a:lnTo>
                    <a:pt x="10043" y="871"/>
                  </a:lnTo>
                  <a:lnTo>
                    <a:pt x="10040" y="806"/>
                  </a:lnTo>
                  <a:lnTo>
                    <a:pt x="10034" y="741"/>
                  </a:lnTo>
                  <a:lnTo>
                    <a:pt x="10026" y="676"/>
                  </a:lnTo>
                  <a:lnTo>
                    <a:pt x="10014" y="612"/>
                  </a:lnTo>
                  <a:lnTo>
                    <a:pt x="9999" y="548"/>
                  </a:lnTo>
                  <a:lnTo>
                    <a:pt x="9978" y="483"/>
                  </a:lnTo>
                  <a:lnTo>
                    <a:pt x="9953" y="420"/>
                  </a:lnTo>
                  <a:lnTo>
                    <a:pt x="9922" y="358"/>
                  </a:lnTo>
                  <a:lnTo>
                    <a:pt x="9885" y="295"/>
                  </a:lnTo>
                  <a:lnTo>
                    <a:pt x="9843" y="234"/>
                  </a:lnTo>
                  <a:lnTo>
                    <a:pt x="9802" y="200"/>
                  </a:lnTo>
                  <a:lnTo>
                    <a:pt x="9752" y="168"/>
                  </a:lnTo>
                  <a:lnTo>
                    <a:pt x="9690" y="139"/>
                  </a:lnTo>
                  <a:lnTo>
                    <a:pt x="9619" y="113"/>
                  </a:lnTo>
                  <a:lnTo>
                    <a:pt x="9538" y="90"/>
                  </a:lnTo>
                  <a:lnTo>
                    <a:pt x="9448" y="70"/>
                  </a:lnTo>
                  <a:lnTo>
                    <a:pt x="9352" y="53"/>
                  </a:lnTo>
                  <a:lnTo>
                    <a:pt x="9249" y="38"/>
                  </a:lnTo>
                  <a:lnTo>
                    <a:pt x="9140" y="26"/>
                  </a:lnTo>
                  <a:lnTo>
                    <a:pt x="9026" y="16"/>
                  </a:lnTo>
                  <a:lnTo>
                    <a:pt x="8908" y="9"/>
                  </a:lnTo>
                  <a:lnTo>
                    <a:pt x="8785" y="4"/>
                  </a:lnTo>
                  <a:lnTo>
                    <a:pt x="8660" y="1"/>
                  </a:lnTo>
                  <a:lnTo>
                    <a:pt x="8534" y="0"/>
                  </a:lnTo>
                  <a:lnTo>
                    <a:pt x="8407" y="0"/>
                  </a:lnTo>
                  <a:lnTo>
                    <a:pt x="8278" y="3"/>
                  </a:lnTo>
                  <a:lnTo>
                    <a:pt x="8152" y="7"/>
                  </a:lnTo>
                  <a:lnTo>
                    <a:pt x="8025" y="13"/>
                  </a:lnTo>
                  <a:lnTo>
                    <a:pt x="7902" y="20"/>
                  </a:lnTo>
                  <a:lnTo>
                    <a:pt x="7780" y="30"/>
                  </a:lnTo>
                  <a:lnTo>
                    <a:pt x="7663" y="39"/>
                  </a:lnTo>
                  <a:lnTo>
                    <a:pt x="7550" y="51"/>
                  </a:lnTo>
                  <a:lnTo>
                    <a:pt x="7443" y="63"/>
                  </a:lnTo>
                  <a:lnTo>
                    <a:pt x="7341" y="78"/>
                  </a:lnTo>
                  <a:lnTo>
                    <a:pt x="7246" y="91"/>
                  </a:lnTo>
                  <a:lnTo>
                    <a:pt x="7159" y="107"/>
                  </a:lnTo>
                  <a:lnTo>
                    <a:pt x="7081" y="123"/>
                  </a:lnTo>
                  <a:lnTo>
                    <a:pt x="7012" y="140"/>
                  </a:lnTo>
                  <a:lnTo>
                    <a:pt x="6954" y="156"/>
                  </a:lnTo>
                  <a:lnTo>
                    <a:pt x="6905" y="174"/>
                  </a:lnTo>
                  <a:lnTo>
                    <a:pt x="6870" y="192"/>
                  </a:lnTo>
                  <a:lnTo>
                    <a:pt x="6846" y="210"/>
                  </a:lnTo>
                  <a:lnTo>
                    <a:pt x="6792" y="303"/>
                  </a:lnTo>
                  <a:lnTo>
                    <a:pt x="6747" y="398"/>
                  </a:lnTo>
                  <a:lnTo>
                    <a:pt x="6710" y="497"/>
                  </a:lnTo>
                  <a:lnTo>
                    <a:pt x="6680" y="598"/>
                  </a:lnTo>
                  <a:lnTo>
                    <a:pt x="6655" y="701"/>
                  </a:lnTo>
                  <a:lnTo>
                    <a:pt x="6636" y="807"/>
                  </a:lnTo>
                  <a:lnTo>
                    <a:pt x="6620" y="913"/>
                  </a:lnTo>
                  <a:lnTo>
                    <a:pt x="6610" y="1021"/>
                  </a:lnTo>
                  <a:lnTo>
                    <a:pt x="6602" y="1129"/>
                  </a:lnTo>
                  <a:lnTo>
                    <a:pt x="6596" y="1237"/>
                  </a:lnTo>
                  <a:lnTo>
                    <a:pt x="6591" y="1345"/>
                  </a:lnTo>
                  <a:lnTo>
                    <a:pt x="6588" y="1452"/>
                  </a:lnTo>
                  <a:lnTo>
                    <a:pt x="6584" y="1558"/>
                  </a:lnTo>
                  <a:lnTo>
                    <a:pt x="6580" y="1663"/>
                  </a:lnTo>
                  <a:lnTo>
                    <a:pt x="6574" y="1766"/>
                  </a:lnTo>
                  <a:lnTo>
                    <a:pt x="6564" y="1867"/>
                  </a:lnTo>
                  <a:lnTo>
                    <a:pt x="6553" y="1964"/>
                  </a:lnTo>
                  <a:lnTo>
                    <a:pt x="6537" y="2059"/>
                  </a:lnTo>
                  <a:lnTo>
                    <a:pt x="6518" y="2150"/>
                  </a:lnTo>
                  <a:lnTo>
                    <a:pt x="6492" y="2238"/>
                  </a:lnTo>
                  <a:lnTo>
                    <a:pt x="6461" y="2321"/>
                  </a:lnTo>
                  <a:lnTo>
                    <a:pt x="6421" y="2399"/>
                  </a:lnTo>
                  <a:lnTo>
                    <a:pt x="6375" y="2473"/>
                  </a:lnTo>
                  <a:lnTo>
                    <a:pt x="6320" y="2540"/>
                  </a:lnTo>
                  <a:lnTo>
                    <a:pt x="6256" y="2603"/>
                  </a:lnTo>
                  <a:lnTo>
                    <a:pt x="6182" y="2658"/>
                  </a:lnTo>
                  <a:lnTo>
                    <a:pt x="6097" y="2706"/>
                  </a:lnTo>
                  <a:lnTo>
                    <a:pt x="6001" y="2749"/>
                  </a:lnTo>
                  <a:lnTo>
                    <a:pt x="5893" y="2783"/>
                  </a:lnTo>
                  <a:lnTo>
                    <a:pt x="5771" y="2809"/>
                  </a:lnTo>
                  <a:lnTo>
                    <a:pt x="5635" y="2827"/>
                  </a:lnTo>
                  <a:lnTo>
                    <a:pt x="5486" y="2836"/>
                  </a:lnTo>
                  <a:lnTo>
                    <a:pt x="5486" y="2185"/>
                  </a:lnTo>
                  <a:lnTo>
                    <a:pt x="5355" y="2165"/>
                  </a:lnTo>
                  <a:lnTo>
                    <a:pt x="5227" y="2149"/>
                  </a:lnTo>
                  <a:lnTo>
                    <a:pt x="5102" y="2137"/>
                  </a:lnTo>
                  <a:lnTo>
                    <a:pt x="4977" y="2128"/>
                  </a:lnTo>
                  <a:lnTo>
                    <a:pt x="4856" y="2125"/>
                  </a:lnTo>
                  <a:lnTo>
                    <a:pt x="4735" y="2124"/>
                  </a:lnTo>
                  <a:lnTo>
                    <a:pt x="4618" y="2127"/>
                  </a:lnTo>
                  <a:lnTo>
                    <a:pt x="4502" y="2134"/>
                  </a:lnTo>
                  <a:lnTo>
                    <a:pt x="4387" y="2144"/>
                  </a:lnTo>
                  <a:lnTo>
                    <a:pt x="4274" y="2156"/>
                  </a:lnTo>
                  <a:lnTo>
                    <a:pt x="4163" y="2172"/>
                  </a:lnTo>
                  <a:lnTo>
                    <a:pt x="4054" y="2189"/>
                  </a:lnTo>
                  <a:lnTo>
                    <a:pt x="3946" y="2210"/>
                  </a:lnTo>
                  <a:lnTo>
                    <a:pt x="3839" y="2233"/>
                  </a:lnTo>
                  <a:lnTo>
                    <a:pt x="3734" y="2258"/>
                  </a:lnTo>
                  <a:lnTo>
                    <a:pt x="3631" y="2285"/>
                  </a:lnTo>
                  <a:lnTo>
                    <a:pt x="3528" y="2313"/>
                  </a:lnTo>
                  <a:lnTo>
                    <a:pt x="3427" y="2343"/>
                  </a:lnTo>
                  <a:lnTo>
                    <a:pt x="3326" y="2374"/>
                  </a:lnTo>
                  <a:lnTo>
                    <a:pt x="3228" y="2406"/>
                  </a:lnTo>
                  <a:lnTo>
                    <a:pt x="3130" y="2440"/>
                  </a:lnTo>
                  <a:lnTo>
                    <a:pt x="3033" y="2474"/>
                  </a:lnTo>
                  <a:lnTo>
                    <a:pt x="2936" y="2509"/>
                  </a:lnTo>
                  <a:lnTo>
                    <a:pt x="2842" y="2543"/>
                  </a:lnTo>
                  <a:lnTo>
                    <a:pt x="2653" y="2615"/>
                  </a:lnTo>
                  <a:lnTo>
                    <a:pt x="2467" y="2686"/>
                  </a:lnTo>
                  <a:lnTo>
                    <a:pt x="2375" y="2721"/>
                  </a:lnTo>
                  <a:lnTo>
                    <a:pt x="2282" y="2754"/>
                  </a:lnTo>
                  <a:lnTo>
                    <a:pt x="2191" y="2788"/>
                  </a:lnTo>
                  <a:lnTo>
                    <a:pt x="2099" y="2820"/>
                  </a:lnTo>
                  <a:lnTo>
                    <a:pt x="2072" y="2748"/>
                  </a:lnTo>
                  <a:lnTo>
                    <a:pt x="2045" y="2677"/>
                  </a:lnTo>
                  <a:lnTo>
                    <a:pt x="2017" y="2608"/>
                  </a:lnTo>
                  <a:lnTo>
                    <a:pt x="1988" y="2541"/>
                  </a:lnTo>
                  <a:lnTo>
                    <a:pt x="1959" y="2477"/>
                  </a:lnTo>
                  <a:lnTo>
                    <a:pt x="1929" y="2414"/>
                  </a:lnTo>
                  <a:lnTo>
                    <a:pt x="1898" y="2353"/>
                  </a:lnTo>
                  <a:lnTo>
                    <a:pt x="1866" y="2294"/>
                  </a:lnTo>
                  <a:lnTo>
                    <a:pt x="1833" y="2237"/>
                  </a:lnTo>
                  <a:lnTo>
                    <a:pt x="1798" y="2182"/>
                  </a:lnTo>
                  <a:lnTo>
                    <a:pt x="1762" y="2129"/>
                  </a:lnTo>
                  <a:lnTo>
                    <a:pt x="1725" y="2078"/>
                  </a:lnTo>
                  <a:lnTo>
                    <a:pt x="1686" y="2030"/>
                  </a:lnTo>
                  <a:lnTo>
                    <a:pt x="1646" y="1982"/>
                  </a:lnTo>
                  <a:lnTo>
                    <a:pt x="1603" y="1937"/>
                  </a:lnTo>
                  <a:lnTo>
                    <a:pt x="1560" y="1894"/>
                  </a:lnTo>
                  <a:lnTo>
                    <a:pt x="1513" y="1852"/>
                  </a:lnTo>
                  <a:lnTo>
                    <a:pt x="1464" y="1813"/>
                  </a:lnTo>
                  <a:lnTo>
                    <a:pt x="1414" y="1775"/>
                  </a:lnTo>
                  <a:lnTo>
                    <a:pt x="1361" y="1740"/>
                  </a:lnTo>
                  <a:lnTo>
                    <a:pt x="1305" y="1706"/>
                  </a:lnTo>
                  <a:lnTo>
                    <a:pt x="1247" y="1675"/>
                  </a:lnTo>
                  <a:lnTo>
                    <a:pt x="1187" y="1645"/>
                  </a:lnTo>
                  <a:lnTo>
                    <a:pt x="1124" y="1617"/>
                  </a:lnTo>
                  <a:lnTo>
                    <a:pt x="1057" y="1591"/>
                  </a:lnTo>
                  <a:lnTo>
                    <a:pt x="988" y="1567"/>
                  </a:lnTo>
                  <a:lnTo>
                    <a:pt x="916" y="1544"/>
                  </a:lnTo>
                  <a:lnTo>
                    <a:pt x="840" y="1524"/>
                  </a:lnTo>
                  <a:lnTo>
                    <a:pt x="761" y="1506"/>
                  </a:lnTo>
                  <a:lnTo>
                    <a:pt x="678" y="1489"/>
                  </a:lnTo>
                  <a:lnTo>
                    <a:pt x="593" y="1474"/>
                  </a:lnTo>
                  <a:lnTo>
                    <a:pt x="503" y="1462"/>
                  </a:lnTo>
                  <a:lnTo>
                    <a:pt x="518" y="1561"/>
                  </a:lnTo>
                  <a:lnTo>
                    <a:pt x="532" y="1666"/>
                  </a:lnTo>
                  <a:lnTo>
                    <a:pt x="542" y="1780"/>
                  </a:lnTo>
                  <a:lnTo>
                    <a:pt x="549" y="1898"/>
                  </a:lnTo>
                  <a:lnTo>
                    <a:pt x="555" y="2022"/>
                  </a:lnTo>
                  <a:lnTo>
                    <a:pt x="558" y="2152"/>
                  </a:lnTo>
                  <a:lnTo>
                    <a:pt x="558" y="2286"/>
                  </a:lnTo>
                  <a:lnTo>
                    <a:pt x="556" y="2424"/>
                  </a:lnTo>
                  <a:lnTo>
                    <a:pt x="553" y="2565"/>
                  </a:lnTo>
                  <a:lnTo>
                    <a:pt x="546" y="2710"/>
                  </a:lnTo>
                  <a:lnTo>
                    <a:pt x="538" y="2858"/>
                  </a:lnTo>
                  <a:lnTo>
                    <a:pt x="528" y="3006"/>
                  </a:lnTo>
                  <a:lnTo>
                    <a:pt x="515" y="3157"/>
                  </a:lnTo>
                  <a:lnTo>
                    <a:pt x="501" y="3308"/>
                  </a:lnTo>
                  <a:lnTo>
                    <a:pt x="485" y="3460"/>
                  </a:lnTo>
                  <a:lnTo>
                    <a:pt x="466" y="3612"/>
                  </a:lnTo>
                  <a:lnTo>
                    <a:pt x="448" y="3763"/>
                  </a:lnTo>
                  <a:lnTo>
                    <a:pt x="426" y="3913"/>
                  </a:lnTo>
                  <a:lnTo>
                    <a:pt x="404" y="4062"/>
                  </a:lnTo>
                  <a:lnTo>
                    <a:pt x="379" y="4208"/>
                  </a:lnTo>
                  <a:lnTo>
                    <a:pt x="354" y="4352"/>
                  </a:lnTo>
                  <a:lnTo>
                    <a:pt x="327" y="4492"/>
                  </a:lnTo>
                  <a:lnTo>
                    <a:pt x="299" y="4629"/>
                  </a:lnTo>
                  <a:lnTo>
                    <a:pt x="270" y="4762"/>
                  </a:lnTo>
                  <a:lnTo>
                    <a:pt x="239" y="4890"/>
                  </a:lnTo>
                  <a:lnTo>
                    <a:pt x="208" y="5012"/>
                  </a:lnTo>
                  <a:lnTo>
                    <a:pt x="176" y="5130"/>
                  </a:lnTo>
                  <a:lnTo>
                    <a:pt x="143" y="5241"/>
                  </a:lnTo>
                  <a:lnTo>
                    <a:pt x="108" y="5344"/>
                  </a:lnTo>
                  <a:lnTo>
                    <a:pt x="73" y="5441"/>
                  </a:lnTo>
                  <a:lnTo>
                    <a:pt x="37" y="5530"/>
                  </a:lnTo>
                  <a:lnTo>
                    <a:pt x="0" y="5610"/>
                  </a:lnTo>
                  <a:lnTo>
                    <a:pt x="151" y="5610"/>
                  </a:lnTo>
                  <a:lnTo>
                    <a:pt x="294" y="5607"/>
                  </a:lnTo>
                  <a:lnTo>
                    <a:pt x="431" y="5599"/>
                  </a:lnTo>
                  <a:lnTo>
                    <a:pt x="560" y="5586"/>
                  </a:lnTo>
                  <a:lnTo>
                    <a:pt x="682" y="5570"/>
                  </a:lnTo>
                  <a:lnTo>
                    <a:pt x="799" y="5549"/>
                  </a:lnTo>
                  <a:lnTo>
                    <a:pt x="909" y="5524"/>
                  </a:lnTo>
                  <a:lnTo>
                    <a:pt x="1011" y="5495"/>
                  </a:lnTo>
                  <a:lnTo>
                    <a:pt x="1109" y="5462"/>
                  </a:lnTo>
                  <a:lnTo>
                    <a:pt x="1201" y="5424"/>
                  </a:lnTo>
                  <a:lnTo>
                    <a:pt x="1288" y="5382"/>
                  </a:lnTo>
                  <a:lnTo>
                    <a:pt x="1369" y="5336"/>
                  </a:lnTo>
                  <a:lnTo>
                    <a:pt x="1444" y="5285"/>
                  </a:lnTo>
                  <a:lnTo>
                    <a:pt x="1516" y="5230"/>
                  </a:lnTo>
                  <a:lnTo>
                    <a:pt x="1582" y="5171"/>
                  </a:lnTo>
                  <a:lnTo>
                    <a:pt x="1644" y="5107"/>
                  </a:lnTo>
                  <a:lnTo>
                    <a:pt x="1702" y="5039"/>
                  </a:lnTo>
                  <a:lnTo>
                    <a:pt x="1755" y="4967"/>
                  </a:lnTo>
                  <a:lnTo>
                    <a:pt x="1805" y="4890"/>
                  </a:lnTo>
                  <a:lnTo>
                    <a:pt x="1850" y="4809"/>
                  </a:lnTo>
                  <a:lnTo>
                    <a:pt x="1892" y="4723"/>
                  </a:lnTo>
                  <a:lnTo>
                    <a:pt x="1931" y="4632"/>
                  </a:lnTo>
                  <a:lnTo>
                    <a:pt x="1967" y="4538"/>
                  </a:lnTo>
                  <a:lnTo>
                    <a:pt x="2000" y="4438"/>
                  </a:lnTo>
                  <a:lnTo>
                    <a:pt x="2030" y="4335"/>
                  </a:lnTo>
                  <a:lnTo>
                    <a:pt x="2057" y="4227"/>
                  </a:lnTo>
                  <a:lnTo>
                    <a:pt x="2083" y="4114"/>
                  </a:lnTo>
                  <a:lnTo>
                    <a:pt x="2106" y="3996"/>
                  </a:lnTo>
                  <a:lnTo>
                    <a:pt x="2127" y="3874"/>
                  </a:lnTo>
                  <a:lnTo>
                    <a:pt x="2146" y="3747"/>
                  </a:lnTo>
                  <a:lnTo>
                    <a:pt x="2165" y="3616"/>
                  </a:lnTo>
                  <a:lnTo>
                    <a:pt x="2181" y="3481"/>
                  </a:lnTo>
                  <a:lnTo>
                    <a:pt x="4288" y="256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6" name="Google Shape;16490;p1545"/>
            <p:cNvSpPr/>
            <p:nvPr/>
          </p:nvSpPr>
          <p:spPr>
            <a:xfrm>
              <a:off x="-1557934" y="4636319"/>
              <a:ext cx="841375" cy="369888"/>
            </a:xfrm>
            <a:custGeom>
              <a:avLst/>
              <a:gdLst/>
              <a:ahLst/>
              <a:cxnLst/>
              <a:rect l="l" t="t" r="r" b="b"/>
              <a:pathLst>
                <a:path w="14303" h="6302" extrusionOk="0">
                  <a:moveTo>
                    <a:pt x="406" y="5638"/>
                  </a:moveTo>
                  <a:lnTo>
                    <a:pt x="0" y="6042"/>
                  </a:lnTo>
                  <a:lnTo>
                    <a:pt x="53" y="6085"/>
                  </a:lnTo>
                  <a:lnTo>
                    <a:pt x="111" y="6123"/>
                  </a:lnTo>
                  <a:lnTo>
                    <a:pt x="172" y="6157"/>
                  </a:lnTo>
                  <a:lnTo>
                    <a:pt x="236" y="6187"/>
                  </a:lnTo>
                  <a:lnTo>
                    <a:pt x="304" y="6213"/>
                  </a:lnTo>
                  <a:lnTo>
                    <a:pt x="374" y="6235"/>
                  </a:lnTo>
                  <a:lnTo>
                    <a:pt x="448" y="6255"/>
                  </a:lnTo>
                  <a:lnTo>
                    <a:pt x="524" y="6270"/>
                  </a:lnTo>
                  <a:lnTo>
                    <a:pt x="603" y="6283"/>
                  </a:lnTo>
                  <a:lnTo>
                    <a:pt x="682" y="6291"/>
                  </a:lnTo>
                  <a:lnTo>
                    <a:pt x="764" y="6297"/>
                  </a:lnTo>
                  <a:lnTo>
                    <a:pt x="846" y="6302"/>
                  </a:lnTo>
                  <a:lnTo>
                    <a:pt x="930" y="6302"/>
                  </a:lnTo>
                  <a:lnTo>
                    <a:pt x="1014" y="6299"/>
                  </a:lnTo>
                  <a:lnTo>
                    <a:pt x="1099" y="6295"/>
                  </a:lnTo>
                  <a:lnTo>
                    <a:pt x="1183" y="6289"/>
                  </a:lnTo>
                  <a:lnTo>
                    <a:pt x="1268" y="6280"/>
                  </a:lnTo>
                  <a:lnTo>
                    <a:pt x="1352" y="6269"/>
                  </a:lnTo>
                  <a:lnTo>
                    <a:pt x="1436" y="6257"/>
                  </a:lnTo>
                  <a:lnTo>
                    <a:pt x="1519" y="6242"/>
                  </a:lnTo>
                  <a:lnTo>
                    <a:pt x="1601" y="6227"/>
                  </a:lnTo>
                  <a:lnTo>
                    <a:pt x="1680" y="6210"/>
                  </a:lnTo>
                  <a:lnTo>
                    <a:pt x="1758" y="6192"/>
                  </a:lnTo>
                  <a:lnTo>
                    <a:pt x="1834" y="6172"/>
                  </a:lnTo>
                  <a:lnTo>
                    <a:pt x="1908" y="6151"/>
                  </a:lnTo>
                  <a:lnTo>
                    <a:pt x="1978" y="6129"/>
                  </a:lnTo>
                  <a:lnTo>
                    <a:pt x="2046" y="6107"/>
                  </a:lnTo>
                  <a:lnTo>
                    <a:pt x="2111" y="6085"/>
                  </a:lnTo>
                  <a:lnTo>
                    <a:pt x="2171" y="6062"/>
                  </a:lnTo>
                  <a:lnTo>
                    <a:pt x="2230" y="6038"/>
                  </a:lnTo>
                  <a:lnTo>
                    <a:pt x="2283" y="6014"/>
                  </a:lnTo>
                  <a:lnTo>
                    <a:pt x="2331" y="5991"/>
                  </a:lnTo>
                  <a:lnTo>
                    <a:pt x="2406" y="5951"/>
                  </a:lnTo>
                  <a:lnTo>
                    <a:pt x="2475" y="5909"/>
                  </a:lnTo>
                  <a:lnTo>
                    <a:pt x="2538" y="5866"/>
                  </a:lnTo>
                  <a:lnTo>
                    <a:pt x="2597" y="5820"/>
                  </a:lnTo>
                  <a:lnTo>
                    <a:pt x="2651" y="5773"/>
                  </a:lnTo>
                  <a:lnTo>
                    <a:pt x="2701" y="5725"/>
                  </a:lnTo>
                  <a:lnTo>
                    <a:pt x="2746" y="5674"/>
                  </a:lnTo>
                  <a:lnTo>
                    <a:pt x="2787" y="5622"/>
                  </a:lnTo>
                  <a:lnTo>
                    <a:pt x="2826" y="5569"/>
                  </a:lnTo>
                  <a:lnTo>
                    <a:pt x="2861" y="5514"/>
                  </a:lnTo>
                  <a:lnTo>
                    <a:pt x="2893" y="5457"/>
                  </a:lnTo>
                  <a:lnTo>
                    <a:pt x="2922" y="5399"/>
                  </a:lnTo>
                  <a:lnTo>
                    <a:pt x="2949" y="5340"/>
                  </a:lnTo>
                  <a:lnTo>
                    <a:pt x="2974" y="5279"/>
                  </a:lnTo>
                  <a:lnTo>
                    <a:pt x="2997" y="5217"/>
                  </a:lnTo>
                  <a:lnTo>
                    <a:pt x="3019" y="5154"/>
                  </a:lnTo>
                  <a:lnTo>
                    <a:pt x="3039" y="5089"/>
                  </a:lnTo>
                  <a:lnTo>
                    <a:pt x="3059" y="5024"/>
                  </a:lnTo>
                  <a:lnTo>
                    <a:pt x="3078" y="4958"/>
                  </a:lnTo>
                  <a:lnTo>
                    <a:pt x="3096" y="4890"/>
                  </a:lnTo>
                  <a:lnTo>
                    <a:pt x="3135" y="4752"/>
                  </a:lnTo>
                  <a:lnTo>
                    <a:pt x="3174" y="4611"/>
                  </a:lnTo>
                  <a:lnTo>
                    <a:pt x="3196" y="4538"/>
                  </a:lnTo>
                  <a:lnTo>
                    <a:pt x="3219" y="4466"/>
                  </a:lnTo>
                  <a:lnTo>
                    <a:pt x="3244" y="4392"/>
                  </a:lnTo>
                  <a:lnTo>
                    <a:pt x="3270" y="4318"/>
                  </a:lnTo>
                  <a:lnTo>
                    <a:pt x="3299" y="4244"/>
                  </a:lnTo>
                  <a:lnTo>
                    <a:pt x="3330" y="4168"/>
                  </a:lnTo>
                  <a:lnTo>
                    <a:pt x="3365" y="4092"/>
                  </a:lnTo>
                  <a:lnTo>
                    <a:pt x="3403" y="4015"/>
                  </a:lnTo>
                  <a:lnTo>
                    <a:pt x="5009" y="3315"/>
                  </a:lnTo>
                  <a:lnTo>
                    <a:pt x="4971" y="3386"/>
                  </a:lnTo>
                  <a:lnTo>
                    <a:pt x="4936" y="3457"/>
                  </a:lnTo>
                  <a:lnTo>
                    <a:pt x="4901" y="3527"/>
                  </a:lnTo>
                  <a:lnTo>
                    <a:pt x="4866" y="3598"/>
                  </a:lnTo>
                  <a:lnTo>
                    <a:pt x="4834" y="3669"/>
                  </a:lnTo>
                  <a:lnTo>
                    <a:pt x="4802" y="3739"/>
                  </a:lnTo>
                  <a:lnTo>
                    <a:pt x="4772" y="3810"/>
                  </a:lnTo>
                  <a:lnTo>
                    <a:pt x="4744" y="3880"/>
                  </a:lnTo>
                  <a:lnTo>
                    <a:pt x="4716" y="3952"/>
                  </a:lnTo>
                  <a:lnTo>
                    <a:pt x="4691" y="4024"/>
                  </a:lnTo>
                  <a:lnTo>
                    <a:pt x="4666" y="4096"/>
                  </a:lnTo>
                  <a:lnTo>
                    <a:pt x="4644" y="4169"/>
                  </a:lnTo>
                  <a:lnTo>
                    <a:pt x="4624" y="4243"/>
                  </a:lnTo>
                  <a:lnTo>
                    <a:pt x="4605" y="4316"/>
                  </a:lnTo>
                  <a:lnTo>
                    <a:pt x="4587" y="4391"/>
                  </a:lnTo>
                  <a:lnTo>
                    <a:pt x="4573" y="4468"/>
                  </a:lnTo>
                  <a:lnTo>
                    <a:pt x="4560" y="4545"/>
                  </a:lnTo>
                  <a:lnTo>
                    <a:pt x="4549" y="4622"/>
                  </a:lnTo>
                  <a:lnTo>
                    <a:pt x="4541" y="4702"/>
                  </a:lnTo>
                  <a:lnTo>
                    <a:pt x="4534" y="4783"/>
                  </a:lnTo>
                  <a:lnTo>
                    <a:pt x="4530" y="4865"/>
                  </a:lnTo>
                  <a:lnTo>
                    <a:pt x="4528" y="4949"/>
                  </a:lnTo>
                  <a:lnTo>
                    <a:pt x="4529" y="5035"/>
                  </a:lnTo>
                  <a:lnTo>
                    <a:pt x="4533" y="5123"/>
                  </a:lnTo>
                  <a:lnTo>
                    <a:pt x="4538" y="5211"/>
                  </a:lnTo>
                  <a:lnTo>
                    <a:pt x="4548" y="5302"/>
                  </a:lnTo>
                  <a:lnTo>
                    <a:pt x="4559" y="5395"/>
                  </a:lnTo>
                  <a:lnTo>
                    <a:pt x="4574" y="5490"/>
                  </a:lnTo>
                  <a:lnTo>
                    <a:pt x="4591" y="5588"/>
                  </a:lnTo>
                  <a:lnTo>
                    <a:pt x="4611" y="5686"/>
                  </a:lnTo>
                  <a:lnTo>
                    <a:pt x="4635" y="5789"/>
                  </a:lnTo>
                  <a:lnTo>
                    <a:pt x="4661" y="5893"/>
                  </a:lnTo>
                  <a:lnTo>
                    <a:pt x="5553" y="5893"/>
                  </a:lnTo>
                  <a:lnTo>
                    <a:pt x="5572" y="5820"/>
                  </a:lnTo>
                  <a:lnTo>
                    <a:pt x="5592" y="5748"/>
                  </a:lnTo>
                  <a:lnTo>
                    <a:pt x="5613" y="5679"/>
                  </a:lnTo>
                  <a:lnTo>
                    <a:pt x="5634" y="5609"/>
                  </a:lnTo>
                  <a:lnTo>
                    <a:pt x="5655" y="5542"/>
                  </a:lnTo>
                  <a:lnTo>
                    <a:pt x="5677" y="5475"/>
                  </a:lnTo>
                  <a:lnTo>
                    <a:pt x="5701" y="5411"/>
                  </a:lnTo>
                  <a:lnTo>
                    <a:pt x="5725" y="5348"/>
                  </a:lnTo>
                  <a:lnTo>
                    <a:pt x="5751" y="5286"/>
                  </a:lnTo>
                  <a:lnTo>
                    <a:pt x="5777" y="5226"/>
                  </a:lnTo>
                  <a:lnTo>
                    <a:pt x="5805" y="5168"/>
                  </a:lnTo>
                  <a:lnTo>
                    <a:pt x="5835" y="5111"/>
                  </a:lnTo>
                  <a:lnTo>
                    <a:pt x="5865" y="5057"/>
                  </a:lnTo>
                  <a:lnTo>
                    <a:pt x="5898" y="5005"/>
                  </a:lnTo>
                  <a:lnTo>
                    <a:pt x="5932" y="4956"/>
                  </a:lnTo>
                  <a:lnTo>
                    <a:pt x="5968" y="4907"/>
                  </a:lnTo>
                  <a:lnTo>
                    <a:pt x="6006" y="4861"/>
                  </a:lnTo>
                  <a:lnTo>
                    <a:pt x="6046" y="4819"/>
                  </a:lnTo>
                  <a:lnTo>
                    <a:pt x="6088" y="4777"/>
                  </a:lnTo>
                  <a:lnTo>
                    <a:pt x="6132" y="4739"/>
                  </a:lnTo>
                  <a:lnTo>
                    <a:pt x="6179" y="4703"/>
                  </a:lnTo>
                  <a:lnTo>
                    <a:pt x="6229" y="4670"/>
                  </a:lnTo>
                  <a:lnTo>
                    <a:pt x="6280" y="4640"/>
                  </a:lnTo>
                  <a:lnTo>
                    <a:pt x="6334" y="4613"/>
                  </a:lnTo>
                  <a:lnTo>
                    <a:pt x="6392" y="4588"/>
                  </a:lnTo>
                  <a:lnTo>
                    <a:pt x="6452" y="4566"/>
                  </a:lnTo>
                  <a:lnTo>
                    <a:pt x="6514" y="4548"/>
                  </a:lnTo>
                  <a:lnTo>
                    <a:pt x="6580" y="4533"/>
                  </a:lnTo>
                  <a:lnTo>
                    <a:pt x="6650" y="4521"/>
                  </a:lnTo>
                  <a:lnTo>
                    <a:pt x="6723" y="4511"/>
                  </a:lnTo>
                  <a:lnTo>
                    <a:pt x="6798" y="4506"/>
                  </a:lnTo>
                  <a:lnTo>
                    <a:pt x="6877" y="4504"/>
                  </a:lnTo>
                  <a:lnTo>
                    <a:pt x="6964" y="4506"/>
                  </a:lnTo>
                  <a:lnTo>
                    <a:pt x="7045" y="4511"/>
                  </a:lnTo>
                  <a:lnTo>
                    <a:pt x="7120" y="4521"/>
                  </a:lnTo>
                  <a:lnTo>
                    <a:pt x="7192" y="4532"/>
                  </a:lnTo>
                  <a:lnTo>
                    <a:pt x="7258" y="4549"/>
                  </a:lnTo>
                  <a:lnTo>
                    <a:pt x="7321" y="4567"/>
                  </a:lnTo>
                  <a:lnTo>
                    <a:pt x="7379" y="4589"/>
                  </a:lnTo>
                  <a:lnTo>
                    <a:pt x="7433" y="4615"/>
                  </a:lnTo>
                  <a:lnTo>
                    <a:pt x="7484" y="4643"/>
                  </a:lnTo>
                  <a:lnTo>
                    <a:pt x="7531" y="4674"/>
                  </a:lnTo>
                  <a:lnTo>
                    <a:pt x="7575" y="4709"/>
                  </a:lnTo>
                  <a:lnTo>
                    <a:pt x="7617" y="4745"/>
                  </a:lnTo>
                  <a:lnTo>
                    <a:pt x="7655" y="4783"/>
                  </a:lnTo>
                  <a:lnTo>
                    <a:pt x="7691" y="4825"/>
                  </a:lnTo>
                  <a:lnTo>
                    <a:pt x="7726" y="4868"/>
                  </a:lnTo>
                  <a:lnTo>
                    <a:pt x="7758" y="4915"/>
                  </a:lnTo>
                  <a:lnTo>
                    <a:pt x="7789" y="4963"/>
                  </a:lnTo>
                  <a:lnTo>
                    <a:pt x="7817" y="5013"/>
                  </a:lnTo>
                  <a:lnTo>
                    <a:pt x="7845" y="5064"/>
                  </a:lnTo>
                  <a:lnTo>
                    <a:pt x="7872" y="5118"/>
                  </a:lnTo>
                  <a:lnTo>
                    <a:pt x="7898" y="5174"/>
                  </a:lnTo>
                  <a:lnTo>
                    <a:pt x="7923" y="5232"/>
                  </a:lnTo>
                  <a:lnTo>
                    <a:pt x="7948" y="5290"/>
                  </a:lnTo>
                  <a:lnTo>
                    <a:pt x="7973" y="5350"/>
                  </a:lnTo>
                  <a:lnTo>
                    <a:pt x="8022" y="5474"/>
                  </a:lnTo>
                  <a:lnTo>
                    <a:pt x="8075" y="5602"/>
                  </a:lnTo>
                  <a:lnTo>
                    <a:pt x="8103" y="5667"/>
                  </a:lnTo>
                  <a:lnTo>
                    <a:pt x="8132" y="5734"/>
                  </a:lnTo>
                  <a:lnTo>
                    <a:pt x="8164" y="5800"/>
                  </a:lnTo>
                  <a:lnTo>
                    <a:pt x="8196" y="5868"/>
                  </a:lnTo>
                  <a:lnTo>
                    <a:pt x="9778" y="5896"/>
                  </a:lnTo>
                  <a:lnTo>
                    <a:pt x="9775" y="5788"/>
                  </a:lnTo>
                  <a:lnTo>
                    <a:pt x="9774" y="5682"/>
                  </a:lnTo>
                  <a:lnTo>
                    <a:pt x="9774" y="5577"/>
                  </a:lnTo>
                  <a:lnTo>
                    <a:pt x="9777" y="5474"/>
                  </a:lnTo>
                  <a:lnTo>
                    <a:pt x="9783" y="5374"/>
                  </a:lnTo>
                  <a:lnTo>
                    <a:pt x="9791" y="5275"/>
                  </a:lnTo>
                  <a:lnTo>
                    <a:pt x="9802" y="5180"/>
                  </a:lnTo>
                  <a:lnTo>
                    <a:pt x="9815" y="5085"/>
                  </a:lnTo>
                  <a:lnTo>
                    <a:pt x="9831" y="4994"/>
                  </a:lnTo>
                  <a:lnTo>
                    <a:pt x="9851" y="4905"/>
                  </a:lnTo>
                  <a:lnTo>
                    <a:pt x="9872" y="4819"/>
                  </a:lnTo>
                  <a:lnTo>
                    <a:pt x="9898" y="4734"/>
                  </a:lnTo>
                  <a:lnTo>
                    <a:pt x="9926" y="4655"/>
                  </a:lnTo>
                  <a:lnTo>
                    <a:pt x="9959" y="4577"/>
                  </a:lnTo>
                  <a:lnTo>
                    <a:pt x="9994" y="4502"/>
                  </a:lnTo>
                  <a:lnTo>
                    <a:pt x="10033" y="4431"/>
                  </a:lnTo>
                  <a:lnTo>
                    <a:pt x="10076" y="4363"/>
                  </a:lnTo>
                  <a:lnTo>
                    <a:pt x="10122" y="4300"/>
                  </a:lnTo>
                  <a:lnTo>
                    <a:pt x="10172" y="4238"/>
                  </a:lnTo>
                  <a:lnTo>
                    <a:pt x="10226" y="4182"/>
                  </a:lnTo>
                  <a:lnTo>
                    <a:pt x="10285" y="4129"/>
                  </a:lnTo>
                  <a:lnTo>
                    <a:pt x="10348" y="4081"/>
                  </a:lnTo>
                  <a:lnTo>
                    <a:pt x="10414" y="4036"/>
                  </a:lnTo>
                  <a:lnTo>
                    <a:pt x="10486" y="3996"/>
                  </a:lnTo>
                  <a:lnTo>
                    <a:pt x="10562" y="3959"/>
                  </a:lnTo>
                  <a:lnTo>
                    <a:pt x="10642" y="3928"/>
                  </a:lnTo>
                  <a:lnTo>
                    <a:pt x="10727" y="3901"/>
                  </a:lnTo>
                  <a:lnTo>
                    <a:pt x="10816" y="3879"/>
                  </a:lnTo>
                  <a:lnTo>
                    <a:pt x="10912" y="3862"/>
                  </a:lnTo>
                  <a:lnTo>
                    <a:pt x="11011" y="3849"/>
                  </a:lnTo>
                  <a:lnTo>
                    <a:pt x="11116" y="3842"/>
                  </a:lnTo>
                  <a:lnTo>
                    <a:pt x="11226" y="3840"/>
                  </a:lnTo>
                  <a:lnTo>
                    <a:pt x="11337" y="3844"/>
                  </a:lnTo>
                  <a:lnTo>
                    <a:pt x="11442" y="3852"/>
                  </a:lnTo>
                  <a:lnTo>
                    <a:pt x="11542" y="3866"/>
                  </a:lnTo>
                  <a:lnTo>
                    <a:pt x="11636" y="3884"/>
                  </a:lnTo>
                  <a:lnTo>
                    <a:pt x="11725" y="3908"/>
                  </a:lnTo>
                  <a:lnTo>
                    <a:pt x="11810" y="3936"/>
                  </a:lnTo>
                  <a:lnTo>
                    <a:pt x="11889" y="3970"/>
                  </a:lnTo>
                  <a:lnTo>
                    <a:pt x="11964" y="4007"/>
                  </a:lnTo>
                  <a:lnTo>
                    <a:pt x="12035" y="4048"/>
                  </a:lnTo>
                  <a:lnTo>
                    <a:pt x="12101" y="4094"/>
                  </a:lnTo>
                  <a:lnTo>
                    <a:pt x="12163" y="4144"/>
                  </a:lnTo>
                  <a:lnTo>
                    <a:pt x="12220" y="4198"/>
                  </a:lnTo>
                  <a:lnTo>
                    <a:pt x="12273" y="4256"/>
                  </a:lnTo>
                  <a:lnTo>
                    <a:pt x="12322" y="4317"/>
                  </a:lnTo>
                  <a:lnTo>
                    <a:pt x="12367" y="4382"/>
                  </a:lnTo>
                  <a:lnTo>
                    <a:pt x="12410" y="4450"/>
                  </a:lnTo>
                  <a:lnTo>
                    <a:pt x="12447" y="4521"/>
                  </a:lnTo>
                  <a:lnTo>
                    <a:pt x="12481" y="4595"/>
                  </a:lnTo>
                  <a:lnTo>
                    <a:pt x="12512" y="4673"/>
                  </a:lnTo>
                  <a:lnTo>
                    <a:pt x="12540" y="4753"/>
                  </a:lnTo>
                  <a:lnTo>
                    <a:pt x="12564" y="4836"/>
                  </a:lnTo>
                  <a:lnTo>
                    <a:pt x="12586" y="4922"/>
                  </a:lnTo>
                  <a:lnTo>
                    <a:pt x="12605" y="5011"/>
                  </a:lnTo>
                  <a:lnTo>
                    <a:pt x="12620" y="5101"/>
                  </a:lnTo>
                  <a:lnTo>
                    <a:pt x="12634" y="5193"/>
                  </a:lnTo>
                  <a:lnTo>
                    <a:pt x="12644" y="5289"/>
                  </a:lnTo>
                  <a:lnTo>
                    <a:pt x="12653" y="5385"/>
                  </a:lnTo>
                  <a:lnTo>
                    <a:pt x="12658" y="5484"/>
                  </a:lnTo>
                  <a:lnTo>
                    <a:pt x="12661" y="5583"/>
                  </a:lnTo>
                  <a:lnTo>
                    <a:pt x="12663" y="5685"/>
                  </a:lnTo>
                  <a:lnTo>
                    <a:pt x="12662" y="5788"/>
                  </a:lnTo>
                  <a:lnTo>
                    <a:pt x="12660" y="5893"/>
                  </a:lnTo>
                  <a:lnTo>
                    <a:pt x="12778" y="5894"/>
                  </a:lnTo>
                  <a:lnTo>
                    <a:pt x="12892" y="5896"/>
                  </a:lnTo>
                  <a:lnTo>
                    <a:pt x="13002" y="5898"/>
                  </a:lnTo>
                  <a:lnTo>
                    <a:pt x="13108" y="5901"/>
                  </a:lnTo>
                  <a:lnTo>
                    <a:pt x="13209" y="5905"/>
                  </a:lnTo>
                  <a:lnTo>
                    <a:pt x="13306" y="5908"/>
                  </a:lnTo>
                  <a:lnTo>
                    <a:pt x="13398" y="5910"/>
                  </a:lnTo>
                  <a:lnTo>
                    <a:pt x="13485" y="5911"/>
                  </a:lnTo>
                  <a:lnTo>
                    <a:pt x="13568" y="5911"/>
                  </a:lnTo>
                  <a:lnTo>
                    <a:pt x="13647" y="5909"/>
                  </a:lnTo>
                  <a:lnTo>
                    <a:pt x="13722" y="5905"/>
                  </a:lnTo>
                  <a:lnTo>
                    <a:pt x="13791" y="5899"/>
                  </a:lnTo>
                  <a:lnTo>
                    <a:pt x="13857" y="5890"/>
                  </a:lnTo>
                  <a:lnTo>
                    <a:pt x="13918" y="5876"/>
                  </a:lnTo>
                  <a:lnTo>
                    <a:pt x="13974" y="5859"/>
                  </a:lnTo>
                  <a:lnTo>
                    <a:pt x="14026" y="5839"/>
                  </a:lnTo>
                  <a:lnTo>
                    <a:pt x="14074" y="5814"/>
                  </a:lnTo>
                  <a:lnTo>
                    <a:pt x="14116" y="5784"/>
                  </a:lnTo>
                  <a:lnTo>
                    <a:pt x="14156" y="5747"/>
                  </a:lnTo>
                  <a:lnTo>
                    <a:pt x="14190" y="5707"/>
                  </a:lnTo>
                  <a:lnTo>
                    <a:pt x="14219" y="5660"/>
                  </a:lnTo>
                  <a:lnTo>
                    <a:pt x="14244" y="5606"/>
                  </a:lnTo>
                  <a:lnTo>
                    <a:pt x="14265" y="5547"/>
                  </a:lnTo>
                  <a:lnTo>
                    <a:pt x="14281" y="5480"/>
                  </a:lnTo>
                  <a:lnTo>
                    <a:pt x="14294" y="5405"/>
                  </a:lnTo>
                  <a:lnTo>
                    <a:pt x="14301" y="5322"/>
                  </a:lnTo>
                  <a:lnTo>
                    <a:pt x="14303" y="5232"/>
                  </a:lnTo>
                  <a:lnTo>
                    <a:pt x="14302" y="5132"/>
                  </a:lnTo>
                  <a:lnTo>
                    <a:pt x="14296" y="5023"/>
                  </a:lnTo>
                  <a:lnTo>
                    <a:pt x="14286" y="4905"/>
                  </a:lnTo>
                  <a:lnTo>
                    <a:pt x="14270" y="4777"/>
                  </a:lnTo>
                  <a:lnTo>
                    <a:pt x="14250" y="4640"/>
                  </a:lnTo>
                  <a:lnTo>
                    <a:pt x="13533" y="4640"/>
                  </a:lnTo>
                  <a:lnTo>
                    <a:pt x="13534" y="2927"/>
                  </a:lnTo>
                  <a:lnTo>
                    <a:pt x="13466" y="2879"/>
                  </a:lnTo>
                  <a:lnTo>
                    <a:pt x="13403" y="2837"/>
                  </a:lnTo>
                  <a:lnTo>
                    <a:pt x="13344" y="2803"/>
                  </a:lnTo>
                  <a:lnTo>
                    <a:pt x="13289" y="2774"/>
                  </a:lnTo>
                  <a:lnTo>
                    <a:pt x="13238" y="2750"/>
                  </a:lnTo>
                  <a:lnTo>
                    <a:pt x="13191" y="2730"/>
                  </a:lnTo>
                  <a:lnTo>
                    <a:pt x="13147" y="2714"/>
                  </a:lnTo>
                  <a:lnTo>
                    <a:pt x="13107" y="2700"/>
                  </a:lnTo>
                  <a:lnTo>
                    <a:pt x="13070" y="2688"/>
                  </a:lnTo>
                  <a:lnTo>
                    <a:pt x="13036" y="2678"/>
                  </a:lnTo>
                  <a:lnTo>
                    <a:pt x="13005" y="2666"/>
                  </a:lnTo>
                  <a:lnTo>
                    <a:pt x="12977" y="2656"/>
                  </a:lnTo>
                  <a:lnTo>
                    <a:pt x="12953" y="2643"/>
                  </a:lnTo>
                  <a:lnTo>
                    <a:pt x="12930" y="2630"/>
                  </a:lnTo>
                  <a:lnTo>
                    <a:pt x="12910" y="2613"/>
                  </a:lnTo>
                  <a:lnTo>
                    <a:pt x="12892" y="2592"/>
                  </a:lnTo>
                  <a:lnTo>
                    <a:pt x="12877" y="2569"/>
                  </a:lnTo>
                  <a:lnTo>
                    <a:pt x="12863" y="2538"/>
                  </a:lnTo>
                  <a:lnTo>
                    <a:pt x="12852" y="2504"/>
                  </a:lnTo>
                  <a:lnTo>
                    <a:pt x="12841" y="2463"/>
                  </a:lnTo>
                  <a:lnTo>
                    <a:pt x="12834" y="2414"/>
                  </a:lnTo>
                  <a:lnTo>
                    <a:pt x="12827" y="2357"/>
                  </a:lnTo>
                  <a:lnTo>
                    <a:pt x="12822" y="2291"/>
                  </a:lnTo>
                  <a:lnTo>
                    <a:pt x="12818" y="2216"/>
                  </a:lnTo>
                  <a:lnTo>
                    <a:pt x="12814" y="2131"/>
                  </a:lnTo>
                  <a:lnTo>
                    <a:pt x="12811" y="2034"/>
                  </a:lnTo>
                  <a:lnTo>
                    <a:pt x="12810" y="1926"/>
                  </a:lnTo>
                  <a:lnTo>
                    <a:pt x="12809" y="1806"/>
                  </a:lnTo>
                  <a:lnTo>
                    <a:pt x="12808" y="1523"/>
                  </a:lnTo>
                  <a:lnTo>
                    <a:pt x="12808" y="1182"/>
                  </a:lnTo>
                  <a:lnTo>
                    <a:pt x="12413" y="1182"/>
                  </a:lnTo>
                  <a:lnTo>
                    <a:pt x="12395" y="2459"/>
                  </a:lnTo>
                  <a:lnTo>
                    <a:pt x="12345" y="2442"/>
                  </a:lnTo>
                  <a:lnTo>
                    <a:pt x="12296" y="2426"/>
                  </a:lnTo>
                  <a:lnTo>
                    <a:pt x="12250" y="2413"/>
                  </a:lnTo>
                  <a:lnTo>
                    <a:pt x="12205" y="2399"/>
                  </a:lnTo>
                  <a:lnTo>
                    <a:pt x="12119" y="2376"/>
                  </a:lnTo>
                  <a:lnTo>
                    <a:pt x="12040" y="2355"/>
                  </a:lnTo>
                  <a:lnTo>
                    <a:pt x="11965" y="2336"/>
                  </a:lnTo>
                  <a:lnTo>
                    <a:pt x="11896" y="2318"/>
                  </a:lnTo>
                  <a:lnTo>
                    <a:pt x="11829" y="2301"/>
                  </a:lnTo>
                  <a:lnTo>
                    <a:pt x="11767" y="2282"/>
                  </a:lnTo>
                  <a:lnTo>
                    <a:pt x="11737" y="2273"/>
                  </a:lnTo>
                  <a:lnTo>
                    <a:pt x="11708" y="2262"/>
                  </a:lnTo>
                  <a:lnTo>
                    <a:pt x="11679" y="2252"/>
                  </a:lnTo>
                  <a:lnTo>
                    <a:pt x="11650" y="2240"/>
                  </a:lnTo>
                  <a:lnTo>
                    <a:pt x="11622" y="2228"/>
                  </a:lnTo>
                  <a:lnTo>
                    <a:pt x="11594" y="2215"/>
                  </a:lnTo>
                  <a:lnTo>
                    <a:pt x="11567" y="2200"/>
                  </a:lnTo>
                  <a:lnTo>
                    <a:pt x="11540" y="2185"/>
                  </a:lnTo>
                  <a:lnTo>
                    <a:pt x="11512" y="2168"/>
                  </a:lnTo>
                  <a:lnTo>
                    <a:pt x="11485" y="2149"/>
                  </a:lnTo>
                  <a:lnTo>
                    <a:pt x="11458" y="2130"/>
                  </a:lnTo>
                  <a:lnTo>
                    <a:pt x="11431" y="2108"/>
                  </a:lnTo>
                  <a:lnTo>
                    <a:pt x="11403" y="2085"/>
                  </a:lnTo>
                  <a:lnTo>
                    <a:pt x="11375" y="2060"/>
                  </a:lnTo>
                  <a:lnTo>
                    <a:pt x="11347" y="2033"/>
                  </a:lnTo>
                  <a:lnTo>
                    <a:pt x="11319" y="2005"/>
                  </a:lnTo>
                  <a:lnTo>
                    <a:pt x="11247" y="1906"/>
                  </a:lnTo>
                  <a:lnTo>
                    <a:pt x="11190" y="1809"/>
                  </a:lnTo>
                  <a:lnTo>
                    <a:pt x="11147" y="1713"/>
                  </a:lnTo>
                  <a:lnTo>
                    <a:pt x="11116" y="1618"/>
                  </a:lnTo>
                  <a:lnTo>
                    <a:pt x="11095" y="1525"/>
                  </a:lnTo>
                  <a:lnTo>
                    <a:pt x="11083" y="1432"/>
                  </a:lnTo>
                  <a:lnTo>
                    <a:pt x="11079" y="1342"/>
                  </a:lnTo>
                  <a:lnTo>
                    <a:pt x="11082" y="1253"/>
                  </a:lnTo>
                  <a:lnTo>
                    <a:pt x="11088" y="1165"/>
                  </a:lnTo>
                  <a:lnTo>
                    <a:pt x="11098" y="1080"/>
                  </a:lnTo>
                  <a:lnTo>
                    <a:pt x="11111" y="997"/>
                  </a:lnTo>
                  <a:lnTo>
                    <a:pt x="11123" y="916"/>
                  </a:lnTo>
                  <a:lnTo>
                    <a:pt x="11135" y="839"/>
                  </a:lnTo>
                  <a:lnTo>
                    <a:pt x="11144" y="764"/>
                  </a:lnTo>
                  <a:lnTo>
                    <a:pt x="11149" y="691"/>
                  </a:lnTo>
                  <a:lnTo>
                    <a:pt x="11149" y="622"/>
                  </a:lnTo>
                  <a:lnTo>
                    <a:pt x="11143" y="554"/>
                  </a:lnTo>
                  <a:lnTo>
                    <a:pt x="11127" y="491"/>
                  </a:lnTo>
                  <a:lnTo>
                    <a:pt x="11104" y="431"/>
                  </a:lnTo>
                  <a:lnTo>
                    <a:pt x="11067" y="375"/>
                  </a:lnTo>
                  <a:lnTo>
                    <a:pt x="11020" y="322"/>
                  </a:lnTo>
                  <a:lnTo>
                    <a:pt x="10957" y="273"/>
                  </a:lnTo>
                  <a:lnTo>
                    <a:pt x="10879" y="228"/>
                  </a:lnTo>
                  <a:lnTo>
                    <a:pt x="10785" y="188"/>
                  </a:lnTo>
                  <a:lnTo>
                    <a:pt x="10673" y="150"/>
                  </a:lnTo>
                  <a:lnTo>
                    <a:pt x="10540" y="118"/>
                  </a:lnTo>
                  <a:lnTo>
                    <a:pt x="10386" y="91"/>
                  </a:lnTo>
                  <a:lnTo>
                    <a:pt x="10210" y="68"/>
                  </a:lnTo>
                  <a:lnTo>
                    <a:pt x="10009" y="51"/>
                  </a:lnTo>
                  <a:lnTo>
                    <a:pt x="9784" y="37"/>
                  </a:lnTo>
                  <a:lnTo>
                    <a:pt x="9532" y="30"/>
                  </a:lnTo>
                  <a:lnTo>
                    <a:pt x="9251" y="28"/>
                  </a:lnTo>
                  <a:lnTo>
                    <a:pt x="9185" y="27"/>
                  </a:lnTo>
                  <a:lnTo>
                    <a:pt x="9120" y="26"/>
                  </a:lnTo>
                  <a:lnTo>
                    <a:pt x="9054" y="24"/>
                  </a:lnTo>
                  <a:lnTo>
                    <a:pt x="8989" y="22"/>
                  </a:lnTo>
                  <a:lnTo>
                    <a:pt x="8858" y="16"/>
                  </a:lnTo>
                  <a:lnTo>
                    <a:pt x="8728" y="10"/>
                  </a:lnTo>
                  <a:lnTo>
                    <a:pt x="8601" y="4"/>
                  </a:lnTo>
                  <a:lnTo>
                    <a:pt x="8475" y="1"/>
                  </a:lnTo>
                  <a:lnTo>
                    <a:pt x="8413" y="0"/>
                  </a:lnTo>
                  <a:lnTo>
                    <a:pt x="8352" y="0"/>
                  </a:lnTo>
                  <a:lnTo>
                    <a:pt x="8291" y="1"/>
                  </a:lnTo>
                  <a:lnTo>
                    <a:pt x="8232" y="4"/>
                  </a:lnTo>
                  <a:lnTo>
                    <a:pt x="8173" y="7"/>
                  </a:lnTo>
                  <a:lnTo>
                    <a:pt x="8116" y="12"/>
                  </a:lnTo>
                  <a:lnTo>
                    <a:pt x="8060" y="20"/>
                  </a:lnTo>
                  <a:lnTo>
                    <a:pt x="8005" y="28"/>
                  </a:lnTo>
                  <a:lnTo>
                    <a:pt x="7951" y="38"/>
                  </a:lnTo>
                  <a:lnTo>
                    <a:pt x="7898" y="51"/>
                  </a:lnTo>
                  <a:lnTo>
                    <a:pt x="7847" y="65"/>
                  </a:lnTo>
                  <a:lnTo>
                    <a:pt x="7797" y="82"/>
                  </a:lnTo>
                  <a:lnTo>
                    <a:pt x="7749" y="102"/>
                  </a:lnTo>
                  <a:lnTo>
                    <a:pt x="7703" y="123"/>
                  </a:lnTo>
                  <a:lnTo>
                    <a:pt x="7658" y="147"/>
                  </a:lnTo>
                  <a:lnTo>
                    <a:pt x="7615" y="175"/>
                  </a:lnTo>
                  <a:lnTo>
                    <a:pt x="7574" y="205"/>
                  </a:lnTo>
                  <a:lnTo>
                    <a:pt x="7535" y="240"/>
                  </a:lnTo>
                  <a:lnTo>
                    <a:pt x="7497" y="276"/>
                  </a:lnTo>
                  <a:lnTo>
                    <a:pt x="7462" y="316"/>
                  </a:lnTo>
                  <a:lnTo>
                    <a:pt x="7415" y="360"/>
                  </a:lnTo>
                  <a:lnTo>
                    <a:pt x="7373" y="410"/>
                  </a:lnTo>
                  <a:lnTo>
                    <a:pt x="7334" y="464"/>
                  </a:lnTo>
                  <a:lnTo>
                    <a:pt x="7300" y="524"/>
                  </a:lnTo>
                  <a:lnTo>
                    <a:pt x="7269" y="587"/>
                  </a:lnTo>
                  <a:lnTo>
                    <a:pt x="7241" y="656"/>
                  </a:lnTo>
                  <a:lnTo>
                    <a:pt x="7216" y="729"/>
                  </a:lnTo>
                  <a:lnTo>
                    <a:pt x="7194" y="803"/>
                  </a:lnTo>
                  <a:lnTo>
                    <a:pt x="7174" y="882"/>
                  </a:lnTo>
                  <a:lnTo>
                    <a:pt x="7158" y="964"/>
                  </a:lnTo>
                  <a:lnTo>
                    <a:pt x="7142" y="1048"/>
                  </a:lnTo>
                  <a:lnTo>
                    <a:pt x="7129" y="1134"/>
                  </a:lnTo>
                  <a:lnTo>
                    <a:pt x="7117" y="1222"/>
                  </a:lnTo>
                  <a:lnTo>
                    <a:pt x="7107" y="1312"/>
                  </a:lnTo>
                  <a:lnTo>
                    <a:pt x="7098" y="1403"/>
                  </a:lnTo>
                  <a:lnTo>
                    <a:pt x="7090" y="1494"/>
                  </a:lnTo>
                  <a:lnTo>
                    <a:pt x="7076" y="1678"/>
                  </a:lnTo>
                  <a:lnTo>
                    <a:pt x="7062" y="1860"/>
                  </a:lnTo>
                  <a:lnTo>
                    <a:pt x="7055" y="1950"/>
                  </a:lnTo>
                  <a:lnTo>
                    <a:pt x="7048" y="2038"/>
                  </a:lnTo>
                  <a:lnTo>
                    <a:pt x="7039" y="2124"/>
                  </a:lnTo>
                  <a:lnTo>
                    <a:pt x="7030" y="2209"/>
                  </a:lnTo>
                  <a:lnTo>
                    <a:pt x="7020" y="2291"/>
                  </a:lnTo>
                  <a:lnTo>
                    <a:pt x="7008" y="2371"/>
                  </a:lnTo>
                  <a:lnTo>
                    <a:pt x="6995" y="2447"/>
                  </a:lnTo>
                  <a:lnTo>
                    <a:pt x="6979" y="2521"/>
                  </a:lnTo>
                  <a:lnTo>
                    <a:pt x="6961" y="2589"/>
                  </a:lnTo>
                  <a:lnTo>
                    <a:pt x="6942" y="2655"/>
                  </a:lnTo>
                  <a:lnTo>
                    <a:pt x="6919" y="2715"/>
                  </a:lnTo>
                  <a:lnTo>
                    <a:pt x="6894" y="2771"/>
                  </a:lnTo>
                  <a:lnTo>
                    <a:pt x="6858" y="2754"/>
                  </a:lnTo>
                  <a:lnTo>
                    <a:pt x="6825" y="2738"/>
                  </a:lnTo>
                  <a:lnTo>
                    <a:pt x="6796" y="2722"/>
                  </a:lnTo>
                  <a:lnTo>
                    <a:pt x="6771" y="2708"/>
                  </a:lnTo>
                  <a:lnTo>
                    <a:pt x="6751" y="2693"/>
                  </a:lnTo>
                  <a:lnTo>
                    <a:pt x="6732" y="2679"/>
                  </a:lnTo>
                  <a:lnTo>
                    <a:pt x="6716" y="2665"/>
                  </a:lnTo>
                  <a:lnTo>
                    <a:pt x="6703" y="2651"/>
                  </a:lnTo>
                  <a:lnTo>
                    <a:pt x="6693" y="2637"/>
                  </a:lnTo>
                  <a:lnTo>
                    <a:pt x="6683" y="2623"/>
                  </a:lnTo>
                  <a:lnTo>
                    <a:pt x="6676" y="2609"/>
                  </a:lnTo>
                  <a:lnTo>
                    <a:pt x="6671" y="2594"/>
                  </a:lnTo>
                  <a:lnTo>
                    <a:pt x="6667" y="2580"/>
                  </a:lnTo>
                  <a:lnTo>
                    <a:pt x="6662" y="2565"/>
                  </a:lnTo>
                  <a:lnTo>
                    <a:pt x="6660" y="2550"/>
                  </a:lnTo>
                  <a:lnTo>
                    <a:pt x="6658" y="2533"/>
                  </a:lnTo>
                  <a:lnTo>
                    <a:pt x="6654" y="2500"/>
                  </a:lnTo>
                  <a:lnTo>
                    <a:pt x="6650" y="2463"/>
                  </a:lnTo>
                  <a:lnTo>
                    <a:pt x="6646" y="2443"/>
                  </a:lnTo>
                  <a:lnTo>
                    <a:pt x="6642" y="2422"/>
                  </a:lnTo>
                  <a:lnTo>
                    <a:pt x="6635" y="2399"/>
                  </a:lnTo>
                  <a:lnTo>
                    <a:pt x="6628" y="2377"/>
                  </a:lnTo>
                  <a:lnTo>
                    <a:pt x="6619" y="2352"/>
                  </a:lnTo>
                  <a:lnTo>
                    <a:pt x="6607" y="2326"/>
                  </a:lnTo>
                  <a:lnTo>
                    <a:pt x="6594" y="2299"/>
                  </a:lnTo>
                  <a:lnTo>
                    <a:pt x="6578" y="2270"/>
                  </a:lnTo>
                  <a:lnTo>
                    <a:pt x="6559" y="2239"/>
                  </a:lnTo>
                  <a:lnTo>
                    <a:pt x="6537" y="2206"/>
                  </a:lnTo>
                  <a:lnTo>
                    <a:pt x="6512" y="2172"/>
                  </a:lnTo>
                  <a:lnTo>
                    <a:pt x="6483" y="2136"/>
                  </a:lnTo>
                  <a:lnTo>
                    <a:pt x="6164" y="2136"/>
                  </a:lnTo>
                  <a:lnTo>
                    <a:pt x="5884" y="2137"/>
                  </a:lnTo>
                  <a:lnTo>
                    <a:pt x="5757" y="2138"/>
                  </a:lnTo>
                  <a:lnTo>
                    <a:pt x="5638" y="2139"/>
                  </a:lnTo>
                  <a:lnTo>
                    <a:pt x="5526" y="2141"/>
                  </a:lnTo>
                  <a:lnTo>
                    <a:pt x="5420" y="2143"/>
                  </a:lnTo>
                  <a:lnTo>
                    <a:pt x="5320" y="2146"/>
                  </a:lnTo>
                  <a:lnTo>
                    <a:pt x="5226" y="2150"/>
                  </a:lnTo>
                  <a:lnTo>
                    <a:pt x="5136" y="2155"/>
                  </a:lnTo>
                  <a:lnTo>
                    <a:pt x="5050" y="2162"/>
                  </a:lnTo>
                  <a:lnTo>
                    <a:pt x="4968" y="2169"/>
                  </a:lnTo>
                  <a:lnTo>
                    <a:pt x="4888" y="2177"/>
                  </a:lnTo>
                  <a:lnTo>
                    <a:pt x="4810" y="2188"/>
                  </a:lnTo>
                  <a:lnTo>
                    <a:pt x="4734" y="2199"/>
                  </a:lnTo>
                  <a:lnTo>
                    <a:pt x="4659" y="2212"/>
                  </a:lnTo>
                  <a:lnTo>
                    <a:pt x="4583" y="2226"/>
                  </a:lnTo>
                  <a:lnTo>
                    <a:pt x="4507" y="2243"/>
                  </a:lnTo>
                  <a:lnTo>
                    <a:pt x="4430" y="2261"/>
                  </a:lnTo>
                  <a:lnTo>
                    <a:pt x="4352" y="2281"/>
                  </a:lnTo>
                  <a:lnTo>
                    <a:pt x="4271" y="2304"/>
                  </a:lnTo>
                  <a:lnTo>
                    <a:pt x="4187" y="2328"/>
                  </a:lnTo>
                  <a:lnTo>
                    <a:pt x="4098" y="2355"/>
                  </a:lnTo>
                  <a:lnTo>
                    <a:pt x="4007" y="2384"/>
                  </a:lnTo>
                  <a:lnTo>
                    <a:pt x="3909" y="2416"/>
                  </a:lnTo>
                  <a:lnTo>
                    <a:pt x="3807" y="2450"/>
                  </a:lnTo>
                  <a:lnTo>
                    <a:pt x="3698" y="2487"/>
                  </a:lnTo>
                  <a:lnTo>
                    <a:pt x="3459" y="2570"/>
                  </a:lnTo>
                  <a:lnTo>
                    <a:pt x="3188" y="2663"/>
                  </a:lnTo>
                  <a:lnTo>
                    <a:pt x="3148" y="2629"/>
                  </a:lnTo>
                  <a:lnTo>
                    <a:pt x="3108" y="2589"/>
                  </a:lnTo>
                  <a:lnTo>
                    <a:pt x="3065" y="2545"/>
                  </a:lnTo>
                  <a:lnTo>
                    <a:pt x="3021" y="2495"/>
                  </a:lnTo>
                  <a:lnTo>
                    <a:pt x="2924" y="2385"/>
                  </a:lnTo>
                  <a:lnTo>
                    <a:pt x="2820" y="2264"/>
                  </a:lnTo>
                  <a:lnTo>
                    <a:pt x="2764" y="2201"/>
                  </a:lnTo>
                  <a:lnTo>
                    <a:pt x="2707" y="2137"/>
                  </a:lnTo>
                  <a:lnTo>
                    <a:pt x="2647" y="2072"/>
                  </a:lnTo>
                  <a:lnTo>
                    <a:pt x="2585" y="2007"/>
                  </a:lnTo>
                  <a:lnTo>
                    <a:pt x="2519" y="1944"/>
                  </a:lnTo>
                  <a:lnTo>
                    <a:pt x="2453" y="1880"/>
                  </a:lnTo>
                  <a:lnTo>
                    <a:pt x="2382" y="1819"/>
                  </a:lnTo>
                  <a:lnTo>
                    <a:pt x="2311" y="1760"/>
                  </a:lnTo>
                  <a:lnTo>
                    <a:pt x="2236" y="1704"/>
                  </a:lnTo>
                  <a:lnTo>
                    <a:pt x="2158" y="1651"/>
                  </a:lnTo>
                  <a:lnTo>
                    <a:pt x="2078" y="1602"/>
                  </a:lnTo>
                  <a:lnTo>
                    <a:pt x="1996" y="1558"/>
                  </a:lnTo>
                  <a:lnTo>
                    <a:pt x="1911" y="1518"/>
                  </a:lnTo>
                  <a:lnTo>
                    <a:pt x="1823" y="1484"/>
                  </a:lnTo>
                  <a:lnTo>
                    <a:pt x="1731" y="1457"/>
                  </a:lnTo>
                  <a:lnTo>
                    <a:pt x="1638" y="1436"/>
                  </a:lnTo>
                  <a:lnTo>
                    <a:pt x="1541" y="1422"/>
                  </a:lnTo>
                  <a:lnTo>
                    <a:pt x="1442" y="1417"/>
                  </a:lnTo>
                  <a:lnTo>
                    <a:pt x="1340" y="1419"/>
                  </a:lnTo>
                  <a:lnTo>
                    <a:pt x="1234" y="1430"/>
                  </a:lnTo>
                  <a:lnTo>
                    <a:pt x="1126" y="1452"/>
                  </a:lnTo>
                  <a:lnTo>
                    <a:pt x="1014" y="1483"/>
                  </a:lnTo>
                  <a:lnTo>
                    <a:pt x="900" y="1525"/>
                  </a:lnTo>
                  <a:lnTo>
                    <a:pt x="782" y="1577"/>
                  </a:lnTo>
                  <a:lnTo>
                    <a:pt x="792" y="1661"/>
                  </a:lnTo>
                  <a:lnTo>
                    <a:pt x="802" y="1734"/>
                  </a:lnTo>
                  <a:lnTo>
                    <a:pt x="813" y="1795"/>
                  </a:lnTo>
                  <a:lnTo>
                    <a:pt x="823" y="1847"/>
                  </a:lnTo>
                  <a:lnTo>
                    <a:pt x="833" y="1890"/>
                  </a:lnTo>
                  <a:lnTo>
                    <a:pt x="844" y="1925"/>
                  </a:lnTo>
                  <a:lnTo>
                    <a:pt x="855" y="1951"/>
                  </a:lnTo>
                  <a:lnTo>
                    <a:pt x="866" y="1972"/>
                  </a:lnTo>
                  <a:lnTo>
                    <a:pt x="876" y="1985"/>
                  </a:lnTo>
                  <a:lnTo>
                    <a:pt x="887" y="1995"/>
                  </a:lnTo>
                  <a:lnTo>
                    <a:pt x="898" y="2000"/>
                  </a:lnTo>
                  <a:lnTo>
                    <a:pt x="908" y="2001"/>
                  </a:lnTo>
                  <a:lnTo>
                    <a:pt x="918" y="1999"/>
                  </a:lnTo>
                  <a:lnTo>
                    <a:pt x="929" y="1995"/>
                  </a:lnTo>
                  <a:lnTo>
                    <a:pt x="939" y="1990"/>
                  </a:lnTo>
                  <a:lnTo>
                    <a:pt x="950" y="1985"/>
                  </a:lnTo>
                  <a:lnTo>
                    <a:pt x="960" y="1980"/>
                  </a:lnTo>
                  <a:lnTo>
                    <a:pt x="969" y="1976"/>
                  </a:lnTo>
                  <a:lnTo>
                    <a:pt x="979" y="1975"/>
                  </a:lnTo>
                  <a:lnTo>
                    <a:pt x="988" y="1976"/>
                  </a:lnTo>
                  <a:lnTo>
                    <a:pt x="997" y="1980"/>
                  </a:lnTo>
                  <a:lnTo>
                    <a:pt x="1006" y="1989"/>
                  </a:lnTo>
                  <a:lnTo>
                    <a:pt x="1014" y="2004"/>
                  </a:lnTo>
                  <a:lnTo>
                    <a:pt x="1021" y="2024"/>
                  </a:lnTo>
                  <a:lnTo>
                    <a:pt x="1029" y="2051"/>
                  </a:lnTo>
                  <a:lnTo>
                    <a:pt x="1036" y="2086"/>
                  </a:lnTo>
                  <a:lnTo>
                    <a:pt x="1042" y="2129"/>
                  </a:lnTo>
                  <a:lnTo>
                    <a:pt x="1048" y="2180"/>
                  </a:lnTo>
                  <a:lnTo>
                    <a:pt x="1053" y="2243"/>
                  </a:lnTo>
                  <a:lnTo>
                    <a:pt x="1059" y="2315"/>
                  </a:lnTo>
                  <a:lnTo>
                    <a:pt x="1063" y="2400"/>
                  </a:lnTo>
                  <a:lnTo>
                    <a:pt x="1067" y="2497"/>
                  </a:lnTo>
                  <a:lnTo>
                    <a:pt x="813" y="4743"/>
                  </a:lnTo>
                  <a:lnTo>
                    <a:pt x="800" y="4862"/>
                  </a:lnTo>
                  <a:lnTo>
                    <a:pt x="792" y="4967"/>
                  </a:lnTo>
                  <a:lnTo>
                    <a:pt x="784" y="5060"/>
                  </a:lnTo>
                  <a:lnTo>
                    <a:pt x="776" y="5143"/>
                  </a:lnTo>
                  <a:lnTo>
                    <a:pt x="772" y="5181"/>
                  </a:lnTo>
                  <a:lnTo>
                    <a:pt x="769" y="5215"/>
                  </a:lnTo>
                  <a:lnTo>
                    <a:pt x="765" y="5248"/>
                  </a:lnTo>
                  <a:lnTo>
                    <a:pt x="760" y="5278"/>
                  </a:lnTo>
                  <a:lnTo>
                    <a:pt x="754" y="5307"/>
                  </a:lnTo>
                  <a:lnTo>
                    <a:pt x="749" y="5333"/>
                  </a:lnTo>
                  <a:lnTo>
                    <a:pt x="742" y="5359"/>
                  </a:lnTo>
                  <a:lnTo>
                    <a:pt x="735" y="5382"/>
                  </a:lnTo>
                  <a:lnTo>
                    <a:pt x="726" y="5404"/>
                  </a:lnTo>
                  <a:lnTo>
                    <a:pt x="717" y="5425"/>
                  </a:lnTo>
                  <a:lnTo>
                    <a:pt x="707" y="5443"/>
                  </a:lnTo>
                  <a:lnTo>
                    <a:pt x="694" y="5462"/>
                  </a:lnTo>
                  <a:lnTo>
                    <a:pt x="681" y="5479"/>
                  </a:lnTo>
                  <a:lnTo>
                    <a:pt x="665" y="5495"/>
                  </a:lnTo>
                  <a:lnTo>
                    <a:pt x="649" y="5511"/>
                  </a:lnTo>
                  <a:lnTo>
                    <a:pt x="631" y="5525"/>
                  </a:lnTo>
                  <a:lnTo>
                    <a:pt x="610" y="5540"/>
                  </a:lnTo>
                  <a:lnTo>
                    <a:pt x="588" y="5554"/>
                  </a:lnTo>
                  <a:lnTo>
                    <a:pt x="563" y="5568"/>
                  </a:lnTo>
                  <a:lnTo>
                    <a:pt x="536" y="5582"/>
                  </a:lnTo>
                  <a:lnTo>
                    <a:pt x="507" y="5596"/>
                  </a:lnTo>
                  <a:lnTo>
                    <a:pt x="476" y="5609"/>
                  </a:lnTo>
                  <a:lnTo>
                    <a:pt x="442" y="5624"/>
                  </a:lnTo>
                  <a:lnTo>
                    <a:pt x="406" y="5638"/>
                  </a:lnTo>
                  <a:close/>
                  <a:moveTo>
                    <a:pt x="5587" y="3452"/>
                  </a:moveTo>
                  <a:lnTo>
                    <a:pt x="5614" y="3369"/>
                  </a:lnTo>
                  <a:lnTo>
                    <a:pt x="5635" y="3304"/>
                  </a:lnTo>
                  <a:lnTo>
                    <a:pt x="5650" y="3251"/>
                  </a:lnTo>
                  <a:lnTo>
                    <a:pt x="5663" y="3202"/>
                  </a:lnTo>
                  <a:lnTo>
                    <a:pt x="5674" y="3147"/>
                  </a:lnTo>
                  <a:lnTo>
                    <a:pt x="5687" y="3080"/>
                  </a:lnTo>
                  <a:lnTo>
                    <a:pt x="5702" y="2995"/>
                  </a:lnTo>
                  <a:lnTo>
                    <a:pt x="5723" y="2881"/>
                  </a:lnTo>
                  <a:lnTo>
                    <a:pt x="5120" y="2887"/>
                  </a:lnTo>
                  <a:lnTo>
                    <a:pt x="3013" y="3803"/>
                  </a:lnTo>
                  <a:lnTo>
                    <a:pt x="2997" y="3938"/>
                  </a:lnTo>
                  <a:lnTo>
                    <a:pt x="2978" y="4069"/>
                  </a:lnTo>
                  <a:lnTo>
                    <a:pt x="2959" y="4196"/>
                  </a:lnTo>
                  <a:lnTo>
                    <a:pt x="2938" y="4318"/>
                  </a:lnTo>
                  <a:lnTo>
                    <a:pt x="2915" y="4436"/>
                  </a:lnTo>
                  <a:lnTo>
                    <a:pt x="2889" y="4549"/>
                  </a:lnTo>
                  <a:lnTo>
                    <a:pt x="2862" y="4657"/>
                  </a:lnTo>
                  <a:lnTo>
                    <a:pt x="2832" y="4760"/>
                  </a:lnTo>
                  <a:lnTo>
                    <a:pt x="2799" y="4860"/>
                  </a:lnTo>
                  <a:lnTo>
                    <a:pt x="2763" y="4954"/>
                  </a:lnTo>
                  <a:lnTo>
                    <a:pt x="2724" y="5045"/>
                  </a:lnTo>
                  <a:lnTo>
                    <a:pt x="2682" y="5131"/>
                  </a:lnTo>
                  <a:lnTo>
                    <a:pt x="2637" y="5212"/>
                  </a:lnTo>
                  <a:lnTo>
                    <a:pt x="2587" y="5289"/>
                  </a:lnTo>
                  <a:lnTo>
                    <a:pt x="2534" y="5361"/>
                  </a:lnTo>
                  <a:lnTo>
                    <a:pt x="2476" y="5429"/>
                  </a:lnTo>
                  <a:lnTo>
                    <a:pt x="2414" y="5493"/>
                  </a:lnTo>
                  <a:lnTo>
                    <a:pt x="2348" y="5552"/>
                  </a:lnTo>
                  <a:lnTo>
                    <a:pt x="2276" y="5607"/>
                  </a:lnTo>
                  <a:lnTo>
                    <a:pt x="2201" y="5658"/>
                  </a:lnTo>
                  <a:lnTo>
                    <a:pt x="2120" y="5704"/>
                  </a:lnTo>
                  <a:lnTo>
                    <a:pt x="2033" y="5746"/>
                  </a:lnTo>
                  <a:lnTo>
                    <a:pt x="1941" y="5784"/>
                  </a:lnTo>
                  <a:lnTo>
                    <a:pt x="1843" y="5817"/>
                  </a:lnTo>
                  <a:lnTo>
                    <a:pt x="1741" y="5846"/>
                  </a:lnTo>
                  <a:lnTo>
                    <a:pt x="1631" y="5871"/>
                  </a:lnTo>
                  <a:lnTo>
                    <a:pt x="1514" y="5892"/>
                  </a:lnTo>
                  <a:lnTo>
                    <a:pt x="1392" y="5908"/>
                  </a:lnTo>
                  <a:lnTo>
                    <a:pt x="1263" y="5921"/>
                  </a:lnTo>
                  <a:lnTo>
                    <a:pt x="1126" y="5929"/>
                  </a:lnTo>
                  <a:lnTo>
                    <a:pt x="983" y="5932"/>
                  </a:lnTo>
                  <a:lnTo>
                    <a:pt x="832" y="5932"/>
                  </a:lnTo>
                  <a:lnTo>
                    <a:pt x="869" y="5852"/>
                  </a:lnTo>
                  <a:lnTo>
                    <a:pt x="905" y="5763"/>
                  </a:lnTo>
                  <a:lnTo>
                    <a:pt x="940" y="5666"/>
                  </a:lnTo>
                  <a:lnTo>
                    <a:pt x="975" y="5563"/>
                  </a:lnTo>
                  <a:lnTo>
                    <a:pt x="1008" y="5452"/>
                  </a:lnTo>
                  <a:lnTo>
                    <a:pt x="1040" y="5334"/>
                  </a:lnTo>
                  <a:lnTo>
                    <a:pt x="1071" y="5212"/>
                  </a:lnTo>
                  <a:lnTo>
                    <a:pt x="1102" y="5084"/>
                  </a:lnTo>
                  <a:lnTo>
                    <a:pt x="1131" y="4951"/>
                  </a:lnTo>
                  <a:lnTo>
                    <a:pt x="1159" y="4814"/>
                  </a:lnTo>
                  <a:lnTo>
                    <a:pt x="1186" y="4674"/>
                  </a:lnTo>
                  <a:lnTo>
                    <a:pt x="1211" y="4530"/>
                  </a:lnTo>
                  <a:lnTo>
                    <a:pt x="1236" y="4384"/>
                  </a:lnTo>
                  <a:lnTo>
                    <a:pt x="1258" y="4235"/>
                  </a:lnTo>
                  <a:lnTo>
                    <a:pt x="1280" y="4085"/>
                  </a:lnTo>
                  <a:lnTo>
                    <a:pt x="1298" y="3934"/>
                  </a:lnTo>
                  <a:lnTo>
                    <a:pt x="1317" y="3782"/>
                  </a:lnTo>
                  <a:lnTo>
                    <a:pt x="1333" y="3630"/>
                  </a:lnTo>
                  <a:lnTo>
                    <a:pt x="1347" y="3479"/>
                  </a:lnTo>
                  <a:lnTo>
                    <a:pt x="1360" y="3328"/>
                  </a:lnTo>
                  <a:lnTo>
                    <a:pt x="1370" y="3180"/>
                  </a:lnTo>
                  <a:lnTo>
                    <a:pt x="1378" y="3032"/>
                  </a:lnTo>
                  <a:lnTo>
                    <a:pt x="1385" y="2887"/>
                  </a:lnTo>
                  <a:lnTo>
                    <a:pt x="1388" y="2746"/>
                  </a:lnTo>
                  <a:lnTo>
                    <a:pt x="1390" y="2608"/>
                  </a:lnTo>
                  <a:lnTo>
                    <a:pt x="1390" y="2474"/>
                  </a:lnTo>
                  <a:lnTo>
                    <a:pt x="1387" y="2344"/>
                  </a:lnTo>
                  <a:lnTo>
                    <a:pt x="1381" y="2220"/>
                  </a:lnTo>
                  <a:lnTo>
                    <a:pt x="1374" y="2102"/>
                  </a:lnTo>
                  <a:lnTo>
                    <a:pt x="1364" y="1988"/>
                  </a:lnTo>
                  <a:lnTo>
                    <a:pt x="1350" y="1883"/>
                  </a:lnTo>
                  <a:lnTo>
                    <a:pt x="1335" y="1784"/>
                  </a:lnTo>
                  <a:lnTo>
                    <a:pt x="1425" y="1796"/>
                  </a:lnTo>
                  <a:lnTo>
                    <a:pt x="1510" y="1811"/>
                  </a:lnTo>
                  <a:lnTo>
                    <a:pt x="1593" y="1828"/>
                  </a:lnTo>
                  <a:lnTo>
                    <a:pt x="1672" y="1846"/>
                  </a:lnTo>
                  <a:lnTo>
                    <a:pt x="1748" y="1866"/>
                  </a:lnTo>
                  <a:lnTo>
                    <a:pt x="1820" y="1889"/>
                  </a:lnTo>
                  <a:lnTo>
                    <a:pt x="1889" y="1913"/>
                  </a:lnTo>
                  <a:lnTo>
                    <a:pt x="1956" y="1939"/>
                  </a:lnTo>
                  <a:lnTo>
                    <a:pt x="2019" y="1967"/>
                  </a:lnTo>
                  <a:lnTo>
                    <a:pt x="2079" y="1997"/>
                  </a:lnTo>
                  <a:lnTo>
                    <a:pt x="2137" y="2028"/>
                  </a:lnTo>
                  <a:lnTo>
                    <a:pt x="2193" y="2062"/>
                  </a:lnTo>
                  <a:lnTo>
                    <a:pt x="2246" y="2097"/>
                  </a:lnTo>
                  <a:lnTo>
                    <a:pt x="2296" y="2135"/>
                  </a:lnTo>
                  <a:lnTo>
                    <a:pt x="2345" y="2174"/>
                  </a:lnTo>
                  <a:lnTo>
                    <a:pt x="2392" y="2216"/>
                  </a:lnTo>
                  <a:lnTo>
                    <a:pt x="2435" y="2259"/>
                  </a:lnTo>
                  <a:lnTo>
                    <a:pt x="2478" y="2304"/>
                  </a:lnTo>
                  <a:lnTo>
                    <a:pt x="2518" y="2352"/>
                  </a:lnTo>
                  <a:lnTo>
                    <a:pt x="2557" y="2400"/>
                  </a:lnTo>
                  <a:lnTo>
                    <a:pt x="2594" y="2451"/>
                  </a:lnTo>
                  <a:lnTo>
                    <a:pt x="2630" y="2504"/>
                  </a:lnTo>
                  <a:lnTo>
                    <a:pt x="2665" y="2559"/>
                  </a:lnTo>
                  <a:lnTo>
                    <a:pt x="2698" y="2616"/>
                  </a:lnTo>
                  <a:lnTo>
                    <a:pt x="2730" y="2675"/>
                  </a:lnTo>
                  <a:lnTo>
                    <a:pt x="2761" y="2736"/>
                  </a:lnTo>
                  <a:lnTo>
                    <a:pt x="2791" y="2799"/>
                  </a:lnTo>
                  <a:lnTo>
                    <a:pt x="2820" y="2863"/>
                  </a:lnTo>
                  <a:lnTo>
                    <a:pt x="2849" y="2930"/>
                  </a:lnTo>
                  <a:lnTo>
                    <a:pt x="2877" y="2999"/>
                  </a:lnTo>
                  <a:lnTo>
                    <a:pt x="2904" y="3070"/>
                  </a:lnTo>
                  <a:lnTo>
                    <a:pt x="2931" y="3142"/>
                  </a:lnTo>
                  <a:lnTo>
                    <a:pt x="3023" y="3110"/>
                  </a:lnTo>
                  <a:lnTo>
                    <a:pt x="3114" y="3076"/>
                  </a:lnTo>
                  <a:lnTo>
                    <a:pt x="3207" y="3043"/>
                  </a:lnTo>
                  <a:lnTo>
                    <a:pt x="3299" y="3008"/>
                  </a:lnTo>
                  <a:lnTo>
                    <a:pt x="3485" y="2937"/>
                  </a:lnTo>
                  <a:lnTo>
                    <a:pt x="3674" y="2865"/>
                  </a:lnTo>
                  <a:lnTo>
                    <a:pt x="3768" y="2831"/>
                  </a:lnTo>
                  <a:lnTo>
                    <a:pt x="3865" y="2796"/>
                  </a:lnTo>
                  <a:lnTo>
                    <a:pt x="3962" y="2762"/>
                  </a:lnTo>
                  <a:lnTo>
                    <a:pt x="4060" y="2728"/>
                  </a:lnTo>
                  <a:lnTo>
                    <a:pt x="4158" y="2696"/>
                  </a:lnTo>
                  <a:lnTo>
                    <a:pt x="4259" y="2665"/>
                  </a:lnTo>
                  <a:lnTo>
                    <a:pt x="4360" y="2635"/>
                  </a:lnTo>
                  <a:lnTo>
                    <a:pt x="4463" y="2607"/>
                  </a:lnTo>
                  <a:lnTo>
                    <a:pt x="4566" y="2580"/>
                  </a:lnTo>
                  <a:lnTo>
                    <a:pt x="4671" y="2555"/>
                  </a:lnTo>
                  <a:lnTo>
                    <a:pt x="4778" y="2532"/>
                  </a:lnTo>
                  <a:lnTo>
                    <a:pt x="4886" y="2511"/>
                  </a:lnTo>
                  <a:lnTo>
                    <a:pt x="4995" y="2494"/>
                  </a:lnTo>
                  <a:lnTo>
                    <a:pt x="5106" y="2478"/>
                  </a:lnTo>
                  <a:lnTo>
                    <a:pt x="5219" y="2466"/>
                  </a:lnTo>
                  <a:lnTo>
                    <a:pt x="5334" y="2456"/>
                  </a:lnTo>
                  <a:lnTo>
                    <a:pt x="5450" y="2449"/>
                  </a:lnTo>
                  <a:lnTo>
                    <a:pt x="5567" y="2446"/>
                  </a:lnTo>
                  <a:lnTo>
                    <a:pt x="5688" y="2447"/>
                  </a:lnTo>
                  <a:lnTo>
                    <a:pt x="5809" y="2450"/>
                  </a:lnTo>
                  <a:lnTo>
                    <a:pt x="5934" y="2459"/>
                  </a:lnTo>
                  <a:lnTo>
                    <a:pt x="6059" y="2471"/>
                  </a:lnTo>
                  <a:lnTo>
                    <a:pt x="6187" y="2487"/>
                  </a:lnTo>
                  <a:lnTo>
                    <a:pt x="6318" y="2507"/>
                  </a:lnTo>
                  <a:lnTo>
                    <a:pt x="6318" y="3158"/>
                  </a:lnTo>
                  <a:lnTo>
                    <a:pt x="6467" y="3149"/>
                  </a:lnTo>
                  <a:lnTo>
                    <a:pt x="6603" y="3131"/>
                  </a:lnTo>
                  <a:lnTo>
                    <a:pt x="6725" y="3105"/>
                  </a:lnTo>
                  <a:lnTo>
                    <a:pt x="6833" y="3071"/>
                  </a:lnTo>
                  <a:lnTo>
                    <a:pt x="6929" y="3028"/>
                  </a:lnTo>
                  <a:lnTo>
                    <a:pt x="7014" y="2980"/>
                  </a:lnTo>
                  <a:lnTo>
                    <a:pt x="7088" y="2925"/>
                  </a:lnTo>
                  <a:lnTo>
                    <a:pt x="7152" y="2862"/>
                  </a:lnTo>
                  <a:lnTo>
                    <a:pt x="7207" y="2795"/>
                  </a:lnTo>
                  <a:lnTo>
                    <a:pt x="7253" y="2721"/>
                  </a:lnTo>
                  <a:lnTo>
                    <a:pt x="7293" y="2643"/>
                  </a:lnTo>
                  <a:lnTo>
                    <a:pt x="7324" y="2560"/>
                  </a:lnTo>
                  <a:lnTo>
                    <a:pt x="7350" y="2472"/>
                  </a:lnTo>
                  <a:lnTo>
                    <a:pt x="7369" y="2381"/>
                  </a:lnTo>
                  <a:lnTo>
                    <a:pt x="7385" y="2286"/>
                  </a:lnTo>
                  <a:lnTo>
                    <a:pt x="7396" y="2189"/>
                  </a:lnTo>
                  <a:lnTo>
                    <a:pt x="7406" y="2088"/>
                  </a:lnTo>
                  <a:lnTo>
                    <a:pt x="7412" y="1985"/>
                  </a:lnTo>
                  <a:lnTo>
                    <a:pt x="7416" y="1880"/>
                  </a:lnTo>
                  <a:lnTo>
                    <a:pt x="7420" y="1774"/>
                  </a:lnTo>
                  <a:lnTo>
                    <a:pt x="7423" y="1667"/>
                  </a:lnTo>
                  <a:lnTo>
                    <a:pt x="7428" y="1559"/>
                  </a:lnTo>
                  <a:lnTo>
                    <a:pt x="7434" y="1451"/>
                  </a:lnTo>
                  <a:lnTo>
                    <a:pt x="7442" y="1343"/>
                  </a:lnTo>
                  <a:lnTo>
                    <a:pt x="7452" y="1235"/>
                  </a:lnTo>
                  <a:lnTo>
                    <a:pt x="7468" y="1129"/>
                  </a:lnTo>
                  <a:lnTo>
                    <a:pt x="7487" y="1023"/>
                  </a:lnTo>
                  <a:lnTo>
                    <a:pt x="7512" y="920"/>
                  </a:lnTo>
                  <a:lnTo>
                    <a:pt x="7542" y="819"/>
                  </a:lnTo>
                  <a:lnTo>
                    <a:pt x="7579" y="720"/>
                  </a:lnTo>
                  <a:lnTo>
                    <a:pt x="7624" y="625"/>
                  </a:lnTo>
                  <a:lnTo>
                    <a:pt x="7678" y="532"/>
                  </a:lnTo>
                  <a:lnTo>
                    <a:pt x="7702" y="514"/>
                  </a:lnTo>
                  <a:lnTo>
                    <a:pt x="7737" y="496"/>
                  </a:lnTo>
                  <a:lnTo>
                    <a:pt x="7786" y="478"/>
                  </a:lnTo>
                  <a:lnTo>
                    <a:pt x="7844" y="462"/>
                  </a:lnTo>
                  <a:lnTo>
                    <a:pt x="7913" y="445"/>
                  </a:lnTo>
                  <a:lnTo>
                    <a:pt x="7991" y="429"/>
                  </a:lnTo>
                  <a:lnTo>
                    <a:pt x="8078" y="413"/>
                  </a:lnTo>
                  <a:lnTo>
                    <a:pt x="8173" y="400"/>
                  </a:lnTo>
                  <a:lnTo>
                    <a:pt x="8275" y="385"/>
                  </a:lnTo>
                  <a:lnTo>
                    <a:pt x="8382" y="373"/>
                  </a:lnTo>
                  <a:lnTo>
                    <a:pt x="8495" y="361"/>
                  </a:lnTo>
                  <a:lnTo>
                    <a:pt x="8612" y="352"/>
                  </a:lnTo>
                  <a:lnTo>
                    <a:pt x="8734" y="342"/>
                  </a:lnTo>
                  <a:lnTo>
                    <a:pt x="8857" y="335"/>
                  </a:lnTo>
                  <a:lnTo>
                    <a:pt x="8984" y="329"/>
                  </a:lnTo>
                  <a:lnTo>
                    <a:pt x="9110" y="325"/>
                  </a:lnTo>
                  <a:lnTo>
                    <a:pt x="9239" y="322"/>
                  </a:lnTo>
                  <a:lnTo>
                    <a:pt x="9366" y="322"/>
                  </a:lnTo>
                  <a:lnTo>
                    <a:pt x="9492" y="323"/>
                  </a:lnTo>
                  <a:lnTo>
                    <a:pt x="9617" y="326"/>
                  </a:lnTo>
                  <a:lnTo>
                    <a:pt x="9740" y="331"/>
                  </a:lnTo>
                  <a:lnTo>
                    <a:pt x="9858" y="338"/>
                  </a:lnTo>
                  <a:lnTo>
                    <a:pt x="9972" y="348"/>
                  </a:lnTo>
                  <a:lnTo>
                    <a:pt x="10081" y="360"/>
                  </a:lnTo>
                  <a:lnTo>
                    <a:pt x="10184" y="375"/>
                  </a:lnTo>
                  <a:lnTo>
                    <a:pt x="10280" y="392"/>
                  </a:lnTo>
                  <a:lnTo>
                    <a:pt x="10370" y="412"/>
                  </a:lnTo>
                  <a:lnTo>
                    <a:pt x="10451" y="435"/>
                  </a:lnTo>
                  <a:lnTo>
                    <a:pt x="10522" y="461"/>
                  </a:lnTo>
                  <a:lnTo>
                    <a:pt x="10584" y="490"/>
                  </a:lnTo>
                  <a:lnTo>
                    <a:pt x="10634" y="522"/>
                  </a:lnTo>
                  <a:lnTo>
                    <a:pt x="10675" y="556"/>
                  </a:lnTo>
                  <a:lnTo>
                    <a:pt x="10717" y="617"/>
                  </a:lnTo>
                  <a:lnTo>
                    <a:pt x="10754" y="680"/>
                  </a:lnTo>
                  <a:lnTo>
                    <a:pt x="10785" y="742"/>
                  </a:lnTo>
                  <a:lnTo>
                    <a:pt x="10810" y="805"/>
                  </a:lnTo>
                  <a:lnTo>
                    <a:pt x="10831" y="870"/>
                  </a:lnTo>
                  <a:lnTo>
                    <a:pt x="10846" y="934"/>
                  </a:lnTo>
                  <a:lnTo>
                    <a:pt x="10858" y="998"/>
                  </a:lnTo>
                  <a:lnTo>
                    <a:pt x="10866" y="1063"/>
                  </a:lnTo>
                  <a:lnTo>
                    <a:pt x="10872" y="1128"/>
                  </a:lnTo>
                  <a:lnTo>
                    <a:pt x="10875" y="1193"/>
                  </a:lnTo>
                  <a:lnTo>
                    <a:pt x="10876" y="1259"/>
                  </a:lnTo>
                  <a:lnTo>
                    <a:pt x="10876" y="1324"/>
                  </a:lnTo>
                  <a:lnTo>
                    <a:pt x="10874" y="1454"/>
                  </a:lnTo>
                  <a:lnTo>
                    <a:pt x="10872" y="1582"/>
                  </a:lnTo>
                  <a:lnTo>
                    <a:pt x="10873" y="1646"/>
                  </a:lnTo>
                  <a:lnTo>
                    <a:pt x="10875" y="1708"/>
                  </a:lnTo>
                  <a:lnTo>
                    <a:pt x="10880" y="1770"/>
                  </a:lnTo>
                  <a:lnTo>
                    <a:pt x="10888" y="1833"/>
                  </a:lnTo>
                  <a:lnTo>
                    <a:pt x="10898" y="1893"/>
                  </a:lnTo>
                  <a:lnTo>
                    <a:pt x="10913" y="1953"/>
                  </a:lnTo>
                  <a:lnTo>
                    <a:pt x="10931" y="2011"/>
                  </a:lnTo>
                  <a:lnTo>
                    <a:pt x="10955" y="2069"/>
                  </a:lnTo>
                  <a:lnTo>
                    <a:pt x="10984" y="2125"/>
                  </a:lnTo>
                  <a:lnTo>
                    <a:pt x="11018" y="2181"/>
                  </a:lnTo>
                  <a:lnTo>
                    <a:pt x="11060" y="2234"/>
                  </a:lnTo>
                  <a:lnTo>
                    <a:pt x="11108" y="2287"/>
                  </a:lnTo>
                  <a:lnTo>
                    <a:pt x="11164" y="2338"/>
                  </a:lnTo>
                  <a:lnTo>
                    <a:pt x="11227" y="2387"/>
                  </a:lnTo>
                  <a:lnTo>
                    <a:pt x="11299" y="2435"/>
                  </a:lnTo>
                  <a:lnTo>
                    <a:pt x="11379" y="2480"/>
                  </a:lnTo>
                  <a:lnTo>
                    <a:pt x="11430" y="2505"/>
                  </a:lnTo>
                  <a:lnTo>
                    <a:pt x="11483" y="2529"/>
                  </a:lnTo>
                  <a:lnTo>
                    <a:pt x="11539" y="2551"/>
                  </a:lnTo>
                  <a:lnTo>
                    <a:pt x="11596" y="2573"/>
                  </a:lnTo>
                  <a:lnTo>
                    <a:pt x="11656" y="2592"/>
                  </a:lnTo>
                  <a:lnTo>
                    <a:pt x="11717" y="2611"/>
                  </a:lnTo>
                  <a:lnTo>
                    <a:pt x="11780" y="2630"/>
                  </a:lnTo>
                  <a:lnTo>
                    <a:pt x="11845" y="2647"/>
                  </a:lnTo>
                  <a:lnTo>
                    <a:pt x="11976" y="2682"/>
                  </a:lnTo>
                  <a:lnTo>
                    <a:pt x="12111" y="2716"/>
                  </a:lnTo>
                  <a:lnTo>
                    <a:pt x="12178" y="2733"/>
                  </a:lnTo>
                  <a:lnTo>
                    <a:pt x="12246" y="2750"/>
                  </a:lnTo>
                  <a:lnTo>
                    <a:pt x="12312" y="2769"/>
                  </a:lnTo>
                  <a:lnTo>
                    <a:pt x="12379" y="2786"/>
                  </a:lnTo>
                  <a:lnTo>
                    <a:pt x="12445" y="2806"/>
                  </a:lnTo>
                  <a:lnTo>
                    <a:pt x="12510" y="2826"/>
                  </a:lnTo>
                  <a:lnTo>
                    <a:pt x="12575" y="2848"/>
                  </a:lnTo>
                  <a:lnTo>
                    <a:pt x="12637" y="2871"/>
                  </a:lnTo>
                  <a:lnTo>
                    <a:pt x="12698" y="2894"/>
                  </a:lnTo>
                  <a:lnTo>
                    <a:pt x="12757" y="2919"/>
                  </a:lnTo>
                  <a:lnTo>
                    <a:pt x="12814" y="2946"/>
                  </a:lnTo>
                  <a:lnTo>
                    <a:pt x="12869" y="2975"/>
                  </a:lnTo>
                  <a:lnTo>
                    <a:pt x="12922" y="3006"/>
                  </a:lnTo>
                  <a:lnTo>
                    <a:pt x="12972" y="3040"/>
                  </a:lnTo>
                  <a:lnTo>
                    <a:pt x="13020" y="3074"/>
                  </a:lnTo>
                  <a:lnTo>
                    <a:pt x="13064" y="3112"/>
                  </a:lnTo>
                  <a:lnTo>
                    <a:pt x="13104" y="3153"/>
                  </a:lnTo>
                  <a:lnTo>
                    <a:pt x="13141" y="3195"/>
                  </a:lnTo>
                  <a:lnTo>
                    <a:pt x="13175" y="3241"/>
                  </a:lnTo>
                  <a:lnTo>
                    <a:pt x="13204" y="3290"/>
                  </a:lnTo>
                  <a:lnTo>
                    <a:pt x="13235" y="4970"/>
                  </a:lnTo>
                  <a:lnTo>
                    <a:pt x="13311" y="4970"/>
                  </a:lnTo>
                  <a:lnTo>
                    <a:pt x="13380" y="4969"/>
                  </a:lnTo>
                  <a:lnTo>
                    <a:pt x="13445" y="4967"/>
                  </a:lnTo>
                  <a:lnTo>
                    <a:pt x="13505" y="4965"/>
                  </a:lnTo>
                  <a:lnTo>
                    <a:pt x="13610" y="4960"/>
                  </a:lnTo>
                  <a:lnTo>
                    <a:pt x="13697" y="4954"/>
                  </a:lnTo>
                  <a:lnTo>
                    <a:pt x="13734" y="4952"/>
                  </a:lnTo>
                  <a:lnTo>
                    <a:pt x="13769" y="4951"/>
                  </a:lnTo>
                  <a:lnTo>
                    <a:pt x="13799" y="4950"/>
                  </a:lnTo>
                  <a:lnTo>
                    <a:pt x="13826" y="4950"/>
                  </a:lnTo>
                  <a:lnTo>
                    <a:pt x="13848" y="4952"/>
                  </a:lnTo>
                  <a:lnTo>
                    <a:pt x="13869" y="4956"/>
                  </a:lnTo>
                  <a:lnTo>
                    <a:pt x="13888" y="4960"/>
                  </a:lnTo>
                  <a:lnTo>
                    <a:pt x="13902" y="4965"/>
                  </a:lnTo>
                  <a:lnTo>
                    <a:pt x="13916" y="4973"/>
                  </a:lnTo>
                  <a:lnTo>
                    <a:pt x="13926" y="4982"/>
                  </a:lnTo>
                  <a:lnTo>
                    <a:pt x="13936" y="4995"/>
                  </a:lnTo>
                  <a:lnTo>
                    <a:pt x="13942" y="5008"/>
                  </a:lnTo>
                  <a:lnTo>
                    <a:pt x="13948" y="5026"/>
                  </a:lnTo>
                  <a:lnTo>
                    <a:pt x="13951" y="5046"/>
                  </a:lnTo>
                  <a:lnTo>
                    <a:pt x="13954" y="5068"/>
                  </a:lnTo>
                  <a:lnTo>
                    <a:pt x="13956" y="5094"/>
                  </a:lnTo>
                  <a:lnTo>
                    <a:pt x="13958" y="5155"/>
                  </a:lnTo>
                  <a:lnTo>
                    <a:pt x="13958" y="5229"/>
                  </a:lnTo>
                  <a:lnTo>
                    <a:pt x="13960" y="5322"/>
                  </a:lnTo>
                  <a:lnTo>
                    <a:pt x="13962" y="5430"/>
                  </a:lnTo>
                  <a:lnTo>
                    <a:pt x="13909" y="5465"/>
                  </a:lnTo>
                  <a:lnTo>
                    <a:pt x="13863" y="5493"/>
                  </a:lnTo>
                  <a:lnTo>
                    <a:pt x="13841" y="5506"/>
                  </a:lnTo>
                  <a:lnTo>
                    <a:pt x="13820" y="5517"/>
                  </a:lnTo>
                  <a:lnTo>
                    <a:pt x="13802" y="5527"/>
                  </a:lnTo>
                  <a:lnTo>
                    <a:pt x="13783" y="5536"/>
                  </a:lnTo>
                  <a:lnTo>
                    <a:pt x="13765" y="5543"/>
                  </a:lnTo>
                  <a:lnTo>
                    <a:pt x="13748" y="5550"/>
                  </a:lnTo>
                  <a:lnTo>
                    <a:pt x="13731" y="5555"/>
                  </a:lnTo>
                  <a:lnTo>
                    <a:pt x="13715" y="5561"/>
                  </a:lnTo>
                  <a:lnTo>
                    <a:pt x="13697" y="5565"/>
                  </a:lnTo>
                  <a:lnTo>
                    <a:pt x="13680" y="5568"/>
                  </a:lnTo>
                  <a:lnTo>
                    <a:pt x="13664" y="5570"/>
                  </a:lnTo>
                  <a:lnTo>
                    <a:pt x="13646" y="5572"/>
                  </a:lnTo>
                  <a:lnTo>
                    <a:pt x="13610" y="5573"/>
                  </a:lnTo>
                  <a:lnTo>
                    <a:pt x="13570" y="5573"/>
                  </a:lnTo>
                  <a:lnTo>
                    <a:pt x="13527" y="5572"/>
                  </a:lnTo>
                  <a:lnTo>
                    <a:pt x="13478" y="5570"/>
                  </a:lnTo>
                  <a:lnTo>
                    <a:pt x="13422" y="5567"/>
                  </a:lnTo>
                  <a:lnTo>
                    <a:pt x="13358" y="5565"/>
                  </a:lnTo>
                  <a:lnTo>
                    <a:pt x="13286" y="5563"/>
                  </a:lnTo>
                  <a:lnTo>
                    <a:pt x="13204" y="5562"/>
                  </a:lnTo>
                  <a:lnTo>
                    <a:pt x="13165" y="5511"/>
                  </a:lnTo>
                  <a:lnTo>
                    <a:pt x="13141" y="5480"/>
                  </a:lnTo>
                  <a:lnTo>
                    <a:pt x="13133" y="5469"/>
                  </a:lnTo>
                  <a:lnTo>
                    <a:pt x="13128" y="5462"/>
                  </a:lnTo>
                  <a:lnTo>
                    <a:pt x="13123" y="5455"/>
                  </a:lnTo>
                  <a:lnTo>
                    <a:pt x="13120" y="5447"/>
                  </a:lnTo>
                  <a:lnTo>
                    <a:pt x="13113" y="5429"/>
                  </a:lnTo>
                  <a:lnTo>
                    <a:pt x="13104" y="5397"/>
                  </a:lnTo>
                  <a:lnTo>
                    <a:pt x="13089" y="5343"/>
                  </a:lnTo>
                  <a:lnTo>
                    <a:pt x="13062" y="5259"/>
                  </a:lnTo>
                  <a:lnTo>
                    <a:pt x="13045" y="5208"/>
                  </a:lnTo>
                  <a:lnTo>
                    <a:pt x="13031" y="5157"/>
                  </a:lnTo>
                  <a:lnTo>
                    <a:pt x="13018" y="5105"/>
                  </a:lnTo>
                  <a:lnTo>
                    <a:pt x="13007" y="5052"/>
                  </a:lnTo>
                  <a:lnTo>
                    <a:pt x="12995" y="4999"/>
                  </a:lnTo>
                  <a:lnTo>
                    <a:pt x="12983" y="4946"/>
                  </a:lnTo>
                  <a:lnTo>
                    <a:pt x="12970" y="4893"/>
                  </a:lnTo>
                  <a:lnTo>
                    <a:pt x="12957" y="4839"/>
                  </a:lnTo>
                  <a:lnTo>
                    <a:pt x="12900" y="4664"/>
                  </a:lnTo>
                  <a:lnTo>
                    <a:pt x="12830" y="4500"/>
                  </a:lnTo>
                  <a:lnTo>
                    <a:pt x="12747" y="4348"/>
                  </a:lnTo>
                  <a:lnTo>
                    <a:pt x="12654" y="4209"/>
                  </a:lnTo>
                  <a:lnTo>
                    <a:pt x="12549" y="4082"/>
                  </a:lnTo>
                  <a:lnTo>
                    <a:pt x="12436" y="3968"/>
                  </a:lnTo>
                  <a:lnTo>
                    <a:pt x="12313" y="3865"/>
                  </a:lnTo>
                  <a:lnTo>
                    <a:pt x="12183" y="3774"/>
                  </a:lnTo>
                  <a:lnTo>
                    <a:pt x="12047" y="3697"/>
                  </a:lnTo>
                  <a:lnTo>
                    <a:pt x="11905" y="3631"/>
                  </a:lnTo>
                  <a:lnTo>
                    <a:pt x="11759" y="3579"/>
                  </a:lnTo>
                  <a:lnTo>
                    <a:pt x="11609" y="3540"/>
                  </a:lnTo>
                  <a:lnTo>
                    <a:pt x="11457" y="3513"/>
                  </a:lnTo>
                  <a:lnTo>
                    <a:pt x="11303" y="3499"/>
                  </a:lnTo>
                  <a:lnTo>
                    <a:pt x="11149" y="3498"/>
                  </a:lnTo>
                  <a:lnTo>
                    <a:pt x="10996" y="3511"/>
                  </a:lnTo>
                  <a:lnTo>
                    <a:pt x="10843" y="3537"/>
                  </a:lnTo>
                  <a:lnTo>
                    <a:pt x="10694" y="3575"/>
                  </a:lnTo>
                  <a:lnTo>
                    <a:pt x="10547" y="3627"/>
                  </a:lnTo>
                  <a:lnTo>
                    <a:pt x="10405" y="3694"/>
                  </a:lnTo>
                  <a:lnTo>
                    <a:pt x="10269" y="3772"/>
                  </a:lnTo>
                  <a:lnTo>
                    <a:pt x="10139" y="3865"/>
                  </a:lnTo>
                  <a:lnTo>
                    <a:pt x="10017" y="3972"/>
                  </a:lnTo>
                  <a:lnTo>
                    <a:pt x="9902" y="4092"/>
                  </a:lnTo>
                  <a:lnTo>
                    <a:pt x="9798" y="4226"/>
                  </a:lnTo>
                  <a:lnTo>
                    <a:pt x="9704" y="4374"/>
                  </a:lnTo>
                  <a:lnTo>
                    <a:pt x="9621" y="4537"/>
                  </a:lnTo>
                  <a:lnTo>
                    <a:pt x="9551" y="4714"/>
                  </a:lnTo>
                  <a:lnTo>
                    <a:pt x="9495" y="4904"/>
                  </a:lnTo>
                  <a:lnTo>
                    <a:pt x="9452" y="5109"/>
                  </a:lnTo>
                  <a:lnTo>
                    <a:pt x="9425" y="5328"/>
                  </a:lnTo>
                  <a:lnTo>
                    <a:pt x="9415" y="5562"/>
                  </a:lnTo>
                  <a:lnTo>
                    <a:pt x="8410" y="5562"/>
                  </a:lnTo>
                  <a:lnTo>
                    <a:pt x="8381" y="5447"/>
                  </a:lnTo>
                  <a:lnTo>
                    <a:pt x="8343" y="5334"/>
                  </a:lnTo>
                  <a:lnTo>
                    <a:pt x="8301" y="5223"/>
                  </a:lnTo>
                  <a:lnTo>
                    <a:pt x="8251" y="5114"/>
                  </a:lnTo>
                  <a:lnTo>
                    <a:pt x="8195" y="5009"/>
                  </a:lnTo>
                  <a:lnTo>
                    <a:pt x="8134" y="4908"/>
                  </a:lnTo>
                  <a:lnTo>
                    <a:pt x="8066" y="4810"/>
                  </a:lnTo>
                  <a:lnTo>
                    <a:pt x="7994" y="4718"/>
                  </a:lnTo>
                  <a:lnTo>
                    <a:pt x="7918" y="4630"/>
                  </a:lnTo>
                  <a:lnTo>
                    <a:pt x="7836" y="4548"/>
                  </a:lnTo>
                  <a:lnTo>
                    <a:pt x="7749" y="4471"/>
                  </a:lnTo>
                  <a:lnTo>
                    <a:pt x="7659" y="4401"/>
                  </a:lnTo>
                  <a:lnTo>
                    <a:pt x="7566" y="4339"/>
                  </a:lnTo>
                  <a:lnTo>
                    <a:pt x="7468" y="4284"/>
                  </a:lnTo>
                  <a:lnTo>
                    <a:pt x="7367" y="4237"/>
                  </a:lnTo>
                  <a:lnTo>
                    <a:pt x="7264" y="4199"/>
                  </a:lnTo>
                  <a:lnTo>
                    <a:pt x="7158" y="4170"/>
                  </a:lnTo>
                  <a:lnTo>
                    <a:pt x="7050" y="4151"/>
                  </a:lnTo>
                  <a:lnTo>
                    <a:pt x="6939" y="4141"/>
                  </a:lnTo>
                  <a:lnTo>
                    <a:pt x="6826" y="4142"/>
                  </a:lnTo>
                  <a:lnTo>
                    <a:pt x="6713" y="4154"/>
                  </a:lnTo>
                  <a:lnTo>
                    <a:pt x="6598" y="4178"/>
                  </a:lnTo>
                  <a:lnTo>
                    <a:pt x="6483" y="4213"/>
                  </a:lnTo>
                  <a:lnTo>
                    <a:pt x="6367" y="4262"/>
                  </a:lnTo>
                  <a:lnTo>
                    <a:pt x="6250" y="4323"/>
                  </a:lnTo>
                  <a:lnTo>
                    <a:pt x="6134" y="4398"/>
                  </a:lnTo>
                  <a:lnTo>
                    <a:pt x="6018" y="4486"/>
                  </a:lnTo>
                  <a:lnTo>
                    <a:pt x="5903" y="4590"/>
                  </a:lnTo>
                  <a:lnTo>
                    <a:pt x="5787" y="4709"/>
                  </a:lnTo>
                  <a:lnTo>
                    <a:pt x="5674" y="4842"/>
                  </a:lnTo>
                  <a:lnTo>
                    <a:pt x="5562" y="4992"/>
                  </a:lnTo>
                  <a:lnTo>
                    <a:pt x="5452" y="5159"/>
                  </a:lnTo>
                  <a:lnTo>
                    <a:pt x="5421" y="5209"/>
                  </a:lnTo>
                  <a:lnTo>
                    <a:pt x="5395" y="5254"/>
                  </a:lnTo>
                  <a:lnTo>
                    <a:pt x="5372" y="5295"/>
                  </a:lnTo>
                  <a:lnTo>
                    <a:pt x="5353" y="5330"/>
                  </a:lnTo>
                  <a:lnTo>
                    <a:pt x="5338" y="5362"/>
                  </a:lnTo>
                  <a:lnTo>
                    <a:pt x="5325" y="5389"/>
                  </a:lnTo>
                  <a:lnTo>
                    <a:pt x="5316" y="5413"/>
                  </a:lnTo>
                  <a:lnTo>
                    <a:pt x="5309" y="5434"/>
                  </a:lnTo>
                  <a:lnTo>
                    <a:pt x="5304" y="5451"/>
                  </a:lnTo>
                  <a:lnTo>
                    <a:pt x="5300" y="5465"/>
                  </a:lnTo>
                  <a:lnTo>
                    <a:pt x="5298" y="5476"/>
                  </a:lnTo>
                  <a:lnTo>
                    <a:pt x="5297" y="5486"/>
                  </a:lnTo>
                  <a:lnTo>
                    <a:pt x="5298" y="5498"/>
                  </a:lnTo>
                  <a:lnTo>
                    <a:pt x="5299" y="5503"/>
                  </a:lnTo>
                  <a:lnTo>
                    <a:pt x="5299" y="5505"/>
                  </a:lnTo>
                  <a:lnTo>
                    <a:pt x="5299" y="5505"/>
                  </a:lnTo>
                  <a:lnTo>
                    <a:pt x="5297" y="5503"/>
                  </a:lnTo>
                  <a:lnTo>
                    <a:pt x="5294" y="5503"/>
                  </a:lnTo>
                  <a:lnTo>
                    <a:pt x="5289" y="5502"/>
                  </a:lnTo>
                  <a:lnTo>
                    <a:pt x="5283" y="5501"/>
                  </a:lnTo>
                  <a:lnTo>
                    <a:pt x="5273" y="5501"/>
                  </a:lnTo>
                  <a:lnTo>
                    <a:pt x="5262" y="5501"/>
                  </a:lnTo>
                  <a:lnTo>
                    <a:pt x="5246" y="5503"/>
                  </a:lnTo>
                  <a:lnTo>
                    <a:pt x="5229" y="5506"/>
                  </a:lnTo>
                  <a:lnTo>
                    <a:pt x="5207" y="5510"/>
                  </a:lnTo>
                  <a:lnTo>
                    <a:pt x="5181" y="5516"/>
                  </a:lnTo>
                  <a:lnTo>
                    <a:pt x="5151" y="5523"/>
                  </a:lnTo>
                  <a:lnTo>
                    <a:pt x="5117" y="5534"/>
                  </a:lnTo>
                  <a:lnTo>
                    <a:pt x="5077" y="5546"/>
                  </a:lnTo>
                  <a:lnTo>
                    <a:pt x="5033" y="5562"/>
                  </a:lnTo>
                  <a:lnTo>
                    <a:pt x="5008" y="5519"/>
                  </a:lnTo>
                  <a:lnTo>
                    <a:pt x="4984" y="5471"/>
                  </a:lnTo>
                  <a:lnTo>
                    <a:pt x="4963" y="5419"/>
                  </a:lnTo>
                  <a:lnTo>
                    <a:pt x="4943" y="5362"/>
                  </a:lnTo>
                  <a:lnTo>
                    <a:pt x="4926" y="5301"/>
                  </a:lnTo>
                  <a:lnTo>
                    <a:pt x="4911" y="5237"/>
                  </a:lnTo>
                  <a:lnTo>
                    <a:pt x="4898" y="5169"/>
                  </a:lnTo>
                  <a:lnTo>
                    <a:pt x="4887" y="5098"/>
                  </a:lnTo>
                  <a:lnTo>
                    <a:pt x="4879" y="5025"/>
                  </a:lnTo>
                  <a:lnTo>
                    <a:pt x="4874" y="4949"/>
                  </a:lnTo>
                  <a:lnTo>
                    <a:pt x="4871" y="4871"/>
                  </a:lnTo>
                  <a:lnTo>
                    <a:pt x="4871" y="4793"/>
                  </a:lnTo>
                  <a:lnTo>
                    <a:pt x="4874" y="4713"/>
                  </a:lnTo>
                  <a:lnTo>
                    <a:pt x="4879" y="4632"/>
                  </a:lnTo>
                  <a:lnTo>
                    <a:pt x="4887" y="4550"/>
                  </a:lnTo>
                  <a:lnTo>
                    <a:pt x="4900" y="4469"/>
                  </a:lnTo>
                  <a:lnTo>
                    <a:pt x="4914" y="4387"/>
                  </a:lnTo>
                  <a:lnTo>
                    <a:pt x="4933" y="4307"/>
                  </a:lnTo>
                  <a:lnTo>
                    <a:pt x="4955" y="4227"/>
                  </a:lnTo>
                  <a:lnTo>
                    <a:pt x="4980" y="4149"/>
                  </a:lnTo>
                  <a:lnTo>
                    <a:pt x="5008" y="4073"/>
                  </a:lnTo>
                  <a:lnTo>
                    <a:pt x="5041" y="3999"/>
                  </a:lnTo>
                  <a:lnTo>
                    <a:pt x="5076" y="3927"/>
                  </a:lnTo>
                  <a:lnTo>
                    <a:pt x="5117" y="3859"/>
                  </a:lnTo>
                  <a:lnTo>
                    <a:pt x="5160" y="3792"/>
                  </a:lnTo>
                  <a:lnTo>
                    <a:pt x="5209" y="3730"/>
                  </a:lnTo>
                  <a:lnTo>
                    <a:pt x="5261" y="3672"/>
                  </a:lnTo>
                  <a:lnTo>
                    <a:pt x="5317" y="3618"/>
                  </a:lnTo>
                  <a:lnTo>
                    <a:pt x="5377" y="3569"/>
                  </a:lnTo>
                  <a:lnTo>
                    <a:pt x="5443" y="3524"/>
                  </a:lnTo>
                  <a:lnTo>
                    <a:pt x="5512" y="3485"/>
                  </a:lnTo>
                  <a:lnTo>
                    <a:pt x="5587" y="3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7" name="Google Shape;16491;p1545"/>
            <p:cNvSpPr/>
            <p:nvPr/>
          </p:nvSpPr>
          <p:spPr>
            <a:xfrm>
              <a:off x="-968971" y="4901432"/>
              <a:ext cx="138113" cy="138113"/>
            </a:xfrm>
            <a:custGeom>
              <a:avLst/>
              <a:gdLst/>
              <a:ahLst/>
              <a:cxnLst/>
              <a:rect l="l" t="t" r="r" b="b"/>
              <a:pathLst>
                <a:path w="2347" h="2355" extrusionOk="0">
                  <a:moveTo>
                    <a:pt x="1503" y="384"/>
                  </a:moveTo>
                  <a:lnTo>
                    <a:pt x="1981" y="838"/>
                  </a:lnTo>
                  <a:lnTo>
                    <a:pt x="1985" y="939"/>
                  </a:lnTo>
                  <a:lnTo>
                    <a:pt x="1984" y="1034"/>
                  </a:lnTo>
                  <a:lnTo>
                    <a:pt x="1978" y="1127"/>
                  </a:lnTo>
                  <a:lnTo>
                    <a:pt x="1968" y="1217"/>
                  </a:lnTo>
                  <a:lnTo>
                    <a:pt x="1955" y="1302"/>
                  </a:lnTo>
                  <a:lnTo>
                    <a:pt x="1936" y="1383"/>
                  </a:lnTo>
                  <a:lnTo>
                    <a:pt x="1913" y="1461"/>
                  </a:lnTo>
                  <a:lnTo>
                    <a:pt x="1887" y="1533"/>
                  </a:lnTo>
                  <a:lnTo>
                    <a:pt x="1858" y="1603"/>
                  </a:lnTo>
                  <a:lnTo>
                    <a:pt x="1825" y="1667"/>
                  </a:lnTo>
                  <a:lnTo>
                    <a:pt x="1789" y="1727"/>
                  </a:lnTo>
                  <a:lnTo>
                    <a:pt x="1750" y="1783"/>
                  </a:lnTo>
                  <a:lnTo>
                    <a:pt x="1708" y="1834"/>
                  </a:lnTo>
                  <a:lnTo>
                    <a:pt x="1663" y="1880"/>
                  </a:lnTo>
                  <a:lnTo>
                    <a:pt x="1615" y="1921"/>
                  </a:lnTo>
                  <a:lnTo>
                    <a:pt x="1565" y="1958"/>
                  </a:lnTo>
                  <a:lnTo>
                    <a:pt x="1514" y="1989"/>
                  </a:lnTo>
                  <a:lnTo>
                    <a:pt x="1460" y="2015"/>
                  </a:lnTo>
                  <a:lnTo>
                    <a:pt x="1404" y="2034"/>
                  </a:lnTo>
                  <a:lnTo>
                    <a:pt x="1347" y="2050"/>
                  </a:lnTo>
                  <a:lnTo>
                    <a:pt x="1289" y="2059"/>
                  </a:lnTo>
                  <a:lnTo>
                    <a:pt x="1229" y="2062"/>
                  </a:lnTo>
                  <a:lnTo>
                    <a:pt x="1168" y="2060"/>
                  </a:lnTo>
                  <a:lnTo>
                    <a:pt x="1105" y="2052"/>
                  </a:lnTo>
                  <a:lnTo>
                    <a:pt x="1043" y="2038"/>
                  </a:lnTo>
                  <a:lnTo>
                    <a:pt x="980" y="2018"/>
                  </a:lnTo>
                  <a:lnTo>
                    <a:pt x="916" y="1991"/>
                  </a:lnTo>
                  <a:lnTo>
                    <a:pt x="852" y="1958"/>
                  </a:lnTo>
                  <a:lnTo>
                    <a:pt x="789" y="1918"/>
                  </a:lnTo>
                  <a:lnTo>
                    <a:pt x="724" y="1872"/>
                  </a:lnTo>
                  <a:lnTo>
                    <a:pt x="661" y="1819"/>
                  </a:lnTo>
                  <a:lnTo>
                    <a:pt x="598" y="1759"/>
                  </a:lnTo>
                  <a:lnTo>
                    <a:pt x="539" y="1696"/>
                  </a:lnTo>
                  <a:lnTo>
                    <a:pt x="487" y="1632"/>
                  </a:lnTo>
                  <a:lnTo>
                    <a:pt x="441" y="1568"/>
                  </a:lnTo>
                  <a:lnTo>
                    <a:pt x="403" y="1504"/>
                  </a:lnTo>
                  <a:lnTo>
                    <a:pt x="370" y="1441"/>
                  </a:lnTo>
                  <a:lnTo>
                    <a:pt x="344" y="1378"/>
                  </a:lnTo>
                  <a:lnTo>
                    <a:pt x="326" y="1315"/>
                  </a:lnTo>
                  <a:lnTo>
                    <a:pt x="312" y="1254"/>
                  </a:lnTo>
                  <a:lnTo>
                    <a:pt x="305" y="1193"/>
                  </a:lnTo>
                  <a:lnTo>
                    <a:pt x="304" y="1133"/>
                  </a:lnTo>
                  <a:lnTo>
                    <a:pt x="308" y="1074"/>
                  </a:lnTo>
                  <a:lnTo>
                    <a:pt x="319" y="1016"/>
                  </a:lnTo>
                  <a:lnTo>
                    <a:pt x="335" y="960"/>
                  </a:lnTo>
                  <a:lnTo>
                    <a:pt x="356" y="906"/>
                  </a:lnTo>
                  <a:lnTo>
                    <a:pt x="383" y="853"/>
                  </a:lnTo>
                  <a:lnTo>
                    <a:pt x="414" y="804"/>
                  </a:lnTo>
                  <a:lnTo>
                    <a:pt x="450" y="755"/>
                  </a:lnTo>
                  <a:lnTo>
                    <a:pt x="492" y="708"/>
                  </a:lnTo>
                  <a:lnTo>
                    <a:pt x="538" y="665"/>
                  </a:lnTo>
                  <a:lnTo>
                    <a:pt x="588" y="623"/>
                  </a:lnTo>
                  <a:lnTo>
                    <a:pt x="643" y="585"/>
                  </a:lnTo>
                  <a:lnTo>
                    <a:pt x="703" y="549"/>
                  </a:lnTo>
                  <a:lnTo>
                    <a:pt x="767" y="517"/>
                  </a:lnTo>
                  <a:lnTo>
                    <a:pt x="834" y="487"/>
                  </a:lnTo>
                  <a:lnTo>
                    <a:pt x="905" y="461"/>
                  </a:lnTo>
                  <a:lnTo>
                    <a:pt x="981" y="438"/>
                  </a:lnTo>
                  <a:lnTo>
                    <a:pt x="1060" y="420"/>
                  </a:lnTo>
                  <a:lnTo>
                    <a:pt x="1142" y="404"/>
                  </a:lnTo>
                  <a:lnTo>
                    <a:pt x="1228" y="393"/>
                  </a:lnTo>
                  <a:lnTo>
                    <a:pt x="1316" y="386"/>
                  </a:lnTo>
                  <a:lnTo>
                    <a:pt x="1409" y="383"/>
                  </a:lnTo>
                  <a:lnTo>
                    <a:pt x="1503" y="384"/>
                  </a:lnTo>
                  <a:close/>
                  <a:moveTo>
                    <a:pt x="613" y="253"/>
                  </a:moveTo>
                  <a:lnTo>
                    <a:pt x="483" y="351"/>
                  </a:lnTo>
                  <a:lnTo>
                    <a:pt x="369" y="452"/>
                  </a:lnTo>
                  <a:lnTo>
                    <a:pt x="272" y="556"/>
                  </a:lnTo>
                  <a:lnTo>
                    <a:pt x="191" y="661"/>
                  </a:lnTo>
                  <a:lnTo>
                    <a:pt x="124" y="768"/>
                  </a:lnTo>
                  <a:lnTo>
                    <a:pt x="74" y="876"/>
                  </a:lnTo>
                  <a:lnTo>
                    <a:pt x="36" y="983"/>
                  </a:lnTo>
                  <a:lnTo>
                    <a:pt x="11" y="1091"/>
                  </a:lnTo>
                  <a:lnTo>
                    <a:pt x="0" y="1198"/>
                  </a:lnTo>
                  <a:lnTo>
                    <a:pt x="1" y="1303"/>
                  </a:lnTo>
                  <a:lnTo>
                    <a:pt x="13" y="1407"/>
                  </a:lnTo>
                  <a:lnTo>
                    <a:pt x="36" y="1507"/>
                  </a:lnTo>
                  <a:lnTo>
                    <a:pt x="69" y="1605"/>
                  </a:lnTo>
                  <a:lnTo>
                    <a:pt x="113" y="1699"/>
                  </a:lnTo>
                  <a:lnTo>
                    <a:pt x="165" y="1790"/>
                  </a:lnTo>
                  <a:lnTo>
                    <a:pt x="225" y="1875"/>
                  </a:lnTo>
                  <a:lnTo>
                    <a:pt x="294" y="1955"/>
                  </a:lnTo>
                  <a:lnTo>
                    <a:pt x="369" y="2029"/>
                  </a:lnTo>
                  <a:lnTo>
                    <a:pt x="450" y="2098"/>
                  </a:lnTo>
                  <a:lnTo>
                    <a:pt x="539" y="2159"/>
                  </a:lnTo>
                  <a:lnTo>
                    <a:pt x="632" y="2214"/>
                  </a:lnTo>
                  <a:lnTo>
                    <a:pt x="730" y="2260"/>
                  </a:lnTo>
                  <a:lnTo>
                    <a:pt x="831" y="2298"/>
                  </a:lnTo>
                  <a:lnTo>
                    <a:pt x="937" y="2327"/>
                  </a:lnTo>
                  <a:lnTo>
                    <a:pt x="1045" y="2346"/>
                  </a:lnTo>
                  <a:lnTo>
                    <a:pt x="1156" y="2355"/>
                  </a:lnTo>
                  <a:lnTo>
                    <a:pt x="1268" y="2354"/>
                  </a:lnTo>
                  <a:lnTo>
                    <a:pt x="1381" y="2343"/>
                  </a:lnTo>
                  <a:lnTo>
                    <a:pt x="1495" y="2319"/>
                  </a:lnTo>
                  <a:lnTo>
                    <a:pt x="1608" y="2282"/>
                  </a:lnTo>
                  <a:lnTo>
                    <a:pt x="1720" y="2234"/>
                  </a:lnTo>
                  <a:lnTo>
                    <a:pt x="1830" y="2171"/>
                  </a:lnTo>
                  <a:lnTo>
                    <a:pt x="1933" y="2099"/>
                  </a:lnTo>
                  <a:lnTo>
                    <a:pt x="2023" y="2019"/>
                  </a:lnTo>
                  <a:lnTo>
                    <a:pt x="2101" y="1933"/>
                  </a:lnTo>
                  <a:lnTo>
                    <a:pt x="2168" y="1839"/>
                  </a:lnTo>
                  <a:lnTo>
                    <a:pt x="2225" y="1742"/>
                  </a:lnTo>
                  <a:lnTo>
                    <a:pt x="2269" y="1640"/>
                  </a:lnTo>
                  <a:lnTo>
                    <a:pt x="2303" y="1534"/>
                  </a:lnTo>
                  <a:lnTo>
                    <a:pt x="2328" y="1426"/>
                  </a:lnTo>
                  <a:lnTo>
                    <a:pt x="2342" y="1316"/>
                  </a:lnTo>
                  <a:lnTo>
                    <a:pt x="2347" y="1205"/>
                  </a:lnTo>
                  <a:lnTo>
                    <a:pt x="2342" y="1094"/>
                  </a:lnTo>
                  <a:lnTo>
                    <a:pt x="2328" y="984"/>
                  </a:lnTo>
                  <a:lnTo>
                    <a:pt x="2306" y="876"/>
                  </a:lnTo>
                  <a:lnTo>
                    <a:pt x="2274" y="770"/>
                  </a:lnTo>
                  <a:lnTo>
                    <a:pt x="2236" y="668"/>
                  </a:lnTo>
                  <a:lnTo>
                    <a:pt x="2188" y="569"/>
                  </a:lnTo>
                  <a:lnTo>
                    <a:pt x="2134" y="476"/>
                  </a:lnTo>
                  <a:lnTo>
                    <a:pt x="2072" y="388"/>
                  </a:lnTo>
                  <a:lnTo>
                    <a:pt x="2003" y="308"/>
                  </a:lnTo>
                  <a:lnTo>
                    <a:pt x="1928" y="234"/>
                  </a:lnTo>
                  <a:lnTo>
                    <a:pt x="1847" y="169"/>
                  </a:lnTo>
                  <a:lnTo>
                    <a:pt x="1758" y="113"/>
                  </a:lnTo>
                  <a:lnTo>
                    <a:pt x="1665" y="68"/>
                  </a:lnTo>
                  <a:lnTo>
                    <a:pt x="1565" y="34"/>
                  </a:lnTo>
                  <a:lnTo>
                    <a:pt x="1461" y="11"/>
                  </a:lnTo>
                  <a:lnTo>
                    <a:pt x="1352" y="0"/>
                  </a:lnTo>
                  <a:lnTo>
                    <a:pt x="1239" y="3"/>
                  </a:lnTo>
                  <a:lnTo>
                    <a:pt x="1121" y="21"/>
                  </a:lnTo>
                  <a:lnTo>
                    <a:pt x="1000" y="54"/>
                  </a:lnTo>
                  <a:lnTo>
                    <a:pt x="874" y="103"/>
                  </a:lnTo>
                  <a:lnTo>
                    <a:pt x="745" y="168"/>
                  </a:lnTo>
                  <a:lnTo>
                    <a:pt x="613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8" name="Google Shape;16492;p1545"/>
            <p:cNvSpPr/>
            <p:nvPr/>
          </p:nvSpPr>
          <p:spPr>
            <a:xfrm>
              <a:off x="-951509" y="4923657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1681" h="1679" extrusionOk="0">
                  <a:moveTo>
                    <a:pt x="903" y="578"/>
                  </a:moveTo>
                  <a:lnTo>
                    <a:pt x="974" y="629"/>
                  </a:lnTo>
                  <a:lnTo>
                    <a:pt x="1035" y="675"/>
                  </a:lnTo>
                  <a:lnTo>
                    <a:pt x="1063" y="696"/>
                  </a:lnTo>
                  <a:lnTo>
                    <a:pt x="1088" y="715"/>
                  </a:lnTo>
                  <a:lnTo>
                    <a:pt x="1110" y="734"/>
                  </a:lnTo>
                  <a:lnTo>
                    <a:pt x="1131" y="752"/>
                  </a:lnTo>
                  <a:lnTo>
                    <a:pt x="1148" y="769"/>
                  </a:lnTo>
                  <a:lnTo>
                    <a:pt x="1164" y="785"/>
                  </a:lnTo>
                  <a:lnTo>
                    <a:pt x="1177" y="800"/>
                  </a:lnTo>
                  <a:lnTo>
                    <a:pt x="1188" y="815"/>
                  </a:lnTo>
                  <a:lnTo>
                    <a:pt x="1197" y="829"/>
                  </a:lnTo>
                  <a:lnTo>
                    <a:pt x="1202" y="843"/>
                  </a:lnTo>
                  <a:lnTo>
                    <a:pt x="1206" y="856"/>
                  </a:lnTo>
                  <a:lnTo>
                    <a:pt x="1207" y="870"/>
                  </a:lnTo>
                  <a:lnTo>
                    <a:pt x="1206" y="882"/>
                  </a:lnTo>
                  <a:lnTo>
                    <a:pt x="1203" y="896"/>
                  </a:lnTo>
                  <a:lnTo>
                    <a:pt x="1198" y="908"/>
                  </a:lnTo>
                  <a:lnTo>
                    <a:pt x="1190" y="922"/>
                  </a:lnTo>
                  <a:lnTo>
                    <a:pt x="1179" y="934"/>
                  </a:lnTo>
                  <a:lnTo>
                    <a:pt x="1166" y="948"/>
                  </a:lnTo>
                  <a:lnTo>
                    <a:pt x="1150" y="961"/>
                  </a:lnTo>
                  <a:lnTo>
                    <a:pt x="1133" y="976"/>
                  </a:lnTo>
                  <a:lnTo>
                    <a:pt x="1113" y="990"/>
                  </a:lnTo>
                  <a:lnTo>
                    <a:pt x="1090" y="1005"/>
                  </a:lnTo>
                  <a:lnTo>
                    <a:pt x="1065" y="1021"/>
                  </a:lnTo>
                  <a:lnTo>
                    <a:pt x="1037" y="1038"/>
                  </a:lnTo>
                  <a:lnTo>
                    <a:pt x="975" y="1073"/>
                  </a:lnTo>
                  <a:lnTo>
                    <a:pt x="903" y="1114"/>
                  </a:lnTo>
                  <a:lnTo>
                    <a:pt x="865" y="1094"/>
                  </a:lnTo>
                  <a:lnTo>
                    <a:pt x="828" y="1075"/>
                  </a:lnTo>
                  <a:lnTo>
                    <a:pt x="795" y="1058"/>
                  </a:lnTo>
                  <a:lnTo>
                    <a:pt x="765" y="1040"/>
                  </a:lnTo>
                  <a:lnTo>
                    <a:pt x="737" y="1024"/>
                  </a:lnTo>
                  <a:lnTo>
                    <a:pt x="712" y="1008"/>
                  </a:lnTo>
                  <a:lnTo>
                    <a:pt x="690" y="992"/>
                  </a:lnTo>
                  <a:lnTo>
                    <a:pt x="670" y="978"/>
                  </a:lnTo>
                  <a:lnTo>
                    <a:pt x="653" y="963"/>
                  </a:lnTo>
                  <a:lnTo>
                    <a:pt x="638" y="949"/>
                  </a:lnTo>
                  <a:lnTo>
                    <a:pt x="626" y="935"/>
                  </a:lnTo>
                  <a:lnTo>
                    <a:pt x="616" y="922"/>
                  </a:lnTo>
                  <a:lnTo>
                    <a:pt x="608" y="908"/>
                  </a:lnTo>
                  <a:lnTo>
                    <a:pt x="603" y="895"/>
                  </a:lnTo>
                  <a:lnTo>
                    <a:pt x="601" y="881"/>
                  </a:lnTo>
                  <a:lnTo>
                    <a:pt x="601" y="868"/>
                  </a:lnTo>
                  <a:lnTo>
                    <a:pt x="603" y="853"/>
                  </a:lnTo>
                  <a:lnTo>
                    <a:pt x="608" y="840"/>
                  </a:lnTo>
                  <a:lnTo>
                    <a:pt x="615" y="825"/>
                  </a:lnTo>
                  <a:lnTo>
                    <a:pt x="624" y="811"/>
                  </a:lnTo>
                  <a:lnTo>
                    <a:pt x="635" y="795"/>
                  </a:lnTo>
                  <a:lnTo>
                    <a:pt x="649" y="780"/>
                  </a:lnTo>
                  <a:lnTo>
                    <a:pt x="665" y="764"/>
                  </a:lnTo>
                  <a:lnTo>
                    <a:pt x="683" y="746"/>
                  </a:lnTo>
                  <a:lnTo>
                    <a:pt x="704" y="729"/>
                  </a:lnTo>
                  <a:lnTo>
                    <a:pt x="726" y="710"/>
                  </a:lnTo>
                  <a:lnTo>
                    <a:pt x="751" y="691"/>
                  </a:lnTo>
                  <a:lnTo>
                    <a:pt x="777" y="671"/>
                  </a:lnTo>
                  <a:lnTo>
                    <a:pt x="836" y="627"/>
                  </a:lnTo>
                  <a:lnTo>
                    <a:pt x="903" y="578"/>
                  </a:lnTo>
                  <a:close/>
                  <a:moveTo>
                    <a:pt x="1199" y="1"/>
                  </a:moveTo>
                  <a:lnTo>
                    <a:pt x="1105" y="0"/>
                  </a:lnTo>
                  <a:lnTo>
                    <a:pt x="1012" y="3"/>
                  </a:lnTo>
                  <a:lnTo>
                    <a:pt x="924" y="10"/>
                  </a:lnTo>
                  <a:lnTo>
                    <a:pt x="838" y="21"/>
                  </a:lnTo>
                  <a:lnTo>
                    <a:pt x="756" y="37"/>
                  </a:lnTo>
                  <a:lnTo>
                    <a:pt x="677" y="55"/>
                  </a:lnTo>
                  <a:lnTo>
                    <a:pt x="601" y="78"/>
                  </a:lnTo>
                  <a:lnTo>
                    <a:pt x="530" y="104"/>
                  </a:lnTo>
                  <a:lnTo>
                    <a:pt x="463" y="134"/>
                  </a:lnTo>
                  <a:lnTo>
                    <a:pt x="399" y="166"/>
                  </a:lnTo>
                  <a:lnTo>
                    <a:pt x="339" y="202"/>
                  </a:lnTo>
                  <a:lnTo>
                    <a:pt x="284" y="240"/>
                  </a:lnTo>
                  <a:lnTo>
                    <a:pt x="234" y="282"/>
                  </a:lnTo>
                  <a:lnTo>
                    <a:pt x="188" y="325"/>
                  </a:lnTo>
                  <a:lnTo>
                    <a:pt x="146" y="372"/>
                  </a:lnTo>
                  <a:lnTo>
                    <a:pt x="110" y="421"/>
                  </a:lnTo>
                  <a:lnTo>
                    <a:pt x="79" y="470"/>
                  </a:lnTo>
                  <a:lnTo>
                    <a:pt x="52" y="523"/>
                  </a:lnTo>
                  <a:lnTo>
                    <a:pt x="31" y="577"/>
                  </a:lnTo>
                  <a:lnTo>
                    <a:pt x="15" y="633"/>
                  </a:lnTo>
                  <a:lnTo>
                    <a:pt x="4" y="691"/>
                  </a:lnTo>
                  <a:lnTo>
                    <a:pt x="0" y="750"/>
                  </a:lnTo>
                  <a:lnTo>
                    <a:pt x="1" y="810"/>
                  </a:lnTo>
                  <a:lnTo>
                    <a:pt x="8" y="871"/>
                  </a:lnTo>
                  <a:lnTo>
                    <a:pt x="22" y="932"/>
                  </a:lnTo>
                  <a:lnTo>
                    <a:pt x="40" y="995"/>
                  </a:lnTo>
                  <a:lnTo>
                    <a:pt x="66" y="1058"/>
                  </a:lnTo>
                  <a:lnTo>
                    <a:pt x="99" y="1121"/>
                  </a:lnTo>
                  <a:lnTo>
                    <a:pt x="137" y="1185"/>
                  </a:lnTo>
                  <a:lnTo>
                    <a:pt x="183" y="1249"/>
                  </a:lnTo>
                  <a:lnTo>
                    <a:pt x="235" y="1313"/>
                  </a:lnTo>
                  <a:lnTo>
                    <a:pt x="294" y="1376"/>
                  </a:lnTo>
                  <a:lnTo>
                    <a:pt x="357" y="1436"/>
                  </a:lnTo>
                  <a:lnTo>
                    <a:pt x="420" y="1489"/>
                  </a:lnTo>
                  <a:lnTo>
                    <a:pt x="485" y="1535"/>
                  </a:lnTo>
                  <a:lnTo>
                    <a:pt x="548" y="1575"/>
                  </a:lnTo>
                  <a:lnTo>
                    <a:pt x="612" y="1608"/>
                  </a:lnTo>
                  <a:lnTo>
                    <a:pt x="676" y="1635"/>
                  </a:lnTo>
                  <a:lnTo>
                    <a:pt x="739" y="1655"/>
                  </a:lnTo>
                  <a:lnTo>
                    <a:pt x="801" y="1669"/>
                  </a:lnTo>
                  <a:lnTo>
                    <a:pt x="864" y="1677"/>
                  </a:lnTo>
                  <a:lnTo>
                    <a:pt x="925" y="1679"/>
                  </a:lnTo>
                  <a:lnTo>
                    <a:pt x="985" y="1676"/>
                  </a:lnTo>
                  <a:lnTo>
                    <a:pt x="1043" y="1667"/>
                  </a:lnTo>
                  <a:lnTo>
                    <a:pt x="1100" y="1651"/>
                  </a:lnTo>
                  <a:lnTo>
                    <a:pt x="1156" y="1632"/>
                  </a:lnTo>
                  <a:lnTo>
                    <a:pt x="1210" y="1606"/>
                  </a:lnTo>
                  <a:lnTo>
                    <a:pt x="1261" y="1575"/>
                  </a:lnTo>
                  <a:lnTo>
                    <a:pt x="1311" y="1538"/>
                  </a:lnTo>
                  <a:lnTo>
                    <a:pt x="1359" y="1497"/>
                  </a:lnTo>
                  <a:lnTo>
                    <a:pt x="1404" y="1451"/>
                  </a:lnTo>
                  <a:lnTo>
                    <a:pt x="1446" y="1400"/>
                  </a:lnTo>
                  <a:lnTo>
                    <a:pt x="1485" y="1344"/>
                  </a:lnTo>
                  <a:lnTo>
                    <a:pt x="1521" y="1284"/>
                  </a:lnTo>
                  <a:lnTo>
                    <a:pt x="1554" y="1220"/>
                  </a:lnTo>
                  <a:lnTo>
                    <a:pt x="1583" y="1150"/>
                  </a:lnTo>
                  <a:lnTo>
                    <a:pt x="1609" y="1078"/>
                  </a:lnTo>
                  <a:lnTo>
                    <a:pt x="1632" y="1000"/>
                  </a:lnTo>
                  <a:lnTo>
                    <a:pt x="1651" y="919"/>
                  </a:lnTo>
                  <a:lnTo>
                    <a:pt x="1664" y="834"/>
                  </a:lnTo>
                  <a:lnTo>
                    <a:pt x="1674" y="744"/>
                  </a:lnTo>
                  <a:lnTo>
                    <a:pt x="1680" y="651"/>
                  </a:lnTo>
                  <a:lnTo>
                    <a:pt x="1681" y="556"/>
                  </a:lnTo>
                  <a:lnTo>
                    <a:pt x="1677" y="455"/>
                  </a:lnTo>
                  <a:lnTo>
                    <a:pt x="1199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9" name="Google Shape;16493;p1545"/>
            <p:cNvSpPr/>
            <p:nvPr/>
          </p:nvSpPr>
          <p:spPr>
            <a:xfrm>
              <a:off x="-1083271" y="4682357"/>
              <a:ext cx="69850" cy="123825"/>
            </a:xfrm>
            <a:custGeom>
              <a:avLst/>
              <a:gdLst/>
              <a:ahLst/>
              <a:cxnLst/>
              <a:rect l="l" t="t" r="r" b="b"/>
              <a:pathLst>
                <a:path w="1187" h="2107" extrusionOk="0">
                  <a:moveTo>
                    <a:pt x="264" y="263"/>
                  </a:moveTo>
                  <a:lnTo>
                    <a:pt x="923" y="263"/>
                  </a:lnTo>
                  <a:lnTo>
                    <a:pt x="923" y="1844"/>
                  </a:lnTo>
                  <a:lnTo>
                    <a:pt x="264" y="1844"/>
                  </a:lnTo>
                  <a:lnTo>
                    <a:pt x="264" y="263"/>
                  </a:lnTo>
                  <a:close/>
                  <a:moveTo>
                    <a:pt x="0" y="2107"/>
                  </a:moveTo>
                  <a:lnTo>
                    <a:pt x="1187" y="2107"/>
                  </a:lnTo>
                  <a:lnTo>
                    <a:pt x="1187" y="0"/>
                  </a:lnTo>
                  <a:lnTo>
                    <a:pt x="0" y="0"/>
                  </a:lnTo>
                  <a:lnTo>
                    <a:pt x="0" y="2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0" name="Google Shape;16494;p1545"/>
            <p:cNvSpPr/>
            <p:nvPr/>
          </p:nvSpPr>
          <p:spPr>
            <a:xfrm>
              <a:off x="-1202334" y="4931594"/>
              <a:ext cx="93663" cy="90488"/>
            </a:xfrm>
            <a:custGeom>
              <a:avLst/>
              <a:gdLst/>
              <a:ahLst/>
              <a:cxnLst/>
              <a:rect l="l" t="t" r="r" b="b"/>
              <a:pathLst>
                <a:path w="1593" h="1552" extrusionOk="0">
                  <a:moveTo>
                    <a:pt x="823" y="1183"/>
                  </a:moveTo>
                  <a:lnTo>
                    <a:pt x="732" y="1193"/>
                  </a:lnTo>
                  <a:lnTo>
                    <a:pt x="658" y="1198"/>
                  </a:lnTo>
                  <a:lnTo>
                    <a:pt x="627" y="1200"/>
                  </a:lnTo>
                  <a:lnTo>
                    <a:pt x="600" y="1201"/>
                  </a:lnTo>
                  <a:lnTo>
                    <a:pt x="576" y="1201"/>
                  </a:lnTo>
                  <a:lnTo>
                    <a:pt x="555" y="1201"/>
                  </a:lnTo>
                  <a:lnTo>
                    <a:pt x="538" y="1200"/>
                  </a:lnTo>
                  <a:lnTo>
                    <a:pt x="523" y="1198"/>
                  </a:lnTo>
                  <a:lnTo>
                    <a:pt x="511" y="1196"/>
                  </a:lnTo>
                  <a:lnTo>
                    <a:pt x="501" y="1193"/>
                  </a:lnTo>
                  <a:lnTo>
                    <a:pt x="494" y="1190"/>
                  </a:lnTo>
                  <a:lnTo>
                    <a:pt x="489" y="1187"/>
                  </a:lnTo>
                  <a:lnTo>
                    <a:pt x="485" y="1182"/>
                  </a:lnTo>
                  <a:lnTo>
                    <a:pt x="483" y="1178"/>
                  </a:lnTo>
                  <a:lnTo>
                    <a:pt x="482" y="1173"/>
                  </a:lnTo>
                  <a:lnTo>
                    <a:pt x="483" y="1169"/>
                  </a:lnTo>
                  <a:lnTo>
                    <a:pt x="484" y="1164"/>
                  </a:lnTo>
                  <a:lnTo>
                    <a:pt x="486" y="1159"/>
                  </a:lnTo>
                  <a:lnTo>
                    <a:pt x="490" y="1148"/>
                  </a:lnTo>
                  <a:lnTo>
                    <a:pt x="496" y="1138"/>
                  </a:lnTo>
                  <a:lnTo>
                    <a:pt x="498" y="1134"/>
                  </a:lnTo>
                  <a:lnTo>
                    <a:pt x="499" y="1128"/>
                  </a:lnTo>
                  <a:lnTo>
                    <a:pt x="500" y="1123"/>
                  </a:lnTo>
                  <a:lnTo>
                    <a:pt x="500" y="1119"/>
                  </a:lnTo>
                  <a:lnTo>
                    <a:pt x="498" y="1115"/>
                  </a:lnTo>
                  <a:lnTo>
                    <a:pt x="495" y="1112"/>
                  </a:lnTo>
                  <a:lnTo>
                    <a:pt x="491" y="1109"/>
                  </a:lnTo>
                  <a:lnTo>
                    <a:pt x="485" y="1106"/>
                  </a:lnTo>
                  <a:lnTo>
                    <a:pt x="458" y="1038"/>
                  </a:lnTo>
                  <a:lnTo>
                    <a:pt x="435" y="975"/>
                  </a:lnTo>
                  <a:lnTo>
                    <a:pt x="415" y="918"/>
                  </a:lnTo>
                  <a:lnTo>
                    <a:pt x="397" y="865"/>
                  </a:lnTo>
                  <a:lnTo>
                    <a:pt x="384" y="816"/>
                  </a:lnTo>
                  <a:lnTo>
                    <a:pt x="373" y="771"/>
                  </a:lnTo>
                  <a:lnTo>
                    <a:pt x="364" y="731"/>
                  </a:lnTo>
                  <a:lnTo>
                    <a:pt x="358" y="695"/>
                  </a:lnTo>
                  <a:lnTo>
                    <a:pt x="354" y="661"/>
                  </a:lnTo>
                  <a:lnTo>
                    <a:pt x="352" y="632"/>
                  </a:lnTo>
                  <a:lnTo>
                    <a:pt x="352" y="606"/>
                  </a:lnTo>
                  <a:lnTo>
                    <a:pt x="354" y="584"/>
                  </a:lnTo>
                  <a:lnTo>
                    <a:pt x="357" y="563"/>
                  </a:lnTo>
                  <a:lnTo>
                    <a:pt x="362" y="545"/>
                  </a:lnTo>
                  <a:lnTo>
                    <a:pt x="368" y="530"/>
                  </a:lnTo>
                  <a:lnTo>
                    <a:pt x="376" y="517"/>
                  </a:lnTo>
                  <a:lnTo>
                    <a:pt x="384" y="506"/>
                  </a:lnTo>
                  <a:lnTo>
                    <a:pt x="393" y="496"/>
                  </a:lnTo>
                  <a:lnTo>
                    <a:pt x="404" y="489"/>
                  </a:lnTo>
                  <a:lnTo>
                    <a:pt x="414" y="483"/>
                  </a:lnTo>
                  <a:lnTo>
                    <a:pt x="424" y="478"/>
                  </a:lnTo>
                  <a:lnTo>
                    <a:pt x="435" y="475"/>
                  </a:lnTo>
                  <a:lnTo>
                    <a:pt x="446" y="472"/>
                  </a:lnTo>
                  <a:lnTo>
                    <a:pt x="457" y="468"/>
                  </a:lnTo>
                  <a:lnTo>
                    <a:pt x="477" y="465"/>
                  </a:lnTo>
                  <a:lnTo>
                    <a:pt x="495" y="461"/>
                  </a:lnTo>
                  <a:lnTo>
                    <a:pt x="502" y="459"/>
                  </a:lnTo>
                  <a:lnTo>
                    <a:pt x="509" y="456"/>
                  </a:lnTo>
                  <a:lnTo>
                    <a:pt x="514" y="453"/>
                  </a:lnTo>
                  <a:lnTo>
                    <a:pt x="518" y="448"/>
                  </a:lnTo>
                  <a:lnTo>
                    <a:pt x="593" y="415"/>
                  </a:lnTo>
                  <a:lnTo>
                    <a:pt x="665" y="392"/>
                  </a:lnTo>
                  <a:lnTo>
                    <a:pt x="733" y="375"/>
                  </a:lnTo>
                  <a:lnTo>
                    <a:pt x="797" y="365"/>
                  </a:lnTo>
                  <a:lnTo>
                    <a:pt x="857" y="362"/>
                  </a:lnTo>
                  <a:lnTo>
                    <a:pt x="913" y="365"/>
                  </a:lnTo>
                  <a:lnTo>
                    <a:pt x="966" y="374"/>
                  </a:lnTo>
                  <a:lnTo>
                    <a:pt x="1015" y="387"/>
                  </a:lnTo>
                  <a:lnTo>
                    <a:pt x="1059" y="407"/>
                  </a:lnTo>
                  <a:lnTo>
                    <a:pt x="1099" y="430"/>
                  </a:lnTo>
                  <a:lnTo>
                    <a:pt x="1135" y="457"/>
                  </a:lnTo>
                  <a:lnTo>
                    <a:pt x="1167" y="488"/>
                  </a:lnTo>
                  <a:lnTo>
                    <a:pt x="1194" y="522"/>
                  </a:lnTo>
                  <a:lnTo>
                    <a:pt x="1217" y="560"/>
                  </a:lnTo>
                  <a:lnTo>
                    <a:pt x="1235" y="598"/>
                  </a:lnTo>
                  <a:lnTo>
                    <a:pt x="1250" y="640"/>
                  </a:lnTo>
                  <a:lnTo>
                    <a:pt x="1259" y="681"/>
                  </a:lnTo>
                  <a:lnTo>
                    <a:pt x="1264" y="725"/>
                  </a:lnTo>
                  <a:lnTo>
                    <a:pt x="1264" y="768"/>
                  </a:lnTo>
                  <a:lnTo>
                    <a:pt x="1260" y="812"/>
                  </a:lnTo>
                  <a:lnTo>
                    <a:pt x="1251" y="856"/>
                  </a:lnTo>
                  <a:lnTo>
                    <a:pt x="1237" y="898"/>
                  </a:lnTo>
                  <a:lnTo>
                    <a:pt x="1219" y="940"/>
                  </a:lnTo>
                  <a:lnTo>
                    <a:pt x="1195" y="979"/>
                  </a:lnTo>
                  <a:lnTo>
                    <a:pt x="1167" y="1016"/>
                  </a:lnTo>
                  <a:lnTo>
                    <a:pt x="1132" y="1052"/>
                  </a:lnTo>
                  <a:lnTo>
                    <a:pt x="1094" y="1083"/>
                  </a:lnTo>
                  <a:lnTo>
                    <a:pt x="1050" y="1112"/>
                  </a:lnTo>
                  <a:lnTo>
                    <a:pt x="1002" y="1137"/>
                  </a:lnTo>
                  <a:lnTo>
                    <a:pt x="948" y="1156"/>
                  </a:lnTo>
                  <a:lnTo>
                    <a:pt x="889" y="1172"/>
                  </a:lnTo>
                  <a:lnTo>
                    <a:pt x="823" y="1183"/>
                  </a:lnTo>
                  <a:close/>
                  <a:moveTo>
                    <a:pt x="1111" y="1"/>
                  </a:moveTo>
                  <a:lnTo>
                    <a:pt x="973" y="0"/>
                  </a:lnTo>
                  <a:lnTo>
                    <a:pt x="844" y="8"/>
                  </a:lnTo>
                  <a:lnTo>
                    <a:pt x="727" y="22"/>
                  </a:lnTo>
                  <a:lnTo>
                    <a:pt x="619" y="44"/>
                  </a:lnTo>
                  <a:lnTo>
                    <a:pt x="520" y="73"/>
                  </a:lnTo>
                  <a:lnTo>
                    <a:pt x="431" y="108"/>
                  </a:lnTo>
                  <a:lnTo>
                    <a:pt x="351" y="149"/>
                  </a:lnTo>
                  <a:lnTo>
                    <a:pt x="280" y="194"/>
                  </a:lnTo>
                  <a:lnTo>
                    <a:pt x="218" y="245"/>
                  </a:lnTo>
                  <a:lnTo>
                    <a:pt x="164" y="300"/>
                  </a:lnTo>
                  <a:lnTo>
                    <a:pt x="118" y="359"/>
                  </a:lnTo>
                  <a:lnTo>
                    <a:pt x="80" y="421"/>
                  </a:lnTo>
                  <a:lnTo>
                    <a:pt x="50" y="486"/>
                  </a:lnTo>
                  <a:lnTo>
                    <a:pt x="27" y="552"/>
                  </a:lnTo>
                  <a:lnTo>
                    <a:pt x="10" y="621"/>
                  </a:lnTo>
                  <a:lnTo>
                    <a:pt x="2" y="689"/>
                  </a:lnTo>
                  <a:lnTo>
                    <a:pt x="0" y="760"/>
                  </a:lnTo>
                  <a:lnTo>
                    <a:pt x="4" y="830"/>
                  </a:lnTo>
                  <a:lnTo>
                    <a:pt x="14" y="899"/>
                  </a:lnTo>
                  <a:lnTo>
                    <a:pt x="30" y="968"/>
                  </a:lnTo>
                  <a:lnTo>
                    <a:pt x="52" y="1035"/>
                  </a:lnTo>
                  <a:lnTo>
                    <a:pt x="80" y="1100"/>
                  </a:lnTo>
                  <a:lnTo>
                    <a:pt x="112" y="1163"/>
                  </a:lnTo>
                  <a:lnTo>
                    <a:pt x="149" y="1223"/>
                  </a:lnTo>
                  <a:lnTo>
                    <a:pt x="191" y="1279"/>
                  </a:lnTo>
                  <a:lnTo>
                    <a:pt x="238" y="1331"/>
                  </a:lnTo>
                  <a:lnTo>
                    <a:pt x="288" y="1379"/>
                  </a:lnTo>
                  <a:lnTo>
                    <a:pt x="344" y="1421"/>
                  </a:lnTo>
                  <a:lnTo>
                    <a:pt x="402" y="1457"/>
                  </a:lnTo>
                  <a:lnTo>
                    <a:pt x="463" y="1489"/>
                  </a:lnTo>
                  <a:lnTo>
                    <a:pt x="528" y="1512"/>
                  </a:lnTo>
                  <a:lnTo>
                    <a:pt x="596" y="1529"/>
                  </a:lnTo>
                  <a:lnTo>
                    <a:pt x="684" y="1544"/>
                  </a:lnTo>
                  <a:lnTo>
                    <a:pt x="768" y="1551"/>
                  </a:lnTo>
                  <a:lnTo>
                    <a:pt x="850" y="1552"/>
                  </a:lnTo>
                  <a:lnTo>
                    <a:pt x="928" y="1547"/>
                  </a:lnTo>
                  <a:lnTo>
                    <a:pt x="1003" y="1535"/>
                  </a:lnTo>
                  <a:lnTo>
                    <a:pt x="1073" y="1520"/>
                  </a:lnTo>
                  <a:lnTo>
                    <a:pt x="1141" y="1498"/>
                  </a:lnTo>
                  <a:lnTo>
                    <a:pt x="1204" y="1472"/>
                  </a:lnTo>
                  <a:lnTo>
                    <a:pt x="1263" y="1441"/>
                  </a:lnTo>
                  <a:lnTo>
                    <a:pt x="1317" y="1406"/>
                  </a:lnTo>
                  <a:lnTo>
                    <a:pt x="1368" y="1366"/>
                  </a:lnTo>
                  <a:lnTo>
                    <a:pt x="1414" y="1321"/>
                  </a:lnTo>
                  <a:lnTo>
                    <a:pt x="1454" y="1275"/>
                  </a:lnTo>
                  <a:lnTo>
                    <a:pt x="1491" y="1224"/>
                  </a:lnTo>
                  <a:lnTo>
                    <a:pt x="1521" y="1170"/>
                  </a:lnTo>
                  <a:lnTo>
                    <a:pt x="1547" y="1113"/>
                  </a:lnTo>
                  <a:lnTo>
                    <a:pt x="1566" y="1053"/>
                  </a:lnTo>
                  <a:lnTo>
                    <a:pt x="1581" y="990"/>
                  </a:lnTo>
                  <a:lnTo>
                    <a:pt x="1590" y="926"/>
                  </a:lnTo>
                  <a:lnTo>
                    <a:pt x="1593" y="860"/>
                  </a:lnTo>
                  <a:lnTo>
                    <a:pt x="1590" y="791"/>
                  </a:lnTo>
                  <a:lnTo>
                    <a:pt x="1581" y="723"/>
                  </a:lnTo>
                  <a:lnTo>
                    <a:pt x="1565" y="651"/>
                  </a:lnTo>
                  <a:lnTo>
                    <a:pt x="1543" y="579"/>
                  </a:lnTo>
                  <a:lnTo>
                    <a:pt x="1513" y="507"/>
                  </a:lnTo>
                  <a:lnTo>
                    <a:pt x="1478" y="434"/>
                  </a:lnTo>
                  <a:lnTo>
                    <a:pt x="1436" y="362"/>
                  </a:lnTo>
                  <a:lnTo>
                    <a:pt x="1385" y="289"/>
                  </a:lnTo>
                  <a:lnTo>
                    <a:pt x="1328" y="215"/>
                  </a:lnTo>
                  <a:lnTo>
                    <a:pt x="1263" y="144"/>
                  </a:lnTo>
                  <a:lnTo>
                    <a:pt x="1191" y="72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1" name="Google Shape;16495;p1545"/>
            <p:cNvSpPr/>
            <p:nvPr/>
          </p:nvSpPr>
          <p:spPr>
            <a:xfrm>
              <a:off x="-1068984" y="4696644"/>
              <a:ext cx="39688" cy="9366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2" name="Google Shape;16496;p1545"/>
            <p:cNvSpPr/>
            <p:nvPr/>
          </p:nvSpPr>
          <p:spPr>
            <a:xfrm>
              <a:off x="-1181696" y="4952232"/>
              <a:ext cx="53975" cy="49213"/>
            </a:xfrm>
            <a:custGeom>
              <a:avLst/>
              <a:gdLst/>
              <a:ahLst/>
              <a:cxnLst/>
              <a:rect l="l" t="t" r="r" b="b"/>
              <a:pathLst>
                <a:path w="912" h="839" extrusionOk="0">
                  <a:moveTo>
                    <a:pt x="166" y="86"/>
                  </a:moveTo>
                  <a:lnTo>
                    <a:pt x="162" y="91"/>
                  </a:lnTo>
                  <a:lnTo>
                    <a:pt x="157" y="94"/>
                  </a:lnTo>
                  <a:lnTo>
                    <a:pt x="150" y="97"/>
                  </a:lnTo>
                  <a:lnTo>
                    <a:pt x="143" y="99"/>
                  </a:lnTo>
                  <a:lnTo>
                    <a:pt x="125" y="103"/>
                  </a:lnTo>
                  <a:lnTo>
                    <a:pt x="105" y="106"/>
                  </a:lnTo>
                  <a:lnTo>
                    <a:pt x="94" y="110"/>
                  </a:lnTo>
                  <a:lnTo>
                    <a:pt x="83" y="113"/>
                  </a:lnTo>
                  <a:lnTo>
                    <a:pt x="72" y="116"/>
                  </a:lnTo>
                  <a:lnTo>
                    <a:pt x="62" y="121"/>
                  </a:lnTo>
                  <a:lnTo>
                    <a:pt x="52" y="127"/>
                  </a:lnTo>
                  <a:lnTo>
                    <a:pt x="41" y="134"/>
                  </a:lnTo>
                  <a:lnTo>
                    <a:pt x="32" y="144"/>
                  </a:lnTo>
                  <a:lnTo>
                    <a:pt x="24" y="155"/>
                  </a:lnTo>
                  <a:lnTo>
                    <a:pt x="16" y="168"/>
                  </a:lnTo>
                  <a:lnTo>
                    <a:pt x="10" y="183"/>
                  </a:lnTo>
                  <a:lnTo>
                    <a:pt x="5" y="201"/>
                  </a:lnTo>
                  <a:lnTo>
                    <a:pt x="2" y="222"/>
                  </a:lnTo>
                  <a:lnTo>
                    <a:pt x="0" y="244"/>
                  </a:lnTo>
                  <a:lnTo>
                    <a:pt x="0" y="270"/>
                  </a:lnTo>
                  <a:lnTo>
                    <a:pt x="2" y="299"/>
                  </a:lnTo>
                  <a:lnTo>
                    <a:pt x="6" y="333"/>
                  </a:lnTo>
                  <a:lnTo>
                    <a:pt x="12" y="369"/>
                  </a:lnTo>
                  <a:lnTo>
                    <a:pt x="21" y="409"/>
                  </a:lnTo>
                  <a:lnTo>
                    <a:pt x="32" y="454"/>
                  </a:lnTo>
                  <a:lnTo>
                    <a:pt x="45" y="503"/>
                  </a:lnTo>
                  <a:lnTo>
                    <a:pt x="63" y="556"/>
                  </a:lnTo>
                  <a:lnTo>
                    <a:pt x="83" y="613"/>
                  </a:lnTo>
                  <a:lnTo>
                    <a:pt x="106" y="676"/>
                  </a:lnTo>
                  <a:lnTo>
                    <a:pt x="133" y="744"/>
                  </a:lnTo>
                  <a:lnTo>
                    <a:pt x="139" y="747"/>
                  </a:lnTo>
                  <a:lnTo>
                    <a:pt x="143" y="750"/>
                  </a:lnTo>
                  <a:lnTo>
                    <a:pt x="146" y="753"/>
                  </a:lnTo>
                  <a:lnTo>
                    <a:pt x="148" y="757"/>
                  </a:lnTo>
                  <a:lnTo>
                    <a:pt x="148" y="761"/>
                  </a:lnTo>
                  <a:lnTo>
                    <a:pt x="147" y="766"/>
                  </a:lnTo>
                  <a:lnTo>
                    <a:pt x="146" y="772"/>
                  </a:lnTo>
                  <a:lnTo>
                    <a:pt x="144" y="776"/>
                  </a:lnTo>
                  <a:lnTo>
                    <a:pt x="138" y="786"/>
                  </a:lnTo>
                  <a:lnTo>
                    <a:pt x="134" y="797"/>
                  </a:lnTo>
                  <a:lnTo>
                    <a:pt x="132" y="802"/>
                  </a:lnTo>
                  <a:lnTo>
                    <a:pt x="131" y="807"/>
                  </a:lnTo>
                  <a:lnTo>
                    <a:pt x="130" y="811"/>
                  </a:lnTo>
                  <a:lnTo>
                    <a:pt x="131" y="816"/>
                  </a:lnTo>
                  <a:lnTo>
                    <a:pt x="133" y="820"/>
                  </a:lnTo>
                  <a:lnTo>
                    <a:pt x="137" y="825"/>
                  </a:lnTo>
                  <a:lnTo>
                    <a:pt x="142" y="828"/>
                  </a:lnTo>
                  <a:lnTo>
                    <a:pt x="149" y="831"/>
                  </a:lnTo>
                  <a:lnTo>
                    <a:pt x="159" y="834"/>
                  </a:lnTo>
                  <a:lnTo>
                    <a:pt x="171" y="836"/>
                  </a:lnTo>
                  <a:lnTo>
                    <a:pt x="186" y="838"/>
                  </a:lnTo>
                  <a:lnTo>
                    <a:pt x="203" y="839"/>
                  </a:lnTo>
                  <a:lnTo>
                    <a:pt x="224" y="839"/>
                  </a:lnTo>
                  <a:lnTo>
                    <a:pt x="248" y="839"/>
                  </a:lnTo>
                  <a:lnTo>
                    <a:pt x="275" y="838"/>
                  </a:lnTo>
                  <a:lnTo>
                    <a:pt x="306" y="836"/>
                  </a:lnTo>
                  <a:lnTo>
                    <a:pt x="380" y="831"/>
                  </a:lnTo>
                  <a:lnTo>
                    <a:pt x="471" y="821"/>
                  </a:lnTo>
                  <a:lnTo>
                    <a:pt x="537" y="810"/>
                  </a:lnTo>
                  <a:lnTo>
                    <a:pt x="596" y="794"/>
                  </a:lnTo>
                  <a:lnTo>
                    <a:pt x="650" y="775"/>
                  </a:lnTo>
                  <a:lnTo>
                    <a:pt x="698" y="750"/>
                  </a:lnTo>
                  <a:lnTo>
                    <a:pt x="742" y="721"/>
                  </a:lnTo>
                  <a:lnTo>
                    <a:pt x="780" y="690"/>
                  </a:lnTo>
                  <a:lnTo>
                    <a:pt x="815" y="654"/>
                  </a:lnTo>
                  <a:lnTo>
                    <a:pt x="843" y="617"/>
                  </a:lnTo>
                  <a:lnTo>
                    <a:pt x="867" y="578"/>
                  </a:lnTo>
                  <a:lnTo>
                    <a:pt x="885" y="536"/>
                  </a:lnTo>
                  <a:lnTo>
                    <a:pt x="899" y="494"/>
                  </a:lnTo>
                  <a:lnTo>
                    <a:pt x="908" y="450"/>
                  </a:lnTo>
                  <a:lnTo>
                    <a:pt x="912" y="406"/>
                  </a:lnTo>
                  <a:lnTo>
                    <a:pt x="912" y="363"/>
                  </a:lnTo>
                  <a:lnTo>
                    <a:pt x="907" y="319"/>
                  </a:lnTo>
                  <a:lnTo>
                    <a:pt x="898" y="278"/>
                  </a:lnTo>
                  <a:lnTo>
                    <a:pt x="883" y="236"/>
                  </a:lnTo>
                  <a:lnTo>
                    <a:pt x="865" y="198"/>
                  </a:lnTo>
                  <a:lnTo>
                    <a:pt x="842" y="160"/>
                  </a:lnTo>
                  <a:lnTo>
                    <a:pt x="815" y="126"/>
                  </a:lnTo>
                  <a:lnTo>
                    <a:pt x="783" y="95"/>
                  </a:lnTo>
                  <a:lnTo>
                    <a:pt x="747" y="68"/>
                  </a:lnTo>
                  <a:lnTo>
                    <a:pt x="707" y="45"/>
                  </a:lnTo>
                  <a:lnTo>
                    <a:pt x="663" y="25"/>
                  </a:lnTo>
                  <a:lnTo>
                    <a:pt x="614" y="12"/>
                  </a:lnTo>
                  <a:lnTo>
                    <a:pt x="561" y="3"/>
                  </a:lnTo>
                  <a:lnTo>
                    <a:pt x="505" y="0"/>
                  </a:lnTo>
                  <a:lnTo>
                    <a:pt x="445" y="3"/>
                  </a:lnTo>
                  <a:lnTo>
                    <a:pt x="381" y="13"/>
                  </a:lnTo>
                  <a:lnTo>
                    <a:pt x="313" y="30"/>
                  </a:lnTo>
                  <a:lnTo>
                    <a:pt x="241" y="53"/>
                  </a:lnTo>
                  <a:lnTo>
                    <a:pt x="166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3" name="Google Shape;16497;p1545"/>
            <p:cNvSpPr/>
            <p:nvPr/>
          </p:nvSpPr>
          <p:spPr>
            <a:xfrm>
              <a:off x="-914996" y="4956994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606" h="536" extrusionOk="0">
                  <a:moveTo>
                    <a:pt x="302" y="536"/>
                  </a:moveTo>
                  <a:lnTo>
                    <a:pt x="374" y="495"/>
                  </a:lnTo>
                  <a:lnTo>
                    <a:pt x="436" y="460"/>
                  </a:lnTo>
                  <a:lnTo>
                    <a:pt x="464" y="443"/>
                  </a:lnTo>
                  <a:lnTo>
                    <a:pt x="489" y="427"/>
                  </a:lnTo>
                  <a:lnTo>
                    <a:pt x="512" y="412"/>
                  </a:lnTo>
                  <a:lnTo>
                    <a:pt x="532" y="398"/>
                  </a:lnTo>
                  <a:lnTo>
                    <a:pt x="549" y="383"/>
                  </a:lnTo>
                  <a:lnTo>
                    <a:pt x="565" y="370"/>
                  </a:lnTo>
                  <a:lnTo>
                    <a:pt x="578" y="356"/>
                  </a:lnTo>
                  <a:lnTo>
                    <a:pt x="589" y="344"/>
                  </a:lnTo>
                  <a:lnTo>
                    <a:pt x="597" y="330"/>
                  </a:lnTo>
                  <a:lnTo>
                    <a:pt x="602" y="318"/>
                  </a:lnTo>
                  <a:lnTo>
                    <a:pt x="605" y="304"/>
                  </a:lnTo>
                  <a:lnTo>
                    <a:pt x="606" y="292"/>
                  </a:lnTo>
                  <a:lnTo>
                    <a:pt x="605" y="278"/>
                  </a:lnTo>
                  <a:lnTo>
                    <a:pt x="601" y="265"/>
                  </a:lnTo>
                  <a:lnTo>
                    <a:pt x="596" y="251"/>
                  </a:lnTo>
                  <a:lnTo>
                    <a:pt x="587" y="237"/>
                  </a:lnTo>
                  <a:lnTo>
                    <a:pt x="576" y="222"/>
                  </a:lnTo>
                  <a:lnTo>
                    <a:pt x="563" y="207"/>
                  </a:lnTo>
                  <a:lnTo>
                    <a:pt x="547" y="191"/>
                  </a:lnTo>
                  <a:lnTo>
                    <a:pt x="530" y="174"/>
                  </a:lnTo>
                  <a:lnTo>
                    <a:pt x="509" y="156"/>
                  </a:lnTo>
                  <a:lnTo>
                    <a:pt x="487" y="137"/>
                  </a:lnTo>
                  <a:lnTo>
                    <a:pt x="462" y="118"/>
                  </a:lnTo>
                  <a:lnTo>
                    <a:pt x="434" y="97"/>
                  </a:lnTo>
                  <a:lnTo>
                    <a:pt x="373" y="51"/>
                  </a:lnTo>
                  <a:lnTo>
                    <a:pt x="302" y="0"/>
                  </a:lnTo>
                  <a:lnTo>
                    <a:pt x="235" y="49"/>
                  </a:lnTo>
                  <a:lnTo>
                    <a:pt x="176" y="93"/>
                  </a:lnTo>
                  <a:lnTo>
                    <a:pt x="150" y="113"/>
                  </a:lnTo>
                  <a:lnTo>
                    <a:pt x="125" y="132"/>
                  </a:lnTo>
                  <a:lnTo>
                    <a:pt x="103" y="151"/>
                  </a:lnTo>
                  <a:lnTo>
                    <a:pt x="82" y="168"/>
                  </a:lnTo>
                  <a:lnTo>
                    <a:pt x="64" y="186"/>
                  </a:lnTo>
                  <a:lnTo>
                    <a:pt x="48" y="202"/>
                  </a:lnTo>
                  <a:lnTo>
                    <a:pt x="34" y="217"/>
                  </a:lnTo>
                  <a:lnTo>
                    <a:pt x="23" y="233"/>
                  </a:lnTo>
                  <a:lnTo>
                    <a:pt x="14" y="247"/>
                  </a:lnTo>
                  <a:lnTo>
                    <a:pt x="7" y="262"/>
                  </a:lnTo>
                  <a:lnTo>
                    <a:pt x="2" y="275"/>
                  </a:lnTo>
                  <a:lnTo>
                    <a:pt x="0" y="290"/>
                  </a:lnTo>
                  <a:lnTo>
                    <a:pt x="0" y="303"/>
                  </a:lnTo>
                  <a:lnTo>
                    <a:pt x="2" y="317"/>
                  </a:lnTo>
                  <a:lnTo>
                    <a:pt x="7" y="330"/>
                  </a:lnTo>
                  <a:lnTo>
                    <a:pt x="15" y="344"/>
                  </a:lnTo>
                  <a:lnTo>
                    <a:pt x="25" y="357"/>
                  </a:lnTo>
                  <a:lnTo>
                    <a:pt x="37" y="371"/>
                  </a:lnTo>
                  <a:lnTo>
                    <a:pt x="52" y="385"/>
                  </a:lnTo>
                  <a:lnTo>
                    <a:pt x="69" y="400"/>
                  </a:lnTo>
                  <a:lnTo>
                    <a:pt x="89" y="414"/>
                  </a:lnTo>
                  <a:lnTo>
                    <a:pt x="111" y="430"/>
                  </a:lnTo>
                  <a:lnTo>
                    <a:pt x="136" y="446"/>
                  </a:lnTo>
                  <a:lnTo>
                    <a:pt x="164" y="462"/>
                  </a:lnTo>
                  <a:lnTo>
                    <a:pt x="194" y="480"/>
                  </a:lnTo>
                  <a:lnTo>
                    <a:pt x="227" y="497"/>
                  </a:lnTo>
                  <a:lnTo>
                    <a:pt x="264" y="516"/>
                  </a:lnTo>
                  <a:lnTo>
                    <a:pt x="302" y="5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4" name="Google Shape;16498;p1545"/>
            <p:cNvSpPr/>
            <p:nvPr/>
          </p:nvSpPr>
          <p:spPr>
            <a:xfrm>
              <a:off x="-1557934" y="4966519"/>
              <a:ext cx="23813" cy="23813"/>
            </a:xfrm>
            <a:custGeom>
              <a:avLst/>
              <a:gdLst/>
              <a:ahLst/>
              <a:cxnLst/>
              <a:rect l="l" t="t" r="r" b="b"/>
              <a:pathLst>
                <a:path w="406" h="404" extrusionOk="0">
                  <a:moveTo>
                    <a:pt x="0" y="404"/>
                  </a:moveTo>
                  <a:lnTo>
                    <a:pt x="406" y="0"/>
                  </a:lnTo>
                  <a:lnTo>
                    <a:pt x="291" y="60"/>
                  </a:lnTo>
                  <a:lnTo>
                    <a:pt x="211" y="100"/>
                  </a:lnTo>
                  <a:lnTo>
                    <a:pt x="182" y="117"/>
                  </a:lnTo>
                  <a:lnTo>
                    <a:pt x="159" y="131"/>
                  </a:lnTo>
                  <a:lnTo>
                    <a:pt x="148" y="138"/>
                  </a:lnTo>
                  <a:lnTo>
                    <a:pt x="139" y="146"/>
                  </a:lnTo>
                  <a:lnTo>
                    <a:pt x="131" y="153"/>
                  </a:lnTo>
                  <a:lnTo>
                    <a:pt x="123" y="160"/>
                  </a:lnTo>
                  <a:lnTo>
                    <a:pt x="117" y="167"/>
                  </a:lnTo>
                  <a:lnTo>
                    <a:pt x="110" y="176"/>
                  </a:lnTo>
                  <a:lnTo>
                    <a:pt x="105" y="184"/>
                  </a:lnTo>
                  <a:lnTo>
                    <a:pt x="98" y="193"/>
                  </a:lnTo>
                  <a:lnTo>
                    <a:pt x="87" y="215"/>
                  </a:lnTo>
                  <a:lnTo>
                    <a:pt x="74" y="241"/>
                  </a:lnTo>
                  <a:lnTo>
                    <a:pt x="44" y="309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E2B2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95" name="Google Shape;16499;p1545"/>
          <p:cNvSpPr/>
          <p:nvPr/>
        </p:nvSpPr>
        <p:spPr>
          <a:xfrm>
            <a:off x="1860229" y="4287000"/>
            <a:ext cx="478182" cy="358206"/>
          </a:xfrm>
          <a:custGeom>
            <a:avLst/>
            <a:gdLst/>
            <a:ahLst/>
            <a:cxnLst/>
            <a:rect l="l" t="t" r="r" b="b"/>
            <a:pathLst>
              <a:path w="16168" h="11609" extrusionOk="0">
                <a:moveTo>
                  <a:pt x="0" y="3469"/>
                </a:moveTo>
                <a:lnTo>
                  <a:pt x="0" y="4525"/>
                </a:lnTo>
                <a:lnTo>
                  <a:pt x="855" y="4525"/>
                </a:lnTo>
                <a:lnTo>
                  <a:pt x="856" y="6132"/>
                </a:lnTo>
                <a:lnTo>
                  <a:pt x="1041" y="6161"/>
                </a:lnTo>
                <a:lnTo>
                  <a:pt x="1232" y="6195"/>
                </a:lnTo>
                <a:lnTo>
                  <a:pt x="1429" y="6235"/>
                </a:lnTo>
                <a:lnTo>
                  <a:pt x="1630" y="6278"/>
                </a:lnTo>
                <a:lnTo>
                  <a:pt x="1834" y="6328"/>
                </a:lnTo>
                <a:lnTo>
                  <a:pt x="2042" y="6382"/>
                </a:lnTo>
                <a:lnTo>
                  <a:pt x="2253" y="6439"/>
                </a:lnTo>
                <a:lnTo>
                  <a:pt x="2466" y="6502"/>
                </a:lnTo>
                <a:lnTo>
                  <a:pt x="2679" y="6568"/>
                </a:lnTo>
                <a:lnTo>
                  <a:pt x="2892" y="6640"/>
                </a:lnTo>
                <a:lnTo>
                  <a:pt x="3105" y="6715"/>
                </a:lnTo>
                <a:lnTo>
                  <a:pt x="3317" y="6794"/>
                </a:lnTo>
                <a:lnTo>
                  <a:pt x="3528" y="6877"/>
                </a:lnTo>
                <a:lnTo>
                  <a:pt x="3735" y="6963"/>
                </a:lnTo>
                <a:lnTo>
                  <a:pt x="3939" y="7054"/>
                </a:lnTo>
                <a:lnTo>
                  <a:pt x="4140" y="7147"/>
                </a:lnTo>
                <a:lnTo>
                  <a:pt x="4335" y="7245"/>
                </a:lnTo>
                <a:lnTo>
                  <a:pt x="4526" y="7345"/>
                </a:lnTo>
                <a:lnTo>
                  <a:pt x="4710" y="7450"/>
                </a:lnTo>
                <a:lnTo>
                  <a:pt x="4887" y="7557"/>
                </a:lnTo>
                <a:lnTo>
                  <a:pt x="5058" y="7667"/>
                </a:lnTo>
                <a:lnTo>
                  <a:pt x="5218" y="7781"/>
                </a:lnTo>
                <a:lnTo>
                  <a:pt x="5372" y="7897"/>
                </a:lnTo>
                <a:lnTo>
                  <a:pt x="5514" y="8016"/>
                </a:lnTo>
                <a:lnTo>
                  <a:pt x="5647" y="8137"/>
                </a:lnTo>
                <a:lnTo>
                  <a:pt x="5769" y="8262"/>
                </a:lnTo>
                <a:lnTo>
                  <a:pt x="5878" y="8387"/>
                </a:lnTo>
                <a:lnTo>
                  <a:pt x="5976" y="8517"/>
                </a:lnTo>
                <a:lnTo>
                  <a:pt x="6060" y="8648"/>
                </a:lnTo>
                <a:lnTo>
                  <a:pt x="6130" y="8781"/>
                </a:lnTo>
                <a:lnTo>
                  <a:pt x="6185" y="8916"/>
                </a:lnTo>
                <a:lnTo>
                  <a:pt x="6226" y="9054"/>
                </a:lnTo>
                <a:lnTo>
                  <a:pt x="8440" y="9051"/>
                </a:lnTo>
                <a:lnTo>
                  <a:pt x="8456" y="8979"/>
                </a:lnTo>
                <a:lnTo>
                  <a:pt x="8475" y="8907"/>
                </a:lnTo>
                <a:lnTo>
                  <a:pt x="8496" y="8835"/>
                </a:lnTo>
                <a:lnTo>
                  <a:pt x="8519" y="8764"/>
                </a:lnTo>
                <a:lnTo>
                  <a:pt x="8543" y="8693"/>
                </a:lnTo>
                <a:lnTo>
                  <a:pt x="8569" y="8624"/>
                </a:lnTo>
                <a:lnTo>
                  <a:pt x="8596" y="8555"/>
                </a:lnTo>
                <a:lnTo>
                  <a:pt x="8627" y="8489"/>
                </a:lnTo>
                <a:lnTo>
                  <a:pt x="8658" y="8422"/>
                </a:lnTo>
                <a:lnTo>
                  <a:pt x="8690" y="8357"/>
                </a:lnTo>
                <a:lnTo>
                  <a:pt x="8726" y="8293"/>
                </a:lnTo>
                <a:lnTo>
                  <a:pt x="8762" y="8231"/>
                </a:lnTo>
                <a:lnTo>
                  <a:pt x="8799" y="8170"/>
                </a:lnTo>
                <a:lnTo>
                  <a:pt x="8840" y="8111"/>
                </a:lnTo>
                <a:lnTo>
                  <a:pt x="8880" y="8052"/>
                </a:lnTo>
                <a:lnTo>
                  <a:pt x="8924" y="7996"/>
                </a:lnTo>
                <a:lnTo>
                  <a:pt x="8968" y="7942"/>
                </a:lnTo>
                <a:lnTo>
                  <a:pt x="9014" y="7889"/>
                </a:lnTo>
                <a:lnTo>
                  <a:pt x="9061" y="7839"/>
                </a:lnTo>
                <a:lnTo>
                  <a:pt x="9111" y="7789"/>
                </a:lnTo>
                <a:lnTo>
                  <a:pt x="9161" y="7742"/>
                </a:lnTo>
                <a:lnTo>
                  <a:pt x="9213" y="7698"/>
                </a:lnTo>
                <a:lnTo>
                  <a:pt x="9266" y="7655"/>
                </a:lnTo>
                <a:lnTo>
                  <a:pt x="9321" y="7615"/>
                </a:lnTo>
                <a:lnTo>
                  <a:pt x="9377" y="7576"/>
                </a:lnTo>
                <a:lnTo>
                  <a:pt x="9435" y="7541"/>
                </a:lnTo>
                <a:lnTo>
                  <a:pt x="9494" y="7508"/>
                </a:lnTo>
                <a:lnTo>
                  <a:pt x="9554" y="7478"/>
                </a:lnTo>
                <a:lnTo>
                  <a:pt x="9616" y="7450"/>
                </a:lnTo>
                <a:lnTo>
                  <a:pt x="9679" y="7424"/>
                </a:lnTo>
                <a:lnTo>
                  <a:pt x="9743" y="7402"/>
                </a:lnTo>
                <a:lnTo>
                  <a:pt x="9809" y="7383"/>
                </a:lnTo>
                <a:lnTo>
                  <a:pt x="9809" y="2957"/>
                </a:lnTo>
                <a:lnTo>
                  <a:pt x="9874" y="2947"/>
                </a:lnTo>
                <a:lnTo>
                  <a:pt x="9946" y="2938"/>
                </a:lnTo>
                <a:lnTo>
                  <a:pt x="10026" y="2929"/>
                </a:lnTo>
                <a:lnTo>
                  <a:pt x="10113" y="2922"/>
                </a:lnTo>
                <a:lnTo>
                  <a:pt x="10206" y="2916"/>
                </a:lnTo>
                <a:lnTo>
                  <a:pt x="10304" y="2911"/>
                </a:lnTo>
                <a:lnTo>
                  <a:pt x="10408" y="2907"/>
                </a:lnTo>
                <a:lnTo>
                  <a:pt x="10516" y="2903"/>
                </a:lnTo>
                <a:lnTo>
                  <a:pt x="10629" y="2900"/>
                </a:lnTo>
                <a:lnTo>
                  <a:pt x="10746" y="2898"/>
                </a:lnTo>
                <a:lnTo>
                  <a:pt x="10866" y="2897"/>
                </a:lnTo>
                <a:lnTo>
                  <a:pt x="10988" y="2897"/>
                </a:lnTo>
                <a:lnTo>
                  <a:pt x="11240" y="2897"/>
                </a:lnTo>
                <a:lnTo>
                  <a:pt x="11497" y="2899"/>
                </a:lnTo>
                <a:lnTo>
                  <a:pt x="11757" y="2902"/>
                </a:lnTo>
                <a:lnTo>
                  <a:pt x="12014" y="2907"/>
                </a:lnTo>
                <a:lnTo>
                  <a:pt x="12264" y="2912"/>
                </a:lnTo>
                <a:lnTo>
                  <a:pt x="12506" y="2917"/>
                </a:lnTo>
                <a:lnTo>
                  <a:pt x="12733" y="2921"/>
                </a:lnTo>
                <a:lnTo>
                  <a:pt x="12942" y="2925"/>
                </a:lnTo>
                <a:lnTo>
                  <a:pt x="13131" y="2928"/>
                </a:lnTo>
                <a:lnTo>
                  <a:pt x="13294" y="2929"/>
                </a:lnTo>
                <a:lnTo>
                  <a:pt x="13660" y="2930"/>
                </a:lnTo>
                <a:lnTo>
                  <a:pt x="13967" y="2933"/>
                </a:lnTo>
                <a:lnTo>
                  <a:pt x="14100" y="2934"/>
                </a:lnTo>
                <a:lnTo>
                  <a:pt x="14220" y="2934"/>
                </a:lnTo>
                <a:lnTo>
                  <a:pt x="14328" y="2934"/>
                </a:lnTo>
                <a:lnTo>
                  <a:pt x="14426" y="2933"/>
                </a:lnTo>
                <a:lnTo>
                  <a:pt x="14514" y="2930"/>
                </a:lnTo>
                <a:lnTo>
                  <a:pt x="14592" y="2926"/>
                </a:lnTo>
                <a:lnTo>
                  <a:pt x="14662" y="2920"/>
                </a:lnTo>
                <a:lnTo>
                  <a:pt x="14725" y="2912"/>
                </a:lnTo>
                <a:lnTo>
                  <a:pt x="14781" y="2901"/>
                </a:lnTo>
                <a:lnTo>
                  <a:pt x="14831" y="2888"/>
                </a:lnTo>
                <a:lnTo>
                  <a:pt x="14877" y="2871"/>
                </a:lnTo>
                <a:lnTo>
                  <a:pt x="14917" y="2852"/>
                </a:lnTo>
                <a:lnTo>
                  <a:pt x="14955" y="2829"/>
                </a:lnTo>
                <a:lnTo>
                  <a:pt x="14991" y="2803"/>
                </a:lnTo>
                <a:lnTo>
                  <a:pt x="15024" y="2772"/>
                </a:lnTo>
                <a:lnTo>
                  <a:pt x="15057" y="2737"/>
                </a:lnTo>
                <a:lnTo>
                  <a:pt x="15091" y="2698"/>
                </a:lnTo>
                <a:lnTo>
                  <a:pt x="15125" y="2654"/>
                </a:lnTo>
                <a:lnTo>
                  <a:pt x="15161" y="2604"/>
                </a:lnTo>
                <a:lnTo>
                  <a:pt x="15200" y="2549"/>
                </a:lnTo>
                <a:lnTo>
                  <a:pt x="15241" y="2490"/>
                </a:lnTo>
                <a:lnTo>
                  <a:pt x="15288" y="2424"/>
                </a:lnTo>
                <a:lnTo>
                  <a:pt x="15339" y="2352"/>
                </a:lnTo>
                <a:lnTo>
                  <a:pt x="15397" y="2273"/>
                </a:lnTo>
                <a:lnTo>
                  <a:pt x="15462" y="2188"/>
                </a:lnTo>
                <a:lnTo>
                  <a:pt x="15533" y="2096"/>
                </a:lnTo>
                <a:lnTo>
                  <a:pt x="15613" y="1997"/>
                </a:lnTo>
                <a:lnTo>
                  <a:pt x="15703" y="1889"/>
                </a:lnTo>
                <a:lnTo>
                  <a:pt x="9269" y="1868"/>
                </a:lnTo>
                <a:lnTo>
                  <a:pt x="8458" y="3447"/>
                </a:lnTo>
                <a:lnTo>
                  <a:pt x="0" y="3469"/>
                </a:lnTo>
                <a:close/>
                <a:moveTo>
                  <a:pt x="12744" y="4259"/>
                </a:moveTo>
                <a:lnTo>
                  <a:pt x="14446" y="4256"/>
                </a:lnTo>
                <a:lnTo>
                  <a:pt x="14467" y="4290"/>
                </a:lnTo>
                <a:lnTo>
                  <a:pt x="14495" y="4330"/>
                </a:lnTo>
                <a:lnTo>
                  <a:pt x="14527" y="4378"/>
                </a:lnTo>
                <a:lnTo>
                  <a:pt x="14563" y="4431"/>
                </a:lnTo>
                <a:lnTo>
                  <a:pt x="14603" y="4488"/>
                </a:lnTo>
                <a:lnTo>
                  <a:pt x="14645" y="4549"/>
                </a:lnTo>
                <a:lnTo>
                  <a:pt x="14688" y="4612"/>
                </a:lnTo>
                <a:lnTo>
                  <a:pt x="14731" y="4676"/>
                </a:lnTo>
                <a:lnTo>
                  <a:pt x="14775" y="4739"/>
                </a:lnTo>
                <a:lnTo>
                  <a:pt x="14816" y="4801"/>
                </a:lnTo>
                <a:lnTo>
                  <a:pt x="14854" y="4861"/>
                </a:lnTo>
                <a:lnTo>
                  <a:pt x="14890" y="4917"/>
                </a:lnTo>
                <a:lnTo>
                  <a:pt x="14921" y="4967"/>
                </a:lnTo>
                <a:lnTo>
                  <a:pt x="14946" y="5011"/>
                </a:lnTo>
                <a:lnTo>
                  <a:pt x="14956" y="5031"/>
                </a:lnTo>
                <a:lnTo>
                  <a:pt x="14966" y="5048"/>
                </a:lnTo>
                <a:lnTo>
                  <a:pt x="14973" y="5063"/>
                </a:lnTo>
                <a:lnTo>
                  <a:pt x="14978" y="5077"/>
                </a:lnTo>
                <a:lnTo>
                  <a:pt x="14986" y="5105"/>
                </a:lnTo>
                <a:lnTo>
                  <a:pt x="14993" y="5135"/>
                </a:lnTo>
                <a:lnTo>
                  <a:pt x="15000" y="5167"/>
                </a:lnTo>
                <a:lnTo>
                  <a:pt x="15006" y="5201"/>
                </a:lnTo>
                <a:lnTo>
                  <a:pt x="15011" y="5236"/>
                </a:lnTo>
                <a:lnTo>
                  <a:pt x="15015" y="5273"/>
                </a:lnTo>
                <a:lnTo>
                  <a:pt x="15019" y="5311"/>
                </a:lnTo>
                <a:lnTo>
                  <a:pt x="15022" y="5351"/>
                </a:lnTo>
                <a:lnTo>
                  <a:pt x="15024" y="5392"/>
                </a:lnTo>
                <a:lnTo>
                  <a:pt x="15026" y="5434"/>
                </a:lnTo>
                <a:lnTo>
                  <a:pt x="15027" y="5477"/>
                </a:lnTo>
                <a:lnTo>
                  <a:pt x="15028" y="5521"/>
                </a:lnTo>
                <a:lnTo>
                  <a:pt x="15029" y="5610"/>
                </a:lnTo>
                <a:lnTo>
                  <a:pt x="15028" y="5700"/>
                </a:lnTo>
                <a:lnTo>
                  <a:pt x="15026" y="5792"/>
                </a:lnTo>
                <a:lnTo>
                  <a:pt x="15024" y="5883"/>
                </a:lnTo>
                <a:lnTo>
                  <a:pt x="15022" y="5974"/>
                </a:lnTo>
                <a:lnTo>
                  <a:pt x="15020" y="6061"/>
                </a:lnTo>
                <a:lnTo>
                  <a:pt x="15018" y="6145"/>
                </a:lnTo>
                <a:lnTo>
                  <a:pt x="15017" y="6225"/>
                </a:lnTo>
                <a:lnTo>
                  <a:pt x="15018" y="6299"/>
                </a:lnTo>
                <a:lnTo>
                  <a:pt x="15020" y="6366"/>
                </a:lnTo>
                <a:lnTo>
                  <a:pt x="15005" y="6380"/>
                </a:lnTo>
                <a:lnTo>
                  <a:pt x="14995" y="6390"/>
                </a:lnTo>
                <a:lnTo>
                  <a:pt x="14987" y="6398"/>
                </a:lnTo>
                <a:lnTo>
                  <a:pt x="14983" y="6404"/>
                </a:lnTo>
                <a:lnTo>
                  <a:pt x="14978" y="6412"/>
                </a:lnTo>
                <a:lnTo>
                  <a:pt x="14975" y="6417"/>
                </a:lnTo>
                <a:lnTo>
                  <a:pt x="14972" y="6419"/>
                </a:lnTo>
                <a:lnTo>
                  <a:pt x="14968" y="6420"/>
                </a:lnTo>
                <a:lnTo>
                  <a:pt x="14961" y="6421"/>
                </a:lnTo>
                <a:lnTo>
                  <a:pt x="14951" y="6423"/>
                </a:lnTo>
                <a:lnTo>
                  <a:pt x="14921" y="6429"/>
                </a:lnTo>
                <a:lnTo>
                  <a:pt x="14871" y="6439"/>
                </a:lnTo>
                <a:lnTo>
                  <a:pt x="14844" y="6440"/>
                </a:lnTo>
                <a:lnTo>
                  <a:pt x="14777" y="6442"/>
                </a:lnTo>
                <a:lnTo>
                  <a:pt x="14672" y="6444"/>
                </a:lnTo>
                <a:lnTo>
                  <a:pt x="14538" y="6447"/>
                </a:lnTo>
                <a:lnTo>
                  <a:pt x="14379" y="6449"/>
                </a:lnTo>
                <a:lnTo>
                  <a:pt x="14203" y="6451"/>
                </a:lnTo>
                <a:lnTo>
                  <a:pt x="14014" y="6453"/>
                </a:lnTo>
                <a:lnTo>
                  <a:pt x="13819" y="6453"/>
                </a:lnTo>
                <a:lnTo>
                  <a:pt x="13624" y="6453"/>
                </a:lnTo>
                <a:lnTo>
                  <a:pt x="13435" y="6452"/>
                </a:lnTo>
                <a:lnTo>
                  <a:pt x="13344" y="6451"/>
                </a:lnTo>
                <a:lnTo>
                  <a:pt x="13257" y="6449"/>
                </a:lnTo>
                <a:lnTo>
                  <a:pt x="13174" y="6447"/>
                </a:lnTo>
                <a:lnTo>
                  <a:pt x="13096" y="6445"/>
                </a:lnTo>
                <a:lnTo>
                  <a:pt x="13024" y="6442"/>
                </a:lnTo>
                <a:lnTo>
                  <a:pt x="12960" y="6438"/>
                </a:lnTo>
                <a:lnTo>
                  <a:pt x="12902" y="6434"/>
                </a:lnTo>
                <a:lnTo>
                  <a:pt x="12853" y="6430"/>
                </a:lnTo>
                <a:lnTo>
                  <a:pt x="12812" y="6425"/>
                </a:lnTo>
                <a:lnTo>
                  <a:pt x="12782" y="6419"/>
                </a:lnTo>
                <a:lnTo>
                  <a:pt x="12761" y="6413"/>
                </a:lnTo>
                <a:lnTo>
                  <a:pt x="12751" y="6406"/>
                </a:lnTo>
                <a:lnTo>
                  <a:pt x="12747" y="6400"/>
                </a:lnTo>
                <a:lnTo>
                  <a:pt x="12742" y="6395"/>
                </a:lnTo>
                <a:lnTo>
                  <a:pt x="12736" y="6392"/>
                </a:lnTo>
                <a:lnTo>
                  <a:pt x="12729" y="6390"/>
                </a:lnTo>
                <a:lnTo>
                  <a:pt x="12716" y="6386"/>
                </a:lnTo>
                <a:lnTo>
                  <a:pt x="12703" y="6381"/>
                </a:lnTo>
                <a:lnTo>
                  <a:pt x="12695" y="6368"/>
                </a:lnTo>
                <a:lnTo>
                  <a:pt x="12684" y="6349"/>
                </a:lnTo>
                <a:lnTo>
                  <a:pt x="12678" y="6333"/>
                </a:lnTo>
                <a:lnTo>
                  <a:pt x="12672" y="6310"/>
                </a:lnTo>
                <a:lnTo>
                  <a:pt x="12666" y="6277"/>
                </a:lnTo>
                <a:lnTo>
                  <a:pt x="12659" y="6235"/>
                </a:lnTo>
                <a:lnTo>
                  <a:pt x="12657" y="5839"/>
                </a:lnTo>
                <a:lnTo>
                  <a:pt x="12657" y="5781"/>
                </a:lnTo>
                <a:lnTo>
                  <a:pt x="12653" y="5703"/>
                </a:lnTo>
                <a:lnTo>
                  <a:pt x="12650" y="5608"/>
                </a:lnTo>
                <a:lnTo>
                  <a:pt x="12646" y="5500"/>
                </a:lnTo>
                <a:lnTo>
                  <a:pt x="12643" y="5380"/>
                </a:lnTo>
                <a:lnTo>
                  <a:pt x="12639" y="5254"/>
                </a:lnTo>
                <a:lnTo>
                  <a:pt x="12637" y="5123"/>
                </a:lnTo>
                <a:lnTo>
                  <a:pt x="12636" y="4990"/>
                </a:lnTo>
                <a:lnTo>
                  <a:pt x="12636" y="4925"/>
                </a:lnTo>
                <a:lnTo>
                  <a:pt x="12637" y="4860"/>
                </a:lnTo>
                <a:lnTo>
                  <a:pt x="12639" y="4796"/>
                </a:lnTo>
                <a:lnTo>
                  <a:pt x="12641" y="4734"/>
                </a:lnTo>
                <a:lnTo>
                  <a:pt x="12644" y="4675"/>
                </a:lnTo>
                <a:lnTo>
                  <a:pt x="12647" y="4617"/>
                </a:lnTo>
                <a:lnTo>
                  <a:pt x="12652" y="4562"/>
                </a:lnTo>
                <a:lnTo>
                  <a:pt x="12658" y="4511"/>
                </a:lnTo>
                <a:lnTo>
                  <a:pt x="12665" y="4463"/>
                </a:lnTo>
                <a:lnTo>
                  <a:pt x="12672" y="4418"/>
                </a:lnTo>
                <a:lnTo>
                  <a:pt x="12681" y="4379"/>
                </a:lnTo>
                <a:lnTo>
                  <a:pt x="12691" y="4345"/>
                </a:lnTo>
                <a:lnTo>
                  <a:pt x="12702" y="4314"/>
                </a:lnTo>
                <a:lnTo>
                  <a:pt x="12714" y="4290"/>
                </a:lnTo>
                <a:lnTo>
                  <a:pt x="12728" y="4272"/>
                </a:lnTo>
                <a:lnTo>
                  <a:pt x="12744" y="4259"/>
                </a:lnTo>
                <a:close/>
                <a:moveTo>
                  <a:pt x="10400" y="7254"/>
                </a:moveTo>
                <a:lnTo>
                  <a:pt x="10528" y="7251"/>
                </a:lnTo>
                <a:lnTo>
                  <a:pt x="10655" y="7249"/>
                </a:lnTo>
                <a:lnTo>
                  <a:pt x="10778" y="7249"/>
                </a:lnTo>
                <a:lnTo>
                  <a:pt x="10899" y="7250"/>
                </a:lnTo>
                <a:lnTo>
                  <a:pt x="11017" y="7254"/>
                </a:lnTo>
                <a:lnTo>
                  <a:pt x="11133" y="7259"/>
                </a:lnTo>
                <a:lnTo>
                  <a:pt x="11246" y="7267"/>
                </a:lnTo>
                <a:lnTo>
                  <a:pt x="11356" y="7276"/>
                </a:lnTo>
                <a:lnTo>
                  <a:pt x="11463" y="7287"/>
                </a:lnTo>
                <a:lnTo>
                  <a:pt x="11568" y="7300"/>
                </a:lnTo>
                <a:lnTo>
                  <a:pt x="11670" y="7315"/>
                </a:lnTo>
                <a:lnTo>
                  <a:pt x="11769" y="7333"/>
                </a:lnTo>
                <a:lnTo>
                  <a:pt x="11866" y="7353"/>
                </a:lnTo>
                <a:lnTo>
                  <a:pt x="11960" y="7375"/>
                </a:lnTo>
                <a:lnTo>
                  <a:pt x="12052" y="7399"/>
                </a:lnTo>
                <a:lnTo>
                  <a:pt x="12141" y="7426"/>
                </a:lnTo>
                <a:lnTo>
                  <a:pt x="12227" y="7456"/>
                </a:lnTo>
                <a:lnTo>
                  <a:pt x="12311" y="7487"/>
                </a:lnTo>
                <a:lnTo>
                  <a:pt x="12392" y="7522"/>
                </a:lnTo>
                <a:lnTo>
                  <a:pt x="12471" y="7558"/>
                </a:lnTo>
                <a:lnTo>
                  <a:pt x="12546" y="7598"/>
                </a:lnTo>
                <a:lnTo>
                  <a:pt x="12619" y="7640"/>
                </a:lnTo>
                <a:lnTo>
                  <a:pt x="12690" y="7686"/>
                </a:lnTo>
                <a:lnTo>
                  <a:pt x="12758" y="7733"/>
                </a:lnTo>
                <a:lnTo>
                  <a:pt x="12823" y="7784"/>
                </a:lnTo>
                <a:lnTo>
                  <a:pt x="12886" y="7838"/>
                </a:lnTo>
                <a:lnTo>
                  <a:pt x="12947" y="7894"/>
                </a:lnTo>
                <a:lnTo>
                  <a:pt x="13004" y="7953"/>
                </a:lnTo>
                <a:lnTo>
                  <a:pt x="13059" y="8016"/>
                </a:lnTo>
                <a:lnTo>
                  <a:pt x="13111" y="8082"/>
                </a:lnTo>
                <a:lnTo>
                  <a:pt x="13162" y="8150"/>
                </a:lnTo>
                <a:lnTo>
                  <a:pt x="13208" y="8222"/>
                </a:lnTo>
                <a:lnTo>
                  <a:pt x="13299" y="8180"/>
                </a:lnTo>
                <a:lnTo>
                  <a:pt x="13377" y="8143"/>
                </a:lnTo>
                <a:lnTo>
                  <a:pt x="13445" y="8111"/>
                </a:lnTo>
                <a:lnTo>
                  <a:pt x="13503" y="8084"/>
                </a:lnTo>
                <a:lnTo>
                  <a:pt x="13531" y="8071"/>
                </a:lnTo>
                <a:lnTo>
                  <a:pt x="13556" y="8060"/>
                </a:lnTo>
                <a:lnTo>
                  <a:pt x="13581" y="8050"/>
                </a:lnTo>
                <a:lnTo>
                  <a:pt x="13604" y="8040"/>
                </a:lnTo>
                <a:lnTo>
                  <a:pt x="13629" y="8032"/>
                </a:lnTo>
                <a:lnTo>
                  <a:pt x="13652" y="8025"/>
                </a:lnTo>
                <a:lnTo>
                  <a:pt x="13675" y="8018"/>
                </a:lnTo>
                <a:lnTo>
                  <a:pt x="13699" y="8012"/>
                </a:lnTo>
                <a:lnTo>
                  <a:pt x="13724" y="8007"/>
                </a:lnTo>
                <a:lnTo>
                  <a:pt x="13750" y="8002"/>
                </a:lnTo>
                <a:lnTo>
                  <a:pt x="13777" y="7998"/>
                </a:lnTo>
                <a:lnTo>
                  <a:pt x="13805" y="7994"/>
                </a:lnTo>
                <a:lnTo>
                  <a:pt x="13836" y="7991"/>
                </a:lnTo>
                <a:lnTo>
                  <a:pt x="13868" y="7989"/>
                </a:lnTo>
                <a:lnTo>
                  <a:pt x="13902" y="7987"/>
                </a:lnTo>
                <a:lnTo>
                  <a:pt x="13941" y="7985"/>
                </a:lnTo>
                <a:lnTo>
                  <a:pt x="14025" y="7984"/>
                </a:lnTo>
                <a:lnTo>
                  <a:pt x="14123" y="7983"/>
                </a:lnTo>
                <a:lnTo>
                  <a:pt x="14237" y="7983"/>
                </a:lnTo>
                <a:lnTo>
                  <a:pt x="14370" y="7983"/>
                </a:lnTo>
                <a:lnTo>
                  <a:pt x="15881" y="7985"/>
                </a:lnTo>
                <a:lnTo>
                  <a:pt x="15882" y="7675"/>
                </a:lnTo>
                <a:lnTo>
                  <a:pt x="15884" y="7390"/>
                </a:lnTo>
                <a:lnTo>
                  <a:pt x="15888" y="7130"/>
                </a:lnTo>
                <a:lnTo>
                  <a:pt x="15894" y="6894"/>
                </a:lnTo>
                <a:lnTo>
                  <a:pt x="15905" y="6483"/>
                </a:lnTo>
                <a:lnTo>
                  <a:pt x="15914" y="6148"/>
                </a:lnTo>
                <a:lnTo>
                  <a:pt x="15917" y="6003"/>
                </a:lnTo>
                <a:lnTo>
                  <a:pt x="15919" y="5873"/>
                </a:lnTo>
                <a:lnTo>
                  <a:pt x="15918" y="5756"/>
                </a:lnTo>
                <a:lnTo>
                  <a:pt x="15915" y="5650"/>
                </a:lnTo>
                <a:lnTo>
                  <a:pt x="15909" y="5552"/>
                </a:lnTo>
                <a:lnTo>
                  <a:pt x="15899" y="5462"/>
                </a:lnTo>
                <a:lnTo>
                  <a:pt x="15886" y="5379"/>
                </a:lnTo>
                <a:lnTo>
                  <a:pt x="15868" y="5301"/>
                </a:lnTo>
                <a:lnTo>
                  <a:pt x="15846" y="5226"/>
                </a:lnTo>
                <a:lnTo>
                  <a:pt x="15818" y="5153"/>
                </a:lnTo>
                <a:lnTo>
                  <a:pt x="15785" y="5081"/>
                </a:lnTo>
                <a:lnTo>
                  <a:pt x="15746" y="5007"/>
                </a:lnTo>
                <a:lnTo>
                  <a:pt x="15700" y="4930"/>
                </a:lnTo>
                <a:lnTo>
                  <a:pt x="15648" y="4849"/>
                </a:lnTo>
                <a:lnTo>
                  <a:pt x="15588" y="4762"/>
                </a:lnTo>
                <a:lnTo>
                  <a:pt x="15521" y="4667"/>
                </a:lnTo>
                <a:lnTo>
                  <a:pt x="15361" y="4452"/>
                </a:lnTo>
                <a:lnTo>
                  <a:pt x="15165" y="4188"/>
                </a:lnTo>
                <a:lnTo>
                  <a:pt x="15052" y="4034"/>
                </a:lnTo>
                <a:lnTo>
                  <a:pt x="14929" y="3864"/>
                </a:lnTo>
                <a:lnTo>
                  <a:pt x="14796" y="3675"/>
                </a:lnTo>
                <a:lnTo>
                  <a:pt x="14650" y="3468"/>
                </a:lnTo>
                <a:lnTo>
                  <a:pt x="10419" y="3469"/>
                </a:lnTo>
                <a:lnTo>
                  <a:pt x="10400" y="7254"/>
                </a:lnTo>
                <a:close/>
                <a:moveTo>
                  <a:pt x="3470" y="9139"/>
                </a:moveTo>
                <a:lnTo>
                  <a:pt x="3544" y="9127"/>
                </a:lnTo>
                <a:lnTo>
                  <a:pt x="3615" y="9122"/>
                </a:lnTo>
                <a:lnTo>
                  <a:pt x="3681" y="9125"/>
                </a:lnTo>
                <a:lnTo>
                  <a:pt x="3745" y="9136"/>
                </a:lnTo>
                <a:lnTo>
                  <a:pt x="3805" y="9152"/>
                </a:lnTo>
                <a:lnTo>
                  <a:pt x="3860" y="9173"/>
                </a:lnTo>
                <a:lnTo>
                  <a:pt x="3913" y="9200"/>
                </a:lnTo>
                <a:lnTo>
                  <a:pt x="3961" y="9233"/>
                </a:lnTo>
                <a:lnTo>
                  <a:pt x="4006" y="9269"/>
                </a:lnTo>
                <a:lnTo>
                  <a:pt x="4046" y="9310"/>
                </a:lnTo>
                <a:lnTo>
                  <a:pt x="4081" y="9354"/>
                </a:lnTo>
                <a:lnTo>
                  <a:pt x="4114" y="9402"/>
                </a:lnTo>
                <a:lnTo>
                  <a:pt x="4141" y="9451"/>
                </a:lnTo>
                <a:lnTo>
                  <a:pt x="4164" y="9504"/>
                </a:lnTo>
                <a:lnTo>
                  <a:pt x="4182" y="9558"/>
                </a:lnTo>
                <a:lnTo>
                  <a:pt x="4197" y="9613"/>
                </a:lnTo>
                <a:lnTo>
                  <a:pt x="4206" y="9670"/>
                </a:lnTo>
                <a:lnTo>
                  <a:pt x="4210" y="9728"/>
                </a:lnTo>
                <a:lnTo>
                  <a:pt x="4210" y="9785"/>
                </a:lnTo>
                <a:lnTo>
                  <a:pt x="4204" y="9841"/>
                </a:lnTo>
                <a:lnTo>
                  <a:pt x="4194" y="9898"/>
                </a:lnTo>
                <a:lnTo>
                  <a:pt x="4177" y="9953"/>
                </a:lnTo>
                <a:lnTo>
                  <a:pt x="4156" y="10005"/>
                </a:lnTo>
                <a:lnTo>
                  <a:pt x="4130" y="10056"/>
                </a:lnTo>
                <a:lnTo>
                  <a:pt x="4099" y="10104"/>
                </a:lnTo>
                <a:lnTo>
                  <a:pt x="4061" y="10150"/>
                </a:lnTo>
                <a:lnTo>
                  <a:pt x="4018" y="10192"/>
                </a:lnTo>
                <a:lnTo>
                  <a:pt x="3969" y="10230"/>
                </a:lnTo>
                <a:lnTo>
                  <a:pt x="3915" y="10263"/>
                </a:lnTo>
                <a:lnTo>
                  <a:pt x="3854" y="10293"/>
                </a:lnTo>
                <a:lnTo>
                  <a:pt x="3787" y="10316"/>
                </a:lnTo>
                <a:lnTo>
                  <a:pt x="3716" y="10334"/>
                </a:lnTo>
                <a:lnTo>
                  <a:pt x="3639" y="10345"/>
                </a:lnTo>
                <a:lnTo>
                  <a:pt x="3565" y="10350"/>
                </a:lnTo>
                <a:lnTo>
                  <a:pt x="3494" y="10347"/>
                </a:lnTo>
                <a:lnTo>
                  <a:pt x="3426" y="10338"/>
                </a:lnTo>
                <a:lnTo>
                  <a:pt x="3361" y="10323"/>
                </a:lnTo>
                <a:lnTo>
                  <a:pt x="3298" y="10303"/>
                </a:lnTo>
                <a:lnTo>
                  <a:pt x="3241" y="10277"/>
                </a:lnTo>
                <a:lnTo>
                  <a:pt x="3185" y="10246"/>
                </a:lnTo>
                <a:lnTo>
                  <a:pt x="3135" y="10211"/>
                </a:lnTo>
                <a:lnTo>
                  <a:pt x="3087" y="10172"/>
                </a:lnTo>
                <a:lnTo>
                  <a:pt x="3045" y="10130"/>
                </a:lnTo>
                <a:lnTo>
                  <a:pt x="3006" y="10083"/>
                </a:lnTo>
                <a:lnTo>
                  <a:pt x="2973" y="10036"/>
                </a:lnTo>
                <a:lnTo>
                  <a:pt x="2945" y="9984"/>
                </a:lnTo>
                <a:lnTo>
                  <a:pt x="2920" y="9931"/>
                </a:lnTo>
                <a:lnTo>
                  <a:pt x="2902" y="9877"/>
                </a:lnTo>
                <a:lnTo>
                  <a:pt x="2888" y="9822"/>
                </a:lnTo>
                <a:lnTo>
                  <a:pt x="2881" y="9765"/>
                </a:lnTo>
                <a:lnTo>
                  <a:pt x="2879" y="9710"/>
                </a:lnTo>
                <a:lnTo>
                  <a:pt x="2883" y="9653"/>
                </a:lnTo>
                <a:lnTo>
                  <a:pt x="2893" y="9597"/>
                </a:lnTo>
                <a:lnTo>
                  <a:pt x="2910" y="9543"/>
                </a:lnTo>
                <a:lnTo>
                  <a:pt x="2933" y="9489"/>
                </a:lnTo>
                <a:lnTo>
                  <a:pt x="2964" y="9437"/>
                </a:lnTo>
                <a:lnTo>
                  <a:pt x="3000" y="9389"/>
                </a:lnTo>
                <a:lnTo>
                  <a:pt x="3045" y="9341"/>
                </a:lnTo>
                <a:lnTo>
                  <a:pt x="3096" y="9298"/>
                </a:lnTo>
                <a:lnTo>
                  <a:pt x="3155" y="9257"/>
                </a:lnTo>
                <a:lnTo>
                  <a:pt x="3221" y="9221"/>
                </a:lnTo>
                <a:lnTo>
                  <a:pt x="3296" y="9188"/>
                </a:lnTo>
                <a:lnTo>
                  <a:pt x="3379" y="9161"/>
                </a:lnTo>
                <a:lnTo>
                  <a:pt x="3470" y="9139"/>
                </a:lnTo>
                <a:close/>
                <a:moveTo>
                  <a:pt x="3099" y="7942"/>
                </a:moveTo>
                <a:lnTo>
                  <a:pt x="2859" y="8008"/>
                </a:lnTo>
                <a:lnTo>
                  <a:pt x="2640" y="8090"/>
                </a:lnTo>
                <a:lnTo>
                  <a:pt x="2442" y="8186"/>
                </a:lnTo>
                <a:lnTo>
                  <a:pt x="2266" y="8296"/>
                </a:lnTo>
                <a:lnTo>
                  <a:pt x="2109" y="8419"/>
                </a:lnTo>
                <a:lnTo>
                  <a:pt x="1972" y="8551"/>
                </a:lnTo>
                <a:lnTo>
                  <a:pt x="1855" y="8693"/>
                </a:lnTo>
                <a:lnTo>
                  <a:pt x="1757" y="8844"/>
                </a:lnTo>
                <a:lnTo>
                  <a:pt x="1678" y="9002"/>
                </a:lnTo>
                <a:lnTo>
                  <a:pt x="1617" y="9165"/>
                </a:lnTo>
                <a:lnTo>
                  <a:pt x="1573" y="9332"/>
                </a:lnTo>
                <a:lnTo>
                  <a:pt x="1548" y="9503"/>
                </a:lnTo>
                <a:lnTo>
                  <a:pt x="1539" y="9675"/>
                </a:lnTo>
                <a:lnTo>
                  <a:pt x="1546" y="9847"/>
                </a:lnTo>
                <a:lnTo>
                  <a:pt x="1570" y="10019"/>
                </a:lnTo>
                <a:lnTo>
                  <a:pt x="1609" y="10188"/>
                </a:lnTo>
                <a:lnTo>
                  <a:pt x="1663" y="10355"/>
                </a:lnTo>
                <a:lnTo>
                  <a:pt x="1733" y="10517"/>
                </a:lnTo>
                <a:lnTo>
                  <a:pt x="1817" y="10671"/>
                </a:lnTo>
                <a:lnTo>
                  <a:pt x="1915" y="10819"/>
                </a:lnTo>
                <a:lnTo>
                  <a:pt x="2026" y="10959"/>
                </a:lnTo>
                <a:lnTo>
                  <a:pt x="2150" y="11089"/>
                </a:lnTo>
                <a:lnTo>
                  <a:pt x="2288" y="11206"/>
                </a:lnTo>
                <a:lnTo>
                  <a:pt x="2437" y="11311"/>
                </a:lnTo>
                <a:lnTo>
                  <a:pt x="2599" y="11403"/>
                </a:lnTo>
                <a:lnTo>
                  <a:pt x="2772" y="11480"/>
                </a:lnTo>
                <a:lnTo>
                  <a:pt x="2956" y="11540"/>
                </a:lnTo>
                <a:lnTo>
                  <a:pt x="3150" y="11583"/>
                </a:lnTo>
                <a:lnTo>
                  <a:pt x="3355" y="11606"/>
                </a:lnTo>
                <a:lnTo>
                  <a:pt x="3569" y="11609"/>
                </a:lnTo>
                <a:lnTo>
                  <a:pt x="3793" y="11590"/>
                </a:lnTo>
                <a:lnTo>
                  <a:pt x="4026" y="11548"/>
                </a:lnTo>
                <a:lnTo>
                  <a:pt x="4262" y="11484"/>
                </a:lnTo>
                <a:lnTo>
                  <a:pt x="4478" y="11403"/>
                </a:lnTo>
                <a:lnTo>
                  <a:pt x="4673" y="11308"/>
                </a:lnTo>
                <a:lnTo>
                  <a:pt x="4846" y="11199"/>
                </a:lnTo>
                <a:lnTo>
                  <a:pt x="5001" y="11077"/>
                </a:lnTo>
                <a:lnTo>
                  <a:pt x="5135" y="10945"/>
                </a:lnTo>
                <a:lnTo>
                  <a:pt x="5252" y="10803"/>
                </a:lnTo>
                <a:lnTo>
                  <a:pt x="5349" y="10652"/>
                </a:lnTo>
                <a:lnTo>
                  <a:pt x="5427" y="10495"/>
                </a:lnTo>
                <a:lnTo>
                  <a:pt x="5488" y="10332"/>
                </a:lnTo>
                <a:lnTo>
                  <a:pt x="5531" y="10164"/>
                </a:lnTo>
                <a:lnTo>
                  <a:pt x="5558" y="9993"/>
                </a:lnTo>
                <a:lnTo>
                  <a:pt x="5567" y="9821"/>
                </a:lnTo>
                <a:lnTo>
                  <a:pt x="5560" y="9648"/>
                </a:lnTo>
                <a:lnTo>
                  <a:pt x="5538" y="9476"/>
                </a:lnTo>
                <a:lnTo>
                  <a:pt x="5499" y="9306"/>
                </a:lnTo>
                <a:lnTo>
                  <a:pt x="5446" y="9139"/>
                </a:lnTo>
                <a:lnTo>
                  <a:pt x="5377" y="8977"/>
                </a:lnTo>
                <a:lnTo>
                  <a:pt x="5295" y="8821"/>
                </a:lnTo>
                <a:lnTo>
                  <a:pt x="5198" y="8673"/>
                </a:lnTo>
                <a:lnTo>
                  <a:pt x="5088" y="8532"/>
                </a:lnTo>
                <a:lnTo>
                  <a:pt x="4965" y="8402"/>
                </a:lnTo>
                <a:lnTo>
                  <a:pt x="4829" y="8284"/>
                </a:lnTo>
                <a:lnTo>
                  <a:pt x="4681" y="8178"/>
                </a:lnTo>
                <a:lnTo>
                  <a:pt x="4521" y="8087"/>
                </a:lnTo>
                <a:lnTo>
                  <a:pt x="4349" y="8010"/>
                </a:lnTo>
                <a:lnTo>
                  <a:pt x="4166" y="7949"/>
                </a:lnTo>
                <a:lnTo>
                  <a:pt x="3973" y="7906"/>
                </a:lnTo>
                <a:lnTo>
                  <a:pt x="3769" y="7883"/>
                </a:lnTo>
                <a:lnTo>
                  <a:pt x="3555" y="7881"/>
                </a:lnTo>
                <a:lnTo>
                  <a:pt x="3332" y="7899"/>
                </a:lnTo>
                <a:lnTo>
                  <a:pt x="3099" y="7942"/>
                </a:lnTo>
                <a:close/>
                <a:moveTo>
                  <a:pt x="10763" y="9196"/>
                </a:moveTo>
                <a:lnTo>
                  <a:pt x="10840" y="9162"/>
                </a:lnTo>
                <a:lnTo>
                  <a:pt x="10914" y="9137"/>
                </a:lnTo>
                <a:lnTo>
                  <a:pt x="10987" y="9120"/>
                </a:lnTo>
                <a:lnTo>
                  <a:pt x="11057" y="9112"/>
                </a:lnTo>
                <a:lnTo>
                  <a:pt x="11125" y="9112"/>
                </a:lnTo>
                <a:lnTo>
                  <a:pt x="11189" y="9119"/>
                </a:lnTo>
                <a:lnTo>
                  <a:pt x="11251" y="9132"/>
                </a:lnTo>
                <a:lnTo>
                  <a:pt x="11310" y="9153"/>
                </a:lnTo>
                <a:lnTo>
                  <a:pt x="11365" y="9179"/>
                </a:lnTo>
                <a:lnTo>
                  <a:pt x="11417" y="9211"/>
                </a:lnTo>
                <a:lnTo>
                  <a:pt x="11465" y="9248"/>
                </a:lnTo>
                <a:lnTo>
                  <a:pt x="11510" y="9288"/>
                </a:lnTo>
                <a:lnTo>
                  <a:pt x="11551" y="9334"/>
                </a:lnTo>
                <a:lnTo>
                  <a:pt x="11587" y="9383"/>
                </a:lnTo>
                <a:lnTo>
                  <a:pt x="11620" y="9434"/>
                </a:lnTo>
                <a:lnTo>
                  <a:pt x="11648" y="9488"/>
                </a:lnTo>
                <a:lnTo>
                  <a:pt x="11671" y="9544"/>
                </a:lnTo>
                <a:lnTo>
                  <a:pt x="11690" y="9601"/>
                </a:lnTo>
                <a:lnTo>
                  <a:pt x="11705" y="9660"/>
                </a:lnTo>
                <a:lnTo>
                  <a:pt x="11713" y="9720"/>
                </a:lnTo>
                <a:lnTo>
                  <a:pt x="11717" y="9778"/>
                </a:lnTo>
                <a:lnTo>
                  <a:pt x="11716" y="9837"/>
                </a:lnTo>
                <a:lnTo>
                  <a:pt x="11709" y="9896"/>
                </a:lnTo>
                <a:lnTo>
                  <a:pt x="11696" y="9952"/>
                </a:lnTo>
                <a:lnTo>
                  <a:pt x="11677" y="10007"/>
                </a:lnTo>
                <a:lnTo>
                  <a:pt x="11652" y="10059"/>
                </a:lnTo>
                <a:lnTo>
                  <a:pt x="11622" y="10109"/>
                </a:lnTo>
                <a:lnTo>
                  <a:pt x="11584" y="10155"/>
                </a:lnTo>
                <a:lnTo>
                  <a:pt x="11542" y="10198"/>
                </a:lnTo>
                <a:lnTo>
                  <a:pt x="11491" y="10236"/>
                </a:lnTo>
                <a:lnTo>
                  <a:pt x="11435" y="10269"/>
                </a:lnTo>
                <a:lnTo>
                  <a:pt x="11371" y="10297"/>
                </a:lnTo>
                <a:lnTo>
                  <a:pt x="11290" y="10324"/>
                </a:lnTo>
                <a:lnTo>
                  <a:pt x="11211" y="10343"/>
                </a:lnTo>
                <a:lnTo>
                  <a:pt x="11136" y="10356"/>
                </a:lnTo>
                <a:lnTo>
                  <a:pt x="11062" y="10361"/>
                </a:lnTo>
                <a:lnTo>
                  <a:pt x="10992" y="10359"/>
                </a:lnTo>
                <a:lnTo>
                  <a:pt x="10925" y="10351"/>
                </a:lnTo>
                <a:lnTo>
                  <a:pt x="10861" y="10337"/>
                </a:lnTo>
                <a:lnTo>
                  <a:pt x="10800" y="10318"/>
                </a:lnTo>
                <a:lnTo>
                  <a:pt x="10743" y="10295"/>
                </a:lnTo>
                <a:lnTo>
                  <a:pt x="10689" y="10265"/>
                </a:lnTo>
                <a:lnTo>
                  <a:pt x="10640" y="10232"/>
                </a:lnTo>
                <a:lnTo>
                  <a:pt x="10594" y="10195"/>
                </a:lnTo>
                <a:lnTo>
                  <a:pt x="10553" y="10154"/>
                </a:lnTo>
                <a:lnTo>
                  <a:pt x="10516" y="10111"/>
                </a:lnTo>
                <a:lnTo>
                  <a:pt x="10483" y="10063"/>
                </a:lnTo>
                <a:lnTo>
                  <a:pt x="10456" y="10014"/>
                </a:lnTo>
                <a:lnTo>
                  <a:pt x="10432" y="9963"/>
                </a:lnTo>
                <a:lnTo>
                  <a:pt x="10414" y="9909"/>
                </a:lnTo>
                <a:lnTo>
                  <a:pt x="10401" y="9855"/>
                </a:lnTo>
                <a:lnTo>
                  <a:pt x="10393" y="9800"/>
                </a:lnTo>
                <a:lnTo>
                  <a:pt x="10390" y="9744"/>
                </a:lnTo>
                <a:lnTo>
                  <a:pt x="10393" y="9687"/>
                </a:lnTo>
                <a:lnTo>
                  <a:pt x="10402" y="9632"/>
                </a:lnTo>
                <a:lnTo>
                  <a:pt x="10416" y="9576"/>
                </a:lnTo>
                <a:lnTo>
                  <a:pt x="10436" y="9521"/>
                </a:lnTo>
                <a:lnTo>
                  <a:pt x="10464" y="9468"/>
                </a:lnTo>
                <a:lnTo>
                  <a:pt x="10497" y="9416"/>
                </a:lnTo>
                <a:lnTo>
                  <a:pt x="10536" y="9367"/>
                </a:lnTo>
                <a:lnTo>
                  <a:pt x="10583" y="9320"/>
                </a:lnTo>
                <a:lnTo>
                  <a:pt x="10636" y="9275"/>
                </a:lnTo>
                <a:lnTo>
                  <a:pt x="10695" y="9235"/>
                </a:lnTo>
                <a:lnTo>
                  <a:pt x="10763" y="9196"/>
                </a:lnTo>
                <a:close/>
                <a:moveTo>
                  <a:pt x="10623" y="7933"/>
                </a:moveTo>
                <a:lnTo>
                  <a:pt x="10531" y="7956"/>
                </a:lnTo>
                <a:lnTo>
                  <a:pt x="10441" y="7982"/>
                </a:lnTo>
                <a:lnTo>
                  <a:pt x="10352" y="8013"/>
                </a:lnTo>
                <a:lnTo>
                  <a:pt x="10264" y="8045"/>
                </a:lnTo>
                <a:lnTo>
                  <a:pt x="10177" y="8082"/>
                </a:lnTo>
                <a:lnTo>
                  <a:pt x="10092" y="8122"/>
                </a:lnTo>
                <a:lnTo>
                  <a:pt x="10009" y="8165"/>
                </a:lnTo>
                <a:lnTo>
                  <a:pt x="9928" y="8211"/>
                </a:lnTo>
                <a:lnTo>
                  <a:pt x="9849" y="8260"/>
                </a:lnTo>
                <a:lnTo>
                  <a:pt x="9774" y="8312"/>
                </a:lnTo>
                <a:lnTo>
                  <a:pt x="9700" y="8368"/>
                </a:lnTo>
                <a:lnTo>
                  <a:pt x="9629" y="8427"/>
                </a:lnTo>
                <a:lnTo>
                  <a:pt x="9561" y="8489"/>
                </a:lnTo>
                <a:lnTo>
                  <a:pt x="9498" y="8552"/>
                </a:lnTo>
                <a:lnTo>
                  <a:pt x="9436" y="8620"/>
                </a:lnTo>
                <a:lnTo>
                  <a:pt x="9378" y="8690"/>
                </a:lnTo>
                <a:lnTo>
                  <a:pt x="9325" y="8763"/>
                </a:lnTo>
                <a:lnTo>
                  <a:pt x="9275" y="8839"/>
                </a:lnTo>
                <a:lnTo>
                  <a:pt x="9230" y="8918"/>
                </a:lnTo>
                <a:lnTo>
                  <a:pt x="9188" y="8999"/>
                </a:lnTo>
                <a:lnTo>
                  <a:pt x="9152" y="9083"/>
                </a:lnTo>
                <a:lnTo>
                  <a:pt x="9120" y="9170"/>
                </a:lnTo>
                <a:lnTo>
                  <a:pt x="9092" y="9259"/>
                </a:lnTo>
                <a:lnTo>
                  <a:pt x="9070" y="9351"/>
                </a:lnTo>
                <a:lnTo>
                  <a:pt x="9054" y="9445"/>
                </a:lnTo>
                <a:lnTo>
                  <a:pt x="9043" y="9543"/>
                </a:lnTo>
                <a:lnTo>
                  <a:pt x="9037" y="9642"/>
                </a:lnTo>
                <a:lnTo>
                  <a:pt x="9037" y="9744"/>
                </a:lnTo>
                <a:lnTo>
                  <a:pt x="9044" y="9848"/>
                </a:lnTo>
                <a:lnTo>
                  <a:pt x="9056" y="9955"/>
                </a:lnTo>
                <a:lnTo>
                  <a:pt x="9075" y="10064"/>
                </a:lnTo>
                <a:lnTo>
                  <a:pt x="9101" y="10175"/>
                </a:lnTo>
                <a:lnTo>
                  <a:pt x="9166" y="10386"/>
                </a:lnTo>
                <a:lnTo>
                  <a:pt x="9250" y="10578"/>
                </a:lnTo>
                <a:lnTo>
                  <a:pt x="9351" y="10753"/>
                </a:lnTo>
                <a:lnTo>
                  <a:pt x="9466" y="10910"/>
                </a:lnTo>
                <a:lnTo>
                  <a:pt x="9596" y="11051"/>
                </a:lnTo>
                <a:lnTo>
                  <a:pt x="9737" y="11174"/>
                </a:lnTo>
                <a:lnTo>
                  <a:pt x="9890" y="11280"/>
                </a:lnTo>
                <a:lnTo>
                  <a:pt x="10051" y="11370"/>
                </a:lnTo>
                <a:lnTo>
                  <a:pt x="10221" y="11444"/>
                </a:lnTo>
                <a:lnTo>
                  <a:pt x="10398" y="11502"/>
                </a:lnTo>
                <a:lnTo>
                  <a:pt x="10579" y="11544"/>
                </a:lnTo>
                <a:lnTo>
                  <a:pt x="10764" y="11572"/>
                </a:lnTo>
                <a:lnTo>
                  <a:pt x="10952" y="11584"/>
                </a:lnTo>
                <a:lnTo>
                  <a:pt x="11140" y="11581"/>
                </a:lnTo>
                <a:lnTo>
                  <a:pt x="11327" y="11563"/>
                </a:lnTo>
                <a:lnTo>
                  <a:pt x="11513" y="11532"/>
                </a:lnTo>
                <a:lnTo>
                  <a:pt x="11695" y="11487"/>
                </a:lnTo>
                <a:lnTo>
                  <a:pt x="11871" y="11429"/>
                </a:lnTo>
                <a:lnTo>
                  <a:pt x="12042" y="11357"/>
                </a:lnTo>
                <a:lnTo>
                  <a:pt x="12205" y="11271"/>
                </a:lnTo>
                <a:lnTo>
                  <a:pt x="12358" y="11174"/>
                </a:lnTo>
                <a:lnTo>
                  <a:pt x="12501" y="11063"/>
                </a:lnTo>
                <a:lnTo>
                  <a:pt x="12632" y="10941"/>
                </a:lnTo>
                <a:lnTo>
                  <a:pt x="12749" y="10806"/>
                </a:lnTo>
                <a:lnTo>
                  <a:pt x="12852" y="10660"/>
                </a:lnTo>
                <a:lnTo>
                  <a:pt x="12937" y="10502"/>
                </a:lnTo>
                <a:lnTo>
                  <a:pt x="13005" y="10334"/>
                </a:lnTo>
                <a:lnTo>
                  <a:pt x="13054" y="10154"/>
                </a:lnTo>
                <a:lnTo>
                  <a:pt x="13082" y="9965"/>
                </a:lnTo>
                <a:lnTo>
                  <a:pt x="13088" y="9764"/>
                </a:lnTo>
                <a:lnTo>
                  <a:pt x="13070" y="9555"/>
                </a:lnTo>
                <a:lnTo>
                  <a:pt x="13027" y="9335"/>
                </a:lnTo>
                <a:lnTo>
                  <a:pt x="13004" y="9252"/>
                </a:lnTo>
                <a:lnTo>
                  <a:pt x="12977" y="9170"/>
                </a:lnTo>
                <a:lnTo>
                  <a:pt x="12946" y="9089"/>
                </a:lnTo>
                <a:lnTo>
                  <a:pt x="12910" y="9009"/>
                </a:lnTo>
                <a:lnTo>
                  <a:pt x="12871" y="8930"/>
                </a:lnTo>
                <a:lnTo>
                  <a:pt x="12828" y="8853"/>
                </a:lnTo>
                <a:lnTo>
                  <a:pt x="12781" y="8777"/>
                </a:lnTo>
                <a:lnTo>
                  <a:pt x="12730" y="8703"/>
                </a:lnTo>
                <a:lnTo>
                  <a:pt x="12676" y="8631"/>
                </a:lnTo>
                <a:lnTo>
                  <a:pt x="12617" y="8560"/>
                </a:lnTo>
                <a:lnTo>
                  <a:pt x="12555" y="8494"/>
                </a:lnTo>
                <a:lnTo>
                  <a:pt x="12491" y="8428"/>
                </a:lnTo>
                <a:lnTo>
                  <a:pt x="12423" y="8365"/>
                </a:lnTo>
                <a:lnTo>
                  <a:pt x="12351" y="8306"/>
                </a:lnTo>
                <a:lnTo>
                  <a:pt x="12277" y="8250"/>
                </a:lnTo>
                <a:lnTo>
                  <a:pt x="12199" y="8196"/>
                </a:lnTo>
                <a:lnTo>
                  <a:pt x="12119" y="8146"/>
                </a:lnTo>
                <a:lnTo>
                  <a:pt x="12035" y="8100"/>
                </a:lnTo>
                <a:lnTo>
                  <a:pt x="11949" y="8057"/>
                </a:lnTo>
                <a:lnTo>
                  <a:pt x="11861" y="8019"/>
                </a:lnTo>
                <a:lnTo>
                  <a:pt x="11769" y="7984"/>
                </a:lnTo>
                <a:lnTo>
                  <a:pt x="11676" y="7954"/>
                </a:lnTo>
                <a:lnTo>
                  <a:pt x="11580" y="7929"/>
                </a:lnTo>
                <a:lnTo>
                  <a:pt x="11481" y="7907"/>
                </a:lnTo>
                <a:lnTo>
                  <a:pt x="11381" y="7892"/>
                </a:lnTo>
                <a:lnTo>
                  <a:pt x="11278" y="7881"/>
                </a:lnTo>
                <a:lnTo>
                  <a:pt x="11174" y="7875"/>
                </a:lnTo>
                <a:lnTo>
                  <a:pt x="11067" y="7875"/>
                </a:lnTo>
                <a:lnTo>
                  <a:pt x="10959" y="7881"/>
                </a:lnTo>
                <a:lnTo>
                  <a:pt x="10849" y="7892"/>
                </a:lnTo>
                <a:lnTo>
                  <a:pt x="10737" y="7909"/>
                </a:lnTo>
                <a:lnTo>
                  <a:pt x="10623" y="7933"/>
                </a:lnTo>
                <a:close/>
                <a:moveTo>
                  <a:pt x="16168" y="9423"/>
                </a:moveTo>
                <a:lnTo>
                  <a:pt x="16168" y="8690"/>
                </a:lnTo>
                <a:lnTo>
                  <a:pt x="16144" y="8668"/>
                </a:lnTo>
                <a:lnTo>
                  <a:pt x="16118" y="8648"/>
                </a:lnTo>
                <a:lnTo>
                  <a:pt x="16092" y="8629"/>
                </a:lnTo>
                <a:lnTo>
                  <a:pt x="16064" y="8612"/>
                </a:lnTo>
                <a:lnTo>
                  <a:pt x="16036" y="8597"/>
                </a:lnTo>
                <a:lnTo>
                  <a:pt x="16005" y="8584"/>
                </a:lnTo>
                <a:lnTo>
                  <a:pt x="15974" y="8572"/>
                </a:lnTo>
                <a:lnTo>
                  <a:pt x="15941" y="8560"/>
                </a:lnTo>
                <a:lnTo>
                  <a:pt x="15907" y="8551"/>
                </a:lnTo>
                <a:lnTo>
                  <a:pt x="15873" y="8543"/>
                </a:lnTo>
                <a:lnTo>
                  <a:pt x="15838" y="8536"/>
                </a:lnTo>
                <a:lnTo>
                  <a:pt x="15800" y="8530"/>
                </a:lnTo>
                <a:lnTo>
                  <a:pt x="15763" y="8526"/>
                </a:lnTo>
                <a:lnTo>
                  <a:pt x="15725" y="8522"/>
                </a:lnTo>
                <a:lnTo>
                  <a:pt x="15686" y="8519"/>
                </a:lnTo>
                <a:lnTo>
                  <a:pt x="15647" y="8517"/>
                </a:lnTo>
                <a:lnTo>
                  <a:pt x="15606" y="8516"/>
                </a:lnTo>
                <a:lnTo>
                  <a:pt x="15565" y="8515"/>
                </a:lnTo>
                <a:lnTo>
                  <a:pt x="15523" y="8515"/>
                </a:lnTo>
                <a:lnTo>
                  <a:pt x="15481" y="8515"/>
                </a:lnTo>
                <a:lnTo>
                  <a:pt x="15395" y="8517"/>
                </a:lnTo>
                <a:lnTo>
                  <a:pt x="15307" y="8520"/>
                </a:lnTo>
                <a:lnTo>
                  <a:pt x="15218" y="8523"/>
                </a:lnTo>
                <a:lnTo>
                  <a:pt x="15128" y="8526"/>
                </a:lnTo>
                <a:lnTo>
                  <a:pt x="15037" y="8528"/>
                </a:lnTo>
                <a:lnTo>
                  <a:pt x="14946" y="8529"/>
                </a:lnTo>
                <a:lnTo>
                  <a:pt x="14865" y="8529"/>
                </a:lnTo>
                <a:lnTo>
                  <a:pt x="14782" y="8528"/>
                </a:lnTo>
                <a:lnTo>
                  <a:pt x="14696" y="8526"/>
                </a:lnTo>
                <a:lnTo>
                  <a:pt x="14610" y="8524"/>
                </a:lnTo>
                <a:lnTo>
                  <a:pt x="14522" y="8522"/>
                </a:lnTo>
                <a:lnTo>
                  <a:pt x="14434" y="8521"/>
                </a:lnTo>
                <a:lnTo>
                  <a:pt x="14346" y="8520"/>
                </a:lnTo>
                <a:lnTo>
                  <a:pt x="14258" y="8520"/>
                </a:lnTo>
                <a:lnTo>
                  <a:pt x="14172" y="8521"/>
                </a:lnTo>
                <a:lnTo>
                  <a:pt x="14086" y="8524"/>
                </a:lnTo>
                <a:lnTo>
                  <a:pt x="14045" y="8526"/>
                </a:lnTo>
                <a:lnTo>
                  <a:pt x="14002" y="8528"/>
                </a:lnTo>
                <a:lnTo>
                  <a:pt x="13962" y="8531"/>
                </a:lnTo>
                <a:lnTo>
                  <a:pt x="13922" y="8535"/>
                </a:lnTo>
                <a:lnTo>
                  <a:pt x="13882" y="8539"/>
                </a:lnTo>
                <a:lnTo>
                  <a:pt x="13843" y="8544"/>
                </a:lnTo>
                <a:lnTo>
                  <a:pt x="13804" y="8549"/>
                </a:lnTo>
                <a:lnTo>
                  <a:pt x="13767" y="8556"/>
                </a:lnTo>
                <a:lnTo>
                  <a:pt x="13731" y="8563"/>
                </a:lnTo>
                <a:lnTo>
                  <a:pt x="13694" y="8571"/>
                </a:lnTo>
                <a:lnTo>
                  <a:pt x="13660" y="8580"/>
                </a:lnTo>
                <a:lnTo>
                  <a:pt x="13626" y="8589"/>
                </a:lnTo>
                <a:lnTo>
                  <a:pt x="13619" y="8614"/>
                </a:lnTo>
                <a:lnTo>
                  <a:pt x="13612" y="8641"/>
                </a:lnTo>
                <a:lnTo>
                  <a:pt x="13606" y="8668"/>
                </a:lnTo>
                <a:lnTo>
                  <a:pt x="13600" y="8696"/>
                </a:lnTo>
                <a:lnTo>
                  <a:pt x="13595" y="8723"/>
                </a:lnTo>
                <a:lnTo>
                  <a:pt x="13590" y="8752"/>
                </a:lnTo>
                <a:lnTo>
                  <a:pt x="13586" y="8781"/>
                </a:lnTo>
                <a:lnTo>
                  <a:pt x="13582" y="8811"/>
                </a:lnTo>
                <a:lnTo>
                  <a:pt x="13575" y="8870"/>
                </a:lnTo>
                <a:lnTo>
                  <a:pt x="13571" y="8931"/>
                </a:lnTo>
                <a:lnTo>
                  <a:pt x="13568" y="8992"/>
                </a:lnTo>
                <a:lnTo>
                  <a:pt x="13567" y="9054"/>
                </a:lnTo>
                <a:lnTo>
                  <a:pt x="13567" y="9115"/>
                </a:lnTo>
                <a:lnTo>
                  <a:pt x="13570" y="9177"/>
                </a:lnTo>
                <a:lnTo>
                  <a:pt x="13574" y="9238"/>
                </a:lnTo>
                <a:lnTo>
                  <a:pt x="13580" y="9299"/>
                </a:lnTo>
                <a:lnTo>
                  <a:pt x="13587" y="9357"/>
                </a:lnTo>
                <a:lnTo>
                  <a:pt x="13596" y="9415"/>
                </a:lnTo>
                <a:lnTo>
                  <a:pt x="13606" y="9472"/>
                </a:lnTo>
                <a:lnTo>
                  <a:pt x="13619" y="9525"/>
                </a:lnTo>
                <a:lnTo>
                  <a:pt x="13662" y="9536"/>
                </a:lnTo>
                <a:lnTo>
                  <a:pt x="13710" y="9546"/>
                </a:lnTo>
                <a:lnTo>
                  <a:pt x="13765" y="9555"/>
                </a:lnTo>
                <a:lnTo>
                  <a:pt x="13824" y="9563"/>
                </a:lnTo>
                <a:lnTo>
                  <a:pt x="13887" y="9570"/>
                </a:lnTo>
                <a:lnTo>
                  <a:pt x="13956" y="9577"/>
                </a:lnTo>
                <a:lnTo>
                  <a:pt x="14028" y="9582"/>
                </a:lnTo>
                <a:lnTo>
                  <a:pt x="14104" y="9587"/>
                </a:lnTo>
                <a:lnTo>
                  <a:pt x="14181" y="9591"/>
                </a:lnTo>
                <a:lnTo>
                  <a:pt x="14263" y="9595"/>
                </a:lnTo>
                <a:lnTo>
                  <a:pt x="14347" y="9598"/>
                </a:lnTo>
                <a:lnTo>
                  <a:pt x="14434" y="9600"/>
                </a:lnTo>
                <a:lnTo>
                  <a:pt x="14522" y="9601"/>
                </a:lnTo>
                <a:lnTo>
                  <a:pt x="14611" y="9602"/>
                </a:lnTo>
                <a:lnTo>
                  <a:pt x="14702" y="9603"/>
                </a:lnTo>
                <a:lnTo>
                  <a:pt x="14793" y="9603"/>
                </a:lnTo>
                <a:lnTo>
                  <a:pt x="14977" y="9602"/>
                </a:lnTo>
                <a:lnTo>
                  <a:pt x="15159" y="9599"/>
                </a:lnTo>
                <a:lnTo>
                  <a:pt x="15335" y="9595"/>
                </a:lnTo>
                <a:lnTo>
                  <a:pt x="15506" y="9589"/>
                </a:lnTo>
                <a:lnTo>
                  <a:pt x="15667" y="9583"/>
                </a:lnTo>
                <a:lnTo>
                  <a:pt x="15814" y="9576"/>
                </a:lnTo>
                <a:lnTo>
                  <a:pt x="15947" y="9569"/>
                </a:lnTo>
                <a:lnTo>
                  <a:pt x="16060" y="9562"/>
                </a:lnTo>
                <a:lnTo>
                  <a:pt x="16168" y="9423"/>
                </a:lnTo>
                <a:close/>
                <a:moveTo>
                  <a:pt x="12703" y="6381"/>
                </a:moveTo>
                <a:lnTo>
                  <a:pt x="12716" y="6386"/>
                </a:lnTo>
                <a:lnTo>
                  <a:pt x="12729" y="6390"/>
                </a:lnTo>
                <a:lnTo>
                  <a:pt x="12736" y="6392"/>
                </a:lnTo>
                <a:lnTo>
                  <a:pt x="12742" y="6395"/>
                </a:lnTo>
                <a:lnTo>
                  <a:pt x="12747" y="6400"/>
                </a:lnTo>
                <a:lnTo>
                  <a:pt x="12751" y="6406"/>
                </a:lnTo>
                <a:lnTo>
                  <a:pt x="12761" y="6413"/>
                </a:lnTo>
                <a:lnTo>
                  <a:pt x="12782" y="6419"/>
                </a:lnTo>
                <a:lnTo>
                  <a:pt x="12812" y="6425"/>
                </a:lnTo>
                <a:lnTo>
                  <a:pt x="12853" y="6430"/>
                </a:lnTo>
                <a:lnTo>
                  <a:pt x="12902" y="6434"/>
                </a:lnTo>
                <a:lnTo>
                  <a:pt x="12960" y="6438"/>
                </a:lnTo>
                <a:lnTo>
                  <a:pt x="13024" y="6442"/>
                </a:lnTo>
                <a:lnTo>
                  <a:pt x="13096" y="6445"/>
                </a:lnTo>
                <a:lnTo>
                  <a:pt x="13174" y="6447"/>
                </a:lnTo>
                <a:lnTo>
                  <a:pt x="13257" y="6449"/>
                </a:lnTo>
                <a:lnTo>
                  <a:pt x="13344" y="6451"/>
                </a:lnTo>
                <a:lnTo>
                  <a:pt x="13435" y="6452"/>
                </a:lnTo>
                <a:lnTo>
                  <a:pt x="13624" y="6453"/>
                </a:lnTo>
                <a:lnTo>
                  <a:pt x="13819" y="6453"/>
                </a:lnTo>
                <a:lnTo>
                  <a:pt x="14014" y="6453"/>
                </a:lnTo>
                <a:lnTo>
                  <a:pt x="14203" y="6451"/>
                </a:lnTo>
                <a:lnTo>
                  <a:pt x="14379" y="6449"/>
                </a:lnTo>
                <a:lnTo>
                  <a:pt x="14538" y="6447"/>
                </a:lnTo>
                <a:lnTo>
                  <a:pt x="14672" y="6444"/>
                </a:lnTo>
                <a:lnTo>
                  <a:pt x="14777" y="6442"/>
                </a:lnTo>
                <a:lnTo>
                  <a:pt x="14844" y="6440"/>
                </a:lnTo>
                <a:lnTo>
                  <a:pt x="14871" y="6439"/>
                </a:lnTo>
                <a:lnTo>
                  <a:pt x="14921" y="6429"/>
                </a:lnTo>
                <a:lnTo>
                  <a:pt x="14951" y="6423"/>
                </a:lnTo>
                <a:lnTo>
                  <a:pt x="14961" y="6421"/>
                </a:lnTo>
                <a:lnTo>
                  <a:pt x="14968" y="6420"/>
                </a:lnTo>
                <a:lnTo>
                  <a:pt x="14972" y="6419"/>
                </a:lnTo>
                <a:lnTo>
                  <a:pt x="14975" y="6417"/>
                </a:lnTo>
                <a:lnTo>
                  <a:pt x="14978" y="6412"/>
                </a:lnTo>
                <a:lnTo>
                  <a:pt x="14983" y="6404"/>
                </a:lnTo>
                <a:lnTo>
                  <a:pt x="14987" y="6398"/>
                </a:lnTo>
                <a:lnTo>
                  <a:pt x="14995" y="6390"/>
                </a:lnTo>
                <a:lnTo>
                  <a:pt x="15005" y="6380"/>
                </a:lnTo>
                <a:lnTo>
                  <a:pt x="15020" y="6366"/>
                </a:lnTo>
                <a:lnTo>
                  <a:pt x="12703" y="6381"/>
                </a:lnTo>
                <a:lnTo>
                  <a:pt x="12744" y="4259"/>
                </a:lnTo>
                <a:lnTo>
                  <a:pt x="12728" y="4272"/>
                </a:lnTo>
                <a:lnTo>
                  <a:pt x="12714" y="4290"/>
                </a:lnTo>
                <a:lnTo>
                  <a:pt x="12702" y="4314"/>
                </a:lnTo>
                <a:lnTo>
                  <a:pt x="12691" y="4345"/>
                </a:lnTo>
                <a:lnTo>
                  <a:pt x="12681" y="4379"/>
                </a:lnTo>
                <a:lnTo>
                  <a:pt x="12672" y="4418"/>
                </a:lnTo>
                <a:lnTo>
                  <a:pt x="12665" y="4463"/>
                </a:lnTo>
                <a:lnTo>
                  <a:pt x="12658" y="4511"/>
                </a:lnTo>
                <a:lnTo>
                  <a:pt x="12652" y="4562"/>
                </a:lnTo>
                <a:lnTo>
                  <a:pt x="12647" y="4617"/>
                </a:lnTo>
                <a:lnTo>
                  <a:pt x="12644" y="4675"/>
                </a:lnTo>
                <a:lnTo>
                  <a:pt x="12641" y="4734"/>
                </a:lnTo>
                <a:lnTo>
                  <a:pt x="12639" y="4796"/>
                </a:lnTo>
                <a:lnTo>
                  <a:pt x="12637" y="4860"/>
                </a:lnTo>
                <a:lnTo>
                  <a:pt x="12636" y="4925"/>
                </a:lnTo>
                <a:lnTo>
                  <a:pt x="12636" y="4990"/>
                </a:lnTo>
                <a:lnTo>
                  <a:pt x="12637" y="5123"/>
                </a:lnTo>
                <a:lnTo>
                  <a:pt x="12639" y="5254"/>
                </a:lnTo>
                <a:lnTo>
                  <a:pt x="12643" y="5380"/>
                </a:lnTo>
                <a:lnTo>
                  <a:pt x="12646" y="5500"/>
                </a:lnTo>
                <a:lnTo>
                  <a:pt x="12650" y="5608"/>
                </a:lnTo>
                <a:lnTo>
                  <a:pt x="12653" y="5703"/>
                </a:lnTo>
                <a:lnTo>
                  <a:pt x="12657" y="5781"/>
                </a:lnTo>
                <a:lnTo>
                  <a:pt x="12657" y="5839"/>
                </a:lnTo>
                <a:lnTo>
                  <a:pt x="12659" y="6235"/>
                </a:lnTo>
                <a:lnTo>
                  <a:pt x="12666" y="6277"/>
                </a:lnTo>
                <a:lnTo>
                  <a:pt x="12672" y="6310"/>
                </a:lnTo>
                <a:lnTo>
                  <a:pt x="12678" y="6333"/>
                </a:lnTo>
                <a:lnTo>
                  <a:pt x="12684" y="6349"/>
                </a:lnTo>
                <a:lnTo>
                  <a:pt x="12695" y="6368"/>
                </a:lnTo>
                <a:lnTo>
                  <a:pt x="12703" y="6381"/>
                </a:lnTo>
                <a:close/>
                <a:moveTo>
                  <a:pt x="425" y="2806"/>
                </a:moveTo>
                <a:lnTo>
                  <a:pt x="3924" y="0"/>
                </a:lnTo>
                <a:lnTo>
                  <a:pt x="8047" y="2847"/>
                </a:lnTo>
                <a:lnTo>
                  <a:pt x="425" y="280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96" name="Google Shape;16500;p1545"/>
          <p:cNvGrpSpPr/>
          <p:nvPr/>
        </p:nvGrpSpPr>
        <p:grpSpPr>
          <a:xfrm>
            <a:off x="2221384" y="3302324"/>
            <a:ext cx="464637" cy="545093"/>
            <a:chOff x="-317765" y="4534422"/>
            <a:chExt cx="464637" cy="545093"/>
          </a:xfrm>
        </p:grpSpPr>
        <p:sp>
          <p:nvSpPr>
            <p:cNvPr id="97" name="Google Shape;16501;p1545"/>
            <p:cNvSpPr/>
            <p:nvPr/>
          </p:nvSpPr>
          <p:spPr>
            <a:xfrm>
              <a:off x="-317765" y="4712904"/>
              <a:ext cx="464637" cy="366611"/>
            </a:xfrm>
            <a:custGeom>
              <a:avLst/>
              <a:gdLst/>
              <a:ahLst/>
              <a:cxnLst/>
              <a:rect l="l" t="t" r="r" b="b"/>
              <a:pathLst>
                <a:path w="10245" h="7997" extrusionOk="0">
                  <a:moveTo>
                    <a:pt x="3689" y="7807"/>
                  </a:moveTo>
                  <a:lnTo>
                    <a:pt x="3689" y="6779"/>
                  </a:lnTo>
                  <a:lnTo>
                    <a:pt x="6884" y="5637"/>
                  </a:lnTo>
                  <a:lnTo>
                    <a:pt x="8177" y="5027"/>
                  </a:lnTo>
                  <a:lnTo>
                    <a:pt x="8786" y="4190"/>
                  </a:lnTo>
                  <a:lnTo>
                    <a:pt x="9854" y="1980"/>
                  </a:lnTo>
                  <a:lnTo>
                    <a:pt x="9876" y="1903"/>
                  </a:lnTo>
                  <a:lnTo>
                    <a:pt x="9899" y="1826"/>
                  </a:lnTo>
                  <a:lnTo>
                    <a:pt x="9923" y="1749"/>
                  </a:lnTo>
                  <a:lnTo>
                    <a:pt x="9947" y="1671"/>
                  </a:lnTo>
                  <a:lnTo>
                    <a:pt x="9973" y="1594"/>
                  </a:lnTo>
                  <a:lnTo>
                    <a:pt x="9997" y="1517"/>
                  </a:lnTo>
                  <a:lnTo>
                    <a:pt x="10022" y="1440"/>
                  </a:lnTo>
                  <a:lnTo>
                    <a:pt x="10048" y="1362"/>
                  </a:lnTo>
                  <a:lnTo>
                    <a:pt x="10073" y="1285"/>
                  </a:lnTo>
                  <a:lnTo>
                    <a:pt x="10098" y="1208"/>
                  </a:lnTo>
                  <a:lnTo>
                    <a:pt x="10124" y="1131"/>
                  </a:lnTo>
                  <a:lnTo>
                    <a:pt x="10148" y="1053"/>
                  </a:lnTo>
                  <a:lnTo>
                    <a:pt x="10172" y="976"/>
                  </a:lnTo>
                  <a:lnTo>
                    <a:pt x="10197" y="899"/>
                  </a:lnTo>
                  <a:lnTo>
                    <a:pt x="10220" y="822"/>
                  </a:lnTo>
                  <a:lnTo>
                    <a:pt x="10243" y="745"/>
                  </a:lnTo>
                  <a:lnTo>
                    <a:pt x="10244" y="715"/>
                  </a:lnTo>
                  <a:lnTo>
                    <a:pt x="10245" y="687"/>
                  </a:lnTo>
                  <a:lnTo>
                    <a:pt x="10245" y="659"/>
                  </a:lnTo>
                  <a:lnTo>
                    <a:pt x="10244" y="631"/>
                  </a:lnTo>
                  <a:lnTo>
                    <a:pt x="10243" y="603"/>
                  </a:lnTo>
                  <a:lnTo>
                    <a:pt x="10242" y="576"/>
                  </a:lnTo>
                  <a:lnTo>
                    <a:pt x="10238" y="549"/>
                  </a:lnTo>
                  <a:lnTo>
                    <a:pt x="10235" y="523"/>
                  </a:lnTo>
                  <a:lnTo>
                    <a:pt x="10231" y="497"/>
                  </a:lnTo>
                  <a:lnTo>
                    <a:pt x="10226" y="470"/>
                  </a:lnTo>
                  <a:lnTo>
                    <a:pt x="10220" y="445"/>
                  </a:lnTo>
                  <a:lnTo>
                    <a:pt x="10213" y="419"/>
                  </a:lnTo>
                  <a:lnTo>
                    <a:pt x="10206" y="395"/>
                  </a:lnTo>
                  <a:lnTo>
                    <a:pt x="10197" y="371"/>
                  </a:lnTo>
                  <a:lnTo>
                    <a:pt x="10187" y="346"/>
                  </a:lnTo>
                  <a:lnTo>
                    <a:pt x="10176" y="323"/>
                  </a:lnTo>
                  <a:lnTo>
                    <a:pt x="10163" y="299"/>
                  </a:lnTo>
                  <a:lnTo>
                    <a:pt x="10150" y="277"/>
                  </a:lnTo>
                  <a:lnTo>
                    <a:pt x="10136" y="255"/>
                  </a:lnTo>
                  <a:lnTo>
                    <a:pt x="10120" y="232"/>
                  </a:lnTo>
                  <a:lnTo>
                    <a:pt x="10102" y="211"/>
                  </a:lnTo>
                  <a:lnTo>
                    <a:pt x="10084" y="190"/>
                  </a:lnTo>
                  <a:lnTo>
                    <a:pt x="10064" y="168"/>
                  </a:lnTo>
                  <a:lnTo>
                    <a:pt x="10043" y="148"/>
                  </a:lnTo>
                  <a:lnTo>
                    <a:pt x="10019" y="128"/>
                  </a:lnTo>
                  <a:lnTo>
                    <a:pt x="9995" y="108"/>
                  </a:lnTo>
                  <a:lnTo>
                    <a:pt x="9968" y="89"/>
                  </a:lnTo>
                  <a:lnTo>
                    <a:pt x="9941" y="71"/>
                  </a:lnTo>
                  <a:lnTo>
                    <a:pt x="9912" y="52"/>
                  </a:lnTo>
                  <a:lnTo>
                    <a:pt x="9880" y="34"/>
                  </a:lnTo>
                  <a:lnTo>
                    <a:pt x="9848" y="17"/>
                  </a:lnTo>
                  <a:lnTo>
                    <a:pt x="9812" y="1"/>
                  </a:lnTo>
                  <a:lnTo>
                    <a:pt x="9738" y="0"/>
                  </a:lnTo>
                  <a:lnTo>
                    <a:pt x="9667" y="0"/>
                  </a:lnTo>
                  <a:lnTo>
                    <a:pt x="9600" y="1"/>
                  </a:lnTo>
                  <a:lnTo>
                    <a:pt x="9536" y="4"/>
                  </a:lnTo>
                  <a:lnTo>
                    <a:pt x="9505" y="6"/>
                  </a:lnTo>
                  <a:lnTo>
                    <a:pt x="9474" y="8"/>
                  </a:lnTo>
                  <a:lnTo>
                    <a:pt x="9444" y="11"/>
                  </a:lnTo>
                  <a:lnTo>
                    <a:pt x="9413" y="15"/>
                  </a:lnTo>
                  <a:lnTo>
                    <a:pt x="9384" y="19"/>
                  </a:lnTo>
                  <a:lnTo>
                    <a:pt x="9355" y="25"/>
                  </a:lnTo>
                  <a:lnTo>
                    <a:pt x="9326" y="31"/>
                  </a:lnTo>
                  <a:lnTo>
                    <a:pt x="9297" y="37"/>
                  </a:lnTo>
                  <a:lnTo>
                    <a:pt x="9268" y="45"/>
                  </a:lnTo>
                  <a:lnTo>
                    <a:pt x="9239" y="53"/>
                  </a:lnTo>
                  <a:lnTo>
                    <a:pt x="9210" y="64"/>
                  </a:lnTo>
                  <a:lnTo>
                    <a:pt x="9181" y="74"/>
                  </a:lnTo>
                  <a:lnTo>
                    <a:pt x="9151" y="86"/>
                  </a:lnTo>
                  <a:lnTo>
                    <a:pt x="9122" y="98"/>
                  </a:lnTo>
                  <a:lnTo>
                    <a:pt x="9092" y="112"/>
                  </a:lnTo>
                  <a:lnTo>
                    <a:pt x="9061" y="128"/>
                  </a:lnTo>
                  <a:lnTo>
                    <a:pt x="9031" y="144"/>
                  </a:lnTo>
                  <a:lnTo>
                    <a:pt x="8999" y="162"/>
                  </a:lnTo>
                  <a:lnTo>
                    <a:pt x="8967" y="182"/>
                  </a:lnTo>
                  <a:lnTo>
                    <a:pt x="8934" y="202"/>
                  </a:lnTo>
                  <a:lnTo>
                    <a:pt x="8901" y="224"/>
                  </a:lnTo>
                  <a:lnTo>
                    <a:pt x="8866" y="248"/>
                  </a:lnTo>
                  <a:lnTo>
                    <a:pt x="8831" y="272"/>
                  </a:lnTo>
                  <a:lnTo>
                    <a:pt x="8795" y="299"/>
                  </a:lnTo>
                  <a:lnTo>
                    <a:pt x="8700" y="460"/>
                  </a:lnTo>
                  <a:lnTo>
                    <a:pt x="8604" y="622"/>
                  </a:lnTo>
                  <a:lnTo>
                    <a:pt x="8509" y="783"/>
                  </a:lnTo>
                  <a:lnTo>
                    <a:pt x="8415" y="945"/>
                  </a:lnTo>
                  <a:lnTo>
                    <a:pt x="8319" y="1105"/>
                  </a:lnTo>
                  <a:lnTo>
                    <a:pt x="8224" y="1267"/>
                  </a:lnTo>
                  <a:lnTo>
                    <a:pt x="8129" y="1428"/>
                  </a:lnTo>
                  <a:lnTo>
                    <a:pt x="8034" y="1589"/>
                  </a:lnTo>
                  <a:lnTo>
                    <a:pt x="7938" y="1751"/>
                  </a:lnTo>
                  <a:lnTo>
                    <a:pt x="7844" y="1912"/>
                  </a:lnTo>
                  <a:lnTo>
                    <a:pt x="7749" y="2074"/>
                  </a:lnTo>
                  <a:lnTo>
                    <a:pt x="7653" y="2234"/>
                  </a:lnTo>
                  <a:lnTo>
                    <a:pt x="7559" y="2396"/>
                  </a:lnTo>
                  <a:lnTo>
                    <a:pt x="7463" y="2557"/>
                  </a:lnTo>
                  <a:lnTo>
                    <a:pt x="7368" y="2718"/>
                  </a:lnTo>
                  <a:lnTo>
                    <a:pt x="7273" y="2880"/>
                  </a:lnTo>
                  <a:lnTo>
                    <a:pt x="5933" y="3466"/>
                  </a:lnTo>
                  <a:lnTo>
                    <a:pt x="6307" y="2971"/>
                  </a:lnTo>
                  <a:lnTo>
                    <a:pt x="6319" y="2930"/>
                  </a:lnTo>
                  <a:lnTo>
                    <a:pt x="6328" y="2890"/>
                  </a:lnTo>
                  <a:lnTo>
                    <a:pt x="6336" y="2849"/>
                  </a:lnTo>
                  <a:lnTo>
                    <a:pt x="6342" y="2809"/>
                  </a:lnTo>
                  <a:lnTo>
                    <a:pt x="6346" y="2771"/>
                  </a:lnTo>
                  <a:lnTo>
                    <a:pt x="6349" y="2732"/>
                  </a:lnTo>
                  <a:lnTo>
                    <a:pt x="6351" y="2694"/>
                  </a:lnTo>
                  <a:lnTo>
                    <a:pt x="6351" y="2656"/>
                  </a:lnTo>
                  <a:lnTo>
                    <a:pt x="6350" y="2618"/>
                  </a:lnTo>
                  <a:lnTo>
                    <a:pt x="6348" y="2582"/>
                  </a:lnTo>
                  <a:lnTo>
                    <a:pt x="6344" y="2546"/>
                  </a:lnTo>
                  <a:lnTo>
                    <a:pt x="6339" y="2511"/>
                  </a:lnTo>
                  <a:lnTo>
                    <a:pt x="6333" y="2476"/>
                  </a:lnTo>
                  <a:lnTo>
                    <a:pt x="6326" y="2443"/>
                  </a:lnTo>
                  <a:lnTo>
                    <a:pt x="6316" y="2409"/>
                  </a:lnTo>
                  <a:lnTo>
                    <a:pt x="6307" y="2378"/>
                  </a:lnTo>
                  <a:lnTo>
                    <a:pt x="6296" y="2346"/>
                  </a:lnTo>
                  <a:lnTo>
                    <a:pt x="6285" y="2316"/>
                  </a:lnTo>
                  <a:lnTo>
                    <a:pt x="6272" y="2285"/>
                  </a:lnTo>
                  <a:lnTo>
                    <a:pt x="6259" y="2257"/>
                  </a:lnTo>
                  <a:lnTo>
                    <a:pt x="6243" y="2229"/>
                  </a:lnTo>
                  <a:lnTo>
                    <a:pt x="6228" y="2202"/>
                  </a:lnTo>
                  <a:lnTo>
                    <a:pt x="6211" y="2176"/>
                  </a:lnTo>
                  <a:lnTo>
                    <a:pt x="6194" y="2152"/>
                  </a:lnTo>
                  <a:lnTo>
                    <a:pt x="6176" y="2128"/>
                  </a:lnTo>
                  <a:lnTo>
                    <a:pt x="6157" y="2105"/>
                  </a:lnTo>
                  <a:lnTo>
                    <a:pt x="6138" y="2084"/>
                  </a:lnTo>
                  <a:lnTo>
                    <a:pt x="6118" y="2064"/>
                  </a:lnTo>
                  <a:lnTo>
                    <a:pt x="6096" y="2044"/>
                  </a:lnTo>
                  <a:lnTo>
                    <a:pt x="6075" y="2027"/>
                  </a:lnTo>
                  <a:lnTo>
                    <a:pt x="6053" y="2011"/>
                  </a:lnTo>
                  <a:lnTo>
                    <a:pt x="6029" y="1996"/>
                  </a:lnTo>
                  <a:lnTo>
                    <a:pt x="5982" y="1960"/>
                  </a:lnTo>
                  <a:lnTo>
                    <a:pt x="5935" y="1928"/>
                  </a:lnTo>
                  <a:lnTo>
                    <a:pt x="5891" y="1899"/>
                  </a:lnTo>
                  <a:lnTo>
                    <a:pt x="5849" y="1873"/>
                  </a:lnTo>
                  <a:lnTo>
                    <a:pt x="5808" y="1848"/>
                  </a:lnTo>
                  <a:lnTo>
                    <a:pt x="5769" y="1826"/>
                  </a:lnTo>
                  <a:lnTo>
                    <a:pt x="5732" y="1806"/>
                  </a:lnTo>
                  <a:lnTo>
                    <a:pt x="5695" y="1788"/>
                  </a:lnTo>
                  <a:lnTo>
                    <a:pt x="5661" y="1773"/>
                  </a:lnTo>
                  <a:lnTo>
                    <a:pt x="5626" y="1760"/>
                  </a:lnTo>
                  <a:lnTo>
                    <a:pt x="5594" y="1749"/>
                  </a:lnTo>
                  <a:lnTo>
                    <a:pt x="5561" y="1739"/>
                  </a:lnTo>
                  <a:lnTo>
                    <a:pt x="5530" y="1731"/>
                  </a:lnTo>
                  <a:lnTo>
                    <a:pt x="5498" y="1726"/>
                  </a:lnTo>
                  <a:lnTo>
                    <a:pt x="5468" y="1722"/>
                  </a:lnTo>
                  <a:lnTo>
                    <a:pt x="5438" y="1719"/>
                  </a:lnTo>
                  <a:lnTo>
                    <a:pt x="5407" y="1718"/>
                  </a:lnTo>
                  <a:lnTo>
                    <a:pt x="5377" y="1718"/>
                  </a:lnTo>
                  <a:lnTo>
                    <a:pt x="5345" y="1720"/>
                  </a:lnTo>
                  <a:lnTo>
                    <a:pt x="5315" y="1723"/>
                  </a:lnTo>
                  <a:lnTo>
                    <a:pt x="5283" y="1727"/>
                  </a:lnTo>
                  <a:lnTo>
                    <a:pt x="5251" y="1732"/>
                  </a:lnTo>
                  <a:lnTo>
                    <a:pt x="5218" y="1738"/>
                  </a:lnTo>
                  <a:lnTo>
                    <a:pt x="5185" y="1747"/>
                  </a:lnTo>
                  <a:lnTo>
                    <a:pt x="5114" y="1763"/>
                  </a:lnTo>
                  <a:lnTo>
                    <a:pt x="5038" y="1783"/>
                  </a:lnTo>
                  <a:lnTo>
                    <a:pt x="4955" y="1804"/>
                  </a:lnTo>
                  <a:lnTo>
                    <a:pt x="4865" y="1828"/>
                  </a:lnTo>
                  <a:lnTo>
                    <a:pt x="1749" y="3390"/>
                  </a:lnTo>
                  <a:lnTo>
                    <a:pt x="799" y="4037"/>
                  </a:lnTo>
                  <a:lnTo>
                    <a:pt x="266" y="4722"/>
                  </a:lnTo>
                  <a:lnTo>
                    <a:pt x="0" y="5484"/>
                  </a:lnTo>
                  <a:lnTo>
                    <a:pt x="38" y="7655"/>
                  </a:lnTo>
                  <a:lnTo>
                    <a:pt x="190" y="7997"/>
                  </a:lnTo>
                  <a:lnTo>
                    <a:pt x="532" y="7807"/>
                  </a:lnTo>
                  <a:lnTo>
                    <a:pt x="571" y="7008"/>
                  </a:lnTo>
                  <a:lnTo>
                    <a:pt x="532" y="5484"/>
                  </a:lnTo>
                  <a:lnTo>
                    <a:pt x="875" y="4837"/>
                  </a:lnTo>
                  <a:lnTo>
                    <a:pt x="1407" y="4266"/>
                  </a:lnTo>
                  <a:lnTo>
                    <a:pt x="2358" y="3656"/>
                  </a:lnTo>
                  <a:lnTo>
                    <a:pt x="5096" y="2285"/>
                  </a:lnTo>
                  <a:lnTo>
                    <a:pt x="5403" y="2238"/>
                  </a:lnTo>
                  <a:lnTo>
                    <a:pt x="5438" y="2239"/>
                  </a:lnTo>
                  <a:lnTo>
                    <a:pt x="5472" y="2243"/>
                  </a:lnTo>
                  <a:lnTo>
                    <a:pt x="5506" y="2249"/>
                  </a:lnTo>
                  <a:lnTo>
                    <a:pt x="5538" y="2257"/>
                  </a:lnTo>
                  <a:lnTo>
                    <a:pt x="5569" y="2267"/>
                  </a:lnTo>
                  <a:lnTo>
                    <a:pt x="5600" y="2278"/>
                  </a:lnTo>
                  <a:lnTo>
                    <a:pt x="5629" y="2291"/>
                  </a:lnTo>
                  <a:lnTo>
                    <a:pt x="5658" y="2306"/>
                  </a:lnTo>
                  <a:lnTo>
                    <a:pt x="5685" y="2323"/>
                  </a:lnTo>
                  <a:lnTo>
                    <a:pt x="5711" y="2341"/>
                  </a:lnTo>
                  <a:lnTo>
                    <a:pt x="5736" y="2360"/>
                  </a:lnTo>
                  <a:lnTo>
                    <a:pt x="5758" y="2381"/>
                  </a:lnTo>
                  <a:lnTo>
                    <a:pt x="5780" y="2403"/>
                  </a:lnTo>
                  <a:lnTo>
                    <a:pt x="5800" y="2426"/>
                  </a:lnTo>
                  <a:lnTo>
                    <a:pt x="5817" y="2450"/>
                  </a:lnTo>
                  <a:lnTo>
                    <a:pt x="5833" y="2475"/>
                  </a:lnTo>
                  <a:lnTo>
                    <a:pt x="5848" y="2502"/>
                  </a:lnTo>
                  <a:lnTo>
                    <a:pt x="5859" y="2528"/>
                  </a:lnTo>
                  <a:lnTo>
                    <a:pt x="5869" y="2555"/>
                  </a:lnTo>
                  <a:lnTo>
                    <a:pt x="5876" y="2583"/>
                  </a:lnTo>
                  <a:lnTo>
                    <a:pt x="5881" y="2611"/>
                  </a:lnTo>
                  <a:lnTo>
                    <a:pt x="5883" y="2641"/>
                  </a:lnTo>
                  <a:lnTo>
                    <a:pt x="5883" y="2669"/>
                  </a:lnTo>
                  <a:lnTo>
                    <a:pt x="5881" y="2699"/>
                  </a:lnTo>
                  <a:lnTo>
                    <a:pt x="5875" y="2728"/>
                  </a:lnTo>
                  <a:lnTo>
                    <a:pt x="5867" y="2758"/>
                  </a:lnTo>
                  <a:lnTo>
                    <a:pt x="5856" y="2787"/>
                  </a:lnTo>
                  <a:lnTo>
                    <a:pt x="5841" y="2816"/>
                  </a:lnTo>
                  <a:lnTo>
                    <a:pt x="5824" y="2845"/>
                  </a:lnTo>
                  <a:lnTo>
                    <a:pt x="5803" y="2874"/>
                  </a:lnTo>
                  <a:lnTo>
                    <a:pt x="5780" y="2902"/>
                  </a:lnTo>
                  <a:lnTo>
                    <a:pt x="5751" y="2929"/>
                  </a:lnTo>
                  <a:lnTo>
                    <a:pt x="5096" y="3542"/>
                  </a:lnTo>
                  <a:lnTo>
                    <a:pt x="5063" y="3568"/>
                  </a:lnTo>
                  <a:lnTo>
                    <a:pt x="5030" y="3595"/>
                  </a:lnTo>
                  <a:lnTo>
                    <a:pt x="4999" y="3622"/>
                  </a:lnTo>
                  <a:lnTo>
                    <a:pt x="4969" y="3652"/>
                  </a:lnTo>
                  <a:lnTo>
                    <a:pt x="4938" y="3681"/>
                  </a:lnTo>
                  <a:lnTo>
                    <a:pt x="4911" y="3712"/>
                  </a:lnTo>
                  <a:lnTo>
                    <a:pt x="4883" y="3743"/>
                  </a:lnTo>
                  <a:lnTo>
                    <a:pt x="4858" y="3775"/>
                  </a:lnTo>
                  <a:lnTo>
                    <a:pt x="4835" y="3806"/>
                  </a:lnTo>
                  <a:lnTo>
                    <a:pt x="4813" y="3838"/>
                  </a:lnTo>
                  <a:lnTo>
                    <a:pt x="4794" y="3869"/>
                  </a:lnTo>
                  <a:lnTo>
                    <a:pt x="4777" y="3900"/>
                  </a:lnTo>
                  <a:lnTo>
                    <a:pt x="4762" y="3931"/>
                  </a:lnTo>
                  <a:lnTo>
                    <a:pt x="4749" y="3962"/>
                  </a:lnTo>
                  <a:lnTo>
                    <a:pt x="4739" y="3991"/>
                  </a:lnTo>
                  <a:lnTo>
                    <a:pt x="4732" y="4021"/>
                  </a:lnTo>
                  <a:lnTo>
                    <a:pt x="4728" y="4048"/>
                  </a:lnTo>
                  <a:lnTo>
                    <a:pt x="4727" y="4076"/>
                  </a:lnTo>
                  <a:lnTo>
                    <a:pt x="4729" y="4101"/>
                  </a:lnTo>
                  <a:lnTo>
                    <a:pt x="4734" y="4126"/>
                  </a:lnTo>
                  <a:lnTo>
                    <a:pt x="4743" y="4149"/>
                  </a:lnTo>
                  <a:lnTo>
                    <a:pt x="4755" y="4170"/>
                  </a:lnTo>
                  <a:lnTo>
                    <a:pt x="4773" y="4190"/>
                  </a:lnTo>
                  <a:lnTo>
                    <a:pt x="4793" y="4208"/>
                  </a:lnTo>
                  <a:lnTo>
                    <a:pt x="4817" y="4223"/>
                  </a:lnTo>
                  <a:lnTo>
                    <a:pt x="4846" y="4236"/>
                  </a:lnTo>
                  <a:lnTo>
                    <a:pt x="4878" y="4247"/>
                  </a:lnTo>
                  <a:lnTo>
                    <a:pt x="4916" y="4256"/>
                  </a:lnTo>
                  <a:lnTo>
                    <a:pt x="4958" y="4262"/>
                  </a:lnTo>
                  <a:lnTo>
                    <a:pt x="5005" y="4265"/>
                  </a:lnTo>
                  <a:lnTo>
                    <a:pt x="5057" y="4265"/>
                  </a:lnTo>
                  <a:lnTo>
                    <a:pt x="5115" y="4263"/>
                  </a:lnTo>
                  <a:lnTo>
                    <a:pt x="5344" y="4218"/>
                  </a:lnTo>
                  <a:lnTo>
                    <a:pt x="5857" y="4037"/>
                  </a:lnTo>
                  <a:lnTo>
                    <a:pt x="7510" y="3375"/>
                  </a:lnTo>
                  <a:lnTo>
                    <a:pt x="7832" y="2968"/>
                  </a:lnTo>
                  <a:lnTo>
                    <a:pt x="8862" y="1003"/>
                  </a:lnTo>
                  <a:lnTo>
                    <a:pt x="9195" y="592"/>
                  </a:lnTo>
                  <a:lnTo>
                    <a:pt x="9219" y="573"/>
                  </a:lnTo>
                  <a:lnTo>
                    <a:pt x="9244" y="554"/>
                  </a:lnTo>
                  <a:lnTo>
                    <a:pt x="9269" y="537"/>
                  </a:lnTo>
                  <a:lnTo>
                    <a:pt x="9295" y="521"/>
                  </a:lnTo>
                  <a:lnTo>
                    <a:pt x="9320" y="507"/>
                  </a:lnTo>
                  <a:lnTo>
                    <a:pt x="9344" y="494"/>
                  </a:lnTo>
                  <a:lnTo>
                    <a:pt x="9370" y="481"/>
                  </a:lnTo>
                  <a:lnTo>
                    <a:pt x="9395" y="471"/>
                  </a:lnTo>
                  <a:lnTo>
                    <a:pt x="9420" y="462"/>
                  </a:lnTo>
                  <a:lnTo>
                    <a:pt x="9445" y="454"/>
                  </a:lnTo>
                  <a:lnTo>
                    <a:pt x="9469" y="448"/>
                  </a:lnTo>
                  <a:lnTo>
                    <a:pt x="9493" y="443"/>
                  </a:lnTo>
                  <a:lnTo>
                    <a:pt x="9518" y="440"/>
                  </a:lnTo>
                  <a:lnTo>
                    <a:pt x="9541" y="438"/>
                  </a:lnTo>
                  <a:lnTo>
                    <a:pt x="9563" y="438"/>
                  </a:lnTo>
                  <a:lnTo>
                    <a:pt x="9586" y="439"/>
                  </a:lnTo>
                  <a:lnTo>
                    <a:pt x="9607" y="442"/>
                  </a:lnTo>
                  <a:lnTo>
                    <a:pt x="9628" y="447"/>
                  </a:lnTo>
                  <a:lnTo>
                    <a:pt x="9648" y="453"/>
                  </a:lnTo>
                  <a:lnTo>
                    <a:pt x="9667" y="460"/>
                  </a:lnTo>
                  <a:lnTo>
                    <a:pt x="9685" y="469"/>
                  </a:lnTo>
                  <a:lnTo>
                    <a:pt x="9703" y="480"/>
                  </a:lnTo>
                  <a:lnTo>
                    <a:pt x="9720" y="494"/>
                  </a:lnTo>
                  <a:lnTo>
                    <a:pt x="9735" y="509"/>
                  </a:lnTo>
                  <a:lnTo>
                    <a:pt x="9748" y="525"/>
                  </a:lnTo>
                  <a:lnTo>
                    <a:pt x="9761" y="543"/>
                  </a:lnTo>
                  <a:lnTo>
                    <a:pt x="9774" y="563"/>
                  </a:lnTo>
                  <a:lnTo>
                    <a:pt x="9784" y="585"/>
                  </a:lnTo>
                  <a:lnTo>
                    <a:pt x="9793" y="608"/>
                  </a:lnTo>
                  <a:lnTo>
                    <a:pt x="9800" y="635"/>
                  </a:lnTo>
                  <a:lnTo>
                    <a:pt x="9806" y="662"/>
                  </a:lnTo>
                  <a:lnTo>
                    <a:pt x="9810" y="692"/>
                  </a:lnTo>
                  <a:lnTo>
                    <a:pt x="9490" y="1606"/>
                  </a:lnTo>
                  <a:lnTo>
                    <a:pt x="8443" y="3846"/>
                  </a:lnTo>
                  <a:lnTo>
                    <a:pt x="7911" y="4494"/>
                  </a:lnTo>
                  <a:lnTo>
                    <a:pt x="7036" y="4913"/>
                  </a:lnTo>
                  <a:lnTo>
                    <a:pt x="4678" y="5827"/>
                  </a:lnTo>
                  <a:lnTo>
                    <a:pt x="3651" y="6284"/>
                  </a:lnTo>
                  <a:lnTo>
                    <a:pt x="3309" y="6513"/>
                  </a:lnTo>
                  <a:lnTo>
                    <a:pt x="3194" y="6779"/>
                  </a:lnTo>
                  <a:lnTo>
                    <a:pt x="3118" y="7769"/>
                  </a:lnTo>
                  <a:lnTo>
                    <a:pt x="3347" y="7921"/>
                  </a:lnTo>
                  <a:lnTo>
                    <a:pt x="3359" y="7916"/>
                  </a:lnTo>
                  <a:lnTo>
                    <a:pt x="3389" y="7903"/>
                  </a:lnTo>
                  <a:lnTo>
                    <a:pt x="3435" y="7885"/>
                  </a:lnTo>
                  <a:lnTo>
                    <a:pt x="3490" y="7864"/>
                  </a:lnTo>
                  <a:lnTo>
                    <a:pt x="3548" y="7843"/>
                  </a:lnTo>
                  <a:lnTo>
                    <a:pt x="3603" y="7825"/>
                  </a:lnTo>
                  <a:lnTo>
                    <a:pt x="3630" y="7817"/>
                  </a:lnTo>
                  <a:lnTo>
                    <a:pt x="3652" y="7811"/>
                  </a:lnTo>
                  <a:lnTo>
                    <a:pt x="3672" y="7808"/>
                  </a:lnTo>
                  <a:lnTo>
                    <a:pt x="3689" y="780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16502;p1545"/>
            <p:cNvSpPr/>
            <p:nvPr/>
          </p:nvSpPr>
          <p:spPr>
            <a:xfrm>
              <a:off x="-197245" y="4603564"/>
              <a:ext cx="114177" cy="77181"/>
            </a:xfrm>
            <a:custGeom>
              <a:avLst/>
              <a:gdLst/>
              <a:ahLst/>
              <a:cxnLst/>
              <a:rect l="l" t="t" r="r" b="b"/>
              <a:pathLst>
                <a:path w="2497" h="1693" extrusionOk="0">
                  <a:moveTo>
                    <a:pt x="0" y="855"/>
                  </a:moveTo>
                  <a:lnTo>
                    <a:pt x="47" y="794"/>
                  </a:lnTo>
                  <a:lnTo>
                    <a:pt x="98" y="730"/>
                  </a:lnTo>
                  <a:lnTo>
                    <a:pt x="151" y="665"/>
                  </a:lnTo>
                  <a:lnTo>
                    <a:pt x="207" y="600"/>
                  </a:lnTo>
                  <a:lnTo>
                    <a:pt x="235" y="567"/>
                  </a:lnTo>
                  <a:lnTo>
                    <a:pt x="266" y="534"/>
                  </a:lnTo>
                  <a:lnTo>
                    <a:pt x="297" y="501"/>
                  </a:lnTo>
                  <a:lnTo>
                    <a:pt x="329" y="468"/>
                  </a:lnTo>
                  <a:lnTo>
                    <a:pt x="362" y="437"/>
                  </a:lnTo>
                  <a:lnTo>
                    <a:pt x="396" y="404"/>
                  </a:lnTo>
                  <a:lnTo>
                    <a:pt x="431" y="373"/>
                  </a:lnTo>
                  <a:lnTo>
                    <a:pt x="468" y="342"/>
                  </a:lnTo>
                  <a:lnTo>
                    <a:pt x="505" y="312"/>
                  </a:lnTo>
                  <a:lnTo>
                    <a:pt x="545" y="283"/>
                  </a:lnTo>
                  <a:lnTo>
                    <a:pt x="585" y="254"/>
                  </a:lnTo>
                  <a:lnTo>
                    <a:pt x="627" y="226"/>
                  </a:lnTo>
                  <a:lnTo>
                    <a:pt x="670" y="200"/>
                  </a:lnTo>
                  <a:lnTo>
                    <a:pt x="714" y="175"/>
                  </a:lnTo>
                  <a:lnTo>
                    <a:pt x="761" y="150"/>
                  </a:lnTo>
                  <a:lnTo>
                    <a:pt x="809" y="127"/>
                  </a:lnTo>
                  <a:lnTo>
                    <a:pt x="858" y="105"/>
                  </a:lnTo>
                  <a:lnTo>
                    <a:pt x="910" y="85"/>
                  </a:lnTo>
                  <a:lnTo>
                    <a:pt x="963" y="67"/>
                  </a:lnTo>
                  <a:lnTo>
                    <a:pt x="1018" y="50"/>
                  </a:lnTo>
                  <a:lnTo>
                    <a:pt x="1075" y="34"/>
                  </a:lnTo>
                  <a:lnTo>
                    <a:pt x="1133" y="21"/>
                  </a:lnTo>
                  <a:lnTo>
                    <a:pt x="1193" y="9"/>
                  </a:lnTo>
                  <a:lnTo>
                    <a:pt x="1256" y="0"/>
                  </a:lnTo>
                  <a:lnTo>
                    <a:pt x="1317" y="6"/>
                  </a:lnTo>
                  <a:lnTo>
                    <a:pt x="1376" y="14"/>
                  </a:lnTo>
                  <a:lnTo>
                    <a:pt x="1433" y="23"/>
                  </a:lnTo>
                  <a:lnTo>
                    <a:pt x="1487" y="34"/>
                  </a:lnTo>
                  <a:lnTo>
                    <a:pt x="1539" y="48"/>
                  </a:lnTo>
                  <a:lnTo>
                    <a:pt x="1590" y="62"/>
                  </a:lnTo>
                  <a:lnTo>
                    <a:pt x="1639" y="78"/>
                  </a:lnTo>
                  <a:lnTo>
                    <a:pt x="1686" y="94"/>
                  </a:lnTo>
                  <a:lnTo>
                    <a:pt x="1731" y="113"/>
                  </a:lnTo>
                  <a:lnTo>
                    <a:pt x="1775" y="133"/>
                  </a:lnTo>
                  <a:lnTo>
                    <a:pt x="1817" y="153"/>
                  </a:lnTo>
                  <a:lnTo>
                    <a:pt x="1858" y="176"/>
                  </a:lnTo>
                  <a:lnTo>
                    <a:pt x="1898" y="198"/>
                  </a:lnTo>
                  <a:lnTo>
                    <a:pt x="1935" y="222"/>
                  </a:lnTo>
                  <a:lnTo>
                    <a:pt x="1973" y="247"/>
                  </a:lnTo>
                  <a:lnTo>
                    <a:pt x="2008" y="272"/>
                  </a:lnTo>
                  <a:lnTo>
                    <a:pt x="2043" y="300"/>
                  </a:lnTo>
                  <a:lnTo>
                    <a:pt x="2077" y="326"/>
                  </a:lnTo>
                  <a:lnTo>
                    <a:pt x="2110" y="354"/>
                  </a:lnTo>
                  <a:lnTo>
                    <a:pt x="2142" y="383"/>
                  </a:lnTo>
                  <a:lnTo>
                    <a:pt x="2174" y="412"/>
                  </a:lnTo>
                  <a:lnTo>
                    <a:pt x="2205" y="442"/>
                  </a:lnTo>
                  <a:lnTo>
                    <a:pt x="2235" y="472"/>
                  </a:lnTo>
                  <a:lnTo>
                    <a:pt x="2265" y="503"/>
                  </a:lnTo>
                  <a:lnTo>
                    <a:pt x="2324" y="565"/>
                  </a:lnTo>
                  <a:lnTo>
                    <a:pt x="2381" y="628"/>
                  </a:lnTo>
                  <a:lnTo>
                    <a:pt x="2439" y="691"/>
                  </a:lnTo>
                  <a:lnTo>
                    <a:pt x="2497" y="754"/>
                  </a:lnTo>
                  <a:lnTo>
                    <a:pt x="2487" y="796"/>
                  </a:lnTo>
                  <a:lnTo>
                    <a:pt x="2476" y="835"/>
                  </a:lnTo>
                  <a:lnTo>
                    <a:pt x="2464" y="874"/>
                  </a:lnTo>
                  <a:lnTo>
                    <a:pt x="2450" y="912"/>
                  </a:lnTo>
                  <a:lnTo>
                    <a:pt x="2434" y="949"/>
                  </a:lnTo>
                  <a:lnTo>
                    <a:pt x="2416" y="985"/>
                  </a:lnTo>
                  <a:lnTo>
                    <a:pt x="2398" y="1020"/>
                  </a:lnTo>
                  <a:lnTo>
                    <a:pt x="2378" y="1054"/>
                  </a:lnTo>
                  <a:lnTo>
                    <a:pt x="2356" y="1087"/>
                  </a:lnTo>
                  <a:lnTo>
                    <a:pt x="2332" y="1120"/>
                  </a:lnTo>
                  <a:lnTo>
                    <a:pt x="2307" y="1151"/>
                  </a:lnTo>
                  <a:lnTo>
                    <a:pt x="2280" y="1183"/>
                  </a:lnTo>
                  <a:lnTo>
                    <a:pt x="2252" y="1212"/>
                  </a:lnTo>
                  <a:lnTo>
                    <a:pt x="2222" y="1242"/>
                  </a:lnTo>
                  <a:lnTo>
                    <a:pt x="2190" y="1271"/>
                  </a:lnTo>
                  <a:lnTo>
                    <a:pt x="2156" y="1299"/>
                  </a:lnTo>
                  <a:lnTo>
                    <a:pt x="2121" y="1327"/>
                  </a:lnTo>
                  <a:lnTo>
                    <a:pt x="2084" y="1353"/>
                  </a:lnTo>
                  <a:lnTo>
                    <a:pt x="2045" y="1380"/>
                  </a:lnTo>
                  <a:lnTo>
                    <a:pt x="2005" y="1406"/>
                  </a:lnTo>
                  <a:lnTo>
                    <a:pt x="1963" y="1432"/>
                  </a:lnTo>
                  <a:lnTo>
                    <a:pt x="1919" y="1457"/>
                  </a:lnTo>
                  <a:lnTo>
                    <a:pt x="1873" y="1481"/>
                  </a:lnTo>
                  <a:lnTo>
                    <a:pt x="1826" y="1506"/>
                  </a:lnTo>
                  <a:lnTo>
                    <a:pt x="1777" y="1530"/>
                  </a:lnTo>
                  <a:lnTo>
                    <a:pt x="1726" y="1555"/>
                  </a:lnTo>
                  <a:lnTo>
                    <a:pt x="1673" y="1578"/>
                  </a:lnTo>
                  <a:lnTo>
                    <a:pt x="1619" y="1601"/>
                  </a:lnTo>
                  <a:lnTo>
                    <a:pt x="1562" y="1625"/>
                  </a:lnTo>
                  <a:lnTo>
                    <a:pt x="1504" y="1647"/>
                  </a:lnTo>
                  <a:lnTo>
                    <a:pt x="1444" y="1670"/>
                  </a:lnTo>
                  <a:lnTo>
                    <a:pt x="1382" y="1693"/>
                  </a:lnTo>
                  <a:lnTo>
                    <a:pt x="1374" y="1693"/>
                  </a:lnTo>
                  <a:lnTo>
                    <a:pt x="1350" y="1691"/>
                  </a:lnTo>
                  <a:lnTo>
                    <a:pt x="1312" y="1687"/>
                  </a:lnTo>
                  <a:lnTo>
                    <a:pt x="1261" y="1681"/>
                  </a:lnTo>
                  <a:lnTo>
                    <a:pt x="1200" y="1671"/>
                  </a:lnTo>
                  <a:lnTo>
                    <a:pt x="1130" y="1658"/>
                  </a:lnTo>
                  <a:lnTo>
                    <a:pt x="1092" y="1651"/>
                  </a:lnTo>
                  <a:lnTo>
                    <a:pt x="1052" y="1642"/>
                  </a:lnTo>
                  <a:lnTo>
                    <a:pt x="1011" y="1632"/>
                  </a:lnTo>
                  <a:lnTo>
                    <a:pt x="968" y="1621"/>
                  </a:lnTo>
                  <a:lnTo>
                    <a:pt x="924" y="1607"/>
                  </a:lnTo>
                  <a:lnTo>
                    <a:pt x="880" y="1594"/>
                  </a:lnTo>
                  <a:lnTo>
                    <a:pt x="834" y="1578"/>
                  </a:lnTo>
                  <a:lnTo>
                    <a:pt x="788" y="1562"/>
                  </a:lnTo>
                  <a:lnTo>
                    <a:pt x="742" y="1543"/>
                  </a:lnTo>
                  <a:lnTo>
                    <a:pt x="696" y="1523"/>
                  </a:lnTo>
                  <a:lnTo>
                    <a:pt x="649" y="1502"/>
                  </a:lnTo>
                  <a:lnTo>
                    <a:pt x="604" y="1478"/>
                  </a:lnTo>
                  <a:lnTo>
                    <a:pt x="558" y="1453"/>
                  </a:lnTo>
                  <a:lnTo>
                    <a:pt x="512" y="1426"/>
                  </a:lnTo>
                  <a:lnTo>
                    <a:pt x="469" y="1397"/>
                  </a:lnTo>
                  <a:lnTo>
                    <a:pt x="426" y="1366"/>
                  </a:lnTo>
                  <a:lnTo>
                    <a:pt x="384" y="1333"/>
                  </a:lnTo>
                  <a:lnTo>
                    <a:pt x="344" y="1298"/>
                  </a:lnTo>
                  <a:lnTo>
                    <a:pt x="305" y="1260"/>
                  </a:lnTo>
                  <a:lnTo>
                    <a:pt x="269" y="1220"/>
                  </a:lnTo>
                  <a:lnTo>
                    <a:pt x="243" y="1191"/>
                  </a:lnTo>
                  <a:lnTo>
                    <a:pt x="218" y="1159"/>
                  </a:lnTo>
                  <a:lnTo>
                    <a:pt x="193" y="1129"/>
                  </a:lnTo>
                  <a:lnTo>
                    <a:pt x="169" y="1097"/>
                  </a:lnTo>
                  <a:lnTo>
                    <a:pt x="124" y="1037"/>
                  </a:lnTo>
                  <a:lnTo>
                    <a:pt x="84" y="981"/>
                  </a:lnTo>
                  <a:lnTo>
                    <a:pt x="50" y="933"/>
                  </a:lnTo>
                  <a:lnTo>
                    <a:pt x="24" y="894"/>
                  </a:lnTo>
                  <a:lnTo>
                    <a:pt x="7" y="867"/>
                  </a:lnTo>
                  <a:lnTo>
                    <a:pt x="0" y="855"/>
                  </a:lnTo>
                  <a:close/>
                  <a:moveTo>
                    <a:pt x="610" y="850"/>
                  </a:moveTo>
                  <a:lnTo>
                    <a:pt x="634" y="820"/>
                  </a:lnTo>
                  <a:lnTo>
                    <a:pt x="659" y="787"/>
                  </a:lnTo>
                  <a:lnTo>
                    <a:pt x="687" y="754"/>
                  </a:lnTo>
                  <a:lnTo>
                    <a:pt x="715" y="720"/>
                  </a:lnTo>
                  <a:lnTo>
                    <a:pt x="746" y="687"/>
                  </a:lnTo>
                  <a:lnTo>
                    <a:pt x="778" y="653"/>
                  </a:lnTo>
                  <a:lnTo>
                    <a:pt x="794" y="637"/>
                  </a:lnTo>
                  <a:lnTo>
                    <a:pt x="812" y="621"/>
                  </a:lnTo>
                  <a:lnTo>
                    <a:pt x="830" y="604"/>
                  </a:lnTo>
                  <a:lnTo>
                    <a:pt x="849" y="588"/>
                  </a:lnTo>
                  <a:lnTo>
                    <a:pt x="869" y="573"/>
                  </a:lnTo>
                  <a:lnTo>
                    <a:pt x="888" y="558"/>
                  </a:lnTo>
                  <a:lnTo>
                    <a:pt x="909" y="543"/>
                  </a:lnTo>
                  <a:lnTo>
                    <a:pt x="930" y="529"/>
                  </a:lnTo>
                  <a:lnTo>
                    <a:pt x="953" y="516"/>
                  </a:lnTo>
                  <a:lnTo>
                    <a:pt x="975" y="503"/>
                  </a:lnTo>
                  <a:lnTo>
                    <a:pt x="998" y="491"/>
                  </a:lnTo>
                  <a:lnTo>
                    <a:pt x="1024" y="478"/>
                  </a:lnTo>
                  <a:lnTo>
                    <a:pt x="1049" y="467"/>
                  </a:lnTo>
                  <a:lnTo>
                    <a:pt x="1075" y="457"/>
                  </a:lnTo>
                  <a:lnTo>
                    <a:pt x="1102" y="448"/>
                  </a:lnTo>
                  <a:lnTo>
                    <a:pt x="1130" y="439"/>
                  </a:lnTo>
                  <a:lnTo>
                    <a:pt x="1159" y="431"/>
                  </a:lnTo>
                  <a:lnTo>
                    <a:pt x="1189" y="424"/>
                  </a:lnTo>
                  <a:lnTo>
                    <a:pt x="1220" y="418"/>
                  </a:lnTo>
                  <a:lnTo>
                    <a:pt x="1252" y="413"/>
                  </a:lnTo>
                  <a:lnTo>
                    <a:pt x="1284" y="416"/>
                  </a:lnTo>
                  <a:lnTo>
                    <a:pt x="1313" y="421"/>
                  </a:lnTo>
                  <a:lnTo>
                    <a:pt x="1343" y="426"/>
                  </a:lnTo>
                  <a:lnTo>
                    <a:pt x="1370" y="432"/>
                  </a:lnTo>
                  <a:lnTo>
                    <a:pt x="1397" y="438"/>
                  </a:lnTo>
                  <a:lnTo>
                    <a:pt x="1423" y="445"/>
                  </a:lnTo>
                  <a:lnTo>
                    <a:pt x="1448" y="453"/>
                  </a:lnTo>
                  <a:lnTo>
                    <a:pt x="1471" y="462"/>
                  </a:lnTo>
                  <a:lnTo>
                    <a:pt x="1495" y="471"/>
                  </a:lnTo>
                  <a:lnTo>
                    <a:pt x="1517" y="481"/>
                  </a:lnTo>
                  <a:lnTo>
                    <a:pt x="1539" y="492"/>
                  </a:lnTo>
                  <a:lnTo>
                    <a:pt x="1560" y="503"/>
                  </a:lnTo>
                  <a:lnTo>
                    <a:pt x="1580" y="515"/>
                  </a:lnTo>
                  <a:lnTo>
                    <a:pt x="1599" y="527"/>
                  </a:lnTo>
                  <a:lnTo>
                    <a:pt x="1619" y="539"/>
                  </a:lnTo>
                  <a:lnTo>
                    <a:pt x="1637" y="553"/>
                  </a:lnTo>
                  <a:lnTo>
                    <a:pt x="1655" y="567"/>
                  </a:lnTo>
                  <a:lnTo>
                    <a:pt x="1672" y="580"/>
                  </a:lnTo>
                  <a:lnTo>
                    <a:pt x="1689" y="594"/>
                  </a:lnTo>
                  <a:lnTo>
                    <a:pt x="1706" y="610"/>
                  </a:lnTo>
                  <a:lnTo>
                    <a:pt x="1737" y="639"/>
                  </a:lnTo>
                  <a:lnTo>
                    <a:pt x="1768" y="671"/>
                  </a:lnTo>
                  <a:lnTo>
                    <a:pt x="1828" y="735"/>
                  </a:lnTo>
                  <a:lnTo>
                    <a:pt x="1887" y="799"/>
                  </a:lnTo>
                  <a:lnTo>
                    <a:pt x="1882" y="820"/>
                  </a:lnTo>
                  <a:lnTo>
                    <a:pt x="1876" y="840"/>
                  </a:lnTo>
                  <a:lnTo>
                    <a:pt x="1869" y="861"/>
                  </a:lnTo>
                  <a:lnTo>
                    <a:pt x="1862" y="880"/>
                  </a:lnTo>
                  <a:lnTo>
                    <a:pt x="1854" y="899"/>
                  </a:lnTo>
                  <a:lnTo>
                    <a:pt x="1846" y="917"/>
                  </a:lnTo>
                  <a:lnTo>
                    <a:pt x="1836" y="935"/>
                  </a:lnTo>
                  <a:lnTo>
                    <a:pt x="1826" y="953"/>
                  </a:lnTo>
                  <a:lnTo>
                    <a:pt x="1815" y="969"/>
                  </a:lnTo>
                  <a:lnTo>
                    <a:pt x="1802" y="987"/>
                  </a:lnTo>
                  <a:lnTo>
                    <a:pt x="1789" y="1003"/>
                  </a:lnTo>
                  <a:lnTo>
                    <a:pt x="1776" y="1018"/>
                  </a:lnTo>
                  <a:lnTo>
                    <a:pt x="1762" y="1033"/>
                  </a:lnTo>
                  <a:lnTo>
                    <a:pt x="1746" y="1049"/>
                  </a:lnTo>
                  <a:lnTo>
                    <a:pt x="1729" y="1064"/>
                  </a:lnTo>
                  <a:lnTo>
                    <a:pt x="1712" y="1078"/>
                  </a:lnTo>
                  <a:lnTo>
                    <a:pt x="1695" y="1092"/>
                  </a:lnTo>
                  <a:lnTo>
                    <a:pt x="1675" y="1105"/>
                  </a:lnTo>
                  <a:lnTo>
                    <a:pt x="1656" y="1120"/>
                  </a:lnTo>
                  <a:lnTo>
                    <a:pt x="1635" y="1133"/>
                  </a:lnTo>
                  <a:lnTo>
                    <a:pt x="1614" y="1146"/>
                  </a:lnTo>
                  <a:lnTo>
                    <a:pt x="1591" y="1158"/>
                  </a:lnTo>
                  <a:lnTo>
                    <a:pt x="1568" y="1172"/>
                  </a:lnTo>
                  <a:lnTo>
                    <a:pt x="1544" y="1184"/>
                  </a:lnTo>
                  <a:lnTo>
                    <a:pt x="1493" y="1208"/>
                  </a:lnTo>
                  <a:lnTo>
                    <a:pt x="1438" y="1232"/>
                  </a:lnTo>
                  <a:lnTo>
                    <a:pt x="1379" y="1256"/>
                  </a:lnTo>
                  <a:lnTo>
                    <a:pt x="1316" y="1279"/>
                  </a:lnTo>
                  <a:lnTo>
                    <a:pt x="1300" y="1278"/>
                  </a:lnTo>
                  <a:lnTo>
                    <a:pt x="1255" y="1273"/>
                  </a:lnTo>
                  <a:lnTo>
                    <a:pt x="1224" y="1268"/>
                  </a:lnTo>
                  <a:lnTo>
                    <a:pt x="1187" y="1262"/>
                  </a:lnTo>
                  <a:lnTo>
                    <a:pt x="1148" y="1253"/>
                  </a:lnTo>
                  <a:lnTo>
                    <a:pt x="1105" y="1243"/>
                  </a:lnTo>
                  <a:lnTo>
                    <a:pt x="1083" y="1236"/>
                  </a:lnTo>
                  <a:lnTo>
                    <a:pt x="1059" y="1228"/>
                  </a:lnTo>
                  <a:lnTo>
                    <a:pt x="1036" y="1220"/>
                  </a:lnTo>
                  <a:lnTo>
                    <a:pt x="1013" y="1212"/>
                  </a:lnTo>
                  <a:lnTo>
                    <a:pt x="989" y="1203"/>
                  </a:lnTo>
                  <a:lnTo>
                    <a:pt x="965" y="1193"/>
                  </a:lnTo>
                  <a:lnTo>
                    <a:pt x="942" y="1182"/>
                  </a:lnTo>
                  <a:lnTo>
                    <a:pt x="918" y="1169"/>
                  </a:lnTo>
                  <a:lnTo>
                    <a:pt x="895" y="1156"/>
                  </a:lnTo>
                  <a:lnTo>
                    <a:pt x="872" y="1143"/>
                  </a:lnTo>
                  <a:lnTo>
                    <a:pt x="849" y="1128"/>
                  </a:lnTo>
                  <a:lnTo>
                    <a:pt x="828" y="1113"/>
                  </a:lnTo>
                  <a:lnTo>
                    <a:pt x="807" y="1095"/>
                  </a:lnTo>
                  <a:lnTo>
                    <a:pt x="785" y="1077"/>
                  </a:lnTo>
                  <a:lnTo>
                    <a:pt x="766" y="1058"/>
                  </a:lnTo>
                  <a:lnTo>
                    <a:pt x="747" y="1037"/>
                  </a:lnTo>
                  <a:lnTo>
                    <a:pt x="721" y="1007"/>
                  </a:lnTo>
                  <a:lnTo>
                    <a:pt x="696" y="975"/>
                  </a:lnTo>
                  <a:lnTo>
                    <a:pt x="673" y="944"/>
                  </a:lnTo>
                  <a:lnTo>
                    <a:pt x="652" y="915"/>
                  </a:lnTo>
                  <a:lnTo>
                    <a:pt x="635" y="891"/>
                  </a:lnTo>
                  <a:lnTo>
                    <a:pt x="622" y="871"/>
                  </a:lnTo>
                  <a:lnTo>
                    <a:pt x="613" y="856"/>
                  </a:lnTo>
                  <a:lnTo>
                    <a:pt x="610" y="8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9" name="Google Shape;16503;p1545"/>
            <p:cNvSpPr/>
            <p:nvPr/>
          </p:nvSpPr>
          <p:spPr>
            <a:xfrm>
              <a:off x="-98926" y="4534422"/>
              <a:ext cx="112592" cy="78790"/>
            </a:xfrm>
            <a:custGeom>
              <a:avLst/>
              <a:gdLst/>
              <a:ahLst/>
              <a:cxnLst/>
              <a:rect l="l" t="t" r="r" b="b"/>
              <a:pathLst>
                <a:path w="2498" h="1694" extrusionOk="0">
                  <a:moveTo>
                    <a:pt x="0" y="857"/>
                  </a:moveTo>
                  <a:lnTo>
                    <a:pt x="48" y="795"/>
                  </a:lnTo>
                  <a:lnTo>
                    <a:pt x="98" y="732"/>
                  </a:lnTo>
                  <a:lnTo>
                    <a:pt x="151" y="667"/>
                  </a:lnTo>
                  <a:lnTo>
                    <a:pt x="207" y="601"/>
                  </a:lnTo>
                  <a:lnTo>
                    <a:pt x="236" y="568"/>
                  </a:lnTo>
                  <a:lnTo>
                    <a:pt x="267" y="535"/>
                  </a:lnTo>
                  <a:lnTo>
                    <a:pt x="297" y="502"/>
                  </a:lnTo>
                  <a:lnTo>
                    <a:pt x="330" y="470"/>
                  </a:lnTo>
                  <a:lnTo>
                    <a:pt x="362" y="437"/>
                  </a:lnTo>
                  <a:lnTo>
                    <a:pt x="397" y="406"/>
                  </a:lnTo>
                  <a:lnTo>
                    <a:pt x="432" y="374"/>
                  </a:lnTo>
                  <a:lnTo>
                    <a:pt x="469" y="344"/>
                  </a:lnTo>
                  <a:lnTo>
                    <a:pt x="506" y="313"/>
                  </a:lnTo>
                  <a:lnTo>
                    <a:pt x="545" y="284"/>
                  </a:lnTo>
                  <a:lnTo>
                    <a:pt x="585" y="255"/>
                  </a:lnTo>
                  <a:lnTo>
                    <a:pt x="627" y="228"/>
                  </a:lnTo>
                  <a:lnTo>
                    <a:pt x="671" y="201"/>
                  </a:lnTo>
                  <a:lnTo>
                    <a:pt x="715" y="176"/>
                  </a:lnTo>
                  <a:lnTo>
                    <a:pt x="762" y="151"/>
                  </a:lnTo>
                  <a:lnTo>
                    <a:pt x="810" y="128"/>
                  </a:lnTo>
                  <a:lnTo>
                    <a:pt x="859" y="107"/>
                  </a:lnTo>
                  <a:lnTo>
                    <a:pt x="910" y="86"/>
                  </a:lnTo>
                  <a:lnTo>
                    <a:pt x="964" y="68"/>
                  </a:lnTo>
                  <a:lnTo>
                    <a:pt x="1019" y="51"/>
                  </a:lnTo>
                  <a:lnTo>
                    <a:pt x="1076" y="36"/>
                  </a:lnTo>
                  <a:lnTo>
                    <a:pt x="1133" y="21"/>
                  </a:lnTo>
                  <a:lnTo>
                    <a:pt x="1194" y="10"/>
                  </a:lnTo>
                  <a:lnTo>
                    <a:pt x="1257" y="0"/>
                  </a:lnTo>
                  <a:lnTo>
                    <a:pt x="1318" y="7"/>
                  </a:lnTo>
                  <a:lnTo>
                    <a:pt x="1377" y="15"/>
                  </a:lnTo>
                  <a:lnTo>
                    <a:pt x="1433" y="24"/>
                  </a:lnTo>
                  <a:lnTo>
                    <a:pt x="1488" y="36"/>
                  </a:lnTo>
                  <a:lnTo>
                    <a:pt x="1540" y="49"/>
                  </a:lnTo>
                  <a:lnTo>
                    <a:pt x="1590" y="63"/>
                  </a:lnTo>
                  <a:lnTo>
                    <a:pt x="1639" y="78"/>
                  </a:lnTo>
                  <a:lnTo>
                    <a:pt x="1687" y="96"/>
                  </a:lnTo>
                  <a:lnTo>
                    <a:pt x="1731" y="114"/>
                  </a:lnTo>
                  <a:lnTo>
                    <a:pt x="1776" y="133"/>
                  </a:lnTo>
                  <a:lnTo>
                    <a:pt x="1818" y="155"/>
                  </a:lnTo>
                  <a:lnTo>
                    <a:pt x="1858" y="176"/>
                  </a:lnTo>
                  <a:lnTo>
                    <a:pt x="1898" y="199"/>
                  </a:lnTo>
                  <a:lnTo>
                    <a:pt x="1936" y="224"/>
                  </a:lnTo>
                  <a:lnTo>
                    <a:pt x="1973" y="248"/>
                  </a:lnTo>
                  <a:lnTo>
                    <a:pt x="2009" y="273"/>
                  </a:lnTo>
                  <a:lnTo>
                    <a:pt x="2044" y="300"/>
                  </a:lnTo>
                  <a:lnTo>
                    <a:pt x="2077" y="327"/>
                  </a:lnTo>
                  <a:lnTo>
                    <a:pt x="2111" y="356"/>
                  </a:lnTo>
                  <a:lnTo>
                    <a:pt x="2143" y="384"/>
                  </a:lnTo>
                  <a:lnTo>
                    <a:pt x="2175" y="414"/>
                  </a:lnTo>
                  <a:lnTo>
                    <a:pt x="2205" y="443"/>
                  </a:lnTo>
                  <a:lnTo>
                    <a:pt x="2236" y="474"/>
                  </a:lnTo>
                  <a:lnTo>
                    <a:pt x="2266" y="504"/>
                  </a:lnTo>
                  <a:lnTo>
                    <a:pt x="2324" y="566"/>
                  </a:lnTo>
                  <a:lnTo>
                    <a:pt x="2382" y="629"/>
                  </a:lnTo>
                  <a:lnTo>
                    <a:pt x="2440" y="692"/>
                  </a:lnTo>
                  <a:lnTo>
                    <a:pt x="2498" y="755"/>
                  </a:lnTo>
                  <a:lnTo>
                    <a:pt x="2487" y="796"/>
                  </a:lnTo>
                  <a:lnTo>
                    <a:pt x="2477" y="836"/>
                  </a:lnTo>
                  <a:lnTo>
                    <a:pt x="2464" y="875"/>
                  </a:lnTo>
                  <a:lnTo>
                    <a:pt x="2450" y="913"/>
                  </a:lnTo>
                  <a:lnTo>
                    <a:pt x="2435" y="950"/>
                  </a:lnTo>
                  <a:lnTo>
                    <a:pt x="2417" y="986"/>
                  </a:lnTo>
                  <a:lnTo>
                    <a:pt x="2399" y="1021"/>
                  </a:lnTo>
                  <a:lnTo>
                    <a:pt x="2379" y="1055"/>
                  </a:lnTo>
                  <a:lnTo>
                    <a:pt x="2356" y="1088"/>
                  </a:lnTo>
                  <a:lnTo>
                    <a:pt x="2333" y="1121"/>
                  </a:lnTo>
                  <a:lnTo>
                    <a:pt x="2308" y="1152"/>
                  </a:lnTo>
                  <a:lnTo>
                    <a:pt x="2280" y="1183"/>
                  </a:lnTo>
                  <a:lnTo>
                    <a:pt x="2252" y="1213"/>
                  </a:lnTo>
                  <a:lnTo>
                    <a:pt x="2222" y="1243"/>
                  </a:lnTo>
                  <a:lnTo>
                    <a:pt x="2190" y="1272"/>
                  </a:lnTo>
                  <a:lnTo>
                    <a:pt x="2157" y="1300"/>
                  </a:lnTo>
                  <a:lnTo>
                    <a:pt x="2121" y="1327"/>
                  </a:lnTo>
                  <a:lnTo>
                    <a:pt x="2084" y="1355"/>
                  </a:lnTo>
                  <a:lnTo>
                    <a:pt x="2046" y="1381"/>
                  </a:lnTo>
                  <a:lnTo>
                    <a:pt x="2005" y="1408"/>
                  </a:lnTo>
                  <a:lnTo>
                    <a:pt x="1964" y="1433"/>
                  </a:lnTo>
                  <a:lnTo>
                    <a:pt x="1920" y="1458"/>
                  </a:lnTo>
                  <a:lnTo>
                    <a:pt x="1874" y="1483"/>
                  </a:lnTo>
                  <a:lnTo>
                    <a:pt x="1827" y="1507"/>
                  </a:lnTo>
                  <a:lnTo>
                    <a:pt x="1777" y="1532"/>
                  </a:lnTo>
                  <a:lnTo>
                    <a:pt x="1726" y="1555"/>
                  </a:lnTo>
                  <a:lnTo>
                    <a:pt x="1673" y="1579"/>
                  </a:lnTo>
                  <a:lnTo>
                    <a:pt x="1620" y="1603"/>
                  </a:lnTo>
                  <a:lnTo>
                    <a:pt x="1563" y="1625"/>
                  </a:lnTo>
                  <a:lnTo>
                    <a:pt x="1505" y="1648"/>
                  </a:lnTo>
                  <a:lnTo>
                    <a:pt x="1444" y="1672"/>
                  </a:lnTo>
                  <a:lnTo>
                    <a:pt x="1382" y="1694"/>
                  </a:lnTo>
                  <a:lnTo>
                    <a:pt x="1374" y="1694"/>
                  </a:lnTo>
                  <a:lnTo>
                    <a:pt x="1351" y="1692"/>
                  </a:lnTo>
                  <a:lnTo>
                    <a:pt x="1312" y="1688"/>
                  </a:lnTo>
                  <a:lnTo>
                    <a:pt x="1262" y="1682"/>
                  </a:lnTo>
                  <a:lnTo>
                    <a:pt x="1201" y="1673"/>
                  </a:lnTo>
                  <a:lnTo>
                    <a:pt x="1130" y="1660"/>
                  </a:lnTo>
                  <a:lnTo>
                    <a:pt x="1093" y="1651"/>
                  </a:lnTo>
                  <a:lnTo>
                    <a:pt x="1052" y="1643"/>
                  </a:lnTo>
                  <a:lnTo>
                    <a:pt x="1012" y="1633"/>
                  </a:lnTo>
                  <a:lnTo>
                    <a:pt x="969" y="1621"/>
                  </a:lnTo>
                  <a:lnTo>
                    <a:pt x="925" y="1609"/>
                  </a:lnTo>
                  <a:lnTo>
                    <a:pt x="881" y="1595"/>
                  </a:lnTo>
                  <a:lnTo>
                    <a:pt x="835" y="1579"/>
                  </a:lnTo>
                  <a:lnTo>
                    <a:pt x="788" y="1563"/>
                  </a:lnTo>
                  <a:lnTo>
                    <a:pt x="743" y="1545"/>
                  </a:lnTo>
                  <a:lnTo>
                    <a:pt x="696" y="1524"/>
                  </a:lnTo>
                  <a:lnTo>
                    <a:pt x="650" y="1503"/>
                  </a:lnTo>
                  <a:lnTo>
                    <a:pt x="604" y="1480"/>
                  </a:lnTo>
                  <a:lnTo>
                    <a:pt x="558" y="1454"/>
                  </a:lnTo>
                  <a:lnTo>
                    <a:pt x="513" y="1427"/>
                  </a:lnTo>
                  <a:lnTo>
                    <a:pt x="470" y="1398"/>
                  </a:lnTo>
                  <a:lnTo>
                    <a:pt x="426" y="1367"/>
                  </a:lnTo>
                  <a:lnTo>
                    <a:pt x="384" y="1334"/>
                  </a:lnTo>
                  <a:lnTo>
                    <a:pt x="345" y="1299"/>
                  </a:lnTo>
                  <a:lnTo>
                    <a:pt x="306" y="1261"/>
                  </a:lnTo>
                  <a:lnTo>
                    <a:pt x="270" y="1222"/>
                  </a:lnTo>
                  <a:lnTo>
                    <a:pt x="243" y="1191"/>
                  </a:lnTo>
                  <a:lnTo>
                    <a:pt x="218" y="1161"/>
                  </a:lnTo>
                  <a:lnTo>
                    <a:pt x="194" y="1130"/>
                  </a:lnTo>
                  <a:lnTo>
                    <a:pt x="169" y="1099"/>
                  </a:lnTo>
                  <a:lnTo>
                    <a:pt x="124" y="1039"/>
                  </a:lnTo>
                  <a:lnTo>
                    <a:pt x="84" y="983"/>
                  </a:lnTo>
                  <a:lnTo>
                    <a:pt x="50" y="934"/>
                  </a:lnTo>
                  <a:lnTo>
                    <a:pt x="25" y="894"/>
                  </a:lnTo>
                  <a:lnTo>
                    <a:pt x="7" y="868"/>
                  </a:lnTo>
                  <a:lnTo>
                    <a:pt x="0" y="857"/>
                  </a:lnTo>
                  <a:close/>
                  <a:moveTo>
                    <a:pt x="610" y="852"/>
                  </a:moveTo>
                  <a:lnTo>
                    <a:pt x="635" y="820"/>
                  </a:lnTo>
                  <a:lnTo>
                    <a:pt x="660" y="789"/>
                  </a:lnTo>
                  <a:lnTo>
                    <a:pt x="688" y="755"/>
                  </a:lnTo>
                  <a:lnTo>
                    <a:pt x="716" y="722"/>
                  </a:lnTo>
                  <a:lnTo>
                    <a:pt x="747" y="688"/>
                  </a:lnTo>
                  <a:lnTo>
                    <a:pt x="778" y="655"/>
                  </a:lnTo>
                  <a:lnTo>
                    <a:pt x="795" y="637"/>
                  </a:lnTo>
                  <a:lnTo>
                    <a:pt x="813" y="621"/>
                  </a:lnTo>
                  <a:lnTo>
                    <a:pt x="831" y="606"/>
                  </a:lnTo>
                  <a:lnTo>
                    <a:pt x="849" y="589"/>
                  </a:lnTo>
                  <a:lnTo>
                    <a:pt x="868" y="574"/>
                  </a:lnTo>
                  <a:lnTo>
                    <a:pt x="889" y="559"/>
                  </a:lnTo>
                  <a:lnTo>
                    <a:pt x="909" y="545"/>
                  </a:lnTo>
                  <a:lnTo>
                    <a:pt x="930" y="531"/>
                  </a:lnTo>
                  <a:lnTo>
                    <a:pt x="953" y="517"/>
                  </a:lnTo>
                  <a:lnTo>
                    <a:pt x="976" y="504"/>
                  </a:lnTo>
                  <a:lnTo>
                    <a:pt x="999" y="491"/>
                  </a:lnTo>
                  <a:lnTo>
                    <a:pt x="1024" y="480"/>
                  </a:lnTo>
                  <a:lnTo>
                    <a:pt x="1049" y="469"/>
                  </a:lnTo>
                  <a:lnTo>
                    <a:pt x="1076" y="458"/>
                  </a:lnTo>
                  <a:lnTo>
                    <a:pt x="1103" y="448"/>
                  </a:lnTo>
                  <a:lnTo>
                    <a:pt x="1130" y="440"/>
                  </a:lnTo>
                  <a:lnTo>
                    <a:pt x="1160" y="432"/>
                  </a:lnTo>
                  <a:lnTo>
                    <a:pt x="1190" y="425"/>
                  </a:lnTo>
                  <a:lnTo>
                    <a:pt x="1221" y="419"/>
                  </a:lnTo>
                  <a:lnTo>
                    <a:pt x="1253" y="415"/>
                  </a:lnTo>
                  <a:lnTo>
                    <a:pt x="1284" y="418"/>
                  </a:lnTo>
                  <a:lnTo>
                    <a:pt x="1314" y="422"/>
                  </a:lnTo>
                  <a:lnTo>
                    <a:pt x="1342" y="427"/>
                  </a:lnTo>
                  <a:lnTo>
                    <a:pt x="1371" y="432"/>
                  </a:lnTo>
                  <a:lnTo>
                    <a:pt x="1397" y="439"/>
                  </a:lnTo>
                  <a:lnTo>
                    <a:pt x="1424" y="446"/>
                  </a:lnTo>
                  <a:lnTo>
                    <a:pt x="1448" y="454"/>
                  </a:lnTo>
                  <a:lnTo>
                    <a:pt x="1472" y="463"/>
                  </a:lnTo>
                  <a:lnTo>
                    <a:pt x="1496" y="473"/>
                  </a:lnTo>
                  <a:lnTo>
                    <a:pt x="1518" y="483"/>
                  </a:lnTo>
                  <a:lnTo>
                    <a:pt x="1539" y="493"/>
                  </a:lnTo>
                  <a:lnTo>
                    <a:pt x="1561" y="504"/>
                  </a:lnTo>
                  <a:lnTo>
                    <a:pt x="1581" y="516"/>
                  </a:lnTo>
                  <a:lnTo>
                    <a:pt x="1600" y="529"/>
                  </a:lnTo>
                  <a:lnTo>
                    <a:pt x="1620" y="541"/>
                  </a:lnTo>
                  <a:lnTo>
                    <a:pt x="1638" y="554"/>
                  </a:lnTo>
                  <a:lnTo>
                    <a:pt x="1655" y="567"/>
                  </a:lnTo>
                  <a:lnTo>
                    <a:pt x="1672" y="581"/>
                  </a:lnTo>
                  <a:lnTo>
                    <a:pt x="1690" y="596"/>
                  </a:lnTo>
                  <a:lnTo>
                    <a:pt x="1706" y="611"/>
                  </a:lnTo>
                  <a:lnTo>
                    <a:pt x="1738" y="640"/>
                  </a:lnTo>
                  <a:lnTo>
                    <a:pt x="1769" y="672"/>
                  </a:lnTo>
                  <a:lnTo>
                    <a:pt x="1829" y="736"/>
                  </a:lnTo>
                  <a:lnTo>
                    <a:pt x="1888" y="800"/>
                  </a:lnTo>
                  <a:lnTo>
                    <a:pt x="1882" y="821"/>
                  </a:lnTo>
                  <a:lnTo>
                    <a:pt x="1876" y="842"/>
                  </a:lnTo>
                  <a:lnTo>
                    <a:pt x="1870" y="862"/>
                  </a:lnTo>
                  <a:lnTo>
                    <a:pt x="1863" y="881"/>
                  </a:lnTo>
                  <a:lnTo>
                    <a:pt x="1855" y="899"/>
                  </a:lnTo>
                  <a:lnTo>
                    <a:pt x="1847" y="918"/>
                  </a:lnTo>
                  <a:lnTo>
                    <a:pt x="1837" y="936"/>
                  </a:lnTo>
                  <a:lnTo>
                    <a:pt x="1827" y="953"/>
                  </a:lnTo>
                  <a:lnTo>
                    <a:pt x="1815" y="971"/>
                  </a:lnTo>
                  <a:lnTo>
                    <a:pt x="1803" y="987"/>
                  </a:lnTo>
                  <a:lnTo>
                    <a:pt x="1790" y="1003"/>
                  </a:lnTo>
                  <a:lnTo>
                    <a:pt x="1777" y="1019"/>
                  </a:lnTo>
                  <a:lnTo>
                    <a:pt x="1762" y="1035"/>
                  </a:lnTo>
                  <a:lnTo>
                    <a:pt x="1746" y="1050"/>
                  </a:lnTo>
                  <a:lnTo>
                    <a:pt x="1730" y="1064"/>
                  </a:lnTo>
                  <a:lnTo>
                    <a:pt x="1713" y="1079"/>
                  </a:lnTo>
                  <a:lnTo>
                    <a:pt x="1695" y="1094"/>
                  </a:lnTo>
                  <a:lnTo>
                    <a:pt x="1676" y="1107"/>
                  </a:lnTo>
                  <a:lnTo>
                    <a:pt x="1656" y="1121"/>
                  </a:lnTo>
                  <a:lnTo>
                    <a:pt x="1636" y="1134"/>
                  </a:lnTo>
                  <a:lnTo>
                    <a:pt x="1615" y="1146"/>
                  </a:lnTo>
                  <a:lnTo>
                    <a:pt x="1592" y="1160"/>
                  </a:lnTo>
                  <a:lnTo>
                    <a:pt x="1569" y="1173"/>
                  </a:lnTo>
                  <a:lnTo>
                    <a:pt x="1544" y="1185"/>
                  </a:lnTo>
                  <a:lnTo>
                    <a:pt x="1493" y="1209"/>
                  </a:lnTo>
                  <a:lnTo>
                    <a:pt x="1438" y="1234"/>
                  </a:lnTo>
                  <a:lnTo>
                    <a:pt x="1379" y="1257"/>
                  </a:lnTo>
                  <a:lnTo>
                    <a:pt x="1317" y="1281"/>
                  </a:lnTo>
                  <a:lnTo>
                    <a:pt x="1301" y="1280"/>
                  </a:lnTo>
                  <a:lnTo>
                    <a:pt x="1255" y="1274"/>
                  </a:lnTo>
                  <a:lnTo>
                    <a:pt x="1225" y="1269"/>
                  </a:lnTo>
                  <a:lnTo>
                    <a:pt x="1188" y="1263"/>
                  </a:lnTo>
                  <a:lnTo>
                    <a:pt x="1149" y="1254"/>
                  </a:lnTo>
                  <a:lnTo>
                    <a:pt x="1105" y="1243"/>
                  </a:lnTo>
                  <a:lnTo>
                    <a:pt x="1083" y="1237"/>
                  </a:lnTo>
                  <a:lnTo>
                    <a:pt x="1060" y="1230"/>
                  </a:lnTo>
                  <a:lnTo>
                    <a:pt x="1037" y="1222"/>
                  </a:lnTo>
                  <a:lnTo>
                    <a:pt x="1014" y="1213"/>
                  </a:lnTo>
                  <a:lnTo>
                    <a:pt x="990" y="1204"/>
                  </a:lnTo>
                  <a:lnTo>
                    <a:pt x="966" y="1194"/>
                  </a:lnTo>
                  <a:lnTo>
                    <a:pt x="943" y="1183"/>
                  </a:lnTo>
                  <a:lnTo>
                    <a:pt x="919" y="1171"/>
                  </a:lnTo>
                  <a:lnTo>
                    <a:pt x="896" y="1158"/>
                  </a:lnTo>
                  <a:lnTo>
                    <a:pt x="873" y="1144"/>
                  </a:lnTo>
                  <a:lnTo>
                    <a:pt x="850" y="1129"/>
                  </a:lnTo>
                  <a:lnTo>
                    <a:pt x="828" y="1113"/>
                  </a:lnTo>
                  <a:lnTo>
                    <a:pt x="807" y="1097"/>
                  </a:lnTo>
                  <a:lnTo>
                    <a:pt x="786" y="1078"/>
                  </a:lnTo>
                  <a:lnTo>
                    <a:pt x="767" y="1059"/>
                  </a:lnTo>
                  <a:lnTo>
                    <a:pt x="748" y="1039"/>
                  </a:lnTo>
                  <a:lnTo>
                    <a:pt x="721" y="1007"/>
                  </a:lnTo>
                  <a:lnTo>
                    <a:pt x="697" y="976"/>
                  </a:lnTo>
                  <a:lnTo>
                    <a:pt x="674" y="945"/>
                  </a:lnTo>
                  <a:lnTo>
                    <a:pt x="653" y="917"/>
                  </a:lnTo>
                  <a:lnTo>
                    <a:pt x="636" y="891"/>
                  </a:lnTo>
                  <a:lnTo>
                    <a:pt x="623" y="872"/>
                  </a:lnTo>
                  <a:lnTo>
                    <a:pt x="614" y="858"/>
                  </a:lnTo>
                  <a:lnTo>
                    <a:pt x="610" y="85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00" name="Google Shape;16504;p1545"/>
            <p:cNvSpPr/>
            <p:nvPr/>
          </p:nvSpPr>
          <p:spPr>
            <a:xfrm>
              <a:off x="-70382" y="4643762"/>
              <a:ext cx="112592" cy="77181"/>
            </a:xfrm>
            <a:custGeom>
              <a:avLst/>
              <a:gdLst/>
              <a:ahLst/>
              <a:cxnLst/>
              <a:rect l="l" t="t" r="r" b="b"/>
              <a:pathLst>
                <a:path w="2497" h="1694" extrusionOk="0">
                  <a:moveTo>
                    <a:pt x="0" y="855"/>
                  </a:moveTo>
                  <a:lnTo>
                    <a:pt x="48" y="795"/>
                  </a:lnTo>
                  <a:lnTo>
                    <a:pt x="97" y="732"/>
                  </a:lnTo>
                  <a:lnTo>
                    <a:pt x="150" y="666"/>
                  </a:lnTo>
                  <a:lnTo>
                    <a:pt x="206" y="600"/>
                  </a:lnTo>
                  <a:lnTo>
                    <a:pt x="235" y="568"/>
                  </a:lnTo>
                  <a:lnTo>
                    <a:pt x="266" y="534"/>
                  </a:lnTo>
                  <a:lnTo>
                    <a:pt x="296" y="502"/>
                  </a:lnTo>
                  <a:lnTo>
                    <a:pt x="329" y="469"/>
                  </a:lnTo>
                  <a:lnTo>
                    <a:pt x="361" y="437"/>
                  </a:lnTo>
                  <a:lnTo>
                    <a:pt x="396" y="405"/>
                  </a:lnTo>
                  <a:lnTo>
                    <a:pt x="431" y="374"/>
                  </a:lnTo>
                  <a:lnTo>
                    <a:pt x="468" y="343"/>
                  </a:lnTo>
                  <a:lnTo>
                    <a:pt x="505" y="313"/>
                  </a:lnTo>
                  <a:lnTo>
                    <a:pt x="544" y="283"/>
                  </a:lnTo>
                  <a:lnTo>
                    <a:pt x="585" y="255"/>
                  </a:lnTo>
                  <a:lnTo>
                    <a:pt x="626" y="227"/>
                  </a:lnTo>
                  <a:lnTo>
                    <a:pt x="670" y="201"/>
                  </a:lnTo>
                  <a:lnTo>
                    <a:pt x="715" y="176"/>
                  </a:lnTo>
                  <a:lnTo>
                    <a:pt x="761" y="151"/>
                  </a:lnTo>
                  <a:lnTo>
                    <a:pt x="809" y="128"/>
                  </a:lnTo>
                  <a:lnTo>
                    <a:pt x="859" y="107"/>
                  </a:lnTo>
                  <a:lnTo>
                    <a:pt x="909" y="86"/>
                  </a:lnTo>
                  <a:lnTo>
                    <a:pt x="963" y="67"/>
                  </a:lnTo>
                  <a:lnTo>
                    <a:pt x="1018" y="51"/>
                  </a:lnTo>
                  <a:lnTo>
                    <a:pt x="1075" y="35"/>
                  </a:lnTo>
                  <a:lnTo>
                    <a:pt x="1133" y="21"/>
                  </a:lnTo>
                  <a:lnTo>
                    <a:pt x="1194" y="10"/>
                  </a:lnTo>
                  <a:lnTo>
                    <a:pt x="1257" y="0"/>
                  </a:lnTo>
                  <a:lnTo>
                    <a:pt x="1317" y="7"/>
                  </a:lnTo>
                  <a:lnTo>
                    <a:pt x="1376" y="14"/>
                  </a:lnTo>
                  <a:lnTo>
                    <a:pt x="1432" y="24"/>
                  </a:lnTo>
                  <a:lnTo>
                    <a:pt x="1487" y="35"/>
                  </a:lnTo>
                  <a:lnTo>
                    <a:pt x="1540" y="49"/>
                  </a:lnTo>
                  <a:lnTo>
                    <a:pt x="1590" y="63"/>
                  </a:lnTo>
                  <a:lnTo>
                    <a:pt x="1639" y="78"/>
                  </a:lnTo>
                  <a:lnTo>
                    <a:pt x="1686" y="95"/>
                  </a:lnTo>
                  <a:lnTo>
                    <a:pt x="1732" y="114"/>
                  </a:lnTo>
                  <a:lnTo>
                    <a:pt x="1775" y="133"/>
                  </a:lnTo>
                  <a:lnTo>
                    <a:pt x="1817" y="154"/>
                  </a:lnTo>
                  <a:lnTo>
                    <a:pt x="1857" y="176"/>
                  </a:lnTo>
                  <a:lnTo>
                    <a:pt x="1897" y="199"/>
                  </a:lnTo>
                  <a:lnTo>
                    <a:pt x="1936" y="222"/>
                  </a:lnTo>
                  <a:lnTo>
                    <a:pt x="1972" y="248"/>
                  </a:lnTo>
                  <a:lnTo>
                    <a:pt x="2009" y="273"/>
                  </a:lnTo>
                  <a:lnTo>
                    <a:pt x="2043" y="300"/>
                  </a:lnTo>
                  <a:lnTo>
                    <a:pt x="2078" y="327"/>
                  </a:lnTo>
                  <a:lnTo>
                    <a:pt x="2110" y="356"/>
                  </a:lnTo>
                  <a:lnTo>
                    <a:pt x="2143" y="384"/>
                  </a:lnTo>
                  <a:lnTo>
                    <a:pt x="2174" y="412"/>
                  </a:lnTo>
                  <a:lnTo>
                    <a:pt x="2205" y="443"/>
                  </a:lnTo>
                  <a:lnTo>
                    <a:pt x="2235" y="472"/>
                  </a:lnTo>
                  <a:lnTo>
                    <a:pt x="2265" y="503"/>
                  </a:lnTo>
                  <a:lnTo>
                    <a:pt x="2323" y="565"/>
                  </a:lnTo>
                  <a:lnTo>
                    <a:pt x="2381" y="628"/>
                  </a:lnTo>
                  <a:lnTo>
                    <a:pt x="2439" y="692"/>
                  </a:lnTo>
                  <a:lnTo>
                    <a:pt x="2497" y="755"/>
                  </a:lnTo>
                  <a:lnTo>
                    <a:pt x="2487" y="796"/>
                  </a:lnTo>
                  <a:lnTo>
                    <a:pt x="2477" y="836"/>
                  </a:lnTo>
                  <a:lnTo>
                    <a:pt x="2463" y="875"/>
                  </a:lnTo>
                  <a:lnTo>
                    <a:pt x="2450" y="912"/>
                  </a:lnTo>
                  <a:lnTo>
                    <a:pt x="2434" y="950"/>
                  </a:lnTo>
                  <a:lnTo>
                    <a:pt x="2417" y="986"/>
                  </a:lnTo>
                  <a:lnTo>
                    <a:pt x="2398" y="1020"/>
                  </a:lnTo>
                  <a:lnTo>
                    <a:pt x="2378" y="1055"/>
                  </a:lnTo>
                  <a:lnTo>
                    <a:pt x="2356" y="1088"/>
                  </a:lnTo>
                  <a:lnTo>
                    <a:pt x="2332" y="1121"/>
                  </a:lnTo>
                  <a:lnTo>
                    <a:pt x="2307" y="1152"/>
                  </a:lnTo>
                  <a:lnTo>
                    <a:pt x="2280" y="1183"/>
                  </a:lnTo>
                  <a:lnTo>
                    <a:pt x="2251" y="1213"/>
                  </a:lnTo>
                  <a:lnTo>
                    <a:pt x="2222" y="1243"/>
                  </a:lnTo>
                  <a:lnTo>
                    <a:pt x="2189" y="1271"/>
                  </a:lnTo>
                  <a:lnTo>
                    <a:pt x="2156" y="1300"/>
                  </a:lnTo>
                  <a:lnTo>
                    <a:pt x="2121" y="1327"/>
                  </a:lnTo>
                  <a:lnTo>
                    <a:pt x="2084" y="1354"/>
                  </a:lnTo>
                  <a:lnTo>
                    <a:pt x="2045" y="1381"/>
                  </a:lnTo>
                  <a:lnTo>
                    <a:pt x="2005" y="1407"/>
                  </a:lnTo>
                  <a:lnTo>
                    <a:pt x="1963" y="1433"/>
                  </a:lnTo>
                  <a:lnTo>
                    <a:pt x="1919" y="1458"/>
                  </a:lnTo>
                  <a:lnTo>
                    <a:pt x="1874" y="1483"/>
                  </a:lnTo>
                  <a:lnTo>
                    <a:pt x="1826" y="1507"/>
                  </a:lnTo>
                  <a:lnTo>
                    <a:pt x="1777" y="1531"/>
                  </a:lnTo>
                  <a:lnTo>
                    <a:pt x="1725" y="1555"/>
                  </a:lnTo>
                  <a:lnTo>
                    <a:pt x="1673" y="1578"/>
                  </a:lnTo>
                  <a:lnTo>
                    <a:pt x="1619" y="1601"/>
                  </a:lnTo>
                  <a:lnTo>
                    <a:pt x="1562" y="1625"/>
                  </a:lnTo>
                  <a:lnTo>
                    <a:pt x="1504" y="1648"/>
                  </a:lnTo>
                  <a:lnTo>
                    <a:pt x="1444" y="1671"/>
                  </a:lnTo>
                  <a:lnTo>
                    <a:pt x="1382" y="1694"/>
                  </a:lnTo>
                  <a:lnTo>
                    <a:pt x="1373" y="1693"/>
                  </a:lnTo>
                  <a:lnTo>
                    <a:pt x="1350" y="1692"/>
                  </a:lnTo>
                  <a:lnTo>
                    <a:pt x="1312" y="1688"/>
                  </a:lnTo>
                  <a:lnTo>
                    <a:pt x="1262" y="1682"/>
                  </a:lnTo>
                  <a:lnTo>
                    <a:pt x="1201" y="1673"/>
                  </a:lnTo>
                  <a:lnTo>
                    <a:pt x="1130" y="1659"/>
                  </a:lnTo>
                  <a:lnTo>
                    <a:pt x="1092" y="1651"/>
                  </a:lnTo>
                  <a:lnTo>
                    <a:pt x="1052" y="1642"/>
                  </a:lnTo>
                  <a:lnTo>
                    <a:pt x="1011" y="1632"/>
                  </a:lnTo>
                  <a:lnTo>
                    <a:pt x="968" y="1621"/>
                  </a:lnTo>
                  <a:lnTo>
                    <a:pt x="925" y="1609"/>
                  </a:lnTo>
                  <a:lnTo>
                    <a:pt x="880" y="1594"/>
                  </a:lnTo>
                  <a:lnTo>
                    <a:pt x="834" y="1579"/>
                  </a:lnTo>
                  <a:lnTo>
                    <a:pt x="789" y="1563"/>
                  </a:lnTo>
                  <a:lnTo>
                    <a:pt x="742" y="1544"/>
                  </a:lnTo>
                  <a:lnTo>
                    <a:pt x="695" y="1524"/>
                  </a:lnTo>
                  <a:lnTo>
                    <a:pt x="650" y="1503"/>
                  </a:lnTo>
                  <a:lnTo>
                    <a:pt x="603" y="1479"/>
                  </a:lnTo>
                  <a:lnTo>
                    <a:pt x="557" y="1454"/>
                  </a:lnTo>
                  <a:lnTo>
                    <a:pt x="513" y="1427"/>
                  </a:lnTo>
                  <a:lnTo>
                    <a:pt x="469" y="1398"/>
                  </a:lnTo>
                  <a:lnTo>
                    <a:pt x="426" y="1367"/>
                  </a:lnTo>
                  <a:lnTo>
                    <a:pt x="384" y="1334"/>
                  </a:lnTo>
                  <a:lnTo>
                    <a:pt x="344" y="1299"/>
                  </a:lnTo>
                  <a:lnTo>
                    <a:pt x="305" y="1261"/>
                  </a:lnTo>
                  <a:lnTo>
                    <a:pt x="269" y="1221"/>
                  </a:lnTo>
                  <a:lnTo>
                    <a:pt x="243" y="1191"/>
                  </a:lnTo>
                  <a:lnTo>
                    <a:pt x="217" y="1160"/>
                  </a:lnTo>
                  <a:lnTo>
                    <a:pt x="193" y="1130"/>
                  </a:lnTo>
                  <a:lnTo>
                    <a:pt x="168" y="1098"/>
                  </a:lnTo>
                  <a:lnTo>
                    <a:pt x="124" y="1038"/>
                  </a:lnTo>
                  <a:lnTo>
                    <a:pt x="84" y="983"/>
                  </a:lnTo>
                  <a:lnTo>
                    <a:pt x="50" y="934"/>
                  </a:lnTo>
                  <a:lnTo>
                    <a:pt x="24" y="894"/>
                  </a:lnTo>
                  <a:lnTo>
                    <a:pt x="7" y="868"/>
                  </a:lnTo>
                  <a:lnTo>
                    <a:pt x="0" y="855"/>
                  </a:lnTo>
                  <a:close/>
                  <a:moveTo>
                    <a:pt x="609" y="851"/>
                  </a:moveTo>
                  <a:lnTo>
                    <a:pt x="634" y="820"/>
                  </a:lnTo>
                  <a:lnTo>
                    <a:pt x="660" y="787"/>
                  </a:lnTo>
                  <a:lnTo>
                    <a:pt x="687" y="755"/>
                  </a:lnTo>
                  <a:lnTo>
                    <a:pt x="716" y="721"/>
                  </a:lnTo>
                  <a:lnTo>
                    <a:pt x="746" y="687"/>
                  </a:lnTo>
                  <a:lnTo>
                    <a:pt x="777" y="654"/>
                  </a:lnTo>
                  <a:lnTo>
                    <a:pt x="795" y="637"/>
                  </a:lnTo>
                  <a:lnTo>
                    <a:pt x="812" y="621"/>
                  </a:lnTo>
                  <a:lnTo>
                    <a:pt x="830" y="606"/>
                  </a:lnTo>
                  <a:lnTo>
                    <a:pt x="848" y="589"/>
                  </a:lnTo>
                  <a:lnTo>
                    <a:pt x="868" y="574"/>
                  </a:lnTo>
                  <a:lnTo>
                    <a:pt x="888" y="559"/>
                  </a:lnTo>
                  <a:lnTo>
                    <a:pt x="908" y="545"/>
                  </a:lnTo>
                  <a:lnTo>
                    <a:pt x="931" y="530"/>
                  </a:lnTo>
                  <a:lnTo>
                    <a:pt x="952" y="516"/>
                  </a:lnTo>
                  <a:lnTo>
                    <a:pt x="975" y="504"/>
                  </a:lnTo>
                  <a:lnTo>
                    <a:pt x="999" y="491"/>
                  </a:lnTo>
                  <a:lnTo>
                    <a:pt x="1023" y="479"/>
                  </a:lnTo>
                  <a:lnTo>
                    <a:pt x="1048" y="468"/>
                  </a:lnTo>
                  <a:lnTo>
                    <a:pt x="1075" y="458"/>
                  </a:lnTo>
                  <a:lnTo>
                    <a:pt x="1102" y="448"/>
                  </a:lnTo>
                  <a:lnTo>
                    <a:pt x="1131" y="440"/>
                  </a:lnTo>
                  <a:lnTo>
                    <a:pt x="1159" y="432"/>
                  </a:lnTo>
                  <a:lnTo>
                    <a:pt x="1190" y="425"/>
                  </a:lnTo>
                  <a:lnTo>
                    <a:pt x="1220" y="419"/>
                  </a:lnTo>
                  <a:lnTo>
                    <a:pt x="1252" y="413"/>
                  </a:lnTo>
                  <a:lnTo>
                    <a:pt x="1284" y="418"/>
                  </a:lnTo>
                  <a:lnTo>
                    <a:pt x="1313" y="422"/>
                  </a:lnTo>
                  <a:lnTo>
                    <a:pt x="1343" y="427"/>
                  </a:lnTo>
                  <a:lnTo>
                    <a:pt x="1370" y="432"/>
                  </a:lnTo>
                  <a:lnTo>
                    <a:pt x="1397" y="439"/>
                  </a:lnTo>
                  <a:lnTo>
                    <a:pt x="1423" y="446"/>
                  </a:lnTo>
                  <a:lnTo>
                    <a:pt x="1448" y="454"/>
                  </a:lnTo>
                  <a:lnTo>
                    <a:pt x="1472" y="462"/>
                  </a:lnTo>
                  <a:lnTo>
                    <a:pt x="1495" y="472"/>
                  </a:lnTo>
                  <a:lnTo>
                    <a:pt x="1517" y="482"/>
                  </a:lnTo>
                  <a:lnTo>
                    <a:pt x="1539" y="493"/>
                  </a:lnTo>
                  <a:lnTo>
                    <a:pt x="1560" y="504"/>
                  </a:lnTo>
                  <a:lnTo>
                    <a:pt x="1580" y="515"/>
                  </a:lnTo>
                  <a:lnTo>
                    <a:pt x="1600" y="527"/>
                  </a:lnTo>
                  <a:lnTo>
                    <a:pt x="1619" y="540"/>
                  </a:lnTo>
                  <a:lnTo>
                    <a:pt x="1637" y="554"/>
                  </a:lnTo>
                  <a:lnTo>
                    <a:pt x="1654" y="567"/>
                  </a:lnTo>
                  <a:lnTo>
                    <a:pt x="1672" y="581"/>
                  </a:lnTo>
                  <a:lnTo>
                    <a:pt x="1689" y="595"/>
                  </a:lnTo>
                  <a:lnTo>
                    <a:pt x="1705" y="610"/>
                  </a:lnTo>
                  <a:lnTo>
                    <a:pt x="1738" y="640"/>
                  </a:lnTo>
                  <a:lnTo>
                    <a:pt x="1768" y="672"/>
                  </a:lnTo>
                  <a:lnTo>
                    <a:pt x="1828" y="736"/>
                  </a:lnTo>
                  <a:lnTo>
                    <a:pt x="1887" y="800"/>
                  </a:lnTo>
                  <a:lnTo>
                    <a:pt x="1882" y="821"/>
                  </a:lnTo>
                  <a:lnTo>
                    <a:pt x="1876" y="841"/>
                  </a:lnTo>
                  <a:lnTo>
                    <a:pt x="1870" y="862"/>
                  </a:lnTo>
                  <a:lnTo>
                    <a:pt x="1862" y="881"/>
                  </a:lnTo>
                  <a:lnTo>
                    <a:pt x="1854" y="899"/>
                  </a:lnTo>
                  <a:lnTo>
                    <a:pt x="1846" y="917"/>
                  </a:lnTo>
                  <a:lnTo>
                    <a:pt x="1836" y="936"/>
                  </a:lnTo>
                  <a:lnTo>
                    <a:pt x="1826" y="953"/>
                  </a:lnTo>
                  <a:lnTo>
                    <a:pt x="1815" y="970"/>
                  </a:lnTo>
                  <a:lnTo>
                    <a:pt x="1803" y="987"/>
                  </a:lnTo>
                  <a:lnTo>
                    <a:pt x="1789" y="1003"/>
                  </a:lnTo>
                  <a:lnTo>
                    <a:pt x="1776" y="1019"/>
                  </a:lnTo>
                  <a:lnTo>
                    <a:pt x="1761" y="1034"/>
                  </a:lnTo>
                  <a:lnTo>
                    <a:pt x="1746" y="1050"/>
                  </a:lnTo>
                  <a:lnTo>
                    <a:pt x="1730" y="1064"/>
                  </a:lnTo>
                  <a:lnTo>
                    <a:pt x="1712" y="1078"/>
                  </a:lnTo>
                  <a:lnTo>
                    <a:pt x="1694" y="1092"/>
                  </a:lnTo>
                  <a:lnTo>
                    <a:pt x="1676" y="1107"/>
                  </a:lnTo>
                  <a:lnTo>
                    <a:pt x="1655" y="1120"/>
                  </a:lnTo>
                  <a:lnTo>
                    <a:pt x="1635" y="1133"/>
                  </a:lnTo>
                  <a:lnTo>
                    <a:pt x="1614" y="1146"/>
                  </a:lnTo>
                  <a:lnTo>
                    <a:pt x="1591" y="1159"/>
                  </a:lnTo>
                  <a:lnTo>
                    <a:pt x="1568" y="1172"/>
                  </a:lnTo>
                  <a:lnTo>
                    <a:pt x="1544" y="1185"/>
                  </a:lnTo>
                  <a:lnTo>
                    <a:pt x="1492" y="1209"/>
                  </a:lnTo>
                  <a:lnTo>
                    <a:pt x="1437" y="1234"/>
                  </a:lnTo>
                  <a:lnTo>
                    <a:pt x="1379" y="1257"/>
                  </a:lnTo>
                  <a:lnTo>
                    <a:pt x="1316" y="1280"/>
                  </a:lnTo>
                  <a:lnTo>
                    <a:pt x="1300" y="1279"/>
                  </a:lnTo>
                  <a:lnTo>
                    <a:pt x="1254" y="1274"/>
                  </a:lnTo>
                  <a:lnTo>
                    <a:pt x="1224" y="1269"/>
                  </a:lnTo>
                  <a:lnTo>
                    <a:pt x="1187" y="1262"/>
                  </a:lnTo>
                  <a:lnTo>
                    <a:pt x="1148" y="1254"/>
                  </a:lnTo>
                  <a:lnTo>
                    <a:pt x="1105" y="1243"/>
                  </a:lnTo>
                  <a:lnTo>
                    <a:pt x="1082" y="1237"/>
                  </a:lnTo>
                  <a:lnTo>
                    <a:pt x="1060" y="1229"/>
                  </a:lnTo>
                  <a:lnTo>
                    <a:pt x="1036" y="1221"/>
                  </a:lnTo>
                  <a:lnTo>
                    <a:pt x="1013" y="1213"/>
                  </a:lnTo>
                  <a:lnTo>
                    <a:pt x="990" y="1203"/>
                  </a:lnTo>
                  <a:lnTo>
                    <a:pt x="965" y="1193"/>
                  </a:lnTo>
                  <a:lnTo>
                    <a:pt x="942" y="1182"/>
                  </a:lnTo>
                  <a:lnTo>
                    <a:pt x="919" y="1171"/>
                  </a:lnTo>
                  <a:lnTo>
                    <a:pt x="895" y="1157"/>
                  </a:lnTo>
                  <a:lnTo>
                    <a:pt x="872" y="1143"/>
                  </a:lnTo>
                  <a:lnTo>
                    <a:pt x="849" y="1129"/>
                  </a:lnTo>
                  <a:lnTo>
                    <a:pt x="827" y="1113"/>
                  </a:lnTo>
                  <a:lnTo>
                    <a:pt x="806" y="1096"/>
                  </a:lnTo>
                  <a:lnTo>
                    <a:pt x="786" y="1078"/>
                  </a:lnTo>
                  <a:lnTo>
                    <a:pt x="766" y="1059"/>
                  </a:lnTo>
                  <a:lnTo>
                    <a:pt x="747" y="1038"/>
                  </a:lnTo>
                  <a:lnTo>
                    <a:pt x="721" y="1007"/>
                  </a:lnTo>
                  <a:lnTo>
                    <a:pt x="696" y="975"/>
                  </a:lnTo>
                  <a:lnTo>
                    <a:pt x="673" y="945"/>
                  </a:lnTo>
                  <a:lnTo>
                    <a:pt x="653" y="916"/>
                  </a:lnTo>
                  <a:lnTo>
                    <a:pt x="635" y="891"/>
                  </a:lnTo>
                  <a:lnTo>
                    <a:pt x="622" y="871"/>
                  </a:lnTo>
                  <a:lnTo>
                    <a:pt x="613" y="858"/>
                  </a:lnTo>
                  <a:lnTo>
                    <a:pt x="609" y="85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1" name="Google Shape;16505;p1545"/>
          <p:cNvSpPr/>
          <p:nvPr/>
        </p:nvSpPr>
        <p:spPr>
          <a:xfrm>
            <a:off x="2143003" y="3628462"/>
            <a:ext cx="735807" cy="65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" name="Google Shape;16506;p1545"/>
          <p:cNvSpPr/>
          <p:nvPr/>
        </p:nvSpPr>
        <p:spPr>
          <a:xfrm>
            <a:off x="233146" y="3413206"/>
            <a:ext cx="877399" cy="878420"/>
          </a:xfrm>
          <a:custGeom>
            <a:avLst/>
            <a:gdLst/>
            <a:ahLst/>
            <a:cxnLst/>
            <a:rect l="l" t="t" r="r" b="b"/>
            <a:pathLst>
              <a:path w="4303" h="4305" extrusionOk="0">
                <a:moveTo>
                  <a:pt x="2151" y="0"/>
                </a:moveTo>
                <a:lnTo>
                  <a:pt x="2262" y="4"/>
                </a:lnTo>
                <a:lnTo>
                  <a:pt x="2372" y="12"/>
                </a:lnTo>
                <a:lnTo>
                  <a:pt x="2479" y="25"/>
                </a:lnTo>
                <a:lnTo>
                  <a:pt x="2585" y="44"/>
                </a:lnTo>
                <a:lnTo>
                  <a:pt x="2690" y="68"/>
                </a:lnTo>
                <a:lnTo>
                  <a:pt x="2791" y="98"/>
                </a:lnTo>
                <a:lnTo>
                  <a:pt x="2892" y="131"/>
                </a:lnTo>
                <a:lnTo>
                  <a:pt x="2989" y="170"/>
                </a:lnTo>
                <a:lnTo>
                  <a:pt x="3085" y="213"/>
                </a:lnTo>
                <a:lnTo>
                  <a:pt x="3177" y="260"/>
                </a:lnTo>
                <a:lnTo>
                  <a:pt x="3267" y="312"/>
                </a:lnTo>
                <a:lnTo>
                  <a:pt x="3354" y="368"/>
                </a:lnTo>
                <a:lnTo>
                  <a:pt x="3439" y="428"/>
                </a:lnTo>
                <a:lnTo>
                  <a:pt x="3520" y="492"/>
                </a:lnTo>
                <a:lnTo>
                  <a:pt x="3598" y="560"/>
                </a:lnTo>
                <a:lnTo>
                  <a:pt x="3674" y="631"/>
                </a:lnTo>
                <a:lnTo>
                  <a:pt x="3745" y="706"/>
                </a:lnTo>
                <a:lnTo>
                  <a:pt x="3813" y="784"/>
                </a:lnTo>
                <a:lnTo>
                  <a:pt x="3876" y="865"/>
                </a:lnTo>
                <a:lnTo>
                  <a:pt x="3937" y="949"/>
                </a:lnTo>
                <a:lnTo>
                  <a:pt x="3992" y="1036"/>
                </a:lnTo>
                <a:lnTo>
                  <a:pt x="4044" y="1127"/>
                </a:lnTo>
                <a:lnTo>
                  <a:pt x="4091" y="1220"/>
                </a:lnTo>
                <a:lnTo>
                  <a:pt x="4134" y="1315"/>
                </a:lnTo>
                <a:lnTo>
                  <a:pt x="4174" y="1413"/>
                </a:lnTo>
                <a:lnTo>
                  <a:pt x="4207" y="1513"/>
                </a:lnTo>
                <a:lnTo>
                  <a:pt x="4236" y="1615"/>
                </a:lnTo>
                <a:lnTo>
                  <a:pt x="4261" y="1719"/>
                </a:lnTo>
                <a:lnTo>
                  <a:pt x="4279" y="1825"/>
                </a:lnTo>
                <a:lnTo>
                  <a:pt x="4292" y="1932"/>
                </a:lnTo>
                <a:lnTo>
                  <a:pt x="4301" y="2042"/>
                </a:lnTo>
                <a:lnTo>
                  <a:pt x="4303" y="2152"/>
                </a:lnTo>
                <a:lnTo>
                  <a:pt x="4301" y="2264"/>
                </a:lnTo>
                <a:lnTo>
                  <a:pt x="4292" y="2372"/>
                </a:lnTo>
                <a:lnTo>
                  <a:pt x="4279" y="2481"/>
                </a:lnTo>
                <a:lnTo>
                  <a:pt x="4261" y="2587"/>
                </a:lnTo>
                <a:lnTo>
                  <a:pt x="4236" y="2691"/>
                </a:lnTo>
                <a:lnTo>
                  <a:pt x="4207" y="2793"/>
                </a:lnTo>
                <a:lnTo>
                  <a:pt x="4174" y="2893"/>
                </a:lnTo>
                <a:lnTo>
                  <a:pt x="4134" y="2991"/>
                </a:lnTo>
                <a:lnTo>
                  <a:pt x="4091" y="3086"/>
                </a:lnTo>
                <a:lnTo>
                  <a:pt x="4044" y="3179"/>
                </a:lnTo>
                <a:lnTo>
                  <a:pt x="3992" y="3268"/>
                </a:lnTo>
                <a:lnTo>
                  <a:pt x="3937" y="3356"/>
                </a:lnTo>
                <a:lnTo>
                  <a:pt x="3876" y="3441"/>
                </a:lnTo>
                <a:lnTo>
                  <a:pt x="3813" y="3522"/>
                </a:lnTo>
                <a:lnTo>
                  <a:pt x="3745" y="3600"/>
                </a:lnTo>
                <a:lnTo>
                  <a:pt x="3674" y="3675"/>
                </a:lnTo>
                <a:lnTo>
                  <a:pt x="3598" y="3746"/>
                </a:lnTo>
                <a:lnTo>
                  <a:pt x="3520" y="3813"/>
                </a:lnTo>
                <a:lnTo>
                  <a:pt x="3439" y="3878"/>
                </a:lnTo>
                <a:lnTo>
                  <a:pt x="3354" y="3938"/>
                </a:lnTo>
                <a:lnTo>
                  <a:pt x="3267" y="3994"/>
                </a:lnTo>
                <a:lnTo>
                  <a:pt x="3177" y="4046"/>
                </a:lnTo>
                <a:lnTo>
                  <a:pt x="3085" y="4093"/>
                </a:lnTo>
                <a:lnTo>
                  <a:pt x="2989" y="4136"/>
                </a:lnTo>
                <a:lnTo>
                  <a:pt x="2892" y="4175"/>
                </a:lnTo>
                <a:lnTo>
                  <a:pt x="2791" y="4208"/>
                </a:lnTo>
                <a:lnTo>
                  <a:pt x="2690" y="4238"/>
                </a:lnTo>
                <a:lnTo>
                  <a:pt x="2585" y="4261"/>
                </a:lnTo>
                <a:lnTo>
                  <a:pt x="2479" y="4281"/>
                </a:lnTo>
                <a:lnTo>
                  <a:pt x="2372" y="4294"/>
                </a:lnTo>
                <a:lnTo>
                  <a:pt x="2262" y="4302"/>
                </a:lnTo>
                <a:lnTo>
                  <a:pt x="2151" y="4305"/>
                </a:lnTo>
                <a:lnTo>
                  <a:pt x="2041" y="4302"/>
                </a:lnTo>
                <a:lnTo>
                  <a:pt x="1931" y="4294"/>
                </a:lnTo>
                <a:lnTo>
                  <a:pt x="1824" y="4281"/>
                </a:lnTo>
                <a:lnTo>
                  <a:pt x="1718" y="4261"/>
                </a:lnTo>
                <a:lnTo>
                  <a:pt x="1613" y="4238"/>
                </a:lnTo>
                <a:lnTo>
                  <a:pt x="1512" y="4208"/>
                </a:lnTo>
                <a:lnTo>
                  <a:pt x="1411" y="4175"/>
                </a:lnTo>
                <a:lnTo>
                  <a:pt x="1314" y="4136"/>
                </a:lnTo>
                <a:lnTo>
                  <a:pt x="1218" y="4093"/>
                </a:lnTo>
                <a:lnTo>
                  <a:pt x="1126" y="4046"/>
                </a:lnTo>
                <a:lnTo>
                  <a:pt x="1035" y="3994"/>
                </a:lnTo>
                <a:lnTo>
                  <a:pt x="949" y="3938"/>
                </a:lnTo>
                <a:lnTo>
                  <a:pt x="864" y="3878"/>
                </a:lnTo>
                <a:lnTo>
                  <a:pt x="783" y="3813"/>
                </a:lnTo>
                <a:lnTo>
                  <a:pt x="705" y="3746"/>
                </a:lnTo>
                <a:lnTo>
                  <a:pt x="629" y="3675"/>
                </a:lnTo>
                <a:lnTo>
                  <a:pt x="558" y="3600"/>
                </a:lnTo>
                <a:lnTo>
                  <a:pt x="490" y="3522"/>
                </a:lnTo>
                <a:lnTo>
                  <a:pt x="427" y="3441"/>
                </a:lnTo>
                <a:lnTo>
                  <a:pt x="367" y="3356"/>
                </a:lnTo>
                <a:lnTo>
                  <a:pt x="311" y="3268"/>
                </a:lnTo>
                <a:lnTo>
                  <a:pt x="259" y="3179"/>
                </a:lnTo>
                <a:lnTo>
                  <a:pt x="212" y="3086"/>
                </a:lnTo>
                <a:lnTo>
                  <a:pt x="169" y="2991"/>
                </a:lnTo>
                <a:lnTo>
                  <a:pt x="130" y="2893"/>
                </a:lnTo>
                <a:lnTo>
                  <a:pt x="97" y="2793"/>
                </a:lnTo>
                <a:lnTo>
                  <a:pt x="67" y="2691"/>
                </a:lnTo>
                <a:lnTo>
                  <a:pt x="44" y="2587"/>
                </a:lnTo>
                <a:lnTo>
                  <a:pt x="24" y="2481"/>
                </a:lnTo>
                <a:lnTo>
                  <a:pt x="11" y="2372"/>
                </a:lnTo>
                <a:lnTo>
                  <a:pt x="2" y="2264"/>
                </a:lnTo>
                <a:lnTo>
                  <a:pt x="0" y="2152"/>
                </a:lnTo>
                <a:lnTo>
                  <a:pt x="2" y="2042"/>
                </a:lnTo>
                <a:lnTo>
                  <a:pt x="11" y="1932"/>
                </a:lnTo>
                <a:lnTo>
                  <a:pt x="24" y="1825"/>
                </a:lnTo>
                <a:lnTo>
                  <a:pt x="44" y="1719"/>
                </a:lnTo>
                <a:lnTo>
                  <a:pt x="67" y="1615"/>
                </a:lnTo>
                <a:lnTo>
                  <a:pt x="97" y="1513"/>
                </a:lnTo>
                <a:lnTo>
                  <a:pt x="130" y="1413"/>
                </a:lnTo>
                <a:lnTo>
                  <a:pt x="169" y="1315"/>
                </a:lnTo>
                <a:lnTo>
                  <a:pt x="212" y="1220"/>
                </a:lnTo>
                <a:lnTo>
                  <a:pt x="259" y="1127"/>
                </a:lnTo>
                <a:lnTo>
                  <a:pt x="311" y="1036"/>
                </a:lnTo>
                <a:lnTo>
                  <a:pt x="367" y="949"/>
                </a:lnTo>
                <a:lnTo>
                  <a:pt x="427" y="865"/>
                </a:lnTo>
                <a:lnTo>
                  <a:pt x="490" y="784"/>
                </a:lnTo>
                <a:lnTo>
                  <a:pt x="558" y="706"/>
                </a:lnTo>
                <a:lnTo>
                  <a:pt x="629" y="631"/>
                </a:lnTo>
                <a:lnTo>
                  <a:pt x="705" y="560"/>
                </a:lnTo>
                <a:lnTo>
                  <a:pt x="783" y="492"/>
                </a:lnTo>
                <a:lnTo>
                  <a:pt x="864" y="428"/>
                </a:lnTo>
                <a:lnTo>
                  <a:pt x="949" y="368"/>
                </a:lnTo>
                <a:lnTo>
                  <a:pt x="1035" y="312"/>
                </a:lnTo>
                <a:lnTo>
                  <a:pt x="1126" y="260"/>
                </a:lnTo>
                <a:lnTo>
                  <a:pt x="1218" y="213"/>
                </a:lnTo>
                <a:lnTo>
                  <a:pt x="1314" y="170"/>
                </a:lnTo>
                <a:lnTo>
                  <a:pt x="1411" y="131"/>
                </a:lnTo>
                <a:lnTo>
                  <a:pt x="1512" y="98"/>
                </a:lnTo>
                <a:lnTo>
                  <a:pt x="1613" y="68"/>
                </a:lnTo>
                <a:lnTo>
                  <a:pt x="1718" y="44"/>
                </a:lnTo>
                <a:lnTo>
                  <a:pt x="1824" y="25"/>
                </a:lnTo>
                <a:lnTo>
                  <a:pt x="1931" y="12"/>
                </a:lnTo>
                <a:lnTo>
                  <a:pt x="2041" y="4"/>
                </a:lnTo>
                <a:lnTo>
                  <a:pt x="2151" y="0"/>
                </a:lnTo>
                <a:close/>
              </a:path>
            </a:pathLst>
          </a:custGeom>
          <a:solidFill>
            <a:srgbClr val="C34B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" name="Google Shape;16507;p1545"/>
          <p:cNvSpPr/>
          <p:nvPr/>
        </p:nvSpPr>
        <p:spPr>
          <a:xfrm>
            <a:off x="4387114" y="3818447"/>
            <a:ext cx="425450" cy="477838"/>
          </a:xfrm>
          <a:custGeom>
            <a:avLst/>
            <a:gdLst/>
            <a:ahLst/>
            <a:cxnLst/>
            <a:rect l="l" t="t" r="r" b="b"/>
            <a:pathLst>
              <a:path w="14472" h="16254" extrusionOk="0">
                <a:moveTo>
                  <a:pt x="8228" y="12603"/>
                </a:moveTo>
                <a:lnTo>
                  <a:pt x="8253" y="12617"/>
                </a:lnTo>
                <a:lnTo>
                  <a:pt x="8276" y="12631"/>
                </a:lnTo>
                <a:lnTo>
                  <a:pt x="8295" y="12644"/>
                </a:lnTo>
                <a:lnTo>
                  <a:pt x="8312" y="12655"/>
                </a:lnTo>
                <a:lnTo>
                  <a:pt x="8327" y="12666"/>
                </a:lnTo>
                <a:lnTo>
                  <a:pt x="8343" y="12675"/>
                </a:lnTo>
                <a:lnTo>
                  <a:pt x="8358" y="12684"/>
                </a:lnTo>
                <a:lnTo>
                  <a:pt x="8373" y="12692"/>
                </a:lnTo>
                <a:lnTo>
                  <a:pt x="8389" y="12698"/>
                </a:lnTo>
                <a:lnTo>
                  <a:pt x="8407" y="12705"/>
                </a:lnTo>
                <a:lnTo>
                  <a:pt x="8428" y="12710"/>
                </a:lnTo>
                <a:lnTo>
                  <a:pt x="8450" y="12714"/>
                </a:lnTo>
                <a:lnTo>
                  <a:pt x="8476" y="12717"/>
                </a:lnTo>
                <a:lnTo>
                  <a:pt x="8507" y="12719"/>
                </a:lnTo>
                <a:lnTo>
                  <a:pt x="8541" y="12720"/>
                </a:lnTo>
                <a:lnTo>
                  <a:pt x="8581" y="12721"/>
                </a:lnTo>
                <a:lnTo>
                  <a:pt x="9522" y="12721"/>
                </a:lnTo>
                <a:lnTo>
                  <a:pt x="9522" y="14016"/>
                </a:lnTo>
                <a:lnTo>
                  <a:pt x="8228" y="14016"/>
                </a:lnTo>
                <a:lnTo>
                  <a:pt x="8228" y="12603"/>
                </a:lnTo>
                <a:close/>
                <a:moveTo>
                  <a:pt x="6112" y="12603"/>
                </a:moveTo>
                <a:lnTo>
                  <a:pt x="7523" y="12603"/>
                </a:lnTo>
                <a:lnTo>
                  <a:pt x="7523" y="14016"/>
                </a:lnTo>
                <a:lnTo>
                  <a:pt x="6112" y="14016"/>
                </a:lnTo>
                <a:lnTo>
                  <a:pt x="6112" y="12603"/>
                </a:lnTo>
                <a:close/>
                <a:moveTo>
                  <a:pt x="11167" y="12839"/>
                </a:moveTo>
                <a:lnTo>
                  <a:pt x="11285" y="12839"/>
                </a:lnTo>
                <a:lnTo>
                  <a:pt x="11285" y="13898"/>
                </a:lnTo>
                <a:lnTo>
                  <a:pt x="11167" y="13898"/>
                </a:lnTo>
                <a:lnTo>
                  <a:pt x="11167" y="12839"/>
                </a:lnTo>
                <a:close/>
                <a:moveTo>
                  <a:pt x="10461" y="12839"/>
                </a:moveTo>
                <a:lnTo>
                  <a:pt x="10697" y="12839"/>
                </a:lnTo>
                <a:lnTo>
                  <a:pt x="10697" y="13898"/>
                </a:lnTo>
                <a:lnTo>
                  <a:pt x="10461" y="13898"/>
                </a:lnTo>
                <a:lnTo>
                  <a:pt x="10461" y="12839"/>
                </a:lnTo>
                <a:close/>
                <a:moveTo>
                  <a:pt x="11167" y="11425"/>
                </a:moveTo>
                <a:lnTo>
                  <a:pt x="11285" y="11425"/>
                </a:lnTo>
                <a:lnTo>
                  <a:pt x="11285" y="12367"/>
                </a:lnTo>
                <a:lnTo>
                  <a:pt x="11167" y="12367"/>
                </a:lnTo>
                <a:lnTo>
                  <a:pt x="11167" y="11425"/>
                </a:lnTo>
                <a:close/>
                <a:moveTo>
                  <a:pt x="10461" y="11307"/>
                </a:moveTo>
                <a:lnTo>
                  <a:pt x="10697" y="11307"/>
                </a:lnTo>
                <a:lnTo>
                  <a:pt x="10697" y="12367"/>
                </a:lnTo>
                <a:lnTo>
                  <a:pt x="10461" y="12367"/>
                </a:lnTo>
                <a:lnTo>
                  <a:pt x="10461" y="11307"/>
                </a:lnTo>
                <a:close/>
                <a:moveTo>
                  <a:pt x="8228" y="10836"/>
                </a:moveTo>
                <a:lnTo>
                  <a:pt x="8934" y="10836"/>
                </a:lnTo>
                <a:lnTo>
                  <a:pt x="8989" y="10836"/>
                </a:lnTo>
                <a:lnTo>
                  <a:pt x="9039" y="10838"/>
                </a:lnTo>
                <a:lnTo>
                  <a:pt x="9083" y="10841"/>
                </a:lnTo>
                <a:lnTo>
                  <a:pt x="9122" y="10845"/>
                </a:lnTo>
                <a:lnTo>
                  <a:pt x="9158" y="10851"/>
                </a:lnTo>
                <a:lnTo>
                  <a:pt x="9189" y="10857"/>
                </a:lnTo>
                <a:lnTo>
                  <a:pt x="9220" y="10864"/>
                </a:lnTo>
                <a:lnTo>
                  <a:pt x="9248" y="10872"/>
                </a:lnTo>
                <a:lnTo>
                  <a:pt x="9303" y="10889"/>
                </a:lnTo>
                <a:lnTo>
                  <a:pt x="9362" y="10909"/>
                </a:lnTo>
                <a:lnTo>
                  <a:pt x="9396" y="10920"/>
                </a:lnTo>
                <a:lnTo>
                  <a:pt x="9433" y="10931"/>
                </a:lnTo>
                <a:lnTo>
                  <a:pt x="9475" y="10942"/>
                </a:lnTo>
                <a:lnTo>
                  <a:pt x="9522" y="10954"/>
                </a:lnTo>
                <a:lnTo>
                  <a:pt x="9522" y="12132"/>
                </a:lnTo>
                <a:lnTo>
                  <a:pt x="8228" y="12132"/>
                </a:lnTo>
                <a:lnTo>
                  <a:pt x="8228" y="10836"/>
                </a:lnTo>
                <a:close/>
                <a:moveTo>
                  <a:pt x="6112" y="10601"/>
                </a:moveTo>
                <a:lnTo>
                  <a:pt x="6175" y="10601"/>
                </a:lnTo>
                <a:lnTo>
                  <a:pt x="6235" y="10602"/>
                </a:lnTo>
                <a:lnTo>
                  <a:pt x="6292" y="10604"/>
                </a:lnTo>
                <a:lnTo>
                  <a:pt x="6346" y="10606"/>
                </a:lnTo>
                <a:lnTo>
                  <a:pt x="6398" y="10608"/>
                </a:lnTo>
                <a:lnTo>
                  <a:pt x="6447" y="10611"/>
                </a:lnTo>
                <a:lnTo>
                  <a:pt x="6494" y="10615"/>
                </a:lnTo>
                <a:lnTo>
                  <a:pt x="6540" y="10619"/>
                </a:lnTo>
                <a:lnTo>
                  <a:pt x="6625" y="10628"/>
                </a:lnTo>
                <a:lnTo>
                  <a:pt x="6705" y="10637"/>
                </a:lnTo>
                <a:lnTo>
                  <a:pt x="6781" y="10648"/>
                </a:lnTo>
                <a:lnTo>
                  <a:pt x="6854" y="10660"/>
                </a:lnTo>
                <a:lnTo>
                  <a:pt x="6926" y="10671"/>
                </a:lnTo>
                <a:lnTo>
                  <a:pt x="6999" y="10681"/>
                </a:lnTo>
                <a:lnTo>
                  <a:pt x="7073" y="10691"/>
                </a:lnTo>
                <a:lnTo>
                  <a:pt x="7150" y="10700"/>
                </a:lnTo>
                <a:lnTo>
                  <a:pt x="7191" y="10704"/>
                </a:lnTo>
                <a:lnTo>
                  <a:pt x="7232" y="10707"/>
                </a:lnTo>
                <a:lnTo>
                  <a:pt x="7276" y="10710"/>
                </a:lnTo>
                <a:lnTo>
                  <a:pt x="7322" y="10713"/>
                </a:lnTo>
                <a:lnTo>
                  <a:pt x="7368" y="10715"/>
                </a:lnTo>
                <a:lnTo>
                  <a:pt x="7418" y="10716"/>
                </a:lnTo>
                <a:lnTo>
                  <a:pt x="7469" y="10717"/>
                </a:lnTo>
                <a:lnTo>
                  <a:pt x="7523" y="10718"/>
                </a:lnTo>
                <a:lnTo>
                  <a:pt x="7523" y="12014"/>
                </a:lnTo>
                <a:lnTo>
                  <a:pt x="6112" y="12014"/>
                </a:lnTo>
                <a:lnTo>
                  <a:pt x="6112" y="10601"/>
                </a:lnTo>
                <a:close/>
                <a:moveTo>
                  <a:pt x="11049" y="9894"/>
                </a:moveTo>
                <a:lnTo>
                  <a:pt x="11285" y="9894"/>
                </a:lnTo>
                <a:lnTo>
                  <a:pt x="11285" y="10836"/>
                </a:lnTo>
                <a:lnTo>
                  <a:pt x="11251" y="10811"/>
                </a:lnTo>
                <a:lnTo>
                  <a:pt x="11222" y="10788"/>
                </a:lnTo>
                <a:lnTo>
                  <a:pt x="11194" y="10765"/>
                </a:lnTo>
                <a:lnTo>
                  <a:pt x="11169" y="10744"/>
                </a:lnTo>
                <a:lnTo>
                  <a:pt x="11147" y="10724"/>
                </a:lnTo>
                <a:lnTo>
                  <a:pt x="11126" y="10703"/>
                </a:lnTo>
                <a:lnTo>
                  <a:pt x="11109" y="10683"/>
                </a:lnTo>
                <a:lnTo>
                  <a:pt x="11093" y="10664"/>
                </a:lnTo>
                <a:lnTo>
                  <a:pt x="11080" y="10644"/>
                </a:lnTo>
                <a:lnTo>
                  <a:pt x="11068" y="10625"/>
                </a:lnTo>
                <a:lnTo>
                  <a:pt x="11058" y="10606"/>
                </a:lnTo>
                <a:lnTo>
                  <a:pt x="11049" y="10585"/>
                </a:lnTo>
                <a:lnTo>
                  <a:pt x="11042" y="10565"/>
                </a:lnTo>
                <a:lnTo>
                  <a:pt x="11037" y="10544"/>
                </a:lnTo>
                <a:lnTo>
                  <a:pt x="11033" y="10522"/>
                </a:lnTo>
                <a:lnTo>
                  <a:pt x="11030" y="10499"/>
                </a:lnTo>
                <a:lnTo>
                  <a:pt x="11028" y="10476"/>
                </a:lnTo>
                <a:lnTo>
                  <a:pt x="11027" y="10451"/>
                </a:lnTo>
                <a:lnTo>
                  <a:pt x="11027" y="10425"/>
                </a:lnTo>
                <a:lnTo>
                  <a:pt x="11027" y="10396"/>
                </a:lnTo>
                <a:lnTo>
                  <a:pt x="11030" y="10337"/>
                </a:lnTo>
                <a:lnTo>
                  <a:pt x="11034" y="10267"/>
                </a:lnTo>
                <a:lnTo>
                  <a:pt x="11039" y="10190"/>
                </a:lnTo>
                <a:lnTo>
                  <a:pt x="11044" y="10103"/>
                </a:lnTo>
                <a:lnTo>
                  <a:pt x="11046" y="10055"/>
                </a:lnTo>
                <a:lnTo>
                  <a:pt x="11048" y="10004"/>
                </a:lnTo>
                <a:lnTo>
                  <a:pt x="11049" y="9950"/>
                </a:lnTo>
                <a:lnTo>
                  <a:pt x="11049" y="9894"/>
                </a:lnTo>
                <a:close/>
                <a:moveTo>
                  <a:pt x="10461" y="9776"/>
                </a:moveTo>
                <a:lnTo>
                  <a:pt x="10697" y="9776"/>
                </a:lnTo>
                <a:lnTo>
                  <a:pt x="10697" y="10836"/>
                </a:lnTo>
                <a:lnTo>
                  <a:pt x="10663" y="10811"/>
                </a:lnTo>
                <a:lnTo>
                  <a:pt x="10633" y="10787"/>
                </a:lnTo>
                <a:lnTo>
                  <a:pt x="10605" y="10762"/>
                </a:lnTo>
                <a:lnTo>
                  <a:pt x="10580" y="10738"/>
                </a:lnTo>
                <a:lnTo>
                  <a:pt x="10558" y="10714"/>
                </a:lnTo>
                <a:lnTo>
                  <a:pt x="10537" y="10691"/>
                </a:lnTo>
                <a:lnTo>
                  <a:pt x="10519" y="10668"/>
                </a:lnTo>
                <a:lnTo>
                  <a:pt x="10503" y="10644"/>
                </a:lnTo>
                <a:lnTo>
                  <a:pt x="10490" y="10621"/>
                </a:lnTo>
                <a:lnTo>
                  <a:pt x="10478" y="10597"/>
                </a:lnTo>
                <a:lnTo>
                  <a:pt x="10467" y="10572"/>
                </a:lnTo>
                <a:lnTo>
                  <a:pt x="10459" y="10548"/>
                </a:lnTo>
                <a:lnTo>
                  <a:pt x="10452" y="10522"/>
                </a:lnTo>
                <a:lnTo>
                  <a:pt x="10447" y="10496"/>
                </a:lnTo>
                <a:lnTo>
                  <a:pt x="10443" y="10469"/>
                </a:lnTo>
                <a:lnTo>
                  <a:pt x="10440" y="10441"/>
                </a:lnTo>
                <a:lnTo>
                  <a:pt x="10438" y="10412"/>
                </a:lnTo>
                <a:lnTo>
                  <a:pt x="10437" y="10382"/>
                </a:lnTo>
                <a:lnTo>
                  <a:pt x="10437" y="10351"/>
                </a:lnTo>
                <a:lnTo>
                  <a:pt x="10438" y="10317"/>
                </a:lnTo>
                <a:lnTo>
                  <a:pt x="10441" y="10247"/>
                </a:lnTo>
                <a:lnTo>
                  <a:pt x="10446" y="10170"/>
                </a:lnTo>
                <a:lnTo>
                  <a:pt x="10451" y="10086"/>
                </a:lnTo>
                <a:lnTo>
                  <a:pt x="10456" y="9992"/>
                </a:lnTo>
                <a:lnTo>
                  <a:pt x="10458" y="9941"/>
                </a:lnTo>
                <a:lnTo>
                  <a:pt x="10460" y="9890"/>
                </a:lnTo>
                <a:lnTo>
                  <a:pt x="10461" y="9834"/>
                </a:lnTo>
                <a:lnTo>
                  <a:pt x="10461" y="9776"/>
                </a:lnTo>
                <a:close/>
                <a:moveTo>
                  <a:pt x="8228" y="8952"/>
                </a:moveTo>
                <a:lnTo>
                  <a:pt x="8325" y="8952"/>
                </a:lnTo>
                <a:lnTo>
                  <a:pt x="8428" y="8952"/>
                </a:lnTo>
                <a:lnTo>
                  <a:pt x="8534" y="8955"/>
                </a:lnTo>
                <a:lnTo>
                  <a:pt x="8642" y="8959"/>
                </a:lnTo>
                <a:lnTo>
                  <a:pt x="8696" y="8962"/>
                </a:lnTo>
                <a:lnTo>
                  <a:pt x="8751" y="8966"/>
                </a:lnTo>
                <a:lnTo>
                  <a:pt x="8805" y="8970"/>
                </a:lnTo>
                <a:lnTo>
                  <a:pt x="8858" y="8976"/>
                </a:lnTo>
                <a:lnTo>
                  <a:pt x="8911" y="8983"/>
                </a:lnTo>
                <a:lnTo>
                  <a:pt x="8963" y="8990"/>
                </a:lnTo>
                <a:lnTo>
                  <a:pt x="9014" y="9000"/>
                </a:lnTo>
                <a:lnTo>
                  <a:pt x="9063" y="9010"/>
                </a:lnTo>
                <a:lnTo>
                  <a:pt x="9111" y="9022"/>
                </a:lnTo>
                <a:lnTo>
                  <a:pt x="9158" y="9035"/>
                </a:lnTo>
                <a:lnTo>
                  <a:pt x="9202" y="9049"/>
                </a:lnTo>
                <a:lnTo>
                  <a:pt x="9245" y="9067"/>
                </a:lnTo>
                <a:lnTo>
                  <a:pt x="9284" y="9084"/>
                </a:lnTo>
                <a:lnTo>
                  <a:pt x="9323" y="9104"/>
                </a:lnTo>
                <a:lnTo>
                  <a:pt x="9357" y="9127"/>
                </a:lnTo>
                <a:lnTo>
                  <a:pt x="9390" y="9150"/>
                </a:lnTo>
                <a:lnTo>
                  <a:pt x="9419" y="9176"/>
                </a:lnTo>
                <a:lnTo>
                  <a:pt x="9445" y="9204"/>
                </a:lnTo>
                <a:lnTo>
                  <a:pt x="9468" y="9234"/>
                </a:lnTo>
                <a:lnTo>
                  <a:pt x="9486" y="9267"/>
                </a:lnTo>
                <a:lnTo>
                  <a:pt x="9501" y="9302"/>
                </a:lnTo>
                <a:lnTo>
                  <a:pt x="9512" y="9340"/>
                </a:lnTo>
                <a:lnTo>
                  <a:pt x="9519" y="9380"/>
                </a:lnTo>
                <a:lnTo>
                  <a:pt x="9522" y="9422"/>
                </a:lnTo>
                <a:lnTo>
                  <a:pt x="9522" y="10365"/>
                </a:lnTo>
                <a:lnTo>
                  <a:pt x="9474" y="10364"/>
                </a:lnTo>
                <a:lnTo>
                  <a:pt x="9429" y="10362"/>
                </a:lnTo>
                <a:lnTo>
                  <a:pt x="9387" y="10359"/>
                </a:lnTo>
                <a:lnTo>
                  <a:pt x="9345" y="10357"/>
                </a:lnTo>
                <a:lnTo>
                  <a:pt x="9268" y="10350"/>
                </a:lnTo>
                <a:lnTo>
                  <a:pt x="9195" y="10342"/>
                </a:lnTo>
                <a:lnTo>
                  <a:pt x="9126" y="10332"/>
                </a:lnTo>
                <a:lnTo>
                  <a:pt x="9059" y="10322"/>
                </a:lnTo>
                <a:lnTo>
                  <a:pt x="8993" y="10312"/>
                </a:lnTo>
                <a:lnTo>
                  <a:pt x="8928" y="10302"/>
                </a:lnTo>
                <a:lnTo>
                  <a:pt x="8860" y="10291"/>
                </a:lnTo>
                <a:lnTo>
                  <a:pt x="8789" y="10282"/>
                </a:lnTo>
                <a:lnTo>
                  <a:pt x="8714" y="10273"/>
                </a:lnTo>
                <a:lnTo>
                  <a:pt x="8634" y="10264"/>
                </a:lnTo>
                <a:lnTo>
                  <a:pt x="8591" y="10260"/>
                </a:lnTo>
                <a:lnTo>
                  <a:pt x="8545" y="10257"/>
                </a:lnTo>
                <a:lnTo>
                  <a:pt x="8499" y="10254"/>
                </a:lnTo>
                <a:lnTo>
                  <a:pt x="8450" y="10252"/>
                </a:lnTo>
                <a:lnTo>
                  <a:pt x="8398" y="10250"/>
                </a:lnTo>
                <a:lnTo>
                  <a:pt x="8345" y="10248"/>
                </a:lnTo>
                <a:lnTo>
                  <a:pt x="8288" y="10247"/>
                </a:lnTo>
                <a:lnTo>
                  <a:pt x="8228" y="10247"/>
                </a:lnTo>
                <a:lnTo>
                  <a:pt x="8228" y="8952"/>
                </a:lnTo>
                <a:close/>
                <a:moveTo>
                  <a:pt x="6112" y="8598"/>
                </a:moveTo>
                <a:lnTo>
                  <a:pt x="6187" y="8605"/>
                </a:lnTo>
                <a:lnTo>
                  <a:pt x="6267" y="8614"/>
                </a:lnTo>
                <a:lnTo>
                  <a:pt x="6353" y="8625"/>
                </a:lnTo>
                <a:lnTo>
                  <a:pt x="6444" y="8637"/>
                </a:lnTo>
                <a:lnTo>
                  <a:pt x="6537" y="8650"/>
                </a:lnTo>
                <a:lnTo>
                  <a:pt x="6632" y="8664"/>
                </a:lnTo>
                <a:lnTo>
                  <a:pt x="6730" y="8681"/>
                </a:lnTo>
                <a:lnTo>
                  <a:pt x="6828" y="8697"/>
                </a:lnTo>
                <a:lnTo>
                  <a:pt x="6925" y="8714"/>
                </a:lnTo>
                <a:lnTo>
                  <a:pt x="7022" y="8731"/>
                </a:lnTo>
                <a:lnTo>
                  <a:pt x="7116" y="8749"/>
                </a:lnTo>
                <a:lnTo>
                  <a:pt x="7206" y="8766"/>
                </a:lnTo>
                <a:lnTo>
                  <a:pt x="7294" y="8784"/>
                </a:lnTo>
                <a:lnTo>
                  <a:pt x="7376" y="8802"/>
                </a:lnTo>
                <a:lnTo>
                  <a:pt x="7452" y="8818"/>
                </a:lnTo>
                <a:lnTo>
                  <a:pt x="7523" y="8834"/>
                </a:lnTo>
                <a:lnTo>
                  <a:pt x="7523" y="10129"/>
                </a:lnTo>
                <a:lnTo>
                  <a:pt x="7461" y="10129"/>
                </a:lnTo>
                <a:lnTo>
                  <a:pt x="7401" y="10128"/>
                </a:lnTo>
                <a:lnTo>
                  <a:pt x="7343" y="10126"/>
                </a:lnTo>
                <a:lnTo>
                  <a:pt x="7289" y="10124"/>
                </a:lnTo>
                <a:lnTo>
                  <a:pt x="7238" y="10121"/>
                </a:lnTo>
                <a:lnTo>
                  <a:pt x="7188" y="10118"/>
                </a:lnTo>
                <a:lnTo>
                  <a:pt x="7141" y="10115"/>
                </a:lnTo>
                <a:lnTo>
                  <a:pt x="7096" y="10111"/>
                </a:lnTo>
                <a:lnTo>
                  <a:pt x="7010" y="10102"/>
                </a:lnTo>
                <a:lnTo>
                  <a:pt x="6930" y="10092"/>
                </a:lnTo>
                <a:lnTo>
                  <a:pt x="6854" y="10082"/>
                </a:lnTo>
                <a:lnTo>
                  <a:pt x="6781" y="10070"/>
                </a:lnTo>
                <a:lnTo>
                  <a:pt x="6709" y="10059"/>
                </a:lnTo>
                <a:lnTo>
                  <a:pt x="6636" y="10049"/>
                </a:lnTo>
                <a:lnTo>
                  <a:pt x="6562" y="10039"/>
                </a:lnTo>
                <a:lnTo>
                  <a:pt x="6484" y="10030"/>
                </a:lnTo>
                <a:lnTo>
                  <a:pt x="6445" y="10026"/>
                </a:lnTo>
                <a:lnTo>
                  <a:pt x="6402" y="10023"/>
                </a:lnTo>
                <a:lnTo>
                  <a:pt x="6360" y="10020"/>
                </a:lnTo>
                <a:lnTo>
                  <a:pt x="6314" y="10017"/>
                </a:lnTo>
                <a:lnTo>
                  <a:pt x="6267" y="10014"/>
                </a:lnTo>
                <a:lnTo>
                  <a:pt x="6218" y="10012"/>
                </a:lnTo>
                <a:lnTo>
                  <a:pt x="6166" y="10011"/>
                </a:lnTo>
                <a:lnTo>
                  <a:pt x="6112" y="10011"/>
                </a:lnTo>
                <a:lnTo>
                  <a:pt x="6112" y="8598"/>
                </a:lnTo>
                <a:close/>
                <a:moveTo>
                  <a:pt x="11167" y="8363"/>
                </a:moveTo>
                <a:lnTo>
                  <a:pt x="11285" y="8363"/>
                </a:lnTo>
                <a:lnTo>
                  <a:pt x="11285" y="9304"/>
                </a:lnTo>
                <a:lnTo>
                  <a:pt x="11167" y="9304"/>
                </a:lnTo>
                <a:lnTo>
                  <a:pt x="11167" y="8363"/>
                </a:lnTo>
                <a:close/>
                <a:moveTo>
                  <a:pt x="10461" y="8245"/>
                </a:moveTo>
                <a:lnTo>
                  <a:pt x="10697" y="8245"/>
                </a:lnTo>
                <a:lnTo>
                  <a:pt x="10697" y="9304"/>
                </a:lnTo>
                <a:lnTo>
                  <a:pt x="10663" y="9280"/>
                </a:lnTo>
                <a:lnTo>
                  <a:pt x="10633" y="9255"/>
                </a:lnTo>
                <a:lnTo>
                  <a:pt x="10605" y="9231"/>
                </a:lnTo>
                <a:lnTo>
                  <a:pt x="10580" y="9207"/>
                </a:lnTo>
                <a:lnTo>
                  <a:pt x="10558" y="9184"/>
                </a:lnTo>
                <a:lnTo>
                  <a:pt x="10537" y="9160"/>
                </a:lnTo>
                <a:lnTo>
                  <a:pt x="10519" y="9137"/>
                </a:lnTo>
                <a:lnTo>
                  <a:pt x="10503" y="9113"/>
                </a:lnTo>
                <a:lnTo>
                  <a:pt x="10490" y="9090"/>
                </a:lnTo>
                <a:lnTo>
                  <a:pt x="10478" y="9066"/>
                </a:lnTo>
                <a:lnTo>
                  <a:pt x="10467" y="9041"/>
                </a:lnTo>
                <a:lnTo>
                  <a:pt x="10459" y="9017"/>
                </a:lnTo>
                <a:lnTo>
                  <a:pt x="10452" y="8992"/>
                </a:lnTo>
                <a:lnTo>
                  <a:pt x="10447" y="8965"/>
                </a:lnTo>
                <a:lnTo>
                  <a:pt x="10443" y="8938"/>
                </a:lnTo>
                <a:lnTo>
                  <a:pt x="10440" y="8910"/>
                </a:lnTo>
                <a:lnTo>
                  <a:pt x="10438" y="8881"/>
                </a:lnTo>
                <a:lnTo>
                  <a:pt x="10437" y="8850"/>
                </a:lnTo>
                <a:lnTo>
                  <a:pt x="10437" y="8819"/>
                </a:lnTo>
                <a:lnTo>
                  <a:pt x="10438" y="8786"/>
                </a:lnTo>
                <a:lnTo>
                  <a:pt x="10441" y="8716"/>
                </a:lnTo>
                <a:lnTo>
                  <a:pt x="10446" y="8639"/>
                </a:lnTo>
                <a:lnTo>
                  <a:pt x="10451" y="8555"/>
                </a:lnTo>
                <a:lnTo>
                  <a:pt x="10456" y="8461"/>
                </a:lnTo>
                <a:lnTo>
                  <a:pt x="10458" y="8410"/>
                </a:lnTo>
                <a:lnTo>
                  <a:pt x="10460" y="8358"/>
                </a:lnTo>
                <a:lnTo>
                  <a:pt x="10461" y="8303"/>
                </a:lnTo>
                <a:lnTo>
                  <a:pt x="10461" y="8245"/>
                </a:lnTo>
                <a:close/>
                <a:moveTo>
                  <a:pt x="8228" y="7067"/>
                </a:moveTo>
                <a:lnTo>
                  <a:pt x="8270" y="7068"/>
                </a:lnTo>
                <a:lnTo>
                  <a:pt x="8311" y="7070"/>
                </a:lnTo>
                <a:lnTo>
                  <a:pt x="8353" y="7073"/>
                </a:lnTo>
                <a:lnTo>
                  <a:pt x="8394" y="7077"/>
                </a:lnTo>
                <a:lnTo>
                  <a:pt x="8436" y="7081"/>
                </a:lnTo>
                <a:lnTo>
                  <a:pt x="8478" y="7085"/>
                </a:lnTo>
                <a:lnTo>
                  <a:pt x="8520" y="7090"/>
                </a:lnTo>
                <a:lnTo>
                  <a:pt x="8563" y="7096"/>
                </a:lnTo>
                <a:lnTo>
                  <a:pt x="8647" y="7108"/>
                </a:lnTo>
                <a:lnTo>
                  <a:pt x="8731" y="7122"/>
                </a:lnTo>
                <a:lnTo>
                  <a:pt x="8814" y="7139"/>
                </a:lnTo>
                <a:lnTo>
                  <a:pt x="8897" y="7156"/>
                </a:lnTo>
                <a:lnTo>
                  <a:pt x="8980" y="7173"/>
                </a:lnTo>
                <a:lnTo>
                  <a:pt x="9061" y="7191"/>
                </a:lnTo>
                <a:lnTo>
                  <a:pt x="9142" y="7211"/>
                </a:lnTo>
                <a:lnTo>
                  <a:pt x="9222" y="7230"/>
                </a:lnTo>
                <a:lnTo>
                  <a:pt x="9300" y="7249"/>
                </a:lnTo>
                <a:lnTo>
                  <a:pt x="9376" y="7268"/>
                </a:lnTo>
                <a:lnTo>
                  <a:pt x="9450" y="7286"/>
                </a:lnTo>
                <a:lnTo>
                  <a:pt x="9522" y="7302"/>
                </a:lnTo>
                <a:lnTo>
                  <a:pt x="9522" y="8481"/>
                </a:lnTo>
                <a:lnTo>
                  <a:pt x="9462" y="8481"/>
                </a:lnTo>
                <a:lnTo>
                  <a:pt x="9406" y="8480"/>
                </a:lnTo>
                <a:lnTo>
                  <a:pt x="9352" y="8477"/>
                </a:lnTo>
                <a:lnTo>
                  <a:pt x="9303" y="8475"/>
                </a:lnTo>
                <a:lnTo>
                  <a:pt x="9255" y="8472"/>
                </a:lnTo>
                <a:lnTo>
                  <a:pt x="9210" y="8469"/>
                </a:lnTo>
                <a:lnTo>
                  <a:pt x="9168" y="8466"/>
                </a:lnTo>
                <a:lnTo>
                  <a:pt x="9127" y="8462"/>
                </a:lnTo>
                <a:lnTo>
                  <a:pt x="9052" y="8453"/>
                </a:lnTo>
                <a:lnTo>
                  <a:pt x="8982" y="8443"/>
                </a:lnTo>
                <a:lnTo>
                  <a:pt x="8916" y="8433"/>
                </a:lnTo>
                <a:lnTo>
                  <a:pt x="8854" y="8422"/>
                </a:lnTo>
                <a:lnTo>
                  <a:pt x="8791" y="8410"/>
                </a:lnTo>
                <a:lnTo>
                  <a:pt x="8727" y="8400"/>
                </a:lnTo>
                <a:lnTo>
                  <a:pt x="8661" y="8390"/>
                </a:lnTo>
                <a:lnTo>
                  <a:pt x="8590" y="8381"/>
                </a:lnTo>
                <a:lnTo>
                  <a:pt x="8552" y="8377"/>
                </a:lnTo>
                <a:lnTo>
                  <a:pt x="8513" y="8374"/>
                </a:lnTo>
                <a:lnTo>
                  <a:pt x="8471" y="8370"/>
                </a:lnTo>
                <a:lnTo>
                  <a:pt x="8428" y="8368"/>
                </a:lnTo>
                <a:lnTo>
                  <a:pt x="8382" y="8366"/>
                </a:lnTo>
                <a:lnTo>
                  <a:pt x="8333" y="8364"/>
                </a:lnTo>
                <a:lnTo>
                  <a:pt x="8283" y="8363"/>
                </a:lnTo>
                <a:lnTo>
                  <a:pt x="8228" y="8363"/>
                </a:lnTo>
                <a:lnTo>
                  <a:pt x="8228" y="7067"/>
                </a:lnTo>
                <a:close/>
                <a:moveTo>
                  <a:pt x="6112" y="6596"/>
                </a:moveTo>
                <a:lnTo>
                  <a:pt x="6194" y="6615"/>
                </a:lnTo>
                <a:lnTo>
                  <a:pt x="6276" y="6636"/>
                </a:lnTo>
                <a:lnTo>
                  <a:pt x="6360" y="6655"/>
                </a:lnTo>
                <a:lnTo>
                  <a:pt x="6443" y="6675"/>
                </a:lnTo>
                <a:lnTo>
                  <a:pt x="6526" y="6696"/>
                </a:lnTo>
                <a:lnTo>
                  <a:pt x="6611" y="6715"/>
                </a:lnTo>
                <a:lnTo>
                  <a:pt x="6696" y="6734"/>
                </a:lnTo>
                <a:lnTo>
                  <a:pt x="6782" y="6752"/>
                </a:lnTo>
                <a:lnTo>
                  <a:pt x="6870" y="6769"/>
                </a:lnTo>
                <a:lnTo>
                  <a:pt x="6958" y="6784"/>
                </a:lnTo>
                <a:lnTo>
                  <a:pt x="7002" y="6791"/>
                </a:lnTo>
                <a:lnTo>
                  <a:pt x="7048" y="6797"/>
                </a:lnTo>
                <a:lnTo>
                  <a:pt x="7094" y="6803"/>
                </a:lnTo>
                <a:lnTo>
                  <a:pt x="7139" y="6809"/>
                </a:lnTo>
                <a:lnTo>
                  <a:pt x="7186" y="6813"/>
                </a:lnTo>
                <a:lnTo>
                  <a:pt x="7232" y="6819"/>
                </a:lnTo>
                <a:lnTo>
                  <a:pt x="7279" y="6823"/>
                </a:lnTo>
                <a:lnTo>
                  <a:pt x="7328" y="6826"/>
                </a:lnTo>
                <a:lnTo>
                  <a:pt x="7375" y="6828"/>
                </a:lnTo>
                <a:lnTo>
                  <a:pt x="7424" y="6830"/>
                </a:lnTo>
                <a:lnTo>
                  <a:pt x="7474" y="6831"/>
                </a:lnTo>
                <a:lnTo>
                  <a:pt x="7523" y="6832"/>
                </a:lnTo>
                <a:lnTo>
                  <a:pt x="7523" y="8245"/>
                </a:lnTo>
                <a:lnTo>
                  <a:pt x="7481" y="8241"/>
                </a:lnTo>
                <a:lnTo>
                  <a:pt x="7438" y="8237"/>
                </a:lnTo>
                <a:lnTo>
                  <a:pt x="7395" y="8232"/>
                </a:lnTo>
                <a:lnTo>
                  <a:pt x="7352" y="8226"/>
                </a:lnTo>
                <a:lnTo>
                  <a:pt x="7265" y="8212"/>
                </a:lnTo>
                <a:lnTo>
                  <a:pt x="7177" y="8197"/>
                </a:lnTo>
                <a:lnTo>
                  <a:pt x="7087" y="8181"/>
                </a:lnTo>
                <a:lnTo>
                  <a:pt x="6997" y="8164"/>
                </a:lnTo>
                <a:lnTo>
                  <a:pt x="6908" y="8145"/>
                </a:lnTo>
                <a:lnTo>
                  <a:pt x="6818" y="8127"/>
                </a:lnTo>
                <a:lnTo>
                  <a:pt x="6728" y="8109"/>
                </a:lnTo>
                <a:lnTo>
                  <a:pt x="6637" y="8090"/>
                </a:lnTo>
                <a:lnTo>
                  <a:pt x="6548" y="8073"/>
                </a:lnTo>
                <a:lnTo>
                  <a:pt x="6459" y="8057"/>
                </a:lnTo>
                <a:lnTo>
                  <a:pt x="6371" y="8042"/>
                </a:lnTo>
                <a:lnTo>
                  <a:pt x="6284" y="8028"/>
                </a:lnTo>
                <a:lnTo>
                  <a:pt x="6240" y="8022"/>
                </a:lnTo>
                <a:lnTo>
                  <a:pt x="6197" y="8017"/>
                </a:lnTo>
                <a:lnTo>
                  <a:pt x="6155" y="8013"/>
                </a:lnTo>
                <a:lnTo>
                  <a:pt x="6112" y="8009"/>
                </a:lnTo>
                <a:lnTo>
                  <a:pt x="6112" y="6596"/>
                </a:lnTo>
                <a:close/>
                <a:moveTo>
                  <a:pt x="11049" y="6832"/>
                </a:moveTo>
                <a:lnTo>
                  <a:pt x="11285" y="6832"/>
                </a:lnTo>
                <a:lnTo>
                  <a:pt x="11285" y="7773"/>
                </a:lnTo>
                <a:lnTo>
                  <a:pt x="11251" y="7749"/>
                </a:lnTo>
                <a:lnTo>
                  <a:pt x="11222" y="7726"/>
                </a:lnTo>
                <a:lnTo>
                  <a:pt x="11194" y="7703"/>
                </a:lnTo>
                <a:lnTo>
                  <a:pt x="11169" y="7682"/>
                </a:lnTo>
                <a:lnTo>
                  <a:pt x="11147" y="7661"/>
                </a:lnTo>
                <a:lnTo>
                  <a:pt x="11126" y="7640"/>
                </a:lnTo>
                <a:lnTo>
                  <a:pt x="11109" y="7621"/>
                </a:lnTo>
                <a:lnTo>
                  <a:pt x="11093" y="7602"/>
                </a:lnTo>
                <a:lnTo>
                  <a:pt x="11080" y="7582"/>
                </a:lnTo>
                <a:lnTo>
                  <a:pt x="11068" y="7562"/>
                </a:lnTo>
                <a:lnTo>
                  <a:pt x="11058" y="7543"/>
                </a:lnTo>
                <a:lnTo>
                  <a:pt x="11049" y="7523"/>
                </a:lnTo>
                <a:lnTo>
                  <a:pt x="11042" y="7502"/>
                </a:lnTo>
                <a:lnTo>
                  <a:pt x="11037" y="7482"/>
                </a:lnTo>
                <a:lnTo>
                  <a:pt x="11033" y="7460"/>
                </a:lnTo>
                <a:lnTo>
                  <a:pt x="11030" y="7437"/>
                </a:lnTo>
                <a:lnTo>
                  <a:pt x="11028" y="7414"/>
                </a:lnTo>
                <a:lnTo>
                  <a:pt x="11027" y="7388"/>
                </a:lnTo>
                <a:lnTo>
                  <a:pt x="11027" y="7362"/>
                </a:lnTo>
                <a:lnTo>
                  <a:pt x="11027" y="7335"/>
                </a:lnTo>
                <a:lnTo>
                  <a:pt x="11030" y="7274"/>
                </a:lnTo>
                <a:lnTo>
                  <a:pt x="11034" y="7206"/>
                </a:lnTo>
                <a:lnTo>
                  <a:pt x="11039" y="7128"/>
                </a:lnTo>
                <a:lnTo>
                  <a:pt x="11044" y="7041"/>
                </a:lnTo>
                <a:lnTo>
                  <a:pt x="11046" y="6993"/>
                </a:lnTo>
                <a:lnTo>
                  <a:pt x="11048" y="6942"/>
                </a:lnTo>
                <a:lnTo>
                  <a:pt x="11049" y="6889"/>
                </a:lnTo>
                <a:lnTo>
                  <a:pt x="11049" y="6832"/>
                </a:lnTo>
                <a:close/>
                <a:moveTo>
                  <a:pt x="10461" y="6714"/>
                </a:moveTo>
                <a:lnTo>
                  <a:pt x="10697" y="6714"/>
                </a:lnTo>
                <a:lnTo>
                  <a:pt x="10697" y="7656"/>
                </a:lnTo>
                <a:lnTo>
                  <a:pt x="10461" y="7656"/>
                </a:lnTo>
                <a:lnTo>
                  <a:pt x="10461" y="6714"/>
                </a:lnTo>
                <a:close/>
                <a:moveTo>
                  <a:pt x="11049" y="5300"/>
                </a:moveTo>
                <a:lnTo>
                  <a:pt x="11083" y="5325"/>
                </a:lnTo>
                <a:lnTo>
                  <a:pt x="11113" y="5350"/>
                </a:lnTo>
                <a:lnTo>
                  <a:pt x="11141" y="5374"/>
                </a:lnTo>
                <a:lnTo>
                  <a:pt x="11166" y="5398"/>
                </a:lnTo>
                <a:lnTo>
                  <a:pt x="11188" y="5422"/>
                </a:lnTo>
                <a:lnTo>
                  <a:pt x="11209" y="5445"/>
                </a:lnTo>
                <a:lnTo>
                  <a:pt x="11227" y="5468"/>
                </a:lnTo>
                <a:lnTo>
                  <a:pt x="11243" y="5492"/>
                </a:lnTo>
                <a:lnTo>
                  <a:pt x="11256" y="5515"/>
                </a:lnTo>
                <a:lnTo>
                  <a:pt x="11268" y="5540"/>
                </a:lnTo>
                <a:lnTo>
                  <a:pt x="11279" y="5564"/>
                </a:lnTo>
                <a:lnTo>
                  <a:pt x="11287" y="5588"/>
                </a:lnTo>
                <a:lnTo>
                  <a:pt x="11294" y="5614"/>
                </a:lnTo>
                <a:lnTo>
                  <a:pt x="11299" y="5640"/>
                </a:lnTo>
                <a:lnTo>
                  <a:pt x="11303" y="5668"/>
                </a:lnTo>
                <a:lnTo>
                  <a:pt x="11306" y="5695"/>
                </a:lnTo>
                <a:lnTo>
                  <a:pt x="11308" y="5724"/>
                </a:lnTo>
                <a:lnTo>
                  <a:pt x="11309" y="5754"/>
                </a:lnTo>
                <a:lnTo>
                  <a:pt x="11309" y="5785"/>
                </a:lnTo>
                <a:lnTo>
                  <a:pt x="11308" y="5819"/>
                </a:lnTo>
                <a:lnTo>
                  <a:pt x="11305" y="5889"/>
                </a:lnTo>
                <a:lnTo>
                  <a:pt x="11300" y="5966"/>
                </a:lnTo>
                <a:lnTo>
                  <a:pt x="11295" y="6051"/>
                </a:lnTo>
                <a:lnTo>
                  <a:pt x="11290" y="6144"/>
                </a:lnTo>
                <a:lnTo>
                  <a:pt x="11288" y="6195"/>
                </a:lnTo>
                <a:lnTo>
                  <a:pt x="11286" y="6247"/>
                </a:lnTo>
                <a:lnTo>
                  <a:pt x="11285" y="6302"/>
                </a:lnTo>
                <a:lnTo>
                  <a:pt x="11285" y="6360"/>
                </a:lnTo>
                <a:lnTo>
                  <a:pt x="11251" y="6335"/>
                </a:lnTo>
                <a:lnTo>
                  <a:pt x="11221" y="6311"/>
                </a:lnTo>
                <a:lnTo>
                  <a:pt x="11192" y="6286"/>
                </a:lnTo>
                <a:lnTo>
                  <a:pt x="11168" y="6263"/>
                </a:lnTo>
                <a:lnTo>
                  <a:pt x="11145" y="6238"/>
                </a:lnTo>
                <a:lnTo>
                  <a:pt x="11124" y="6215"/>
                </a:lnTo>
                <a:lnTo>
                  <a:pt x="11107" y="6192"/>
                </a:lnTo>
                <a:lnTo>
                  <a:pt x="11091" y="6168"/>
                </a:lnTo>
                <a:lnTo>
                  <a:pt x="11077" y="6145"/>
                </a:lnTo>
                <a:lnTo>
                  <a:pt x="11066" y="6121"/>
                </a:lnTo>
                <a:lnTo>
                  <a:pt x="11055" y="6097"/>
                </a:lnTo>
                <a:lnTo>
                  <a:pt x="11046" y="6072"/>
                </a:lnTo>
                <a:lnTo>
                  <a:pt x="11040" y="6046"/>
                </a:lnTo>
                <a:lnTo>
                  <a:pt x="11034" y="6020"/>
                </a:lnTo>
                <a:lnTo>
                  <a:pt x="11030" y="5994"/>
                </a:lnTo>
                <a:lnTo>
                  <a:pt x="11027" y="5965"/>
                </a:lnTo>
                <a:lnTo>
                  <a:pt x="11026" y="5937"/>
                </a:lnTo>
                <a:lnTo>
                  <a:pt x="11025" y="5906"/>
                </a:lnTo>
                <a:lnTo>
                  <a:pt x="11025" y="5875"/>
                </a:lnTo>
                <a:lnTo>
                  <a:pt x="11026" y="5842"/>
                </a:lnTo>
                <a:lnTo>
                  <a:pt x="11029" y="5771"/>
                </a:lnTo>
                <a:lnTo>
                  <a:pt x="11034" y="5695"/>
                </a:lnTo>
                <a:lnTo>
                  <a:pt x="11039" y="5610"/>
                </a:lnTo>
                <a:lnTo>
                  <a:pt x="11044" y="5516"/>
                </a:lnTo>
                <a:lnTo>
                  <a:pt x="11046" y="5466"/>
                </a:lnTo>
                <a:lnTo>
                  <a:pt x="11047" y="5414"/>
                </a:lnTo>
                <a:lnTo>
                  <a:pt x="11048" y="5358"/>
                </a:lnTo>
                <a:lnTo>
                  <a:pt x="11049" y="5300"/>
                </a:lnTo>
                <a:close/>
                <a:moveTo>
                  <a:pt x="10461" y="5182"/>
                </a:moveTo>
                <a:lnTo>
                  <a:pt x="10697" y="5182"/>
                </a:lnTo>
                <a:lnTo>
                  <a:pt x="10697" y="6125"/>
                </a:lnTo>
                <a:lnTo>
                  <a:pt x="10461" y="6125"/>
                </a:lnTo>
                <a:lnTo>
                  <a:pt x="10461" y="5182"/>
                </a:lnTo>
                <a:close/>
                <a:moveTo>
                  <a:pt x="9873" y="4947"/>
                </a:moveTo>
                <a:lnTo>
                  <a:pt x="9907" y="4972"/>
                </a:lnTo>
                <a:lnTo>
                  <a:pt x="9937" y="4997"/>
                </a:lnTo>
                <a:lnTo>
                  <a:pt x="9966" y="5020"/>
                </a:lnTo>
                <a:lnTo>
                  <a:pt x="9991" y="5045"/>
                </a:lnTo>
                <a:lnTo>
                  <a:pt x="10013" y="5068"/>
                </a:lnTo>
                <a:lnTo>
                  <a:pt x="10034" y="5092"/>
                </a:lnTo>
                <a:lnTo>
                  <a:pt x="10052" y="5115"/>
                </a:lnTo>
                <a:lnTo>
                  <a:pt x="10067" y="5138"/>
                </a:lnTo>
                <a:lnTo>
                  <a:pt x="10081" y="5162"/>
                </a:lnTo>
                <a:lnTo>
                  <a:pt x="10093" y="5186"/>
                </a:lnTo>
                <a:lnTo>
                  <a:pt x="10103" y="5210"/>
                </a:lnTo>
                <a:lnTo>
                  <a:pt x="10112" y="5235"/>
                </a:lnTo>
                <a:lnTo>
                  <a:pt x="10118" y="5260"/>
                </a:lnTo>
                <a:lnTo>
                  <a:pt x="10124" y="5287"/>
                </a:lnTo>
                <a:lnTo>
                  <a:pt x="10128" y="5314"/>
                </a:lnTo>
                <a:lnTo>
                  <a:pt x="10131" y="5341"/>
                </a:lnTo>
                <a:lnTo>
                  <a:pt x="10132" y="5371"/>
                </a:lnTo>
                <a:lnTo>
                  <a:pt x="10133" y="5401"/>
                </a:lnTo>
                <a:lnTo>
                  <a:pt x="10133" y="5433"/>
                </a:lnTo>
                <a:lnTo>
                  <a:pt x="10133" y="5465"/>
                </a:lnTo>
                <a:lnTo>
                  <a:pt x="10129" y="5536"/>
                </a:lnTo>
                <a:lnTo>
                  <a:pt x="10125" y="5613"/>
                </a:lnTo>
                <a:lnTo>
                  <a:pt x="10119" y="5697"/>
                </a:lnTo>
                <a:lnTo>
                  <a:pt x="10114" y="5790"/>
                </a:lnTo>
                <a:lnTo>
                  <a:pt x="10112" y="5841"/>
                </a:lnTo>
                <a:lnTo>
                  <a:pt x="10111" y="5894"/>
                </a:lnTo>
                <a:lnTo>
                  <a:pt x="10110" y="5949"/>
                </a:lnTo>
                <a:lnTo>
                  <a:pt x="10109" y="6007"/>
                </a:lnTo>
                <a:lnTo>
                  <a:pt x="9873" y="6007"/>
                </a:lnTo>
                <a:lnTo>
                  <a:pt x="9873" y="4947"/>
                </a:lnTo>
                <a:close/>
                <a:moveTo>
                  <a:pt x="5408" y="5653"/>
                </a:moveTo>
                <a:lnTo>
                  <a:pt x="5172" y="5653"/>
                </a:lnTo>
                <a:lnTo>
                  <a:pt x="5069" y="5679"/>
                </a:lnTo>
                <a:lnTo>
                  <a:pt x="4963" y="5705"/>
                </a:lnTo>
                <a:lnTo>
                  <a:pt x="4853" y="5735"/>
                </a:lnTo>
                <a:lnTo>
                  <a:pt x="4742" y="5765"/>
                </a:lnTo>
                <a:lnTo>
                  <a:pt x="4629" y="5798"/>
                </a:lnTo>
                <a:lnTo>
                  <a:pt x="4514" y="5832"/>
                </a:lnTo>
                <a:lnTo>
                  <a:pt x="4399" y="5867"/>
                </a:lnTo>
                <a:lnTo>
                  <a:pt x="4282" y="5902"/>
                </a:lnTo>
                <a:lnTo>
                  <a:pt x="4166" y="5939"/>
                </a:lnTo>
                <a:lnTo>
                  <a:pt x="4048" y="5976"/>
                </a:lnTo>
                <a:lnTo>
                  <a:pt x="3932" y="6014"/>
                </a:lnTo>
                <a:lnTo>
                  <a:pt x="3816" y="6051"/>
                </a:lnTo>
                <a:lnTo>
                  <a:pt x="3700" y="6088"/>
                </a:lnTo>
                <a:lnTo>
                  <a:pt x="3587" y="6126"/>
                </a:lnTo>
                <a:lnTo>
                  <a:pt x="3474" y="6162"/>
                </a:lnTo>
                <a:lnTo>
                  <a:pt x="3365" y="6198"/>
                </a:lnTo>
                <a:lnTo>
                  <a:pt x="3301" y="6218"/>
                </a:lnTo>
                <a:lnTo>
                  <a:pt x="3239" y="6238"/>
                </a:lnTo>
                <a:lnTo>
                  <a:pt x="3178" y="6257"/>
                </a:lnTo>
                <a:lnTo>
                  <a:pt x="3117" y="6275"/>
                </a:lnTo>
                <a:lnTo>
                  <a:pt x="3059" y="6291"/>
                </a:lnTo>
                <a:lnTo>
                  <a:pt x="3000" y="6309"/>
                </a:lnTo>
                <a:lnTo>
                  <a:pt x="2943" y="6324"/>
                </a:lnTo>
                <a:lnTo>
                  <a:pt x="2886" y="6340"/>
                </a:lnTo>
                <a:lnTo>
                  <a:pt x="2831" y="6355"/>
                </a:lnTo>
                <a:lnTo>
                  <a:pt x="2775" y="6370"/>
                </a:lnTo>
                <a:lnTo>
                  <a:pt x="2720" y="6385"/>
                </a:lnTo>
                <a:lnTo>
                  <a:pt x="2665" y="6399"/>
                </a:lnTo>
                <a:lnTo>
                  <a:pt x="2611" y="6414"/>
                </a:lnTo>
                <a:lnTo>
                  <a:pt x="2557" y="6428"/>
                </a:lnTo>
                <a:lnTo>
                  <a:pt x="2503" y="6444"/>
                </a:lnTo>
                <a:lnTo>
                  <a:pt x="2448" y="6458"/>
                </a:lnTo>
                <a:lnTo>
                  <a:pt x="2317" y="6492"/>
                </a:lnTo>
                <a:lnTo>
                  <a:pt x="2191" y="6524"/>
                </a:lnTo>
                <a:lnTo>
                  <a:pt x="2132" y="6540"/>
                </a:lnTo>
                <a:lnTo>
                  <a:pt x="2075" y="6558"/>
                </a:lnTo>
                <a:lnTo>
                  <a:pt x="2048" y="6568"/>
                </a:lnTo>
                <a:lnTo>
                  <a:pt x="2022" y="6578"/>
                </a:lnTo>
                <a:lnTo>
                  <a:pt x="1996" y="6588"/>
                </a:lnTo>
                <a:lnTo>
                  <a:pt x="1972" y="6599"/>
                </a:lnTo>
                <a:lnTo>
                  <a:pt x="1949" y="6611"/>
                </a:lnTo>
                <a:lnTo>
                  <a:pt x="1927" y="6625"/>
                </a:lnTo>
                <a:lnTo>
                  <a:pt x="1906" y="6639"/>
                </a:lnTo>
                <a:lnTo>
                  <a:pt x="1886" y="6654"/>
                </a:lnTo>
                <a:lnTo>
                  <a:pt x="1867" y="6670"/>
                </a:lnTo>
                <a:lnTo>
                  <a:pt x="1850" y="6688"/>
                </a:lnTo>
                <a:lnTo>
                  <a:pt x="1834" y="6707"/>
                </a:lnTo>
                <a:lnTo>
                  <a:pt x="1820" y="6727"/>
                </a:lnTo>
                <a:lnTo>
                  <a:pt x="1808" y="6748"/>
                </a:lnTo>
                <a:lnTo>
                  <a:pt x="1795" y="6772"/>
                </a:lnTo>
                <a:lnTo>
                  <a:pt x="1786" y="6797"/>
                </a:lnTo>
                <a:lnTo>
                  <a:pt x="1778" y="6824"/>
                </a:lnTo>
                <a:lnTo>
                  <a:pt x="1771" y="6852"/>
                </a:lnTo>
                <a:lnTo>
                  <a:pt x="1767" y="6883"/>
                </a:lnTo>
                <a:lnTo>
                  <a:pt x="1764" y="6915"/>
                </a:lnTo>
                <a:lnTo>
                  <a:pt x="1763" y="6950"/>
                </a:lnTo>
                <a:lnTo>
                  <a:pt x="1763" y="14370"/>
                </a:lnTo>
                <a:lnTo>
                  <a:pt x="0" y="14370"/>
                </a:lnTo>
                <a:lnTo>
                  <a:pt x="0" y="16254"/>
                </a:lnTo>
                <a:lnTo>
                  <a:pt x="12224" y="16254"/>
                </a:lnTo>
                <a:lnTo>
                  <a:pt x="12252" y="16167"/>
                </a:lnTo>
                <a:lnTo>
                  <a:pt x="12288" y="16070"/>
                </a:lnTo>
                <a:lnTo>
                  <a:pt x="12334" y="15963"/>
                </a:lnTo>
                <a:lnTo>
                  <a:pt x="12388" y="15848"/>
                </a:lnTo>
                <a:lnTo>
                  <a:pt x="12448" y="15724"/>
                </a:lnTo>
                <a:lnTo>
                  <a:pt x="12517" y="15593"/>
                </a:lnTo>
                <a:lnTo>
                  <a:pt x="12591" y="15456"/>
                </a:lnTo>
                <a:lnTo>
                  <a:pt x="12671" y="15312"/>
                </a:lnTo>
                <a:lnTo>
                  <a:pt x="12757" y="15164"/>
                </a:lnTo>
                <a:lnTo>
                  <a:pt x="12846" y="15011"/>
                </a:lnTo>
                <a:lnTo>
                  <a:pt x="12938" y="14854"/>
                </a:lnTo>
                <a:lnTo>
                  <a:pt x="13033" y="14695"/>
                </a:lnTo>
                <a:lnTo>
                  <a:pt x="13229" y="14370"/>
                </a:lnTo>
                <a:lnTo>
                  <a:pt x="13429" y="14041"/>
                </a:lnTo>
                <a:lnTo>
                  <a:pt x="13527" y="13878"/>
                </a:lnTo>
                <a:lnTo>
                  <a:pt x="13624" y="13716"/>
                </a:lnTo>
                <a:lnTo>
                  <a:pt x="13720" y="13557"/>
                </a:lnTo>
                <a:lnTo>
                  <a:pt x="13813" y="13400"/>
                </a:lnTo>
                <a:lnTo>
                  <a:pt x="13902" y="13247"/>
                </a:lnTo>
                <a:lnTo>
                  <a:pt x="13986" y="13099"/>
                </a:lnTo>
                <a:lnTo>
                  <a:pt x="14067" y="12954"/>
                </a:lnTo>
                <a:lnTo>
                  <a:pt x="14142" y="12817"/>
                </a:lnTo>
                <a:lnTo>
                  <a:pt x="14210" y="12686"/>
                </a:lnTo>
                <a:lnTo>
                  <a:pt x="14272" y="12562"/>
                </a:lnTo>
                <a:lnTo>
                  <a:pt x="14326" y="12447"/>
                </a:lnTo>
                <a:lnTo>
                  <a:pt x="14372" y="12340"/>
                </a:lnTo>
                <a:lnTo>
                  <a:pt x="14408" y="12242"/>
                </a:lnTo>
                <a:lnTo>
                  <a:pt x="14436" y="12155"/>
                </a:lnTo>
                <a:lnTo>
                  <a:pt x="14453" y="12079"/>
                </a:lnTo>
                <a:lnTo>
                  <a:pt x="14458" y="12014"/>
                </a:lnTo>
                <a:lnTo>
                  <a:pt x="14459" y="11733"/>
                </a:lnTo>
                <a:lnTo>
                  <a:pt x="14460" y="11473"/>
                </a:lnTo>
                <a:lnTo>
                  <a:pt x="14463" y="11234"/>
                </a:lnTo>
                <a:lnTo>
                  <a:pt x="14465" y="11014"/>
                </a:lnTo>
                <a:lnTo>
                  <a:pt x="14470" y="10628"/>
                </a:lnTo>
                <a:lnTo>
                  <a:pt x="14472" y="10311"/>
                </a:lnTo>
                <a:lnTo>
                  <a:pt x="14471" y="10175"/>
                </a:lnTo>
                <a:lnTo>
                  <a:pt x="14469" y="10054"/>
                </a:lnTo>
                <a:lnTo>
                  <a:pt x="14465" y="9946"/>
                </a:lnTo>
                <a:lnTo>
                  <a:pt x="14458" y="9851"/>
                </a:lnTo>
                <a:lnTo>
                  <a:pt x="14449" y="9769"/>
                </a:lnTo>
                <a:lnTo>
                  <a:pt x="14437" y="9697"/>
                </a:lnTo>
                <a:lnTo>
                  <a:pt x="14421" y="9635"/>
                </a:lnTo>
                <a:lnTo>
                  <a:pt x="14403" y="9583"/>
                </a:lnTo>
                <a:lnTo>
                  <a:pt x="14380" y="9539"/>
                </a:lnTo>
                <a:lnTo>
                  <a:pt x="14353" y="9504"/>
                </a:lnTo>
                <a:lnTo>
                  <a:pt x="14322" y="9474"/>
                </a:lnTo>
                <a:lnTo>
                  <a:pt x="14285" y="9452"/>
                </a:lnTo>
                <a:lnTo>
                  <a:pt x="14244" y="9434"/>
                </a:lnTo>
                <a:lnTo>
                  <a:pt x="14196" y="9421"/>
                </a:lnTo>
                <a:lnTo>
                  <a:pt x="14144" y="9412"/>
                </a:lnTo>
                <a:lnTo>
                  <a:pt x="14085" y="9405"/>
                </a:lnTo>
                <a:lnTo>
                  <a:pt x="14019" y="9401"/>
                </a:lnTo>
                <a:lnTo>
                  <a:pt x="13946" y="9398"/>
                </a:lnTo>
                <a:lnTo>
                  <a:pt x="13867" y="9395"/>
                </a:lnTo>
                <a:lnTo>
                  <a:pt x="13780" y="9391"/>
                </a:lnTo>
                <a:lnTo>
                  <a:pt x="13684" y="9386"/>
                </a:lnTo>
                <a:lnTo>
                  <a:pt x="13582" y="9379"/>
                </a:lnTo>
                <a:lnTo>
                  <a:pt x="13470" y="9369"/>
                </a:lnTo>
                <a:lnTo>
                  <a:pt x="13350" y="9355"/>
                </a:lnTo>
                <a:lnTo>
                  <a:pt x="13254" y="9343"/>
                </a:lnTo>
                <a:lnTo>
                  <a:pt x="13159" y="9329"/>
                </a:lnTo>
                <a:lnTo>
                  <a:pt x="13064" y="9316"/>
                </a:lnTo>
                <a:lnTo>
                  <a:pt x="12969" y="9301"/>
                </a:lnTo>
                <a:lnTo>
                  <a:pt x="12873" y="9287"/>
                </a:lnTo>
                <a:lnTo>
                  <a:pt x="12778" y="9273"/>
                </a:lnTo>
                <a:lnTo>
                  <a:pt x="12684" y="9260"/>
                </a:lnTo>
                <a:lnTo>
                  <a:pt x="12590" y="9246"/>
                </a:lnTo>
                <a:lnTo>
                  <a:pt x="12497" y="9234"/>
                </a:lnTo>
                <a:lnTo>
                  <a:pt x="12405" y="9223"/>
                </a:lnTo>
                <a:lnTo>
                  <a:pt x="12313" y="9213"/>
                </a:lnTo>
                <a:lnTo>
                  <a:pt x="12222" y="9204"/>
                </a:lnTo>
                <a:lnTo>
                  <a:pt x="12133" y="9197"/>
                </a:lnTo>
                <a:lnTo>
                  <a:pt x="12045" y="9192"/>
                </a:lnTo>
                <a:lnTo>
                  <a:pt x="12001" y="9190"/>
                </a:lnTo>
                <a:lnTo>
                  <a:pt x="11958" y="9189"/>
                </a:lnTo>
                <a:lnTo>
                  <a:pt x="11915" y="9188"/>
                </a:lnTo>
                <a:lnTo>
                  <a:pt x="11873" y="9187"/>
                </a:lnTo>
                <a:lnTo>
                  <a:pt x="11873" y="1767"/>
                </a:lnTo>
                <a:lnTo>
                  <a:pt x="11870" y="1730"/>
                </a:lnTo>
                <a:lnTo>
                  <a:pt x="11862" y="1693"/>
                </a:lnTo>
                <a:lnTo>
                  <a:pt x="11851" y="1659"/>
                </a:lnTo>
                <a:lnTo>
                  <a:pt x="11835" y="1624"/>
                </a:lnTo>
                <a:lnTo>
                  <a:pt x="11815" y="1590"/>
                </a:lnTo>
                <a:lnTo>
                  <a:pt x="11790" y="1556"/>
                </a:lnTo>
                <a:lnTo>
                  <a:pt x="11763" y="1524"/>
                </a:lnTo>
                <a:lnTo>
                  <a:pt x="11732" y="1492"/>
                </a:lnTo>
                <a:lnTo>
                  <a:pt x="11697" y="1461"/>
                </a:lnTo>
                <a:lnTo>
                  <a:pt x="11659" y="1429"/>
                </a:lnTo>
                <a:lnTo>
                  <a:pt x="11618" y="1399"/>
                </a:lnTo>
                <a:lnTo>
                  <a:pt x="11574" y="1368"/>
                </a:lnTo>
                <a:lnTo>
                  <a:pt x="11528" y="1338"/>
                </a:lnTo>
                <a:lnTo>
                  <a:pt x="11478" y="1308"/>
                </a:lnTo>
                <a:lnTo>
                  <a:pt x="11428" y="1279"/>
                </a:lnTo>
                <a:lnTo>
                  <a:pt x="11374" y="1251"/>
                </a:lnTo>
                <a:lnTo>
                  <a:pt x="11318" y="1221"/>
                </a:lnTo>
                <a:lnTo>
                  <a:pt x="11261" y="1193"/>
                </a:lnTo>
                <a:lnTo>
                  <a:pt x="11202" y="1164"/>
                </a:lnTo>
                <a:lnTo>
                  <a:pt x="11143" y="1136"/>
                </a:lnTo>
                <a:lnTo>
                  <a:pt x="11019" y="1079"/>
                </a:lnTo>
                <a:lnTo>
                  <a:pt x="10892" y="1021"/>
                </a:lnTo>
                <a:lnTo>
                  <a:pt x="10765" y="964"/>
                </a:lnTo>
                <a:lnTo>
                  <a:pt x="10636" y="905"/>
                </a:lnTo>
                <a:lnTo>
                  <a:pt x="10572" y="876"/>
                </a:lnTo>
                <a:lnTo>
                  <a:pt x="10508" y="846"/>
                </a:lnTo>
                <a:lnTo>
                  <a:pt x="10445" y="816"/>
                </a:lnTo>
                <a:lnTo>
                  <a:pt x="10383" y="785"/>
                </a:lnTo>
                <a:lnTo>
                  <a:pt x="10273" y="728"/>
                </a:lnTo>
                <a:lnTo>
                  <a:pt x="10159" y="668"/>
                </a:lnTo>
                <a:lnTo>
                  <a:pt x="10043" y="605"/>
                </a:lnTo>
                <a:lnTo>
                  <a:pt x="9924" y="540"/>
                </a:lnTo>
                <a:lnTo>
                  <a:pt x="9803" y="474"/>
                </a:lnTo>
                <a:lnTo>
                  <a:pt x="9681" y="409"/>
                </a:lnTo>
                <a:lnTo>
                  <a:pt x="9619" y="377"/>
                </a:lnTo>
                <a:lnTo>
                  <a:pt x="9557" y="345"/>
                </a:lnTo>
                <a:lnTo>
                  <a:pt x="9494" y="314"/>
                </a:lnTo>
                <a:lnTo>
                  <a:pt x="9432" y="283"/>
                </a:lnTo>
                <a:lnTo>
                  <a:pt x="9370" y="254"/>
                </a:lnTo>
                <a:lnTo>
                  <a:pt x="9308" y="226"/>
                </a:lnTo>
                <a:lnTo>
                  <a:pt x="9246" y="198"/>
                </a:lnTo>
                <a:lnTo>
                  <a:pt x="9183" y="172"/>
                </a:lnTo>
                <a:lnTo>
                  <a:pt x="9121" y="147"/>
                </a:lnTo>
                <a:lnTo>
                  <a:pt x="9059" y="124"/>
                </a:lnTo>
                <a:lnTo>
                  <a:pt x="8997" y="102"/>
                </a:lnTo>
                <a:lnTo>
                  <a:pt x="8937" y="82"/>
                </a:lnTo>
                <a:lnTo>
                  <a:pt x="8876" y="64"/>
                </a:lnTo>
                <a:lnTo>
                  <a:pt x="8815" y="48"/>
                </a:lnTo>
                <a:lnTo>
                  <a:pt x="8755" y="34"/>
                </a:lnTo>
                <a:lnTo>
                  <a:pt x="8695" y="22"/>
                </a:lnTo>
                <a:lnTo>
                  <a:pt x="8637" y="12"/>
                </a:lnTo>
                <a:lnTo>
                  <a:pt x="8578" y="6"/>
                </a:lnTo>
                <a:lnTo>
                  <a:pt x="8520" y="1"/>
                </a:lnTo>
                <a:lnTo>
                  <a:pt x="8463" y="0"/>
                </a:lnTo>
                <a:lnTo>
                  <a:pt x="8420" y="4"/>
                </a:lnTo>
                <a:lnTo>
                  <a:pt x="8372" y="14"/>
                </a:lnTo>
                <a:lnTo>
                  <a:pt x="8320" y="30"/>
                </a:lnTo>
                <a:lnTo>
                  <a:pt x="8266" y="54"/>
                </a:lnTo>
                <a:lnTo>
                  <a:pt x="8207" y="82"/>
                </a:lnTo>
                <a:lnTo>
                  <a:pt x="8146" y="116"/>
                </a:lnTo>
                <a:lnTo>
                  <a:pt x="8081" y="154"/>
                </a:lnTo>
                <a:lnTo>
                  <a:pt x="8015" y="197"/>
                </a:lnTo>
                <a:lnTo>
                  <a:pt x="7945" y="244"/>
                </a:lnTo>
                <a:lnTo>
                  <a:pt x="7874" y="295"/>
                </a:lnTo>
                <a:lnTo>
                  <a:pt x="7801" y="347"/>
                </a:lnTo>
                <a:lnTo>
                  <a:pt x="7726" y="403"/>
                </a:lnTo>
                <a:lnTo>
                  <a:pt x="7572" y="521"/>
                </a:lnTo>
                <a:lnTo>
                  <a:pt x="7414" y="644"/>
                </a:lnTo>
                <a:lnTo>
                  <a:pt x="7254" y="769"/>
                </a:lnTo>
                <a:lnTo>
                  <a:pt x="7094" y="893"/>
                </a:lnTo>
                <a:lnTo>
                  <a:pt x="7013" y="953"/>
                </a:lnTo>
                <a:lnTo>
                  <a:pt x="6934" y="1012"/>
                </a:lnTo>
                <a:lnTo>
                  <a:pt x="6856" y="1068"/>
                </a:lnTo>
                <a:lnTo>
                  <a:pt x="6779" y="1123"/>
                </a:lnTo>
                <a:lnTo>
                  <a:pt x="6703" y="1173"/>
                </a:lnTo>
                <a:lnTo>
                  <a:pt x="6629" y="1221"/>
                </a:lnTo>
                <a:lnTo>
                  <a:pt x="6557" y="1265"/>
                </a:lnTo>
                <a:lnTo>
                  <a:pt x="6486" y="1304"/>
                </a:lnTo>
                <a:lnTo>
                  <a:pt x="6418" y="1340"/>
                </a:lnTo>
                <a:lnTo>
                  <a:pt x="6352" y="1370"/>
                </a:lnTo>
                <a:lnTo>
                  <a:pt x="6290" y="1395"/>
                </a:lnTo>
                <a:lnTo>
                  <a:pt x="6230" y="1413"/>
                </a:lnTo>
                <a:lnTo>
                  <a:pt x="6230" y="4240"/>
                </a:lnTo>
                <a:lnTo>
                  <a:pt x="6021" y="4193"/>
                </a:lnTo>
                <a:lnTo>
                  <a:pt x="5828" y="4151"/>
                </a:lnTo>
                <a:lnTo>
                  <a:pt x="5652" y="4116"/>
                </a:lnTo>
                <a:lnTo>
                  <a:pt x="5490" y="4087"/>
                </a:lnTo>
                <a:lnTo>
                  <a:pt x="5342" y="4064"/>
                </a:lnTo>
                <a:lnTo>
                  <a:pt x="5205" y="4045"/>
                </a:lnTo>
                <a:lnTo>
                  <a:pt x="5080" y="4032"/>
                </a:lnTo>
                <a:lnTo>
                  <a:pt x="4965" y="4024"/>
                </a:lnTo>
                <a:lnTo>
                  <a:pt x="4858" y="4022"/>
                </a:lnTo>
                <a:lnTo>
                  <a:pt x="4759" y="4023"/>
                </a:lnTo>
                <a:lnTo>
                  <a:pt x="4667" y="4030"/>
                </a:lnTo>
                <a:lnTo>
                  <a:pt x="4579" y="4040"/>
                </a:lnTo>
                <a:lnTo>
                  <a:pt x="4497" y="4054"/>
                </a:lnTo>
                <a:lnTo>
                  <a:pt x="4418" y="4073"/>
                </a:lnTo>
                <a:lnTo>
                  <a:pt x="4340" y="4095"/>
                </a:lnTo>
                <a:lnTo>
                  <a:pt x="4264" y="4120"/>
                </a:lnTo>
                <a:lnTo>
                  <a:pt x="4187" y="4149"/>
                </a:lnTo>
                <a:lnTo>
                  <a:pt x="4109" y="4181"/>
                </a:lnTo>
                <a:lnTo>
                  <a:pt x="4029" y="4216"/>
                </a:lnTo>
                <a:lnTo>
                  <a:pt x="3944" y="4252"/>
                </a:lnTo>
                <a:lnTo>
                  <a:pt x="3854" y="4292"/>
                </a:lnTo>
                <a:lnTo>
                  <a:pt x="3760" y="4334"/>
                </a:lnTo>
                <a:lnTo>
                  <a:pt x="3658" y="4378"/>
                </a:lnTo>
                <a:lnTo>
                  <a:pt x="3547" y="4423"/>
                </a:lnTo>
                <a:lnTo>
                  <a:pt x="3428" y="4471"/>
                </a:lnTo>
                <a:lnTo>
                  <a:pt x="3298" y="4520"/>
                </a:lnTo>
                <a:lnTo>
                  <a:pt x="3156" y="4569"/>
                </a:lnTo>
                <a:lnTo>
                  <a:pt x="3002" y="4620"/>
                </a:lnTo>
                <a:lnTo>
                  <a:pt x="2833" y="4672"/>
                </a:lnTo>
                <a:lnTo>
                  <a:pt x="2650" y="4724"/>
                </a:lnTo>
                <a:lnTo>
                  <a:pt x="2450" y="4777"/>
                </a:lnTo>
                <a:lnTo>
                  <a:pt x="2233" y="4829"/>
                </a:lnTo>
                <a:lnTo>
                  <a:pt x="2233" y="6243"/>
                </a:lnTo>
                <a:lnTo>
                  <a:pt x="2319" y="6221"/>
                </a:lnTo>
                <a:lnTo>
                  <a:pt x="2401" y="6200"/>
                </a:lnTo>
                <a:lnTo>
                  <a:pt x="2480" y="6179"/>
                </a:lnTo>
                <a:lnTo>
                  <a:pt x="2557" y="6155"/>
                </a:lnTo>
                <a:lnTo>
                  <a:pt x="2632" y="6132"/>
                </a:lnTo>
                <a:lnTo>
                  <a:pt x="2706" y="6108"/>
                </a:lnTo>
                <a:lnTo>
                  <a:pt x="2779" y="6085"/>
                </a:lnTo>
                <a:lnTo>
                  <a:pt x="2853" y="6061"/>
                </a:lnTo>
                <a:lnTo>
                  <a:pt x="2926" y="6036"/>
                </a:lnTo>
                <a:lnTo>
                  <a:pt x="3001" y="6012"/>
                </a:lnTo>
                <a:lnTo>
                  <a:pt x="3077" y="5987"/>
                </a:lnTo>
                <a:lnTo>
                  <a:pt x="3155" y="5962"/>
                </a:lnTo>
                <a:lnTo>
                  <a:pt x="3236" y="5938"/>
                </a:lnTo>
                <a:lnTo>
                  <a:pt x="3321" y="5912"/>
                </a:lnTo>
                <a:lnTo>
                  <a:pt x="3409" y="5888"/>
                </a:lnTo>
                <a:lnTo>
                  <a:pt x="3502" y="5865"/>
                </a:lnTo>
                <a:lnTo>
                  <a:pt x="3751" y="5802"/>
                </a:lnTo>
                <a:lnTo>
                  <a:pt x="3978" y="5747"/>
                </a:lnTo>
                <a:lnTo>
                  <a:pt x="4184" y="5699"/>
                </a:lnTo>
                <a:lnTo>
                  <a:pt x="4372" y="5658"/>
                </a:lnTo>
                <a:lnTo>
                  <a:pt x="4541" y="5624"/>
                </a:lnTo>
                <a:lnTo>
                  <a:pt x="4692" y="5594"/>
                </a:lnTo>
                <a:lnTo>
                  <a:pt x="4829" y="5571"/>
                </a:lnTo>
                <a:lnTo>
                  <a:pt x="4950" y="5553"/>
                </a:lnTo>
                <a:lnTo>
                  <a:pt x="5059" y="5540"/>
                </a:lnTo>
                <a:lnTo>
                  <a:pt x="5156" y="5531"/>
                </a:lnTo>
                <a:lnTo>
                  <a:pt x="5242" y="5526"/>
                </a:lnTo>
                <a:lnTo>
                  <a:pt x="5318" y="5526"/>
                </a:lnTo>
                <a:lnTo>
                  <a:pt x="5387" y="5528"/>
                </a:lnTo>
                <a:lnTo>
                  <a:pt x="5449" y="5534"/>
                </a:lnTo>
                <a:lnTo>
                  <a:pt x="5505" y="5543"/>
                </a:lnTo>
                <a:lnTo>
                  <a:pt x="5557" y="5554"/>
                </a:lnTo>
                <a:lnTo>
                  <a:pt x="5605" y="5567"/>
                </a:lnTo>
                <a:lnTo>
                  <a:pt x="5652" y="5582"/>
                </a:lnTo>
                <a:lnTo>
                  <a:pt x="5699" y="5598"/>
                </a:lnTo>
                <a:lnTo>
                  <a:pt x="5745" y="5616"/>
                </a:lnTo>
                <a:lnTo>
                  <a:pt x="5794" y="5633"/>
                </a:lnTo>
                <a:lnTo>
                  <a:pt x="5847" y="5651"/>
                </a:lnTo>
                <a:lnTo>
                  <a:pt x="5902" y="5670"/>
                </a:lnTo>
                <a:lnTo>
                  <a:pt x="5965" y="5687"/>
                </a:lnTo>
                <a:lnTo>
                  <a:pt x="6034" y="5704"/>
                </a:lnTo>
                <a:lnTo>
                  <a:pt x="6111" y="5719"/>
                </a:lnTo>
                <a:lnTo>
                  <a:pt x="6197" y="5734"/>
                </a:lnTo>
                <a:lnTo>
                  <a:pt x="6296" y="5747"/>
                </a:lnTo>
                <a:lnTo>
                  <a:pt x="6405" y="5757"/>
                </a:lnTo>
                <a:lnTo>
                  <a:pt x="6528" y="5765"/>
                </a:lnTo>
                <a:lnTo>
                  <a:pt x="6665" y="5769"/>
                </a:lnTo>
                <a:lnTo>
                  <a:pt x="6818" y="5771"/>
                </a:lnTo>
                <a:lnTo>
                  <a:pt x="6818" y="4476"/>
                </a:lnTo>
                <a:lnTo>
                  <a:pt x="7171" y="4476"/>
                </a:lnTo>
                <a:lnTo>
                  <a:pt x="7171" y="6007"/>
                </a:lnTo>
                <a:lnTo>
                  <a:pt x="7123" y="6003"/>
                </a:lnTo>
                <a:lnTo>
                  <a:pt x="7073" y="5998"/>
                </a:lnTo>
                <a:lnTo>
                  <a:pt x="7023" y="5992"/>
                </a:lnTo>
                <a:lnTo>
                  <a:pt x="6971" y="5985"/>
                </a:lnTo>
                <a:lnTo>
                  <a:pt x="6863" y="5968"/>
                </a:lnTo>
                <a:lnTo>
                  <a:pt x="6752" y="5950"/>
                </a:lnTo>
                <a:lnTo>
                  <a:pt x="6636" y="5929"/>
                </a:lnTo>
                <a:lnTo>
                  <a:pt x="6520" y="5906"/>
                </a:lnTo>
                <a:lnTo>
                  <a:pt x="6401" y="5882"/>
                </a:lnTo>
                <a:lnTo>
                  <a:pt x="6282" y="5857"/>
                </a:lnTo>
                <a:lnTo>
                  <a:pt x="6163" y="5830"/>
                </a:lnTo>
                <a:lnTo>
                  <a:pt x="6044" y="5804"/>
                </a:lnTo>
                <a:lnTo>
                  <a:pt x="5929" y="5777"/>
                </a:lnTo>
                <a:lnTo>
                  <a:pt x="5815" y="5750"/>
                </a:lnTo>
                <a:lnTo>
                  <a:pt x="5706" y="5724"/>
                </a:lnTo>
                <a:lnTo>
                  <a:pt x="5600" y="5699"/>
                </a:lnTo>
                <a:lnTo>
                  <a:pt x="5501" y="5676"/>
                </a:lnTo>
                <a:lnTo>
                  <a:pt x="5408" y="5653"/>
                </a:lnTo>
                <a:close/>
                <a:moveTo>
                  <a:pt x="9169" y="4712"/>
                </a:moveTo>
                <a:lnTo>
                  <a:pt x="9404" y="4712"/>
                </a:lnTo>
                <a:lnTo>
                  <a:pt x="9404" y="5771"/>
                </a:lnTo>
                <a:lnTo>
                  <a:pt x="9169" y="5771"/>
                </a:lnTo>
                <a:lnTo>
                  <a:pt x="9169" y="4712"/>
                </a:lnTo>
                <a:close/>
                <a:moveTo>
                  <a:pt x="11049" y="3887"/>
                </a:moveTo>
                <a:lnTo>
                  <a:pt x="11285" y="3887"/>
                </a:lnTo>
                <a:lnTo>
                  <a:pt x="11285" y="4829"/>
                </a:lnTo>
                <a:lnTo>
                  <a:pt x="11251" y="4804"/>
                </a:lnTo>
                <a:lnTo>
                  <a:pt x="11222" y="4781"/>
                </a:lnTo>
                <a:lnTo>
                  <a:pt x="11194" y="4758"/>
                </a:lnTo>
                <a:lnTo>
                  <a:pt x="11169" y="4737"/>
                </a:lnTo>
                <a:lnTo>
                  <a:pt x="11147" y="4717"/>
                </a:lnTo>
                <a:lnTo>
                  <a:pt x="11126" y="4696"/>
                </a:lnTo>
                <a:lnTo>
                  <a:pt x="11109" y="4676"/>
                </a:lnTo>
                <a:lnTo>
                  <a:pt x="11093" y="4657"/>
                </a:lnTo>
                <a:lnTo>
                  <a:pt x="11080" y="4637"/>
                </a:lnTo>
                <a:lnTo>
                  <a:pt x="11068" y="4618"/>
                </a:lnTo>
                <a:lnTo>
                  <a:pt x="11058" y="4599"/>
                </a:lnTo>
                <a:lnTo>
                  <a:pt x="11049" y="4579"/>
                </a:lnTo>
                <a:lnTo>
                  <a:pt x="11042" y="4558"/>
                </a:lnTo>
                <a:lnTo>
                  <a:pt x="11037" y="4537"/>
                </a:lnTo>
                <a:lnTo>
                  <a:pt x="11033" y="4516"/>
                </a:lnTo>
                <a:lnTo>
                  <a:pt x="11030" y="4492"/>
                </a:lnTo>
                <a:lnTo>
                  <a:pt x="11028" y="4469"/>
                </a:lnTo>
                <a:lnTo>
                  <a:pt x="11027" y="4444"/>
                </a:lnTo>
                <a:lnTo>
                  <a:pt x="11027" y="4418"/>
                </a:lnTo>
                <a:lnTo>
                  <a:pt x="11027" y="4390"/>
                </a:lnTo>
                <a:lnTo>
                  <a:pt x="11030" y="4330"/>
                </a:lnTo>
                <a:lnTo>
                  <a:pt x="11034" y="4261"/>
                </a:lnTo>
                <a:lnTo>
                  <a:pt x="11039" y="4183"/>
                </a:lnTo>
                <a:lnTo>
                  <a:pt x="11044" y="4096"/>
                </a:lnTo>
                <a:lnTo>
                  <a:pt x="11046" y="4048"/>
                </a:lnTo>
                <a:lnTo>
                  <a:pt x="11048" y="3997"/>
                </a:lnTo>
                <a:lnTo>
                  <a:pt x="11049" y="3944"/>
                </a:lnTo>
                <a:lnTo>
                  <a:pt x="11049" y="3887"/>
                </a:lnTo>
                <a:close/>
                <a:moveTo>
                  <a:pt x="10461" y="3651"/>
                </a:moveTo>
                <a:lnTo>
                  <a:pt x="10697" y="3651"/>
                </a:lnTo>
                <a:lnTo>
                  <a:pt x="10697" y="4594"/>
                </a:lnTo>
                <a:lnTo>
                  <a:pt x="10461" y="4594"/>
                </a:lnTo>
                <a:lnTo>
                  <a:pt x="10461" y="3651"/>
                </a:lnTo>
                <a:close/>
                <a:moveTo>
                  <a:pt x="9873" y="3415"/>
                </a:moveTo>
                <a:lnTo>
                  <a:pt x="9907" y="3441"/>
                </a:lnTo>
                <a:lnTo>
                  <a:pt x="9937" y="3465"/>
                </a:lnTo>
                <a:lnTo>
                  <a:pt x="9966" y="3490"/>
                </a:lnTo>
                <a:lnTo>
                  <a:pt x="9991" y="3514"/>
                </a:lnTo>
                <a:lnTo>
                  <a:pt x="10013" y="3537"/>
                </a:lnTo>
                <a:lnTo>
                  <a:pt x="10034" y="3561"/>
                </a:lnTo>
                <a:lnTo>
                  <a:pt x="10052" y="3584"/>
                </a:lnTo>
                <a:lnTo>
                  <a:pt x="10067" y="3607"/>
                </a:lnTo>
                <a:lnTo>
                  <a:pt x="10081" y="3631"/>
                </a:lnTo>
                <a:lnTo>
                  <a:pt x="10093" y="3655"/>
                </a:lnTo>
                <a:lnTo>
                  <a:pt x="10103" y="3679"/>
                </a:lnTo>
                <a:lnTo>
                  <a:pt x="10112" y="3704"/>
                </a:lnTo>
                <a:lnTo>
                  <a:pt x="10118" y="3729"/>
                </a:lnTo>
                <a:lnTo>
                  <a:pt x="10124" y="3756"/>
                </a:lnTo>
                <a:lnTo>
                  <a:pt x="10128" y="3783"/>
                </a:lnTo>
                <a:lnTo>
                  <a:pt x="10131" y="3811"/>
                </a:lnTo>
                <a:lnTo>
                  <a:pt x="10132" y="3840"/>
                </a:lnTo>
                <a:lnTo>
                  <a:pt x="10133" y="3869"/>
                </a:lnTo>
                <a:lnTo>
                  <a:pt x="10133" y="3901"/>
                </a:lnTo>
                <a:lnTo>
                  <a:pt x="10133" y="3934"/>
                </a:lnTo>
                <a:lnTo>
                  <a:pt x="10129" y="4005"/>
                </a:lnTo>
                <a:lnTo>
                  <a:pt x="10125" y="4082"/>
                </a:lnTo>
                <a:lnTo>
                  <a:pt x="10119" y="4166"/>
                </a:lnTo>
                <a:lnTo>
                  <a:pt x="10114" y="4260"/>
                </a:lnTo>
                <a:lnTo>
                  <a:pt x="10112" y="4309"/>
                </a:lnTo>
                <a:lnTo>
                  <a:pt x="10111" y="4362"/>
                </a:lnTo>
                <a:lnTo>
                  <a:pt x="10110" y="4418"/>
                </a:lnTo>
                <a:lnTo>
                  <a:pt x="10109" y="4476"/>
                </a:lnTo>
                <a:lnTo>
                  <a:pt x="10075" y="4451"/>
                </a:lnTo>
                <a:lnTo>
                  <a:pt x="10045" y="4426"/>
                </a:lnTo>
                <a:lnTo>
                  <a:pt x="10017" y="4402"/>
                </a:lnTo>
                <a:lnTo>
                  <a:pt x="9992" y="4377"/>
                </a:lnTo>
                <a:lnTo>
                  <a:pt x="9970" y="4354"/>
                </a:lnTo>
                <a:lnTo>
                  <a:pt x="9949" y="4331"/>
                </a:lnTo>
                <a:lnTo>
                  <a:pt x="9931" y="4307"/>
                </a:lnTo>
                <a:lnTo>
                  <a:pt x="9916" y="4284"/>
                </a:lnTo>
                <a:lnTo>
                  <a:pt x="9902" y="4261"/>
                </a:lnTo>
                <a:lnTo>
                  <a:pt x="9890" y="4236"/>
                </a:lnTo>
                <a:lnTo>
                  <a:pt x="9879" y="4212"/>
                </a:lnTo>
                <a:lnTo>
                  <a:pt x="9871" y="4187"/>
                </a:lnTo>
                <a:lnTo>
                  <a:pt x="9864" y="4162"/>
                </a:lnTo>
                <a:lnTo>
                  <a:pt x="9859" y="4136"/>
                </a:lnTo>
                <a:lnTo>
                  <a:pt x="9855" y="4109"/>
                </a:lnTo>
                <a:lnTo>
                  <a:pt x="9852" y="4081"/>
                </a:lnTo>
                <a:lnTo>
                  <a:pt x="9850" y="4052"/>
                </a:lnTo>
                <a:lnTo>
                  <a:pt x="9849" y="4022"/>
                </a:lnTo>
                <a:lnTo>
                  <a:pt x="9849" y="3990"/>
                </a:lnTo>
                <a:lnTo>
                  <a:pt x="9850" y="3958"/>
                </a:lnTo>
                <a:lnTo>
                  <a:pt x="9853" y="3887"/>
                </a:lnTo>
                <a:lnTo>
                  <a:pt x="9858" y="3810"/>
                </a:lnTo>
                <a:lnTo>
                  <a:pt x="9863" y="3725"/>
                </a:lnTo>
                <a:lnTo>
                  <a:pt x="9868" y="3632"/>
                </a:lnTo>
                <a:lnTo>
                  <a:pt x="9870" y="3582"/>
                </a:lnTo>
                <a:lnTo>
                  <a:pt x="9872" y="3529"/>
                </a:lnTo>
                <a:lnTo>
                  <a:pt x="9873" y="3473"/>
                </a:lnTo>
                <a:lnTo>
                  <a:pt x="9873" y="3415"/>
                </a:lnTo>
                <a:close/>
                <a:moveTo>
                  <a:pt x="6347" y="4240"/>
                </a:moveTo>
                <a:lnTo>
                  <a:pt x="6383" y="4275"/>
                </a:lnTo>
                <a:lnTo>
                  <a:pt x="6375" y="4271"/>
                </a:lnTo>
                <a:lnTo>
                  <a:pt x="6360" y="4262"/>
                </a:lnTo>
                <a:lnTo>
                  <a:pt x="6352" y="4256"/>
                </a:lnTo>
                <a:lnTo>
                  <a:pt x="6347" y="4250"/>
                </a:lnTo>
                <a:lnTo>
                  <a:pt x="6346" y="4247"/>
                </a:lnTo>
                <a:lnTo>
                  <a:pt x="6345" y="4245"/>
                </a:lnTo>
                <a:lnTo>
                  <a:pt x="6346" y="4242"/>
                </a:lnTo>
                <a:lnTo>
                  <a:pt x="6347" y="4240"/>
                </a:lnTo>
                <a:close/>
                <a:moveTo>
                  <a:pt x="9169" y="3062"/>
                </a:moveTo>
                <a:lnTo>
                  <a:pt x="9202" y="3088"/>
                </a:lnTo>
                <a:lnTo>
                  <a:pt x="9233" y="3114"/>
                </a:lnTo>
                <a:lnTo>
                  <a:pt x="9261" y="3140"/>
                </a:lnTo>
                <a:lnTo>
                  <a:pt x="9286" y="3165"/>
                </a:lnTo>
                <a:lnTo>
                  <a:pt x="9310" y="3192"/>
                </a:lnTo>
                <a:lnTo>
                  <a:pt x="9330" y="3218"/>
                </a:lnTo>
                <a:lnTo>
                  <a:pt x="9347" y="3246"/>
                </a:lnTo>
                <a:lnTo>
                  <a:pt x="9363" y="3273"/>
                </a:lnTo>
                <a:lnTo>
                  <a:pt x="9378" y="3301"/>
                </a:lnTo>
                <a:lnTo>
                  <a:pt x="9390" y="3329"/>
                </a:lnTo>
                <a:lnTo>
                  <a:pt x="9400" y="3357"/>
                </a:lnTo>
                <a:lnTo>
                  <a:pt x="9408" y="3388"/>
                </a:lnTo>
                <a:lnTo>
                  <a:pt x="9415" y="3418"/>
                </a:lnTo>
                <a:lnTo>
                  <a:pt x="9420" y="3450"/>
                </a:lnTo>
                <a:lnTo>
                  <a:pt x="9424" y="3481"/>
                </a:lnTo>
                <a:lnTo>
                  <a:pt x="9427" y="3515"/>
                </a:lnTo>
                <a:lnTo>
                  <a:pt x="9428" y="3549"/>
                </a:lnTo>
                <a:lnTo>
                  <a:pt x="9429" y="3585"/>
                </a:lnTo>
                <a:lnTo>
                  <a:pt x="9429" y="3622"/>
                </a:lnTo>
                <a:lnTo>
                  <a:pt x="9428" y="3659"/>
                </a:lnTo>
                <a:lnTo>
                  <a:pt x="9424" y="3739"/>
                </a:lnTo>
                <a:lnTo>
                  <a:pt x="9419" y="3826"/>
                </a:lnTo>
                <a:lnTo>
                  <a:pt x="9414" y="3918"/>
                </a:lnTo>
                <a:lnTo>
                  <a:pt x="9409" y="4018"/>
                </a:lnTo>
                <a:lnTo>
                  <a:pt x="9407" y="4070"/>
                </a:lnTo>
                <a:lnTo>
                  <a:pt x="9405" y="4124"/>
                </a:lnTo>
                <a:lnTo>
                  <a:pt x="9404" y="4181"/>
                </a:lnTo>
                <a:lnTo>
                  <a:pt x="9404" y="4240"/>
                </a:lnTo>
                <a:lnTo>
                  <a:pt x="9370" y="4215"/>
                </a:lnTo>
                <a:lnTo>
                  <a:pt x="9339" y="4188"/>
                </a:lnTo>
                <a:lnTo>
                  <a:pt x="9311" y="4163"/>
                </a:lnTo>
                <a:lnTo>
                  <a:pt x="9285" y="4137"/>
                </a:lnTo>
                <a:lnTo>
                  <a:pt x="9263" y="4110"/>
                </a:lnTo>
                <a:lnTo>
                  <a:pt x="9243" y="4084"/>
                </a:lnTo>
                <a:lnTo>
                  <a:pt x="9225" y="4057"/>
                </a:lnTo>
                <a:lnTo>
                  <a:pt x="9208" y="4030"/>
                </a:lnTo>
                <a:lnTo>
                  <a:pt x="9195" y="4002"/>
                </a:lnTo>
                <a:lnTo>
                  <a:pt x="9183" y="3973"/>
                </a:lnTo>
                <a:lnTo>
                  <a:pt x="9173" y="3945"/>
                </a:lnTo>
                <a:lnTo>
                  <a:pt x="9165" y="3915"/>
                </a:lnTo>
                <a:lnTo>
                  <a:pt x="9158" y="3885"/>
                </a:lnTo>
                <a:lnTo>
                  <a:pt x="9153" y="3853"/>
                </a:lnTo>
                <a:lnTo>
                  <a:pt x="9149" y="3821"/>
                </a:lnTo>
                <a:lnTo>
                  <a:pt x="9145" y="3787"/>
                </a:lnTo>
                <a:lnTo>
                  <a:pt x="9143" y="3754"/>
                </a:lnTo>
                <a:lnTo>
                  <a:pt x="9143" y="3718"/>
                </a:lnTo>
                <a:lnTo>
                  <a:pt x="9143" y="3682"/>
                </a:lnTo>
                <a:lnTo>
                  <a:pt x="9144" y="3643"/>
                </a:lnTo>
                <a:lnTo>
                  <a:pt x="9148" y="3563"/>
                </a:lnTo>
                <a:lnTo>
                  <a:pt x="9153" y="3477"/>
                </a:lnTo>
                <a:lnTo>
                  <a:pt x="9158" y="3385"/>
                </a:lnTo>
                <a:lnTo>
                  <a:pt x="9164" y="3285"/>
                </a:lnTo>
                <a:lnTo>
                  <a:pt x="9166" y="3233"/>
                </a:lnTo>
                <a:lnTo>
                  <a:pt x="9167" y="3178"/>
                </a:lnTo>
                <a:lnTo>
                  <a:pt x="9168" y="3121"/>
                </a:lnTo>
                <a:lnTo>
                  <a:pt x="9169" y="3062"/>
                </a:lnTo>
                <a:close/>
                <a:moveTo>
                  <a:pt x="11049" y="2356"/>
                </a:moveTo>
                <a:lnTo>
                  <a:pt x="11285" y="2356"/>
                </a:lnTo>
                <a:lnTo>
                  <a:pt x="11285" y="3298"/>
                </a:lnTo>
                <a:lnTo>
                  <a:pt x="11251" y="3273"/>
                </a:lnTo>
                <a:lnTo>
                  <a:pt x="11222" y="3250"/>
                </a:lnTo>
                <a:lnTo>
                  <a:pt x="11194" y="3227"/>
                </a:lnTo>
                <a:lnTo>
                  <a:pt x="11169" y="3206"/>
                </a:lnTo>
                <a:lnTo>
                  <a:pt x="11147" y="3186"/>
                </a:lnTo>
                <a:lnTo>
                  <a:pt x="11126" y="3165"/>
                </a:lnTo>
                <a:lnTo>
                  <a:pt x="11109" y="3145"/>
                </a:lnTo>
                <a:lnTo>
                  <a:pt x="11093" y="3126"/>
                </a:lnTo>
                <a:lnTo>
                  <a:pt x="11080" y="3107"/>
                </a:lnTo>
                <a:lnTo>
                  <a:pt x="11068" y="3087"/>
                </a:lnTo>
                <a:lnTo>
                  <a:pt x="11058" y="3067"/>
                </a:lnTo>
                <a:lnTo>
                  <a:pt x="11049" y="3048"/>
                </a:lnTo>
                <a:lnTo>
                  <a:pt x="11042" y="3027"/>
                </a:lnTo>
                <a:lnTo>
                  <a:pt x="11037" y="3006"/>
                </a:lnTo>
                <a:lnTo>
                  <a:pt x="11033" y="2984"/>
                </a:lnTo>
                <a:lnTo>
                  <a:pt x="11030" y="2961"/>
                </a:lnTo>
                <a:lnTo>
                  <a:pt x="11028" y="2938"/>
                </a:lnTo>
                <a:lnTo>
                  <a:pt x="11027" y="2913"/>
                </a:lnTo>
                <a:lnTo>
                  <a:pt x="11027" y="2886"/>
                </a:lnTo>
                <a:lnTo>
                  <a:pt x="11027" y="2859"/>
                </a:lnTo>
                <a:lnTo>
                  <a:pt x="11030" y="2798"/>
                </a:lnTo>
                <a:lnTo>
                  <a:pt x="11034" y="2730"/>
                </a:lnTo>
                <a:lnTo>
                  <a:pt x="11039" y="2652"/>
                </a:lnTo>
                <a:lnTo>
                  <a:pt x="11044" y="2565"/>
                </a:lnTo>
                <a:lnTo>
                  <a:pt x="11046" y="2517"/>
                </a:lnTo>
                <a:lnTo>
                  <a:pt x="11048" y="2467"/>
                </a:lnTo>
                <a:lnTo>
                  <a:pt x="11049" y="2413"/>
                </a:lnTo>
                <a:lnTo>
                  <a:pt x="11049" y="2356"/>
                </a:lnTo>
                <a:close/>
                <a:moveTo>
                  <a:pt x="10461" y="2120"/>
                </a:moveTo>
                <a:lnTo>
                  <a:pt x="10697" y="2120"/>
                </a:lnTo>
                <a:lnTo>
                  <a:pt x="10697" y="3062"/>
                </a:lnTo>
                <a:lnTo>
                  <a:pt x="10664" y="3037"/>
                </a:lnTo>
                <a:lnTo>
                  <a:pt x="10634" y="3014"/>
                </a:lnTo>
                <a:lnTo>
                  <a:pt x="10606" y="2992"/>
                </a:lnTo>
                <a:lnTo>
                  <a:pt x="10582" y="2970"/>
                </a:lnTo>
                <a:lnTo>
                  <a:pt x="10559" y="2950"/>
                </a:lnTo>
                <a:lnTo>
                  <a:pt x="10539" y="2930"/>
                </a:lnTo>
                <a:lnTo>
                  <a:pt x="10521" y="2909"/>
                </a:lnTo>
                <a:lnTo>
                  <a:pt x="10506" y="2890"/>
                </a:lnTo>
                <a:lnTo>
                  <a:pt x="10492" y="2871"/>
                </a:lnTo>
                <a:lnTo>
                  <a:pt x="10480" y="2852"/>
                </a:lnTo>
                <a:lnTo>
                  <a:pt x="10471" y="2831"/>
                </a:lnTo>
                <a:lnTo>
                  <a:pt x="10461" y="2812"/>
                </a:lnTo>
                <a:lnTo>
                  <a:pt x="10454" y="2792"/>
                </a:lnTo>
                <a:lnTo>
                  <a:pt x="10449" y="2770"/>
                </a:lnTo>
                <a:lnTo>
                  <a:pt x="10445" y="2749"/>
                </a:lnTo>
                <a:lnTo>
                  <a:pt x="10442" y="2726"/>
                </a:lnTo>
                <a:lnTo>
                  <a:pt x="10440" y="2702"/>
                </a:lnTo>
                <a:lnTo>
                  <a:pt x="10439" y="2677"/>
                </a:lnTo>
                <a:lnTo>
                  <a:pt x="10439" y="2651"/>
                </a:lnTo>
                <a:lnTo>
                  <a:pt x="10439" y="2623"/>
                </a:lnTo>
                <a:lnTo>
                  <a:pt x="10442" y="2563"/>
                </a:lnTo>
                <a:lnTo>
                  <a:pt x="10447" y="2494"/>
                </a:lnTo>
                <a:lnTo>
                  <a:pt x="10452" y="2417"/>
                </a:lnTo>
                <a:lnTo>
                  <a:pt x="10456" y="2329"/>
                </a:lnTo>
                <a:lnTo>
                  <a:pt x="10458" y="2282"/>
                </a:lnTo>
                <a:lnTo>
                  <a:pt x="10460" y="2231"/>
                </a:lnTo>
                <a:lnTo>
                  <a:pt x="10461" y="2177"/>
                </a:lnTo>
                <a:lnTo>
                  <a:pt x="10461" y="2120"/>
                </a:lnTo>
                <a:close/>
                <a:moveTo>
                  <a:pt x="9873" y="1767"/>
                </a:moveTo>
                <a:lnTo>
                  <a:pt x="9907" y="1792"/>
                </a:lnTo>
                <a:lnTo>
                  <a:pt x="9937" y="1816"/>
                </a:lnTo>
                <a:lnTo>
                  <a:pt x="9966" y="1841"/>
                </a:lnTo>
                <a:lnTo>
                  <a:pt x="9991" y="1864"/>
                </a:lnTo>
                <a:lnTo>
                  <a:pt x="10013" y="1889"/>
                </a:lnTo>
                <a:lnTo>
                  <a:pt x="10034" y="1912"/>
                </a:lnTo>
                <a:lnTo>
                  <a:pt x="10052" y="1935"/>
                </a:lnTo>
                <a:lnTo>
                  <a:pt x="10067" y="1959"/>
                </a:lnTo>
                <a:lnTo>
                  <a:pt x="10081" y="1982"/>
                </a:lnTo>
                <a:lnTo>
                  <a:pt x="10093" y="2006"/>
                </a:lnTo>
                <a:lnTo>
                  <a:pt x="10103" y="2031"/>
                </a:lnTo>
                <a:lnTo>
                  <a:pt x="10112" y="2055"/>
                </a:lnTo>
                <a:lnTo>
                  <a:pt x="10118" y="2081"/>
                </a:lnTo>
                <a:lnTo>
                  <a:pt x="10124" y="2107"/>
                </a:lnTo>
                <a:lnTo>
                  <a:pt x="10128" y="2133"/>
                </a:lnTo>
                <a:lnTo>
                  <a:pt x="10131" y="2162"/>
                </a:lnTo>
                <a:lnTo>
                  <a:pt x="10132" y="2190"/>
                </a:lnTo>
                <a:lnTo>
                  <a:pt x="10133" y="2221"/>
                </a:lnTo>
                <a:lnTo>
                  <a:pt x="10133" y="2252"/>
                </a:lnTo>
                <a:lnTo>
                  <a:pt x="10133" y="2285"/>
                </a:lnTo>
                <a:lnTo>
                  <a:pt x="10129" y="2356"/>
                </a:lnTo>
                <a:lnTo>
                  <a:pt x="10125" y="2432"/>
                </a:lnTo>
                <a:lnTo>
                  <a:pt x="10119" y="2517"/>
                </a:lnTo>
                <a:lnTo>
                  <a:pt x="10114" y="2611"/>
                </a:lnTo>
                <a:lnTo>
                  <a:pt x="10112" y="2661"/>
                </a:lnTo>
                <a:lnTo>
                  <a:pt x="10111" y="2713"/>
                </a:lnTo>
                <a:lnTo>
                  <a:pt x="10110" y="2769"/>
                </a:lnTo>
                <a:lnTo>
                  <a:pt x="10109" y="2827"/>
                </a:lnTo>
                <a:lnTo>
                  <a:pt x="9873" y="2827"/>
                </a:lnTo>
                <a:lnTo>
                  <a:pt x="9873" y="1767"/>
                </a:lnTo>
                <a:close/>
                <a:moveTo>
                  <a:pt x="9169" y="1531"/>
                </a:moveTo>
                <a:lnTo>
                  <a:pt x="9404" y="1531"/>
                </a:lnTo>
                <a:lnTo>
                  <a:pt x="9404" y="2591"/>
                </a:lnTo>
                <a:lnTo>
                  <a:pt x="9371" y="2566"/>
                </a:lnTo>
                <a:lnTo>
                  <a:pt x="9340" y="2542"/>
                </a:lnTo>
                <a:lnTo>
                  <a:pt x="9312" y="2517"/>
                </a:lnTo>
                <a:lnTo>
                  <a:pt x="9287" y="2493"/>
                </a:lnTo>
                <a:lnTo>
                  <a:pt x="9264" y="2470"/>
                </a:lnTo>
                <a:lnTo>
                  <a:pt x="9244" y="2446"/>
                </a:lnTo>
                <a:lnTo>
                  <a:pt x="9227" y="2423"/>
                </a:lnTo>
                <a:lnTo>
                  <a:pt x="9210" y="2399"/>
                </a:lnTo>
                <a:lnTo>
                  <a:pt x="9196" y="2376"/>
                </a:lnTo>
                <a:lnTo>
                  <a:pt x="9185" y="2352"/>
                </a:lnTo>
                <a:lnTo>
                  <a:pt x="9175" y="2327"/>
                </a:lnTo>
                <a:lnTo>
                  <a:pt x="9166" y="2303"/>
                </a:lnTo>
                <a:lnTo>
                  <a:pt x="9160" y="2278"/>
                </a:lnTo>
                <a:lnTo>
                  <a:pt x="9154" y="2251"/>
                </a:lnTo>
                <a:lnTo>
                  <a:pt x="9150" y="2225"/>
                </a:lnTo>
                <a:lnTo>
                  <a:pt x="9147" y="2196"/>
                </a:lnTo>
                <a:lnTo>
                  <a:pt x="9145" y="2167"/>
                </a:lnTo>
                <a:lnTo>
                  <a:pt x="9144" y="2137"/>
                </a:lnTo>
                <a:lnTo>
                  <a:pt x="9144" y="2106"/>
                </a:lnTo>
                <a:lnTo>
                  <a:pt x="9145" y="2072"/>
                </a:lnTo>
                <a:lnTo>
                  <a:pt x="9149" y="2002"/>
                </a:lnTo>
                <a:lnTo>
                  <a:pt x="9153" y="1925"/>
                </a:lnTo>
                <a:lnTo>
                  <a:pt x="9159" y="1841"/>
                </a:lnTo>
                <a:lnTo>
                  <a:pt x="9164" y="1747"/>
                </a:lnTo>
                <a:lnTo>
                  <a:pt x="9166" y="1698"/>
                </a:lnTo>
                <a:lnTo>
                  <a:pt x="9167" y="1645"/>
                </a:lnTo>
                <a:lnTo>
                  <a:pt x="9168" y="1589"/>
                </a:lnTo>
                <a:lnTo>
                  <a:pt x="9169" y="15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" name="Google Shape;16508;p1545"/>
          <p:cNvSpPr/>
          <p:nvPr/>
        </p:nvSpPr>
        <p:spPr>
          <a:xfrm rot="-10283537" flipH="1">
            <a:off x="803128" y="4405308"/>
            <a:ext cx="778153" cy="323348"/>
          </a:xfrm>
          <a:custGeom>
            <a:avLst/>
            <a:gdLst/>
            <a:ahLst/>
            <a:cxnLst/>
            <a:rect l="l" t="t" r="r" b="b"/>
            <a:pathLst>
              <a:path w="16176" h="6647" extrusionOk="0">
                <a:moveTo>
                  <a:pt x="4882" y="4505"/>
                </a:moveTo>
                <a:lnTo>
                  <a:pt x="4853" y="4502"/>
                </a:lnTo>
                <a:lnTo>
                  <a:pt x="4837" y="4500"/>
                </a:lnTo>
                <a:lnTo>
                  <a:pt x="4833" y="4499"/>
                </a:lnTo>
                <a:lnTo>
                  <a:pt x="4831" y="4498"/>
                </a:lnTo>
                <a:lnTo>
                  <a:pt x="4831" y="4496"/>
                </a:lnTo>
                <a:lnTo>
                  <a:pt x="4832" y="4495"/>
                </a:lnTo>
                <a:lnTo>
                  <a:pt x="4836" y="4491"/>
                </a:lnTo>
                <a:lnTo>
                  <a:pt x="4841" y="4486"/>
                </a:lnTo>
                <a:lnTo>
                  <a:pt x="4843" y="4482"/>
                </a:lnTo>
                <a:lnTo>
                  <a:pt x="4843" y="4478"/>
                </a:lnTo>
                <a:lnTo>
                  <a:pt x="4842" y="4473"/>
                </a:lnTo>
                <a:lnTo>
                  <a:pt x="4839" y="4467"/>
                </a:lnTo>
                <a:lnTo>
                  <a:pt x="3436" y="3755"/>
                </a:lnTo>
                <a:lnTo>
                  <a:pt x="3446" y="3738"/>
                </a:lnTo>
                <a:lnTo>
                  <a:pt x="3459" y="3719"/>
                </a:lnTo>
                <a:lnTo>
                  <a:pt x="3473" y="3698"/>
                </a:lnTo>
                <a:lnTo>
                  <a:pt x="3489" y="3677"/>
                </a:lnTo>
                <a:lnTo>
                  <a:pt x="3507" y="3655"/>
                </a:lnTo>
                <a:lnTo>
                  <a:pt x="3527" y="3631"/>
                </a:lnTo>
                <a:lnTo>
                  <a:pt x="3549" y="3606"/>
                </a:lnTo>
                <a:lnTo>
                  <a:pt x="3571" y="3580"/>
                </a:lnTo>
                <a:lnTo>
                  <a:pt x="3620" y="3528"/>
                </a:lnTo>
                <a:lnTo>
                  <a:pt x="3674" y="3472"/>
                </a:lnTo>
                <a:lnTo>
                  <a:pt x="3730" y="3415"/>
                </a:lnTo>
                <a:lnTo>
                  <a:pt x="3787" y="3359"/>
                </a:lnTo>
                <a:lnTo>
                  <a:pt x="3846" y="3303"/>
                </a:lnTo>
                <a:lnTo>
                  <a:pt x="3903" y="3249"/>
                </a:lnTo>
                <a:lnTo>
                  <a:pt x="3959" y="3197"/>
                </a:lnTo>
                <a:lnTo>
                  <a:pt x="4013" y="3149"/>
                </a:lnTo>
                <a:lnTo>
                  <a:pt x="4061" y="3105"/>
                </a:lnTo>
                <a:lnTo>
                  <a:pt x="4106" y="3066"/>
                </a:lnTo>
                <a:lnTo>
                  <a:pt x="4143" y="3034"/>
                </a:lnTo>
                <a:lnTo>
                  <a:pt x="4172" y="3008"/>
                </a:lnTo>
                <a:lnTo>
                  <a:pt x="4729" y="2594"/>
                </a:lnTo>
                <a:lnTo>
                  <a:pt x="5310" y="2248"/>
                </a:lnTo>
                <a:lnTo>
                  <a:pt x="5911" y="1965"/>
                </a:lnTo>
                <a:lnTo>
                  <a:pt x="6530" y="1740"/>
                </a:lnTo>
                <a:lnTo>
                  <a:pt x="7161" y="1569"/>
                </a:lnTo>
                <a:lnTo>
                  <a:pt x="7801" y="1448"/>
                </a:lnTo>
                <a:lnTo>
                  <a:pt x="8445" y="1371"/>
                </a:lnTo>
                <a:lnTo>
                  <a:pt x="9089" y="1334"/>
                </a:lnTo>
                <a:lnTo>
                  <a:pt x="9730" y="1333"/>
                </a:lnTo>
                <a:lnTo>
                  <a:pt x="10363" y="1364"/>
                </a:lnTo>
                <a:lnTo>
                  <a:pt x="10984" y="1420"/>
                </a:lnTo>
                <a:lnTo>
                  <a:pt x="11589" y="1499"/>
                </a:lnTo>
                <a:lnTo>
                  <a:pt x="12174" y="1595"/>
                </a:lnTo>
                <a:lnTo>
                  <a:pt x="12737" y="1704"/>
                </a:lnTo>
                <a:lnTo>
                  <a:pt x="13269" y="1821"/>
                </a:lnTo>
                <a:lnTo>
                  <a:pt x="13772" y="1942"/>
                </a:lnTo>
                <a:lnTo>
                  <a:pt x="14237" y="2062"/>
                </a:lnTo>
                <a:lnTo>
                  <a:pt x="14663" y="2176"/>
                </a:lnTo>
                <a:lnTo>
                  <a:pt x="15044" y="2280"/>
                </a:lnTo>
                <a:lnTo>
                  <a:pt x="15376" y="2369"/>
                </a:lnTo>
                <a:lnTo>
                  <a:pt x="15657" y="2440"/>
                </a:lnTo>
                <a:lnTo>
                  <a:pt x="15882" y="2486"/>
                </a:lnTo>
                <a:lnTo>
                  <a:pt x="16046" y="2503"/>
                </a:lnTo>
                <a:lnTo>
                  <a:pt x="16145" y="2488"/>
                </a:lnTo>
                <a:lnTo>
                  <a:pt x="16176" y="2436"/>
                </a:lnTo>
                <a:lnTo>
                  <a:pt x="16135" y="2342"/>
                </a:lnTo>
                <a:lnTo>
                  <a:pt x="16016" y="2200"/>
                </a:lnTo>
                <a:lnTo>
                  <a:pt x="15817" y="2007"/>
                </a:lnTo>
                <a:lnTo>
                  <a:pt x="15533" y="1759"/>
                </a:lnTo>
                <a:lnTo>
                  <a:pt x="15161" y="1450"/>
                </a:lnTo>
                <a:lnTo>
                  <a:pt x="14696" y="1075"/>
                </a:lnTo>
                <a:lnTo>
                  <a:pt x="14134" y="631"/>
                </a:lnTo>
                <a:lnTo>
                  <a:pt x="13632" y="513"/>
                </a:lnTo>
                <a:lnTo>
                  <a:pt x="13140" y="407"/>
                </a:lnTo>
                <a:lnTo>
                  <a:pt x="12657" y="314"/>
                </a:lnTo>
                <a:lnTo>
                  <a:pt x="12183" y="233"/>
                </a:lnTo>
                <a:lnTo>
                  <a:pt x="11716" y="165"/>
                </a:lnTo>
                <a:lnTo>
                  <a:pt x="11260" y="108"/>
                </a:lnTo>
                <a:lnTo>
                  <a:pt x="10812" y="63"/>
                </a:lnTo>
                <a:lnTo>
                  <a:pt x="10372" y="30"/>
                </a:lnTo>
                <a:lnTo>
                  <a:pt x="9940" y="9"/>
                </a:lnTo>
                <a:lnTo>
                  <a:pt x="9518" y="0"/>
                </a:lnTo>
                <a:lnTo>
                  <a:pt x="9103" y="2"/>
                </a:lnTo>
                <a:lnTo>
                  <a:pt x="8697" y="15"/>
                </a:lnTo>
                <a:lnTo>
                  <a:pt x="8299" y="40"/>
                </a:lnTo>
                <a:lnTo>
                  <a:pt x="7909" y="76"/>
                </a:lnTo>
                <a:lnTo>
                  <a:pt x="7527" y="123"/>
                </a:lnTo>
                <a:lnTo>
                  <a:pt x="7154" y="182"/>
                </a:lnTo>
                <a:lnTo>
                  <a:pt x="6788" y="251"/>
                </a:lnTo>
                <a:lnTo>
                  <a:pt x="6429" y="330"/>
                </a:lnTo>
                <a:lnTo>
                  <a:pt x="6079" y="421"/>
                </a:lnTo>
                <a:lnTo>
                  <a:pt x="5736" y="522"/>
                </a:lnTo>
                <a:lnTo>
                  <a:pt x="5401" y="634"/>
                </a:lnTo>
                <a:lnTo>
                  <a:pt x="5073" y="756"/>
                </a:lnTo>
                <a:lnTo>
                  <a:pt x="4754" y="888"/>
                </a:lnTo>
                <a:lnTo>
                  <a:pt x="4440" y="1030"/>
                </a:lnTo>
                <a:lnTo>
                  <a:pt x="4135" y="1183"/>
                </a:lnTo>
                <a:lnTo>
                  <a:pt x="3837" y="1346"/>
                </a:lnTo>
                <a:lnTo>
                  <a:pt x="3546" y="1518"/>
                </a:lnTo>
                <a:lnTo>
                  <a:pt x="3261" y="1700"/>
                </a:lnTo>
                <a:lnTo>
                  <a:pt x="2983" y="1892"/>
                </a:lnTo>
                <a:lnTo>
                  <a:pt x="2714" y="2093"/>
                </a:lnTo>
                <a:lnTo>
                  <a:pt x="2450" y="2303"/>
                </a:lnTo>
                <a:lnTo>
                  <a:pt x="2194" y="2523"/>
                </a:lnTo>
                <a:lnTo>
                  <a:pt x="2146" y="2566"/>
                </a:lnTo>
                <a:lnTo>
                  <a:pt x="2098" y="2611"/>
                </a:lnTo>
                <a:lnTo>
                  <a:pt x="2047" y="2659"/>
                </a:lnTo>
                <a:lnTo>
                  <a:pt x="1996" y="2708"/>
                </a:lnTo>
                <a:lnTo>
                  <a:pt x="1945" y="2760"/>
                </a:lnTo>
                <a:lnTo>
                  <a:pt x="1895" y="2811"/>
                </a:lnTo>
                <a:lnTo>
                  <a:pt x="1870" y="2838"/>
                </a:lnTo>
                <a:lnTo>
                  <a:pt x="1847" y="2864"/>
                </a:lnTo>
                <a:lnTo>
                  <a:pt x="1824" y="2890"/>
                </a:lnTo>
                <a:lnTo>
                  <a:pt x="1802" y="2916"/>
                </a:lnTo>
                <a:lnTo>
                  <a:pt x="1781" y="2911"/>
                </a:lnTo>
                <a:lnTo>
                  <a:pt x="1759" y="2903"/>
                </a:lnTo>
                <a:lnTo>
                  <a:pt x="1733" y="2893"/>
                </a:lnTo>
                <a:lnTo>
                  <a:pt x="1706" y="2881"/>
                </a:lnTo>
                <a:lnTo>
                  <a:pt x="1647" y="2853"/>
                </a:lnTo>
                <a:lnTo>
                  <a:pt x="1584" y="2821"/>
                </a:lnTo>
                <a:lnTo>
                  <a:pt x="1522" y="2788"/>
                </a:lnTo>
                <a:lnTo>
                  <a:pt x="1461" y="2756"/>
                </a:lnTo>
                <a:lnTo>
                  <a:pt x="1407" y="2726"/>
                </a:lnTo>
                <a:lnTo>
                  <a:pt x="1362" y="2703"/>
                </a:lnTo>
                <a:lnTo>
                  <a:pt x="1" y="2021"/>
                </a:lnTo>
                <a:lnTo>
                  <a:pt x="0" y="2041"/>
                </a:lnTo>
                <a:lnTo>
                  <a:pt x="1" y="2066"/>
                </a:lnTo>
                <a:lnTo>
                  <a:pt x="4" y="2097"/>
                </a:lnTo>
                <a:lnTo>
                  <a:pt x="7" y="2131"/>
                </a:lnTo>
                <a:lnTo>
                  <a:pt x="18" y="2212"/>
                </a:lnTo>
                <a:lnTo>
                  <a:pt x="32" y="2300"/>
                </a:lnTo>
                <a:lnTo>
                  <a:pt x="47" y="2389"/>
                </a:lnTo>
                <a:lnTo>
                  <a:pt x="62" y="2473"/>
                </a:lnTo>
                <a:lnTo>
                  <a:pt x="75" y="2545"/>
                </a:lnTo>
                <a:lnTo>
                  <a:pt x="84" y="2598"/>
                </a:lnTo>
                <a:lnTo>
                  <a:pt x="589" y="5774"/>
                </a:lnTo>
                <a:lnTo>
                  <a:pt x="594" y="5810"/>
                </a:lnTo>
                <a:lnTo>
                  <a:pt x="602" y="5846"/>
                </a:lnTo>
                <a:lnTo>
                  <a:pt x="608" y="5882"/>
                </a:lnTo>
                <a:lnTo>
                  <a:pt x="615" y="5920"/>
                </a:lnTo>
                <a:lnTo>
                  <a:pt x="621" y="5956"/>
                </a:lnTo>
                <a:lnTo>
                  <a:pt x="627" y="5993"/>
                </a:lnTo>
                <a:lnTo>
                  <a:pt x="633" y="6031"/>
                </a:lnTo>
                <a:lnTo>
                  <a:pt x="638" y="6067"/>
                </a:lnTo>
                <a:lnTo>
                  <a:pt x="644" y="6116"/>
                </a:lnTo>
                <a:lnTo>
                  <a:pt x="655" y="6189"/>
                </a:lnTo>
                <a:lnTo>
                  <a:pt x="668" y="6278"/>
                </a:lnTo>
                <a:lnTo>
                  <a:pt x="683" y="6374"/>
                </a:lnTo>
                <a:lnTo>
                  <a:pt x="700" y="6468"/>
                </a:lnTo>
                <a:lnTo>
                  <a:pt x="715" y="6551"/>
                </a:lnTo>
                <a:lnTo>
                  <a:pt x="722" y="6585"/>
                </a:lnTo>
                <a:lnTo>
                  <a:pt x="729" y="6614"/>
                </a:lnTo>
                <a:lnTo>
                  <a:pt x="734" y="6635"/>
                </a:lnTo>
                <a:lnTo>
                  <a:pt x="739" y="6647"/>
                </a:lnTo>
                <a:lnTo>
                  <a:pt x="3328" y="5325"/>
                </a:lnTo>
                <a:lnTo>
                  <a:pt x="3431" y="5273"/>
                </a:lnTo>
                <a:lnTo>
                  <a:pt x="3523" y="5225"/>
                </a:lnTo>
                <a:lnTo>
                  <a:pt x="3608" y="5181"/>
                </a:lnTo>
                <a:lnTo>
                  <a:pt x="3686" y="5140"/>
                </a:lnTo>
                <a:lnTo>
                  <a:pt x="3761" y="5100"/>
                </a:lnTo>
                <a:lnTo>
                  <a:pt x="3834" y="5061"/>
                </a:lnTo>
                <a:lnTo>
                  <a:pt x="3905" y="5023"/>
                </a:lnTo>
                <a:lnTo>
                  <a:pt x="3980" y="4982"/>
                </a:lnTo>
                <a:lnTo>
                  <a:pt x="4058" y="4940"/>
                </a:lnTo>
                <a:lnTo>
                  <a:pt x="4142" y="4895"/>
                </a:lnTo>
                <a:lnTo>
                  <a:pt x="4234" y="4846"/>
                </a:lnTo>
                <a:lnTo>
                  <a:pt x="4336" y="4791"/>
                </a:lnTo>
                <a:lnTo>
                  <a:pt x="4450" y="4731"/>
                </a:lnTo>
                <a:lnTo>
                  <a:pt x="4578" y="4664"/>
                </a:lnTo>
                <a:lnTo>
                  <a:pt x="4721" y="4589"/>
                </a:lnTo>
                <a:lnTo>
                  <a:pt x="4882" y="4505"/>
                </a:lnTo>
                <a:close/>
              </a:path>
            </a:pathLst>
          </a:custGeom>
          <a:solidFill>
            <a:srgbClr val="C34B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" name="Google Shape;16509;p1545"/>
          <p:cNvSpPr/>
          <p:nvPr/>
        </p:nvSpPr>
        <p:spPr>
          <a:xfrm rot="1433709">
            <a:off x="1017018" y="3305452"/>
            <a:ext cx="778153" cy="319204"/>
          </a:xfrm>
          <a:custGeom>
            <a:avLst/>
            <a:gdLst/>
            <a:ahLst/>
            <a:cxnLst/>
            <a:rect l="l" t="t" r="r" b="b"/>
            <a:pathLst>
              <a:path w="16176" h="6647" extrusionOk="0">
                <a:moveTo>
                  <a:pt x="4882" y="4505"/>
                </a:moveTo>
                <a:lnTo>
                  <a:pt x="4853" y="4502"/>
                </a:lnTo>
                <a:lnTo>
                  <a:pt x="4837" y="4500"/>
                </a:lnTo>
                <a:lnTo>
                  <a:pt x="4833" y="4499"/>
                </a:lnTo>
                <a:lnTo>
                  <a:pt x="4831" y="4498"/>
                </a:lnTo>
                <a:lnTo>
                  <a:pt x="4831" y="4496"/>
                </a:lnTo>
                <a:lnTo>
                  <a:pt x="4832" y="4495"/>
                </a:lnTo>
                <a:lnTo>
                  <a:pt x="4836" y="4491"/>
                </a:lnTo>
                <a:lnTo>
                  <a:pt x="4841" y="4486"/>
                </a:lnTo>
                <a:lnTo>
                  <a:pt x="4843" y="4482"/>
                </a:lnTo>
                <a:lnTo>
                  <a:pt x="4843" y="4478"/>
                </a:lnTo>
                <a:lnTo>
                  <a:pt x="4842" y="4473"/>
                </a:lnTo>
                <a:lnTo>
                  <a:pt x="4839" y="4467"/>
                </a:lnTo>
                <a:lnTo>
                  <a:pt x="3436" y="3755"/>
                </a:lnTo>
                <a:lnTo>
                  <a:pt x="3446" y="3738"/>
                </a:lnTo>
                <a:lnTo>
                  <a:pt x="3459" y="3719"/>
                </a:lnTo>
                <a:lnTo>
                  <a:pt x="3473" y="3698"/>
                </a:lnTo>
                <a:lnTo>
                  <a:pt x="3489" y="3677"/>
                </a:lnTo>
                <a:lnTo>
                  <a:pt x="3507" y="3655"/>
                </a:lnTo>
                <a:lnTo>
                  <a:pt x="3527" y="3631"/>
                </a:lnTo>
                <a:lnTo>
                  <a:pt x="3549" y="3606"/>
                </a:lnTo>
                <a:lnTo>
                  <a:pt x="3571" y="3580"/>
                </a:lnTo>
                <a:lnTo>
                  <a:pt x="3620" y="3528"/>
                </a:lnTo>
                <a:lnTo>
                  <a:pt x="3674" y="3472"/>
                </a:lnTo>
                <a:lnTo>
                  <a:pt x="3730" y="3415"/>
                </a:lnTo>
                <a:lnTo>
                  <a:pt x="3787" y="3359"/>
                </a:lnTo>
                <a:lnTo>
                  <a:pt x="3846" y="3303"/>
                </a:lnTo>
                <a:lnTo>
                  <a:pt x="3903" y="3249"/>
                </a:lnTo>
                <a:lnTo>
                  <a:pt x="3959" y="3197"/>
                </a:lnTo>
                <a:lnTo>
                  <a:pt x="4013" y="3149"/>
                </a:lnTo>
                <a:lnTo>
                  <a:pt x="4061" y="3105"/>
                </a:lnTo>
                <a:lnTo>
                  <a:pt x="4106" y="3066"/>
                </a:lnTo>
                <a:lnTo>
                  <a:pt x="4143" y="3034"/>
                </a:lnTo>
                <a:lnTo>
                  <a:pt x="4172" y="3008"/>
                </a:lnTo>
                <a:lnTo>
                  <a:pt x="4729" y="2594"/>
                </a:lnTo>
                <a:lnTo>
                  <a:pt x="5310" y="2248"/>
                </a:lnTo>
                <a:lnTo>
                  <a:pt x="5911" y="1965"/>
                </a:lnTo>
                <a:lnTo>
                  <a:pt x="6530" y="1740"/>
                </a:lnTo>
                <a:lnTo>
                  <a:pt x="7161" y="1569"/>
                </a:lnTo>
                <a:lnTo>
                  <a:pt x="7801" y="1448"/>
                </a:lnTo>
                <a:lnTo>
                  <a:pt x="8445" y="1371"/>
                </a:lnTo>
                <a:lnTo>
                  <a:pt x="9089" y="1334"/>
                </a:lnTo>
                <a:lnTo>
                  <a:pt x="9730" y="1333"/>
                </a:lnTo>
                <a:lnTo>
                  <a:pt x="10363" y="1364"/>
                </a:lnTo>
                <a:lnTo>
                  <a:pt x="10984" y="1420"/>
                </a:lnTo>
                <a:lnTo>
                  <a:pt x="11589" y="1499"/>
                </a:lnTo>
                <a:lnTo>
                  <a:pt x="12174" y="1595"/>
                </a:lnTo>
                <a:lnTo>
                  <a:pt x="12737" y="1704"/>
                </a:lnTo>
                <a:lnTo>
                  <a:pt x="13269" y="1821"/>
                </a:lnTo>
                <a:lnTo>
                  <a:pt x="13772" y="1942"/>
                </a:lnTo>
                <a:lnTo>
                  <a:pt x="14237" y="2062"/>
                </a:lnTo>
                <a:lnTo>
                  <a:pt x="14663" y="2176"/>
                </a:lnTo>
                <a:lnTo>
                  <a:pt x="15044" y="2280"/>
                </a:lnTo>
                <a:lnTo>
                  <a:pt x="15376" y="2369"/>
                </a:lnTo>
                <a:lnTo>
                  <a:pt x="15657" y="2440"/>
                </a:lnTo>
                <a:lnTo>
                  <a:pt x="15882" y="2486"/>
                </a:lnTo>
                <a:lnTo>
                  <a:pt x="16046" y="2503"/>
                </a:lnTo>
                <a:lnTo>
                  <a:pt x="16145" y="2488"/>
                </a:lnTo>
                <a:lnTo>
                  <a:pt x="16176" y="2436"/>
                </a:lnTo>
                <a:lnTo>
                  <a:pt x="16135" y="2342"/>
                </a:lnTo>
                <a:lnTo>
                  <a:pt x="16016" y="2200"/>
                </a:lnTo>
                <a:lnTo>
                  <a:pt x="15817" y="2007"/>
                </a:lnTo>
                <a:lnTo>
                  <a:pt x="15533" y="1759"/>
                </a:lnTo>
                <a:lnTo>
                  <a:pt x="15161" y="1450"/>
                </a:lnTo>
                <a:lnTo>
                  <a:pt x="14696" y="1075"/>
                </a:lnTo>
                <a:lnTo>
                  <a:pt x="14134" y="631"/>
                </a:lnTo>
                <a:lnTo>
                  <a:pt x="13632" y="513"/>
                </a:lnTo>
                <a:lnTo>
                  <a:pt x="13140" y="407"/>
                </a:lnTo>
                <a:lnTo>
                  <a:pt x="12657" y="314"/>
                </a:lnTo>
                <a:lnTo>
                  <a:pt x="12183" y="233"/>
                </a:lnTo>
                <a:lnTo>
                  <a:pt x="11716" y="165"/>
                </a:lnTo>
                <a:lnTo>
                  <a:pt x="11260" y="108"/>
                </a:lnTo>
                <a:lnTo>
                  <a:pt x="10812" y="63"/>
                </a:lnTo>
                <a:lnTo>
                  <a:pt x="10372" y="30"/>
                </a:lnTo>
                <a:lnTo>
                  <a:pt x="9940" y="9"/>
                </a:lnTo>
                <a:lnTo>
                  <a:pt x="9518" y="0"/>
                </a:lnTo>
                <a:lnTo>
                  <a:pt x="9103" y="2"/>
                </a:lnTo>
                <a:lnTo>
                  <a:pt x="8697" y="15"/>
                </a:lnTo>
                <a:lnTo>
                  <a:pt x="8299" y="40"/>
                </a:lnTo>
                <a:lnTo>
                  <a:pt x="7909" y="76"/>
                </a:lnTo>
                <a:lnTo>
                  <a:pt x="7527" y="123"/>
                </a:lnTo>
                <a:lnTo>
                  <a:pt x="7154" y="182"/>
                </a:lnTo>
                <a:lnTo>
                  <a:pt x="6788" y="251"/>
                </a:lnTo>
                <a:lnTo>
                  <a:pt x="6429" y="330"/>
                </a:lnTo>
                <a:lnTo>
                  <a:pt x="6079" y="421"/>
                </a:lnTo>
                <a:lnTo>
                  <a:pt x="5736" y="522"/>
                </a:lnTo>
                <a:lnTo>
                  <a:pt x="5401" y="634"/>
                </a:lnTo>
                <a:lnTo>
                  <a:pt x="5073" y="756"/>
                </a:lnTo>
                <a:lnTo>
                  <a:pt x="4754" y="888"/>
                </a:lnTo>
                <a:lnTo>
                  <a:pt x="4440" y="1030"/>
                </a:lnTo>
                <a:lnTo>
                  <a:pt x="4135" y="1183"/>
                </a:lnTo>
                <a:lnTo>
                  <a:pt x="3837" y="1346"/>
                </a:lnTo>
                <a:lnTo>
                  <a:pt x="3546" y="1518"/>
                </a:lnTo>
                <a:lnTo>
                  <a:pt x="3261" y="1700"/>
                </a:lnTo>
                <a:lnTo>
                  <a:pt x="2983" y="1892"/>
                </a:lnTo>
                <a:lnTo>
                  <a:pt x="2714" y="2093"/>
                </a:lnTo>
                <a:lnTo>
                  <a:pt x="2450" y="2303"/>
                </a:lnTo>
                <a:lnTo>
                  <a:pt x="2194" y="2523"/>
                </a:lnTo>
                <a:lnTo>
                  <a:pt x="2146" y="2566"/>
                </a:lnTo>
                <a:lnTo>
                  <a:pt x="2098" y="2611"/>
                </a:lnTo>
                <a:lnTo>
                  <a:pt x="2047" y="2659"/>
                </a:lnTo>
                <a:lnTo>
                  <a:pt x="1996" y="2708"/>
                </a:lnTo>
                <a:lnTo>
                  <a:pt x="1945" y="2760"/>
                </a:lnTo>
                <a:lnTo>
                  <a:pt x="1895" y="2811"/>
                </a:lnTo>
                <a:lnTo>
                  <a:pt x="1870" y="2838"/>
                </a:lnTo>
                <a:lnTo>
                  <a:pt x="1847" y="2864"/>
                </a:lnTo>
                <a:lnTo>
                  <a:pt x="1824" y="2890"/>
                </a:lnTo>
                <a:lnTo>
                  <a:pt x="1802" y="2916"/>
                </a:lnTo>
                <a:lnTo>
                  <a:pt x="1781" y="2911"/>
                </a:lnTo>
                <a:lnTo>
                  <a:pt x="1759" y="2903"/>
                </a:lnTo>
                <a:lnTo>
                  <a:pt x="1733" y="2893"/>
                </a:lnTo>
                <a:lnTo>
                  <a:pt x="1706" y="2881"/>
                </a:lnTo>
                <a:lnTo>
                  <a:pt x="1647" y="2853"/>
                </a:lnTo>
                <a:lnTo>
                  <a:pt x="1584" y="2821"/>
                </a:lnTo>
                <a:lnTo>
                  <a:pt x="1522" y="2788"/>
                </a:lnTo>
                <a:lnTo>
                  <a:pt x="1461" y="2756"/>
                </a:lnTo>
                <a:lnTo>
                  <a:pt x="1407" y="2726"/>
                </a:lnTo>
                <a:lnTo>
                  <a:pt x="1362" y="2703"/>
                </a:lnTo>
                <a:lnTo>
                  <a:pt x="1" y="2021"/>
                </a:lnTo>
                <a:lnTo>
                  <a:pt x="0" y="2041"/>
                </a:lnTo>
                <a:lnTo>
                  <a:pt x="1" y="2066"/>
                </a:lnTo>
                <a:lnTo>
                  <a:pt x="4" y="2097"/>
                </a:lnTo>
                <a:lnTo>
                  <a:pt x="7" y="2131"/>
                </a:lnTo>
                <a:lnTo>
                  <a:pt x="18" y="2212"/>
                </a:lnTo>
                <a:lnTo>
                  <a:pt x="32" y="2300"/>
                </a:lnTo>
                <a:lnTo>
                  <a:pt x="47" y="2389"/>
                </a:lnTo>
                <a:lnTo>
                  <a:pt x="62" y="2473"/>
                </a:lnTo>
                <a:lnTo>
                  <a:pt x="75" y="2545"/>
                </a:lnTo>
                <a:lnTo>
                  <a:pt x="84" y="2598"/>
                </a:lnTo>
                <a:lnTo>
                  <a:pt x="589" y="5774"/>
                </a:lnTo>
                <a:lnTo>
                  <a:pt x="594" y="5810"/>
                </a:lnTo>
                <a:lnTo>
                  <a:pt x="602" y="5846"/>
                </a:lnTo>
                <a:lnTo>
                  <a:pt x="608" y="5882"/>
                </a:lnTo>
                <a:lnTo>
                  <a:pt x="615" y="5920"/>
                </a:lnTo>
                <a:lnTo>
                  <a:pt x="621" y="5956"/>
                </a:lnTo>
                <a:lnTo>
                  <a:pt x="627" y="5993"/>
                </a:lnTo>
                <a:lnTo>
                  <a:pt x="633" y="6031"/>
                </a:lnTo>
                <a:lnTo>
                  <a:pt x="638" y="6067"/>
                </a:lnTo>
                <a:lnTo>
                  <a:pt x="644" y="6116"/>
                </a:lnTo>
                <a:lnTo>
                  <a:pt x="655" y="6189"/>
                </a:lnTo>
                <a:lnTo>
                  <a:pt x="668" y="6278"/>
                </a:lnTo>
                <a:lnTo>
                  <a:pt x="683" y="6374"/>
                </a:lnTo>
                <a:lnTo>
                  <a:pt x="700" y="6468"/>
                </a:lnTo>
                <a:lnTo>
                  <a:pt x="715" y="6551"/>
                </a:lnTo>
                <a:lnTo>
                  <a:pt x="722" y="6585"/>
                </a:lnTo>
                <a:lnTo>
                  <a:pt x="729" y="6614"/>
                </a:lnTo>
                <a:lnTo>
                  <a:pt x="734" y="6635"/>
                </a:lnTo>
                <a:lnTo>
                  <a:pt x="739" y="6647"/>
                </a:lnTo>
                <a:lnTo>
                  <a:pt x="3328" y="5325"/>
                </a:lnTo>
                <a:lnTo>
                  <a:pt x="3431" y="5273"/>
                </a:lnTo>
                <a:lnTo>
                  <a:pt x="3523" y="5225"/>
                </a:lnTo>
                <a:lnTo>
                  <a:pt x="3608" y="5181"/>
                </a:lnTo>
                <a:lnTo>
                  <a:pt x="3686" y="5140"/>
                </a:lnTo>
                <a:lnTo>
                  <a:pt x="3761" y="5100"/>
                </a:lnTo>
                <a:lnTo>
                  <a:pt x="3834" y="5061"/>
                </a:lnTo>
                <a:lnTo>
                  <a:pt x="3905" y="5023"/>
                </a:lnTo>
                <a:lnTo>
                  <a:pt x="3980" y="4982"/>
                </a:lnTo>
                <a:lnTo>
                  <a:pt x="4058" y="4940"/>
                </a:lnTo>
                <a:lnTo>
                  <a:pt x="4142" y="4895"/>
                </a:lnTo>
                <a:lnTo>
                  <a:pt x="4234" y="4846"/>
                </a:lnTo>
                <a:lnTo>
                  <a:pt x="4336" y="4791"/>
                </a:lnTo>
                <a:lnTo>
                  <a:pt x="4450" y="4731"/>
                </a:lnTo>
                <a:lnTo>
                  <a:pt x="4578" y="4664"/>
                </a:lnTo>
                <a:lnTo>
                  <a:pt x="4721" y="4589"/>
                </a:lnTo>
                <a:lnTo>
                  <a:pt x="4882" y="4505"/>
                </a:lnTo>
                <a:close/>
              </a:path>
            </a:pathLst>
          </a:custGeom>
          <a:solidFill>
            <a:srgbClr val="C34B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6" name="Google Shape;16510;p1545"/>
          <p:cNvSpPr/>
          <p:nvPr/>
        </p:nvSpPr>
        <p:spPr>
          <a:xfrm>
            <a:off x="257475" y="3482855"/>
            <a:ext cx="8239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Google Shape;16511;p1545"/>
          <p:cNvSpPr/>
          <p:nvPr/>
        </p:nvSpPr>
        <p:spPr>
          <a:xfrm>
            <a:off x="330500" y="3908305"/>
            <a:ext cx="668337" cy="345221"/>
          </a:xfrm>
          <a:custGeom>
            <a:avLst/>
            <a:gdLst/>
            <a:ahLst/>
            <a:cxnLst/>
            <a:rect l="l" t="t" r="r" b="b"/>
            <a:pathLst>
              <a:path w="13053" h="7748" extrusionOk="0">
                <a:moveTo>
                  <a:pt x="5953" y="47"/>
                </a:moveTo>
                <a:lnTo>
                  <a:pt x="5876" y="60"/>
                </a:lnTo>
                <a:lnTo>
                  <a:pt x="5801" y="74"/>
                </a:lnTo>
                <a:lnTo>
                  <a:pt x="5728" y="89"/>
                </a:lnTo>
                <a:lnTo>
                  <a:pt x="5656" y="107"/>
                </a:lnTo>
                <a:lnTo>
                  <a:pt x="5587" y="124"/>
                </a:lnTo>
                <a:lnTo>
                  <a:pt x="5518" y="142"/>
                </a:lnTo>
                <a:lnTo>
                  <a:pt x="5453" y="162"/>
                </a:lnTo>
                <a:lnTo>
                  <a:pt x="5389" y="182"/>
                </a:lnTo>
                <a:lnTo>
                  <a:pt x="5325" y="204"/>
                </a:lnTo>
                <a:lnTo>
                  <a:pt x="5265" y="228"/>
                </a:lnTo>
                <a:lnTo>
                  <a:pt x="5206" y="252"/>
                </a:lnTo>
                <a:lnTo>
                  <a:pt x="5147" y="279"/>
                </a:lnTo>
                <a:lnTo>
                  <a:pt x="5091" y="307"/>
                </a:lnTo>
                <a:lnTo>
                  <a:pt x="5037" y="335"/>
                </a:lnTo>
                <a:lnTo>
                  <a:pt x="4983" y="366"/>
                </a:lnTo>
                <a:lnTo>
                  <a:pt x="4932" y="397"/>
                </a:lnTo>
                <a:lnTo>
                  <a:pt x="4881" y="431"/>
                </a:lnTo>
                <a:lnTo>
                  <a:pt x="4833" y="467"/>
                </a:lnTo>
                <a:lnTo>
                  <a:pt x="4784" y="503"/>
                </a:lnTo>
                <a:lnTo>
                  <a:pt x="4738" y="541"/>
                </a:lnTo>
                <a:lnTo>
                  <a:pt x="4693" y="581"/>
                </a:lnTo>
                <a:lnTo>
                  <a:pt x="4650" y="623"/>
                </a:lnTo>
                <a:lnTo>
                  <a:pt x="4606" y="667"/>
                </a:lnTo>
                <a:lnTo>
                  <a:pt x="4565" y="712"/>
                </a:lnTo>
                <a:lnTo>
                  <a:pt x="4524" y="759"/>
                </a:lnTo>
                <a:lnTo>
                  <a:pt x="4485" y="808"/>
                </a:lnTo>
                <a:lnTo>
                  <a:pt x="4446" y="860"/>
                </a:lnTo>
                <a:lnTo>
                  <a:pt x="4409" y="913"/>
                </a:lnTo>
                <a:lnTo>
                  <a:pt x="4373" y="967"/>
                </a:lnTo>
                <a:lnTo>
                  <a:pt x="4337" y="1025"/>
                </a:lnTo>
                <a:lnTo>
                  <a:pt x="4303" y="1084"/>
                </a:lnTo>
                <a:lnTo>
                  <a:pt x="4269" y="1145"/>
                </a:lnTo>
                <a:lnTo>
                  <a:pt x="4243" y="1191"/>
                </a:lnTo>
                <a:lnTo>
                  <a:pt x="4215" y="1232"/>
                </a:lnTo>
                <a:lnTo>
                  <a:pt x="4186" y="1269"/>
                </a:lnTo>
                <a:lnTo>
                  <a:pt x="4156" y="1303"/>
                </a:lnTo>
                <a:lnTo>
                  <a:pt x="4123" y="1334"/>
                </a:lnTo>
                <a:lnTo>
                  <a:pt x="4088" y="1363"/>
                </a:lnTo>
                <a:lnTo>
                  <a:pt x="4052" y="1389"/>
                </a:lnTo>
                <a:lnTo>
                  <a:pt x="4015" y="1413"/>
                </a:lnTo>
                <a:lnTo>
                  <a:pt x="3976" y="1435"/>
                </a:lnTo>
                <a:lnTo>
                  <a:pt x="3935" y="1456"/>
                </a:lnTo>
                <a:lnTo>
                  <a:pt x="3891" y="1475"/>
                </a:lnTo>
                <a:lnTo>
                  <a:pt x="3846" y="1494"/>
                </a:lnTo>
                <a:lnTo>
                  <a:pt x="3800" y="1512"/>
                </a:lnTo>
                <a:lnTo>
                  <a:pt x="3751" y="1531"/>
                </a:lnTo>
                <a:lnTo>
                  <a:pt x="3700" y="1550"/>
                </a:lnTo>
                <a:lnTo>
                  <a:pt x="3648" y="1569"/>
                </a:lnTo>
                <a:lnTo>
                  <a:pt x="3594" y="1588"/>
                </a:lnTo>
                <a:lnTo>
                  <a:pt x="3537" y="1609"/>
                </a:lnTo>
                <a:lnTo>
                  <a:pt x="3479" y="1631"/>
                </a:lnTo>
                <a:lnTo>
                  <a:pt x="3419" y="1655"/>
                </a:lnTo>
                <a:lnTo>
                  <a:pt x="3356" y="1681"/>
                </a:lnTo>
                <a:lnTo>
                  <a:pt x="3292" y="1709"/>
                </a:lnTo>
                <a:lnTo>
                  <a:pt x="3226" y="1741"/>
                </a:lnTo>
                <a:lnTo>
                  <a:pt x="3156" y="1775"/>
                </a:lnTo>
                <a:lnTo>
                  <a:pt x="3086" y="1812"/>
                </a:lnTo>
                <a:lnTo>
                  <a:pt x="3014" y="1852"/>
                </a:lnTo>
                <a:lnTo>
                  <a:pt x="2938" y="1897"/>
                </a:lnTo>
                <a:lnTo>
                  <a:pt x="2861" y="1947"/>
                </a:lnTo>
                <a:lnTo>
                  <a:pt x="2781" y="2001"/>
                </a:lnTo>
                <a:lnTo>
                  <a:pt x="2700" y="2059"/>
                </a:lnTo>
                <a:lnTo>
                  <a:pt x="2615" y="2124"/>
                </a:lnTo>
                <a:lnTo>
                  <a:pt x="2529" y="2193"/>
                </a:lnTo>
                <a:lnTo>
                  <a:pt x="2439" y="2270"/>
                </a:lnTo>
                <a:lnTo>
                  <a:pt x="2359" y="2341"/>
                </a:lnTo>
                <a:lnTo>
                  <a:pt x="2288" y="2409"/>
                </a:lnTo>
                <a:lnTo>
                  <a:pt x="2224" y="2473"/>
                </a:lnTo>
                <a:lnTo>
                  <a:pt x="2170" y="2532"/>
                </a:lnTo>
                <a:lnTo>
                  <a:pt x="2123" y="2587"/>
                </a:lnTo>
                <a:lnTo>
                  <a:pt x="2082" y="2640"/>
                </a:lnTo>
                <a:lnTo>
                  <a:pt x="2048" y="2689"/>
                </a:lnTo>
                <a:lnTo>
                  <a:pt x="2019" y="2735"/>
                </a:lnTo>
                <a:lnTo>
                  <a:pt x="1996" y="2777"/>
                </a:lnTo>
                <a:lnTo>
                  <a:pt x="1977" y="2818"/>
                </a:lnTo>
                <a:lnTo>
                  <a:pt x="1962" y="2855"/>
                </a:lnTo>
                <a:lnTo>
                  <a:pt x="1950" y="2889"/>
                </a:lnTo>
                <a:lnTo>
                  <a:pt x="1941" y="2922"/>
                </a:lnTo>
                <a:lnTo>
                  <a:pt x="1935" y="2952"/>
                </a:lnTo>
                <a:lnTo>
                  <a:pt x="1929" y="2981"/>
                </a:lnTo>
                <a:lnTo>
                  <a:pt x="1921" y="3034"/>
                </a:lnTo>
                <a:lnTo>
                  <a:pt x="1911" y="3081"/>
                </a:lnTo>
                <a:lnTo>
                  <a:pt x="1905" y="3103"/>
                </a:lnTo>
                <a:lnTo>
                  <a:pt x="1897" y="3124"/>
                </a:lnTo>
                <a:lnTo>
                  <a:pt x="1886" y="3145"/>
                </a:lnTo>
                <a:lnTo>
                  <a:pt x="1872" y="3165"/>
                </a:lnTo>
                <a:lnTo>
                  <a:pt x="1855" y="3186"/>
                </a:lnTo>
                <a:lnTo>
                  <a:pt x="1833" y="3206"/>
                </a:lnTo>
                <a:lnTo>
                  <a:pt x="1807" y="3227"/>
                </a:lnTo>
                <a:lnTo>
                  <a:pt x="1775" y="3248"/>
                </a:lnTo>
                <a:lnTo>
                  <a:pt x="1736" y="3269"/>
                </a:lnTo>
                <a:lnTo>
                  <a:pt x="1691" y="3291"/>
                </a:lnTo>
                <a:lnTo>
                  <a:pt x="1640" y="3314"/>
                </a:lnTo>
                <a:lnTo>
                  <a:pt x="1580" y="3338"/>
                </a:lnTo>
                <a:lnTo>
                  <a:pt x="1514" y="3365"/>
                </a:lnTo>
                <a:lnTo>
                  <a:pt x="1450" y="3391"/>
                </a:lnTo>
                <a:lnTo>
                  <a:pt x="1388" y="3417"/>
                </a:lnTo>
                <a:lnTo>
                  <a:pt x="1325" y="3443"/>
                </a:lnTo>
                <a:lnTo>
                  <a:pt x="1264" y="3470"/>
                </a:lnTo>
                <a:lnTo>
                  <a:pt x="1204" y="3496"/>
                </a:lnTo>
                <a:lnTo>
                  <a:pt x="1144" y="3523"/>
                </a:lnTo>
                <a:lnTo>
                  <a:pt x="1087" y="3551"/>
                </a:lnTo>
                <a:lnTo>
                  <a:pt x="1030" y="3579"/>
                </a:lnTo>
                <a:lnTo>
                  <a:pt x="973" y="3606"/>
                </a:lnTo>
                <a:lnTo>
                  <a:pt x="919" y="3633"/>
                </a:lnTo>
                <a:lnTo>
                  <a:pt x="865" y="3661"/>
                </a:lnTo>
                <a:lnTo>
                  <a:pt x="811" y="3689"/>
                </a:lnTo>
                <a:lnTo>
                  <a:pt x="760" y="3718"/>
                </a:lnTo>
                <a:lnTo>
                  <a:pt x="709" y="3746"/>
                </a:lnTo>
                <a:lnTo>
                  <a:pt x="660" y="3775"/>
                </a:lnTo>
                <a:lnTo>
                  <a:pt x="610" y="3803"/>
                </a:lnTo>
                <a:lnTo>
                  <a:pt x="563" y="3832"/>
                </a:lnTo>
                <a:lnTo>
                  <a:pt x="516" y="3861"/>
                </a:lnTo>
                <a:lnTo>
                  <a:pt x="470" y="3890"/>
                </a:lnTo>
                <a:lnTo>
                  <a:pt x="425" y="3920"/>
                </a:lnTo>
                <a:lnTo>
                  <a:pt x="382" y="3949"/>
                </a:lnTo>
                <a:lnTo>
                  <a:pt x="339" y="3978"/>
                </a:lnTo>
                <a:lnTo>
                  <a:pt x="298" y="4008"/>
                </a:lnTo>
                <a:lnTo>
                  <a:pt x="256" y="4037"/>
                </a:lnTo>
                <a:lnTo>
                  <a:pt x="217" y="4067"/>
                </a:lnTo>
                <a:lnTo>
                  <a:pt x="178" y="4098"/>
                </a:lnTo>
                <a:lnTo>
                  <a:pt x="141" y="4128"/>
                </a:lnTo>
                <a:lnTo>
                  <a:pt x="104" y="4158"/>
                </a:lnTo>
                <a:lnTo>
                  <a:pt x="68" y="4188"/>
                </a:lnTo>
                <a:lnTo>
                  <a:pt x="34" y="4218"/>
                </a:lnTo>
                <a:lnTo>
                  <a:pt x="0" y="4249"/>
                </a:lnTo>
                <a:lnTo>
                  <a:pt x="139" y="4446"/>
                </a:lnTo>
                <a:lnTo>
                  <a:pt x="282" y="4637"/>
                </a:lnTo>
                <a:lnTo>
                  <a:pt x="431" y="4824"/>
                </a:lnTo>
                <a:lnTo>
                  <a:pt x="586" y="5006"/>
                </a:lnTo>
                <a:lnTo>
                  <a:pt x="746" y="5184"/>
                </a:lnTo>
                <a:lnTo>
                  <a:pt x="911" y="5357"/>
                </a:lnTo>
                <a:lnTo>
                  <a:pt x="1081" y="5525"/>
                </a:lnTo>
                <a:lnTo>
                  <a:pt x="1256" y="5687"/>
                </a:lnTo>
                <a:lnTo>
                  <a:pt x="1436" y="5844"/>
                </a:lnTo>
                <a:lnTo>
                  <a:pt x="1621" y="5997"/>
                </a:lnTo>
                <a:lnTo>
                  <a:pt x="1810" y="6143"/>
                </a:lnTo>
                <a:lnTo>
                  <a:pt x="2004" y="6285"/>
                </a:lnTo>
                <a:lnTo>
                  <a:pt x="2201" y="6419"/>
                </a:lnTo>
                <a:lnTo>
                  <a:pt x="2403" y="6549"/>
                </a:lnTo>
                <a:lnTo>
                  <a:pt x="2609" y="6673"/>
                </a:lnTo>
                <a:lnTo>
                  <a:pt x="2819" y="6791"/>
                </a:lnTo>
                <a:lnTo>
                  <a:pt x="3034" y="6902"/>
                </a:lnTo>
                <a:lnTo>
                  <a:pt x="3251" y="7007"/>
                </a:lnTo>
                <a:lnTo>
                  <a:pt x="3473" y="7105"/>
                </a:lnTo>
                <a:lnTo>
                  <a:pt x="3697" y="7198"/>
                </a:lnTo>
                <a:lnTo>
                  <a:pt x="3926" y="7283"/>
                </a:lnTo>
                <a:lnTo>
                  <a:pt x="4157" y="7362"/>
                </a:lnTo>
                <a:lnTo>
                  <a:pt x="4391" y="7434"/>
                </a:lnTo>
                <a:lnTo>
                  <a:pt x="4628" y="7498"/>
                </a:lnTo>
                <a:lnTo>
                  <a:pt x="4869" y="7556"/>
                </a:lnTo>
                <a:lnTo>
                  <a:pt x="5112" y="7606"/>
                </a:lnTo>
                <a:lnTo>
                  <a:pt x="5358" y="7649"/>
                </a:lnTo>
                <a:lnTo>
                  <a:pt x="5606" y="7684"/>
                </a:lnTo>
                <a:lnTo>
                  <a:pt x="5856" y="7712"/>
                </a:lnTo>
                <a:lnTo>
                  <a:pt x="6109" y="7732"/>
                </a:lnTo>
                <a:lnTo>
                  <a:pt x="6364" y="7744"/>
                </a:lnTo>
                <a:lnTo>
                  <a:pt x="6621" y="7748"/>
                </a:lnTo>
                <a:lnTo>
                  <a:pt x="6867" y="7744"/>
                </a:lnTo>
                <a:lnTo>
                  <a:pt x="7111" y="7733"/>
                </a:lnTo>
                <a:lnTo>
                  <a:pt x="7354" y="7715"/>
                </a:lnTo>
                <a:lnTo>
                  <a:pt x="7593" y="7689"/>
                </a:lnTo>
                <a:lnTo>
                  <a:pt x="7831" y="7657"/>
                </a:lnTo>
                <a:lnTo>
                  <a:pt x="8068" y="7618"/>
                </a:lnTo>
                <a:lnTo>
                  <a:pt x="8301" y="7572"/>
                </a:lnTo>
                <a:lnTo>
                  <a:pt x="8531" y="7519"/>
                </a:lnTo>
                <a:lnTo>
                  <a:pt x="8760" y="7459"/>
                </a:lnTo>
                <a:lnTo>
                  <a:pt x="8986" y="7393"/>
                </a:lnTo>
                <a:lnTo>
                  <a:pt x="9209" y="7320"/>
                </a:lnTo>
                <a:lnTo>
                  <a:pt x="9428" y="7242"/>
                </a:lnTo>
                <a:lnTo>
                  <a:pt x="9645" y="7158"/>
                </a:lnTo>
                <a:lnTo>
                  <a:pt x="9859" y="7066"/>
                </a:lnTo>
                <a:lnTo>
                  <a:pt x="10070" y="6970"/>
                </a:lnTo>
                <a:lnTo>
                  <a:pt x="10277" y="6867"/>
                </a:lnTo>
                <a:lnTo>
                  <a:pt x="10481" y="6758"/>
                </a:lnTo>
                <a:lnTo>
                  <a:pt x="10681" y="6645"/>
                </a:lnTo>
                <a:lnTo>
                  <a:pt x="10877" y="6525"/>
                </a:lnTo>
                <a:lnTo>
                  <a:pt x="11070" y="6399"/>
                </a:lnTo>
                <a:lnTo>
                  <a:pt x="11259" y="6270"/>
                </a:lnTo>
                <a:lnTo>
                  <a:pt x="11444" y="6134"/>
                </a:lnTo>
                <a:lnTo>
                  <a:pt x="11625" y="5993"/>
                </a:lnTo>
                <a:lnTo>
                  <a:pt x="11802" y="5847"/>
                </a:lnTo>
                <a:lnTo>
                  <a:pt x="11974" y="5696"/>
                </a:lnTo>
                <a:lnTo>
                  <a:pt x="12142" y="5541"/>
                </a:lnTo>
                <a:lnTo>
                  <a:pt x="12306" y="5381"/>
                </a:lnTo>
                <a:lnTo>
                  <a:pt x="12465" y="5216"/>
                </a:lnTo>
                <a:lnTo>
                  <a:pt x="12620" y="5047"/>
                </a:lnTo>
                <a:lnTo>
                  <a:pt x="12769" y="4874"/>
                </a:lnTo>
                <a:lnTo>
                  <a:pt x="12913" y="4696"/>
                </a:lnTo>
                <a:lnTo>
                  <a:pt x="13053" y="4514"/>
                </a:lnTo>
                <a:lnTo>
                  <a:pt x="13013" y="4466"/>
                </a:lnTo>
                <a:lnTo>
                  <a:pt x="12971" y="4418"/>
                </a:lnTo>
                <a:lnTo>
                  <a:pt x="12927" y="4372"/>
                </a:lnTo>
                <a:lnTo>
                  <a:pt x="12882" y="4326"/>
                </a:lnTo>
                <a:lnTo>
                  <a:pt x="12836" y="4282"/>
                </a:lnTo>
                <a:lnTo>
                  <a:pt x="12789" y="4237"/>
                </a:lnTo>
                <a:lnTo>
                  <a:pt x="12739" y="4194"/>
                </a:lnTo>
                <a:lnTo>
                  <a:pt x="12690" y="4152"/>
                </a:lnTo>
                <a:lnTo>
                  <a:pt x="12639" y="4111"/>
                </a:lnTo>
                <a:lnTo>
                  <a:pt x="12588" y="4070"/>
                </a:lnTo>
                <a:lnTo>
                  <a:pt x="12535" y="4030"/>
                </a:lnTo>
                <a:lnTo>
                  <a:pt x="12482" y="3992"/>
                </a:lnTo>
                <a:lnTo>
                  <a:pt x="12428" y="3954"/>
                </a:lnTo>
                <a:lnTo>
                  <a:pt x="12373" y="3918"/>
                </a:lnTo>
                <a:lnTo>
                  <a:pt x="12319" y="3881"/>
                </a:lnTo>
                <a:lnTo>
                  <a:pt x="12265" y="3846"/>
                </a:lnTo>
                <a:lnTo>
                  <a:pt x="12209" y="3813"/>
                </a:lnTo>
                <a:lnTo>
                  <a:pt x="12154" y="3780"/>
                </a:lnTo>
                <a:lnTo>
                  <a:pt x="12099" y="3748"/>
                </a:lnTo>
                <a:lnTo>
                  <a:pt x="12043" y="3717"/>
                </a:lnTo>
                <a:lnTo>
                  <a:pt x="11989" y="3686"/>
                </a:lnTo>
                <a:lnTo>
                  <a:pt x="11935" y="3657"/>
                </a:lnTo>
                <a:lnTo>
                  <a:pt x="11881" y="3630"/>
                </a:lnTo>
                <a:lnTo>
                  <a:pt x="11827" y="3603"/>
                </a:lnTo>
                <a:lnTo>
                  <a:pt x="11774" y="3577"/>
                </a:lnTo>
                <a:lnTo>
                  <a:pt x="11722" y="3552"/>
                </a:lnTo>
                <a:lnTo>
                  <a:pt x="11670" y="3527"/>
                </a:lnTo>
                <a:lnTo>
                  <a:pt x="11620" y="3505"/>
                </a:lnTo>
                <a:lnTo>
                  <a:pt x="11571" y="3483"/>
                </a:lnTo>
                <a:lnTo>
                  <a:pt x="11523" y="3463"/>
                </a:lnTo>
                <a:lnTo>
                  <a:pt x="11475" y="3443"/>
                </a:lnTo>
                <a:lnTo>
                  <a:pt x="11430" y="3425"/>
                </a:lnTo>
                <a:lnTo>
                  <a:pt x="11344" y="3390"/>
                </a:lnTo>
                <a:lnTo>
                  <a:pt x="11267" y="3357"/>
                </a:lnTo>
                <a:lnTo>
                  <a:pt x="11200" y="3326"/>
                </a:lnTo>
                <a:lnTo>
                  <a:pt x="11141" y="3298"/>
                </a:lnTo>
                <a:lnTo>
                  <a:pt x="11090" y="3271"/>
                </a:lnTo>
                <a:lnTo>
                  <a:pt x="11046" y="3246"/>
                </a:lnTo>
                <a:lnTo>
                  <a:pt x="11009" y="3222"/>
                </a:lnTo>
                <a:lnTo>
                  <a:pt x="10978" y="3198"/>
                </a:lnTo>
                <a:lnTo>
                  <a:pt x="10952" y="3176"/>
                </a:lnTo>
                <a:lnTo>
                  <a:pt x="10931" y="3153"/>
                </a:lnTo>
                <a:lnTo>
                  <a:pt x="10914" y="3131"/>
                </a:lnTo>
                <a:lnTo>
                  <a:pt x="10901" y="3110"/>
                </a:lnTo>
                <a:lnTo>
                  <a:pt x="10890" y="3088"/>
                </a:lnTo>
                <a:lnTo>
                  <a:pt x="10882" y="3065"/>
                </a:lnTo>
                <a:lnTo>
                  <a:pt x="10875" y="3042"/>
                </a:lnTo>
                <a:lnTo>
                  <a:pt x="10869" y="3018"/>
                </a:lnTo>
                <a:lnTo>
                  <a:pt x="10864" y="2993"/>
                </a:lnTo>
                <a:lnTo>
                  <a:pt x="10858" y="2965"/>
                </a:lnTo>
                <a:lnTo>
                  <a:pt x="10851" y="2937"/>
                </a:lnTo>
                <a:lnTo>
                  <a:pt x="10843" y="2907"/>
                </a:lnTo>
                <a:lnTo>
                  <a:pt x="10833" y="2874"/>
                </a:lnTo>
                <a:lnTo>
                  <a:pt x="10820" y="2839"/>
                </a:lnTo>
                <a:lnTo>
                  <a:pt x="10803" y="2801"/>
                </a:lnTo>
                <a:lnTo>
                  <a:pt x="10782" y="2760"/>
                </a:lnTo>
                <a:lnTo>
                  <a:pt x="10756" y="2717"/>
                </a:lnTo>
                <a:lnTo>
                  <a:pt x="10725" y="2670"/>
                </a:lnTo>
                <a:lnTo>
                  <a:pt x="10688" y="2619"/>
                </a:lnTo>
                <a:lnTo>
                  <a:pt x="10645" y="2565"/>
                </a:lnTo>
                <a:lnTo>
                  <a:pt x="10593" y="2506"/>
                </a:lnTo>
                <a:lnTo>
                  <a:pt x="10535" y="2443"/>
                </a:lnTo>
                <a:lnTo>
                  <a:pt x="10468" y="2376"/>
                </a:lnTo>
                <a:lnTo>
                  <a:pt x="10391" y="2304"/>
                </a:lnTo>
                <a:lnTo>
                  <a:pt x="10319" y="2238"/>
                </a:lnTo>
                <a:lnTo>
                  <a:pt x="10246" y="2176"/>
                </a:lnTo>
                <a:lnTo>
                  <a:pt x="10173" y="2118"/>
                </a:lnTo>
                <a:lnTo>
                  <a:pt x="10101" y="2063"/>
                </a:lnTo>
                <a:lnTo>
                  <a:pt x="10028" y="2012"/>
                </a:lnTo>
                <a:lnTo>
                  <a:pt x="9957" y="1964"/>
                </a:lnTo>
                <a:lnTo>
                  <a:pt x="9887" y="1919"/>
                </a:lnTo>
                <a:lnTo>
                  <a:pt x="9816" y="1875"/>
                </a:lnTo>
                <a:lnTo>
                  <a:pt x="9747" y="1836"/>
                </a:lnTo>
                <a:lnTo>
                  <a:pt x="9678" y="1799"/>
                </a:lnTo>
                <a:lnTo>
                  <a:pt x="9611" y="1764"/>
                </a:lnTo>
                <a:lnTo>
                  <a:pt x="9545" y="1732"/>
                </a:lnTo>
                <a:lnTo>
                  <a:pt x="9480" y="1701"/>
                </a:lnTo>
                <a:lnTo>
                  <a:pt x="9417" y="1672"/>
                </a:lnTo>
                <a:lnTo>
                  <a:pt x="9355" y="1646"/>
                </a:lnTo>
                <a:lnTo>
                  <a:pt x="9295" y="1621"/>
                </a:lnTo>
                <a:lnTo>
                  <a:pt x="9236" y="1598"/>
                </a:lnTo>
                <a:lnTo>
                  <a:pt x="9180" y="1576"/>
                </a:lnTo>
                <a:lnTo>
                  <a:pt x="9125" y="1556"/>
                </a:lnTo>
                <a:lnTo>
                  <a:pt x="9072" y="1536"/>
                </a:lnTo>
                <a:lnTo>
                  <a:pt x="8974" y="1500"/>
                </a:lnTo>
                <a:lnTo>
                  <a:pt x="8885" y="1467"/>
                </a:lnTo>
                <a:lnTo>
                  <a:pt x="8845" y="1452"/>
                </a:lnTo>
                <a:lnTo>
                  <a:pt x="8807" y="1436"/>
                </a:lnTo>
                <a:lnTo>
                  <a:pt x="8771" y="1421"/>
                </a:lnTo>
                <a:lnTo>
                  <a:pt x="8739" y="1406"/>
                </a:lnTo>
                <a:lnTo>
                  <a:pt x="8711" y="1391"/>
                </a:lnTo>
                <a:lnTo>
                  <a:pt x="8685" y="1375"/>
                </a:lnTo>
                <a:lnTo>
                  <a:pt x="8663" y="1358"/>
                </a:lnTo>
                <a:lnTo>
                  <a:pt x="8644" y="1342"/>
                </a:lnTo>
                <a:lnTo>
                  <a:pt x="8631" y="1318"/>
                </a:lnTo>
                <a:lnTo>
                  <a:pt x="8604" y="1263"/>
                </a:lnTo>
                <a:lnTo>
                  <a:pt x="8585" y="1225"/>
                </a:lnTo>
                <a:lnTo>
                  <a:pt x="8562" y="1180"/>
                </a:lnTo>
                <a:lnTo>
                  <a:pt x="8535" y="1131"/>
                </a:lnTo>
                <a:lnTo>
                  <a:pt x="8504" y="1077"/>
                </a:lnTo>
                <a:lnTo>
                  <a:pt x="8468" y="1020"/>
                </a:lnTo>
                <a:lnTo>
                  <a:pt x="8426" y="958"/>
                </a:lnTo>
                <a:lnTo>
                  <a:pt x="8381" y="894"/>
                </a:lnTo>
                <a:lnTo>
                  <a:pt x="8330" y="828"/>
                </a:lnTo>
                <a:lnTo>
                  <a:pt x="8274" y="760"/>
                </a:lnTo>
                <a:lnTo>
                  <a:pt x="8212" y="692"/>
                </a:lnTo>
                <a:lnTo>
                  <a:pt x="8145" y="622"/>
                </a:lnTo>
                <a:lnTo>
                  <a:pt x="8072" y="554"/>
                </a:lnTo>
                <a:lnTo>
                  <a:pt x="7993" y="488"/>
                </a:lnTo>
                <a:lnTo>
                  <a:pt x="7908" y="422"/>
                </a:lnTo>
                <a:lnTo>
                  <a:pt x="7815" y="359"/>
                </a:lnTo>
                <a:lnTo>
                  <a:pt x="7718" y="299"/>
                </a:lnTo>
                <a:lnTo>
                  <a:pt x="7612" y="242"/>
                </a:lnTo>
                <a:lnTo>
                  <a:pt x="7499" y="190"/>
                </a:lnTo>
                <a:lnTo>
                  <a:pt x="7381" y="143"/>
                </a:lnTo>
                <a:lnTo>
                  <a:pt x="7254" y="102"/>
                </a:lnTo>
                <a:lnTo>
                  <a:pt x="7119" y="66"/>
                </a:lnTo>
                <a:lnTo>
                  <a:pt x="6977" y="38"/>
                </a:lnTo>
                <a:lnTo>
                  <a:pt x="6828" y="17"/>
                </a:lnTo>
                <a:lnTo>
                  <a:pt x="6670" y="4"/>
                </a:lnTo>
                <a:lnTo>
                  <a:pt x="6504" y="0"/>
                </a:lnTo>
                <a:lnTo>
                  <a:pt x="6329" y="6"/>
                </a:lnTo>
                <a:lnTo>
                  <a:pt x="6146" y="21"/>
                </a:lnTo>
                <a:lnTo>
                  <a:pt x="5953" y="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8" name="Google Shape;16512;p1545"/>
          <p:cNvGrpSpPr/>
          <p:nvPr/>
        </p:nvGrpSpPr>
        <p:grpSpPr>
          <a:xfrm>
            <a:off x="563862" y="3582867"/>
            <a:ext cx="188912" cy="315913"/>
            <a:chOff x="1771277" y="3018691"/>
            <a:chExt cx="188912" cy="315913"/>
          </a:xfrm>
        </p:grpSpPr>
        <p:sp>
          <p:nvSpPr>
            <p:cNvPr id="109" name="Google Shape;16513;p1545"/>
            <p:cNvSpPr/>
            <p:nvPr/>
          </p:nvSpPr>
          <p:spPr>
            <a:xfrm>
              <a:off x="1872877" y="3226654"/>
              <a:ext cx="87312" cy="107950"/>
            </a:xfrm>
            <a:custGeom>
              <a:avLst/>
              <a:gdLst/>
              <a:ahLst/>
              <a:cxnLst/>
              <a:rect l="l" t="t" r="r" b="b"/>
              <a:pathLst>
                <a:path w="1705" h="2119" extrusionOk="0">
                  <a:moveTo>
                    <a:pt x="608" y="45"/>
                  </a:moveTo>
                  <a:lnTo>
                    <a:pt x="511" y="89"/>
                  </a:lnTo>
                  <a:lnTo>
                    <a:pt x="422" y="141"/>
                  </a:lnTo>
                  <a:lnTo>
                    <a:pt x="343" y="201"/>
                  </a:lnTo>
                  <a:lnTo>
                    <a:pt x="273" y="270"/>
                  </a:lnTo>
                  <a:lnTo>
                    <a:pt x="210" y="344"/>
                  </a:lnTo>
                  <a:lnTo>
                    <a:pt x="156" y="425"/>
                  </a:lnTo>
                  <a:lnTo>
                    <a:pt x="111" y="511"/>
                  </a:lnTo>
                  <a:lnTo>
                    <a:pt x="73" y="602"/>
                  </a:lnTo>
                  <a:lnTo>
                    <a:pt x="43" y="695"/>
                  </a:lnTo>
                  <a:lnTo>
                    <a:pt x="21" y="792"/>
                  </a:lnTo>
                  <a:lnTo>
                    <a:pt x="7" y="891"/>
                  </a:lnTo>
                  <a:lnTo>
                    <a:pt x="0" y="991"/>
                  </a:lnTo>
                  <a:lnTo>
                    <a:pt x="0" y="1091"/>
                  </a:lnTo>
                  <a:lnTo>
                    <a:pt x="7" y="1192"/>
                  </a:lnTo>
                  <a:lnTo>
                    <a:pt x="21" y="1290"/>
                  </a:lnTo>
                  <a:lnTo>
                    <a:pt x="42" y="1388"/>
                  </a:lnTo>
                  <a:lnTo>
                    <a:pt x="69" y="1482"/>
                  </a:lnTo>
                  <a:lnTo>
                    <a:pt x="104" y="1573"/>
                  </a:lnTo>
                  <a:lnTo>
                    <a:pt x="143" y="1659"/>
                  </a:lnTo>
                  <a:lnTo>
                    <a:pt x="189" y="1742"/>
                  </a:lnTo>
                  <a:lnTo>
                    <a:pt x="240" y="1817"/>
                  </a:lnTo>
                  <a:lnTo>
                    <a:pt x="298" y="1887"/>
                  </a:lnTo>
                  <a:lnTo>
                    <a:pt x="361" y="1948"/>
                  </a:lnTo>
                  <a:lnTo>
                    <a:pt x="429" y="2001"/>
                  </a:lnTo>
                  <a:lnTo>
                    <a:pt x="503" y="2047"/>
                  </a:lnTo>
                  <a:lnTo>
                    <a:pt x="581" y="2081"/>
                  </a:lnTo>
                  <a:lnTo>
                    <a:pt x="664" y="2105"/>
                  </a:lnTo>
                  <a:lnTo>
                    <a:pt x="752" y="2118"/>
                  </a:lnTo>
                  <a:lnTo>
                    <a:pt x="844" y="2119"/>
                  </a:lnTo>
                  <a:lnTo>
                    <a:pt x="941" y="2107"/>
                  </a:lnTo>
                  <a:lnTo>
                    <a:pt x="1042" y="2081"/>
                  </a:lnTo>
                  <a:lnTo>
                    <a:pt x="1146" y="2041"/>
                  </a:lnTo>
                  <a:lnTo>
                    <a:pt x="1244" y="1991"/>
                  </a:lnTo>
                  <a:lnTo>
                    <a:pt x="1330" y="1934"/>
                  </a:lnTo>
                  <a:lnTo>
                    <a:pt x="1408" y="1870"/>
                  </a:lnTo>
                  <a:lnTo>
                    <a:pt x="1475" y="1800"/>
                  </a:lnTo>
                  <a:lnTo>
                    <a:pt x="1534" y="1725"/>
                  </a:lnTo>
                  <a:lnTo>
                    <a:pt x="1583" y="1644"/>
                  </a:lnTo>
                  <a:lnTo>
                    <a:pt x="1624" y="1560"/>
                  </a:lnTo>
                  <a:lnTo>
                    <a:pt x="1656" y="1472"/>
                  </a:lnTo>
                  <a:lnTo>
                    <a:pt x="1680" y="1382"/>
                  </a:lnTo>
                  <a:lnTo>
                    <a:pt x="1696" y="1289"/>
                  </a:lnTo>
                  <a:lnTo>
                    <a:pt x="1704" y="1195"/>
                  </a:lnTo>
                  <a:lnTo>
                    <a:pt x="1705" y="1100"/>
                  </a:lnTo>
                  <a:lnTo>
                    <a:pt x="1700" y="1005"/>
                  </a:lnTo>
                  <a:lnTo>
                    <a:pt x="1687" y="911"/>
                  </a:lnTo>
                  <a:lnTo>
                    <a:pt x="1668" y="818"/>
                  </a:lnTo>
                  <a:lnTo>
                    <a:pt x="1642" y="726"/>
                  </a:lnTo>
                  <a:lnTo>
                    <a:pt x="1611" y="637"/>
                  </a:lnTo>
                  <a:lnTo>
                    <a:pt x="1574" y="551"/>
                  </a:lnTo>
                  <a:lnTo>
                    <a:pt x="1532" y="469"/>
                  </a:lnTo>
                  <a:lnTo>
                    <a:pt x="1483" y="391"/>
                  </a:lnTo>
                  <a:lnTo>
                    <a:pt x="1431" y="319"/>
                  </a:lnTo>
                  <a:lnTo>
                    <a:pt x="1374" y="252"/>
                  </a:lnTo>
                  <a:lnTo>
                    <a:pt x="1312" y="191"/>
                  </a:lnTo>
                  <a:lnTo>
                    <a:pt x="1246" y="138"/>
                  </a:lnTo>
                  <a:lnTo>
                    <a:pt x="1177" y="93"/>
                  </a:lnTo>
                  <a:lnTo>
                    <a:pt x="1104" y="56"/>
                  </a:lnTo>
                  <a:lnTo>
                    <a:pt x="1028" y="27"/>
                  </a:lnTo>
                  <a:lnTo>
                    <a:pt x="949" y="8"/>
                  </a:lnTo>
                  <a:lnTo>
                    <a:pt x="867" y="0"/>
                  </a:lnTo>
                  <a:lnTo>
                    <a:pt x="783" y="3"/>
                  </a:lnTo>
                  <a:lnTo>
                    <a:pt x="697" y="18"/>
                  </a:lnTo>
                  <a:lnTo>
                    <a:pt x="608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0" name="Google Shape;16514;p1545"/>
            <p:cNvSpPr/>
            <p:nvPr/>
          </p:nvSpPr>
          <p:spPr>
            <a:xfrm>
              <a:off x="1847477" y="3128229"/>
              <a:ext cx="60325" cy="76200"/>
            </a:xfrm>
            <a:custGeom>
              <a:avLst/>
              <a:gdLst/>
              <a:ahLst/>
              <a:cxnLst/>
              <a:rect l="l" t="t" r="r" b="b"/>
              <a:pathLst>
                <a:path w="1186" h="1485" extrusionOk="0">
                  <a:moveTo>
                    <a:pt x="784" y="37"/>
                  </a:moveTo>
                  <a:lnTo>
                    <a:pt x="713" y="15"/>
                  </a:lnTo>
                  <a:lnTo>
                    <a:pt x="645" y="3"/>
                  </a:lnTo>
                  <a:lnTo>
                    <a:pt x="579" y="0"/>
                  </a:lnTo>
                  <a:lnTo>
                    <a:pt x="517" y="5"/>
                  </a:lnTo>
                  <a:lnTo>
                    <a:pt x="457" y="18"/>
                  </a:lnTo>
                  <a:lnTo>
                    <a:pt x="399" y="39"/>
                  </a:lnTo>
                  <a:lnTo>
                    <a:pt x="346" y="67"/>
                  </a:lnTo>
                  <a:lnTo>
                    <a:pt x="296" y="101"/>
                  </a:lnTo>
                  <a:lnTo>
                    <a:pt x="249" y="141"/>
                  </a:lnTo>
                  <a:lnTo>
                    <a:pt x="205" y="187"/>
                  </a:lnTo>
                  <a:lnTo>
                    <a:pt x="165" y="237"/>
                  </a:lnTo>
                  <a:lnTo>
                    <a:pt x="129" y="292"/>
                  </a:lnTo>
                  <a:lnTo>
                    <a:pt x="98" y="351"/>
                  </a:lnTo>
                  <a:lnTo>
                    <a:pt x="70" y="413"/>
                  </a:lnTo>
                  <a:lnTo>
                    <a:pt x="47" y="477"/>
                  </a:lnTo>
                  <a:lnTo>
                    <a:pt x="27" y="544"/>
                  </a:lnTo>
                  <a:lnTo>
                    <a:pt x="13" y="611"/>
                  </a:lnTo>
                  <a:lnTo>
                    <a:pt x="4" y="680"/>
                  </a:lnTo>
                  <a:lnTo>
                    <a:pt x="0" y="751"/>
                  </a:lnTo>
                  <a:lnTo>
                    <a:pt x="0" y="820"/>
                  </a:lnTo>
                  <a:lnTo>
                    <a:pt x="6" y="890"/>
                  </a:lnTo>
                  <a:lnTo>
                    <a:pt x="17" y="957"/>
                  </a:lnTo>
                  <a:lnTo>
                    <a:pt x="34" y="1023"/>
                  </a:lnTo>
                  <a:lnTo>
                    <a:pt x="58" y="1088"/>
                  </a:lnTo>
                  <a:lnTo>
                    <a:pt x="86" y="1149"/>
                  </a:lnTo>
                  <a:lnTo>
                    <a:pt x="120" y="1207"/>
                  </a:lnTo>
                  <a:lnTo>
                    <a:pt x="161" y="1262"/>
                  </a:lnTo>
                  <a:lnTo>
                    <a:pt x="208" y="1312"/>
                  </a:lnTo>
                  <a:lnTo>
                    <a:pt x="262" y="1357"/>
                  </a:lnTo>
                  <a:lnTo>
                    <a:pt x="321" y="1396"/>
                  </a:lnTo>
                  <a:lnTo>
                    <a:pt x="388" y="1431"/>
                  </a:lnTo>
                  <a:lnTo>
                    <a:pt x="462" y="1458"/>
                  </a:lnTo>
                  <a:lnTo>
                    <a:pt x="534" y="1476"/>
                  </a:lnTo>
                  <a:lnTo>
                    <a:pt x="604" y="1485"/>
                  </a:lnTo>
                  <a:lnTo>
                    <a:pt x="668" y="1485"/>
                  </a:lnTo>
                  <a:lnTo>
                    <a:pt x="730" y="1478"/>
                  </a:lnTo>
                  <a:lnTo>
                    <a:pt x="788" y="1462"/>
                  </a:lnTo>
                  <a:lnTo>
                    <a:pt x="842" y="1440"/>
                  </a:lnTo>
                  <a:lnTo>
                    <a:pt x="892" y="1409"/>
                  </a:lnTo>
                  <a:lnTo>
                    <a:pt x="939" y="1374"/>
                  </a:lnTo>
                  <a:lnTo>
                    <a:pt x="982" y="1334"/>
                  </a:lnTo>
                  <a:lnTo>
                    <a:pt x="1021" y="1288"/>
                  </a:lnTo>
                  <a:lnTo>
                    <a:pt x="1055" y="1236"/>
                  </a:lnTo>
                  <a:lnTo>
                    <a:pt x="1086" y="1182"/>
                  </a:lnTo>
                  <a:lnTo>
                    <a:pt x="1113" y="1124"/>
                  </a:lnTo>
                  <a:lnTo>
                    <a:pt x="1136" y="1063"/>
                  </a:lnTo>
                  <a:lnTo>
                    <a:pt x="1154" y="999"/>
                  </a:lnTo>
                  <a:lnTo>
                    <a:pt x="1169" y="934"/>
                  </a:lnTo>
                  <a:lnTo>
                    <a:pt x="1179" y="866"/>
                  </a:lnTo>
                  <a:lnTo>
                    <a:pt x="1184" y="799"/>
                  </a:lnTo>
                  <a:lnTo>
                    <a:pt x="1186" y="731"/>
                  </a:lnTo>
                  <a:lnTo>
                    <a:pt x="1182" y="662"/>
                  </a:lnTo>
                  <a:lnTo>
                    <a:pt x="1175" y="595"/>
                  </a:lnTo>
                  <a:lnTo>
                    <a:pt x="1163" y="528"/>
                  </a:lnTo>
                  <a:lnTo>
                    <a:pt x="1146" y="463"/>
                  </a:lnTo>
                  <a:lnTo>
                    <a:pt x="1124" y="400"/>
                  </a:lnTo>
                  <a:lnTo>
                    <a:pt x="1099" y="339"/>
                  </a:lnTo>
                  <a:lnTo>
                    <a:pt x="1068" y="283"/>
                  </a:lnTo>
                  <a:lnTo>
                    <a:pt x="1033" y="230"/>
                  </a:lnTo>
                  <a:lnTo>
                    <a:pt x="993" y="181"/>
                  </a:lnTo>
                  <a:lnTo>
                    <a:pt x="948" y="136"/>
                  </a:lnTo>
                  <a:lnTo>
                    <a:pt x="898" y="97"/>
                  </a:lnTo>
                  <a:lnTo>
                    <a:pt x="843" y="64"/>
                  </a:lnTo>
                  <a:lnTo>
                    <a:pt x="784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1" name="Google Shape;16515;p1545"/>
            <p:cNvSpPr/>
            <p:nvPr/>
          </p:nvSpPr>
          <p:spPr>
            <a:xfrm>
              <a:off x="1780802" y="3193316"/>
              <a:ext cx="55562" cy="71437"/>
            </a:xfrm>
            <a:custGeom>
              <a:avLst/>
              <a:gdLst/>
              <a:ahLst/>
              <a:cxnLst/>
              <a:rect l="l" t="t" r="r" b="b"/>
              <a:pathLst>
                <a:path w="1086" h="1377" extrusionOk="0">
                  <a:moveTo>
                    <a:pt x="322" y="78"/>
                  </a:moveTo>
                  <a:lnTo>
                    <a:pt x="266" y="116"/>
                  </a:lnTo>
                  <a:lnTo>
                    <a:pt x="215" y="159"/>
                  </a:lnTo>
                  <a:lnTo>
                    <a:pt x="171" y="206"/>
                  </a:lnTo>
                  <a:lnTo>
                    <a:pt x="132" y="256"/>
                  </a:lnTo>
                  <a:lnTo>
                    <a:pt x="98" y="309"/>
                  </a:lnTo>
                  <a:lnTo>
                    <a:pt x="70" y="366"/>
                  </a:lnTo>
                  <a:lnTo>
                    <a:pt x="45" y="425"/>
                  </a:lnTo>
                  <a:lnTo>
                    <a:pt x="27" y="485"/>
                  </a:lnTo>
                  <a:lnTo>
                    <a:pt x="13" y="547"/>
                  </a:lnTo>
                  <a:lnTo>
                    <a:pt x="4" y="610"/>
                  </a:lnTo>
                  <a:lnTo>
                    <a:pt x="0" y="673"/>
                  </a:lnTo>
                  <a:lnTo>
                    <a:pt x="1" y="737"/>
                  </a:lnTo>
                  <a:lnTo>
                    <a:pt x="5" y="799"/>
                  </a:lnTo>
                  <a:lnTo>
                    <a:pt x="14" y="862"/>
                  </a:lnTo>
                  <a:lnTo>
                    <a:pt x="27" y="922"/>
                  </a:lnTo>
                  <a:lnTo>
                    <a:pt x="44" y="981"/>
                  </a:lnTo>
                  <a:lnTo>
                    <a:pt x="66" y="1037"/>
                  </a:lnTo>
                  <a:lnTo>
                    <a:pt x="91" y="1091"/>
                  </a:lnTo>
                  <a:lnTo>
                    <a:pt x="119" y="1141"/>
                  </a:lnTo>
                  <a:lnTo>
                    <a:pt x="151" y="1188"/>
                  </a:lnTo>
                  <a:lnTo>
                    <a:pt x="186" y="1232"/>
                  </a:lnTo>
                  <a:lnTo>
                    <a:pt x="225" y="1270"/>
                  </a:lnTo>
                  <a:lnTo>
                    <a:pt x="268" y="1303"/>
                  </a:lnTo>
                  <a:lnTo>
                    <a:pt x="312" y="1330"/>
                  </a:lnTo>
                  <a:lnTo>
                    <a:pt x="360" y="1352"/>
                  </a:lnTo>
                  <a:lnTo>
                    <a:pt x="411" y="1367"/>
                  </a:lnTo>
                  <a:lnTo>
                    <a:pt x="465" y="1376"/>
                  </a:lnTo>
                  <a:lnTo>
                    <a:pt x="521" y="1377"/>
                  </a:lnTo>
                  <a:lnTo>
                    <a:pt x="579" y="1371"/>
                  </a:lnTo>
                  <a:lnTo>
                    <a:pt x="640" y="1356"/>
                  </a:lnTo>
                  <a:lnTo>
                    <a:pt x="703" y="1333"/>
                  </a:lnTo>
                  <a:lnTo>
                    <a:pt x="768" y="1300"/>
                  </a:lnTo>
                  <a:lnTo>
                    <a:pt x="826" y="1264"/>
                  </a:lnTo>
                  <a:lnTo>
                    <a:pt x="876" y="1223"/>
                  </a:lnTo>
                  <a:lnTo>
                    <a:pt x="921" y="1177"/>
                  </a:lnTo>
                  <a:lnTo>
                    <a:pt x="960" y="1128"/>
                  </a:lnTo>
                  <a:lnTo>
                    <a:pt x="994" y="1075"/>
                  </a:lnTo>
                  <a:lnTo>
                    <a:pt x="1022" y="1019"/>
                  </a:lnTo>
                  <a:lnTo>
                    <a:pt x="1045" y="961"/>
                  </a:lnTo>
                  <a:lnTo>
                    <a:pt x="1063" y="901"/>
                  </a:lnTo>
                  <a:lnTo>
                    <a:pt x="1075" y="839"/>
                  </a:lnTo>
                  <a:lnTo>
                    <a:pt x="1083" y="776"/>
                  </a:lnTo>
                  <a:lnTo>
                    <a:pt x="1086" y="713"/>
                  </a:lnTo>
                  <a:lnTo>
                    <a:pt x="1085" y="649"/>
                  </a:lnTo>
                  <a:lnTo>
                    <a:pt x="1079" y="586"/>
                  </a:lnTo>
                  <a:lnTo>
                    <a:pt x="1069" y="523"/>
                  </a:lnTo>
                  <a:lnTo>
                    <a:pt x="1054" y="462"/>
                  </a:lnTo>
                  <a:lnTo>
                    <a:pt x="1036" y="403"/>
                  </a:lnTo>
                  <a:lnTo>
                    <a:pt x="1014" y="346"/>
                  </a:lnTo>
                  <a:lnTo>
                    <a:pt x="988" y="291"/>
                  </a:lnTo>
                  <a:lnTo>
                    <a:pt x="958" y="240"/>
                  </a:lnTo>
                  <a:lnTo>
                    <a:pt x="926" y="192"/>
                  </a:lnTo>
                  <a:lnTo>
                    <a:pt x="890" y="149"/>
                  </a:lnTo>
                  <a:lnTo>
                    <a:pt x="851" y="109"/>
                  </a:lnTo>
                  <a:lnTo>
                    <a:pt x="809" y="76"/>
                  </a:lnTo>
                  <a:lnTo>
                    <a:pt x="764" y="48"/>
                  </a:lnTo>
                  <a:lnTo>
                    <a:pt x="716" y="26"/>
                  </a:lnTo>
                  <a:lnTo>
                    <a:pt x="667" y="10"/>
                  </a:lnTo>
                  <a:lnTo>
                    <a:pt x="615" y="1"/>
                  </a:lnTo>
                  <a:lnTo>
                    <a:pt x="559" y="0"/>
                  </a:lnTo>
                  <a:lnTo>
                    <a:pt x="503" y="6"/>
                  </a:lnTo>
                  <a:lnTo>
                    <a:pt x="445" y="21"/>
                  </a:lnTo>
                  <a:lnTo>
                    <a:pt x="384" y="45"/>
                  </a:lnTo>
                  <a:lnTo>
                    <a:pt x="322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12" name="Google Shape;16516;p1545"/>
            <p:cNvSpPr/>
            <p:nvPr/>
          </p:nvSpPr>
          <p:spPr>
            <a:xfrm>
              <a:off x="1771277" y="3018691"/>
              <a:ext cx="55562" cy="68262"/>
            </a:xfrm>
            <a:custGeom>
              <a:avLst/>
              <a:gdLst/>
              <a:ahLst/>
              <a:cxnLst/>
              <a:rect l="l" t="t" r="r" b="b"/>
              <a:pathLst>
                <a:path w="1106" h="1338" extrusionOk="0">
                  <a:moveTo>
                    <a:pt x="651" y="7"/>
                  </a:moveTo>
                  <a:lnTo>
                    <a:pt x="587" y="0"/>
                  </a:lnTo>
                  <a:lnTo>
                    <a:pt x="526" y="0"/>
                  </a:lnTo>
                  <a:lnTo>
                    <a:pt x="468" y="8"/>
                  </a:lnTo>
                  <a:lnTo>
                    <a:pt x="412" y="23"/>
                  </a:lnTo>
                  <a:lnTo>
                    <a:pt x="360" y="44"/>
                  </a:lnTo>
                  <a:lnTo>
                    <a:pt x="311" y="71"/>
                  </a:lnTo>
                  <a:lnTo>
                    <a:pt x="265" y="103"/>
                  </a:lnTo>
                  <a:lnTo>
                    <a:pt x="222" y="141"/>
                  </a:lnTo>
                  <a:lnTo>
                    <a:pt x="182" y="183"/>
                  </a:lnTo>
                  <a:lnTo>
                    <a:pt x="147" y="228"/>
                  </a:lnTo>
                  <a:lnTo>
                    <a:pt x="115" y="278"/>
                  </a:lnTo>
                  <a:lnTo>
                    <a:pt x="87" y="331"/>
                  </a:lnTo>
                  <a:lnTo>
                    <a:pt x="61" y="386"/>
                  </a:lnTo>
                  <a:lnTo>
                    <a:pt x="41" y="443"/>
                  </a:lnTo>
                  <a:lnTo>
                    <a:pt x="24" y="503"/>
                  </a:lnTo>
                  <a:lnTo>
                    <a:pt x="12" y="563"/>
                  </a:lnTo>
                  <a:lnTo>
                    <a:pt x="4" y="624"/>
                  </a:lnTo>
                  <a:lnTo>
                    <a:pt x="0" y="687"/>
                  </a:lnTo>
                  <a:lnTo>
                    <a:pt x="1" y="748"/>
                  </a:lnTo>
                  <a:lnTo>
                    <a:pt x="6" y="809"/>
                  </a:lnTo>
                  <a:lnTo>
                    <a:pt x="16" y="869"/>
                  </a:lnTo>
                  <a:lnTo>
                    <a:pt x="31" y="927"/>
                  </a:lnTo>
                  <a:lnTo>
                    <a:pt x="50" y="984"/>
                  </a:lnTo>
                  <a:lnTo>
                    <a:pt x="75" y="1038"/>
                  </a:lnTo>
                  <a:lnTo>
                    <a:pt x="106" y="1089"/>
                  </a:lnTo>
                  <a:lnTo>
                    <a:pt x="141" y="1137"/>
                  </a:lnTo>
                  <a:lnTo>
                    <a:pt x="181" y="1181"/>
                  </a:lnTo>
                  <a:lnTo>
                    <a:pt x="226" y="1221"/>
                  </a:lnTo>
                  <a:lnTo>
                    <a:pt x="279" y="1256"/>
                  </a:lnTo>
                  <a:lnTo>
                    <a:pt x="335" y="1286"/>
                  </a:lnTo>
                  <a:lnTo>
                    <a:pt x="398" y="1310"/>
                  </a:lnTo>
                  <a:lnTo>
                    <a:pt x="467" y="1328"/>
                  </a:lnTo>
                  <a:lnTo>
                    <a:pt x="531" y="1337"/>
                  </a:lnTo>
                  <a:lnTo>
                    <a:pt x="591" y="1338"/>
                  </a:lnTo>
                  <a:lnTo>
                    <a:pt x="650" y="1332"/>
                  </a:lnTo>
                  <a:lnTo>
                    <a:pt x="704" y="1318"/>
                  </a:lnTo>
                  <a:lnTo>
                    <a:pt x="756" y="1297"/>
                  </a:lnTo>
                  <a:lnTo>
                    <a:pt x="804" y="1271"/>
                  </a:lnTo>
                  <a:lnTo>
                    <a:pt x="850" y="1238"/>
                  </a:lnTo>
                  <a:lnTo>
                    <a:pt x="892" y="1200"/>
                  </a:lnTo>
                  <a:lnTo>
                    <a:pt x="930" y="1157"/>
                  </a:lnTo>
                  <a:lnTo>
                    <a:pt x="965" y="1111"/>
                  </a:lnTo>
                  <a:lnTo>
                    <a:pt x="997" y="1061"/>
                  </a:lnTo>
                  <a:lnTo>
                    <a:pt x="1025" y="1006"/>
                  </a:lnTo>
                  <a:lnTo>
                    <a:pt x="1048" y="950"/>
                  </a:lnTo>
                  <a:lnTo>
                    <a:pt x="1068" y="892"/>
                  </a:lnTo>
                  <a:lnTo>
                    <a:pt x="1084" y="830"/>
                  </a:lnTo>
                  <a:lnTo>
                    <a:pt x="1096" y="769"/>
                  </a:lnTo>
                  <a:lnTo>
                    <a:pt x="1103" y="707"/>
                  </a:lnTo>
                  <a:lnTo>
                    <a:pt x="1106" y="643"/>
                  </a:lnTo>
                  <a:lnTo>
                    <a:pt x="1105" y="580"/>
                  </a:lnTo>
                  <a:lnTo>
                    <a:pt x="1100" y="519"/>
                  </a:lnTo>
                  <a:lnTo>
                    <a:pt x="1090" y="457"/>
                  </a:lnTo>
                  <a:lnTo>
                    <a:pt x="1075" y="398"/>
                  </a:lnTo>
                  <a:lnTo>
                    <a:pt x="1055" y="342"/>
                  </a:lnTo>
                  <a:lnTo>
                    <a:pt x="1031" y="286"/>
                  </a:lnTo>
                  <a:lnTo>
                    <a:pt x="1002" y="235"/>
                  </a:lnTo>
                  <a:lnTo>
                    <a:pt x="967" y="188"/>
                  </a:lnTo>
                  <a:lnTo>
                    <a:pt x="928" y="145"/>
                  </a:lnTo>
                  <a:lnTo>
                    <a:pt x="883" y="105"/>
                  </a:lnTo>
                  <a:lnTo>
                    <a:pt x="834" y="72"/>
                  </a:lnTo>
                  <a:lnTo>
                    <a:pt x="778" y="44"/>
                  </a:lnTo>
                  <a:lnTo>
                    <a:pt x="717" y="22"/>
                  </a:lnTo>
                  <a:lnTo>
                    <a:pt x="651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15" name="Shape 2688">
            <a:extLst>
              <a:ext uri="{FF2B5EF4-FFF2-40B4-BE49-F238E27FC236}">
                <a16:creationId xmlns:a16="http://schemas.microsoft.com/office/drawing/2014/main" xmlns="" id="{2479049C-290B-9647-ABDC-FEC3B1D1896D}"/>
              </a:ext>
            </a:extLst>
          </p:cNvPr>
          <p:cNvSpPr>
            <a:spLocks noChangeAspect="1"/>
          </p:cNvSpPr>
          <p:nvPr/>
        </p:nvSpPr>
        <p:spPr>
          <a:xfrm>
            <a:off x="9620283" y="513668"/>
            <a:ext cx="461582" cy="46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8561" tIns="18561" rIns="18561" bIns="18561" anchor="ctr"/>
          <a:lstStyle/>
          <a:p>
            <a:pPr defTabSz="22272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1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pSp>
        <p:nvGrpSpPr>
          <p:cNvPr id="145" name="Grupo 144"/>
          <p:cNvGrpSpPr/>
          <p:nvPr/>
        </p:nvGrpSpPr>
        <p:grpSpPr>
          <a:xfrm>
            <a:off x="3213502" y="1885562"/>
            <a:ext cx="1523580" cy="1152770"/>
            <a:chOff x="3213502" y="1885562"/>
            <a:chExt cx="1523580" cy="1152770"/>
          </a:xfrm>
        </p:grpSpPr>
        <p:sp>
          <p:nvSpPr>
            <p:cNvPr id="121" name="Line 6">
              <a:extLst>
                <a:ext uri="{FF2B5EF4-FFF2-40B4-BE49-F238E27FC236}">
                  <a16:creationId xmlns:a16="http://schemas.microsoft.com/office/drawing/2014/main" xmlns="" id="{8AD770C3-9516-B547-90D3-2064BFB44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241" y="2153419"/>
              <a:ext cx="316700" cy="756829"/>
            </a:xfrm>
            <a:prstGeom prst="line">
              <a:avLst/>
            </a:prstGeom>
            <a:noFill/>
            <a:ln w="38100" cap="rnd">
              <a:solidFill>
                <a:srgbClr val="7030A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xmlns="" id="{1A13BBFE-DC3D-5F4E-87BA-595AD8F1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502" y="2849734"/>
              <a:ext cx="195467" cy="188598"/>
            </a:xfrm>
            <a:custGeom>
              <a:avLst/>
              <a:gdLst>
                <a:gd name="T0" fmla="*/ 605 w 606"/>
                <a:gd name="T1" fmla="*/ 303 h 606"/>
                <a:gd name="T2" fmla="*/ 605 w 606"/>
                <a:gd name="T3" fmla="*/ 303 h 606"/>
                <a:gd name="T4" fmla="*/ 302 w 606"/>
                <a:gd name="T5" fmla="*/ 605 h 606"/>
                <a:gd name="T6" fmla="*/ 302 w 606"/>
                <a:gd name="T7" fmla="*/ 605 h 606"/>
                <a:gd name="T8" fmla="*/ 0 w 606"/>
                <a:gd name="T9" fmla="*/ 303 h 606"/>
                <a:gd name="T10" fmla="*/ 0 w 606"/>
                <a:gd name="T11" fmla="*/ 303 h 606"/>
                <a:gd name="T12" fmla="*/ 302 w 606"/>
                <a:gd name="T13" fmla="*/ 0 h 606"/>
                <a:gd name="T14" fmla="*/ 302 w 606"/>
                <a:gd name="T15" fmla="*/ 0 h 606"/>
                <a:gd name="T16" fmla="*/ 605 w 606"/>
                <a:gd name="T17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606">
                  <a:moveTo>
                    <a:pt x="605" y="303"/>
                  </a:moveTo>
                  <a:lnTo>
                    <a:pt x="605" y="303"/>
                  </a:lnTo>
                  <a:cubicBezTo>
                    <a:pt x="605" y="469"/>
                    <a:pt x="469" y="605"/>
                    <a:pt x="302" y="605"/>
                  </a:cubicBezTo>
                  <a:lnTo>
                    <a:pt x="302" y="605"/>
                  </a:lnTo>
                  <a:cubicBezTo>
                    <a:pt x="135" y="605"/>
                    <a:pt x="0" y="469"/>
                    <a:pt x="0" y="303"/>
                  </a:cubicBezTo>
                  <a:lnTo>
                    <a:pt x="0" y="303"/>
                  </a:lnTo>
                  <a:cubicBezTo>
                    <a:pt x="0" y="135"/>
                    <a:pt x="135" y="0"/>
                    <a:pt x="302" y="0"/>
                  </a:cubicBezTo>
                  <a:lnTo>
                    <a:pt x="302" y="0"/>
                  </a:lnTo>
                  <a:cubicBezTo>
                    <a:pt x="469" y="0"/>
                    <a:pt x="605" y="135"/>
                    <a:pt x="605" y="30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xmlns="" id="{018AC9CA-36D8-F944-8A5D-4BC148EDA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534" y="2905895"/>
              <a:ext cx="70753" cy="70753"/>
            </a:xfrm>
            <a:custGeom>
              <a:avLst/>
              <a:gdLst>
                <a:gd name="T0" fmla="*/ 169 w 170"/>
                <a:gd name="T1" fmla="*/ 86 h 171"/>
                <a:gd name="T2" fmla="*/ 169 w 170"/>
                <a:gd name="T3" fmla="*/ 86 h 171"/>
                <a:gd name="T4" fmla="*/ 84 w 170"/>
                <a:gd name="T5" fmla="*/ 170 h 171"/>
                <a:gd name="T6" fmla="*/ 84 w 170"/>
                <a:gd name="T7" fmla="*/ 170 h 171"/>
                <a:gd name="T8" fmla="*/ 0 w 170"/>
                <a:gd name="T9" fmla="*/ 86 h 171"/>
                <a:gd name="T10" fmla="*/ 0 w 170"/>
                <a:gd name="T11" fmla="*/ 86 h 171"/>
                <a:gd name="T12" fmla="*/ 84 w 170"/>
                <a:gd name="T13" fmla="*/ 0 h 171"/>
                <a:gd name="T14" fmla="*/ 84 w 170"/>
                <a:gd name="T15" fmla="*/ 0 h 171"/>
                <a:gd name="T16" fmla="*/ 169 w 170"/>
                <a:gd name="T17" fmla="*/ 8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169" y="86"/>
                  </a:moveTo>
                  <a:lnTo>
                    <a:pt x="169" y="86"/>
                  </a:lnTo>
                  <a:cubicBezTo>
                    <a:pt x="169" y="132"/>
                    <a:pt x="131" y="170"/>
                    <a:pt x="84" y="170"/>
                  </a:cubicBezTo>
                  <a:lnTo>
                    <a:pt x="84" y="170"/>
                  </a:lnTo>
                  <a:cubicBezTo>
                    <a:pt x="37" y="170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38"/>
                    <a:pt x="37" y="0"/>
                    <a:pt x="84" y="0"/>
                  </a:cubicBezTo>
                  <a:lnTo>
                    <a:pt x="84" y="0"/>
                  </a:lnTo>
                  <a:cubicBezTo>
                    <a:pt x="131" y="0"/>
                    <a:pt x="169" y="38"/>
                    <a:pt x="169" y="86"/>
                  </a:cubicBezTo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24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3364590" y="1885562"/>
              <a:ext cx="1372492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Eco-</a:t>
              </a:r>
              <a:r>
                <a:rPr lang="en-US" sz="1600" b="1" dirty="0" err="1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diseño</a:t>
              </a:r>
              <a:endParaRPr lang="en-US" sz="1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grpSp>
        <p:nvGrpSpPr>
          <p:cNvPr id="147" name="Grupo 146"/>
          <p:cNvGrpSpPr/>
          <p:nvPr/>
        </p:nvGrpSpPr>
        <p:grpSpPr>
          <a:xfrm>
            <a:off x="3426008" y="5944037"/>
            <a:ext cx="3523865" cy="655892"/>
            <a:chOff x="3426008" y="5944037"/>
            <a:chExt cx="3523865" cy="655892"/>
          </a:xfrm>
        </p:grpSpPr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xmlns="" id="{1A13BBFE-DC3D-5F4E-87BA-595AD8F1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008" y="5944037"/>
              <a:ext cx="195467" cy="188598"/>
            </a:xfrm>
            <a:custGeom>
              <a:avLst/>
              <a:gdLst>
                <a:gd name="T0" fmla="*/ 605 w 606"/>
                <a:gd name="T1" fmla="*/ 303 h 606"/>
                <a:gd name="T2" fmla="*/ 605 w 606"/>
                <a:gd name="T3" fmla="*/ 303 h 606"/>
                <a:gd name="T4" fmla="*/ 302 w 606"/>
                <a:gd name="T5" fmla="*/ 605 h 606"/>
                <a:gd name="T6" fmla="*/ 302 w 606"/>
                <a:gd name="T7" fmla="*/ 605 h 606"/>
                <a:gd name="T8" fmla="*/ 0 w 606"/>
                <a:gd name="T9" fmla="*/ 303 h 606"/>
                <a:gd name="T10" fmla="*/ 0 w 606"/>
                <a:gd name="T11" fmla="*/ 303 h 606"/>
                <a:gd name="T12" fmla="*/ 302 w 606"/>
                <a:gd name="T13" fmla="*/ 0 h 606"/>
                <a:gd name="T14" fmla="*/ 302 w 606"/>
                <a:gd name="T15" fmla="*/ 0 h 606"/>
                <a:gd name="T16" fmla="*/ 605 w 606"/>
                <a:gd name="T17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606">
                  <a:moveTo>
                    <a:pt x="605" y="303"/>
                  </a:moveTo>
                  <a:lnTo>
                    <a:pt x="605" y="303"/>
                  </a:lnTo>
                  <a:cubicBezTo>
                    <a:pt x="605" y="469"/>
                    <a:pt x="469" y="605"/>
                    <a:pt x="302" y="605"/>
                  </a:cubicBezTo>
                  <a:lnTo>
                    <a:pt x="302" y="605"/>
                  </a:lnTo>
                  <a:cubicBezTo>
                    <a:pt x="135" y="605"/>
                    <a:pt x="0" y="469"/>
                    <a:pt x="0" y="303"/>
                  </a:cubicBezTo>
                  <a:lnTo>
                    <a:pt x="0" y="303"/>
                  </a:lnTo>
                  <a:cubicBezTo>
                    <a:pt x="0" y="135"/>
                    <a:pt x="135" y="0"/>
                    <a:pt x="302" y="0"/>
                  </a:cubicBezTo>
                  <a:lnTo>
                    <a:pt x="302" y="0"/>
                  </a:lnTo>
                  <a:cubicBezTo>
                    <a:pt x="469" y="0"/>
                    <a:pt x="605" y="135"/>
                    <a:pt x="605" y="30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xmlns="" id="{018AC9CA-36D8-F944-8A5D-4BC148EDA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3031" y="6000198"/>
              <a:ext cx="70753" cy="70753"/>
            </a:xfrm>
            <a:custGeom>
              <a:avLst/>
              <a:gdLst>
                <a:gd name="T0" fmla="*/ 169 w 170"/>
                <a:gd name="T1" fmla="*/ 86 h 171"/>
                <a:gd name="T2" fmla="*/ 169 w 170"/>
                <a:gd name="T3" fmla="*/ 86 h 171"/>
                <a:gd name="T4" fmla="*/ 84 w 170"/>
                <a:gd name="T5" fmla="*/ 170 h 171"/>
                <a:gd name="T6" fmla="*/ 84 w 170"/>
                <a:gd name="T7" fmla="*/ 170 h 171"/>
                <a:gd name="T8" fmla="*/ 0 w 170"/>
                <a:gd name="T9" fmla="*/ 86 h 171"/>
                <a:gd name="T10" fmla="*/ 0 w 170"/>
                <a:gd name="T11" fmla="*/ 86 h 171"/>
                <a:gd name="T12" fmla="*/ 84 w 170"/>
                <a:gd name="T13" fmla="*/ 0 h 171"/>
                <a:gd name="T14" fmla="*/ 84 w 170"/>
                <a:gd name="T15" fmla="*/ 0 h 171"/>
                <a:gd name="T16" fmla="*/ 169 w 170"/>
                <a:gd name="T17" fmla="*/ 8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169" y="86"/>
                  </a:moveTo>
                  <a:lnTo>
                    <a:pt x="169" y="86"/>
                  </a:lnTo>
                  <a:cubicBezTo>
                    <a:pt x="169" y="132"/>
                    <a:pt x="131" y="170"/>
                    <a:pt x="84" y="170"/>
                  </a:cubicBezTo>
                  <a:lnTo>
                    <a:pt x="84" y="170"/>
                  </a:lnTo>
                  <a:cubicBezTo>
                    <a:pt x="37" y="170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38"/>
                    <a:pt x="37" y="0"/>
                    <a:pt x="84" y="0"/>
                  </a:cubicBezTo>
                  <a:lnTo>
                    <a:pt x="84" y="0"/>
                  </a:lnTo>
                  <a:cubicBezTo>
                    <a:pt x="131" y="0"/>
                    <a:pt x="169" y="38"/>
                    <a:pt x="169" y="86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29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4561078" y="6261375"/>
              <a:ext cx="2388795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err="1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Reutilización</a:t>
              </a:r>
              <a:r>
                <a:rPr lang="en-US" sz="16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– In situ</a:t>
              </a:r>
            </a:p>
          </p:txBody>
        </p:sp>
        <p:sp>
          <p:nvSpPr>
            <p:cNvPr id="130" name="Line 6">
              <a:extLst>
                <a:ext uri="{FF2B5EF4-FFF2-40B4-BE49-F238E27FC236}">
                  <a16:creationId xmlns:a16="http://schemas.microsoft.com/office/drawing/2014/main" xmlns="" id="{8AD770C3-9516-B547-90D3-2064BFB44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7279" y="6081842"/>
              <a:ext cx="1026620" cy="324044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83"/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60551" y="4667153"/>
            <a:ext cx="1949573" cy="1664345"/>
            <a:chOff x="60551" y="4667153"/>
            <a:chExt cx="1949573" cy="1664345"/>
          </a:xfrm>
        </p:grpSpPr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xmlns="" id="{1A13BBFE-DC3D-5F4E-87BA-595AD8F1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36" y="4667153"/>
              <a:ext cx="195467" cy="188598"/>
            </a:xfrm>
            <a:custGeom>
              <a:avLst/>
              <a:gdLst>
                <a:gd name="T0" fmla="*/ 605 w 606"/>
                <a:gd name="T1" fmla="*/ 303 h 606"/>
                <a:gd name="T2" fmla="*/ 605 w 606"/>
                <a:gd name="T3" fmla="*/ 303 h 606"/>
                <a:gd name="T4" fmla="*/ 302 w 606"/>
                <a:gd name="T5" fmla="*/ 605 h 606"/>
                <a:gd name="T6" fmla="*/ 302 w 606"/>
                <a:gd name="T7" fmla="*/ 605 h 606"/>
                <a:gd name="T8" fmla="*/ 0 w 606"/>
                <a:gd name="T9" fmla="*/ 303 h 606"/>
                <a:gd name="T10" fmla="*/ 0 w 606"/>
                <a:gd name="T11" fmla="*/ 303 h 606"/>
                <a:gd name="T12" fmla="*/ 302 w 606"/>
                <a:gd name="T13" fmla="*/ 0 h 606"/>
                <a:gd name="T14" fmla="*/ 302 w 606"/>
                <a:gd name="T15" fmla="*/ 0 h 606"/>
                <a:gd name="T16" fmla="*/ 605 w 606"/>
                <a:gd name="T17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606">
                  <a:moveTo>
                    <a:pt x="605" y="303"/>
                  </a:moveTo>
                  <a:lnTo>
                    <a:pt x="605" y="303"/>
                  </a:lnTo>
                  <a:cubicBezTo>
                    <a:pt x="605" y="469"/>
                    <a:pt x="469" y="605"/>
                    <a:pt x="302" y="605"/>
                  </a:cubicBezTo>
                  <a:lnTo>
                    <a:pt x="302" y="605"/>
                  </a:lnTo>
                  <a:cubicBezTo>
                    <a:pt x="135" y="605"/>
                    <a:pt x="0" y="469"/>
                    <a:pt x="0" y="303"/>
                  </a:cubicBezTo>
                  <a:lnTo>
                    <a:pt x="0" y="303"/>
                  </a:lnTo>
                  <a:cubicBezTo>
                    <a:pt x="0" y="135"/>
                    <a:pt x="135" y="0"/>
                    <a:pt x="302" y="0"/>
                  </a:cubicBezTo>
                  <a:lnTo>
                    <a:pt x="302" y="0"/>
                  </a:lnTo>
                  <a:cubicBezTo>
                    <a:pt x="469" y="0"/>
                    <a:pt x="605" y="135"/>
                    <a:pt x="605" y="30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xmlns="" id="{018AC9CA-36D8-F944-8A5D-4BC148EDA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259" y="4723314"/>
              <a:ext cx="70753" cy="70753"/>
            </a:xfrm>
            <a:custGeom>
              <a:avLst/>
              <a:gdLst>
                <a:gd name="T0" fmla="*/ 169 w 170"/>
                <a:gd name="T1" fmla="*/ 86 h 171"/>
                <a:gd name="T2" fmla="*/ 169 w 170"/>
                <a:gd name="T3" fmla="*/ 86 h 171"/>
                <a:gd name="T4" fmla="*/ 84 w 170"/>
                <a:gd name="T5" fmla="*/ 170 h 171"/>
                <a:gd name="T6" fmla="*/ 84 w 170"/>
                <a:gd name="T7" fmla="*/ 170 h 171"/>
                <a:gd name="T8" fmla="*/ 0 w 170"/>
                <a:gd name="T9" fmla="*/ 86 h 171"/>
                <a:gd name="T10" fmla="*/ 0 w 170"/>
                <a:gd name="T11" fmla="*/ 86 h 171"/>
                <a:gd name="T12" fmla="*/ 84 w 170"/>
                <a:gd name="T13" fmla="*/ 0 h 171"/>
                <a:gd name="T14" fmla="*/ 84 w 170"/>
                <a:gd name="T15" fmla="*/ 0 h 171"/>
                <a:gd name="T16" fmla="*/ 169 w 170"/>
                <a:gd name="T17" fmla="*/ 8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169" y="86"/>
                  </a:moveTo>
                  <a:lnTo>
                    <a:pt x="169" y="86"/>
                  </a:lnTo>
                  <a:cubicBezTo>
                    <a:pt x="169" y="132"/>
                    <a:pt x="131" y="170"/>
                    <a:pt x="84" y="170"/>
                  </a:cubicBezTo>
                  <a:lnTo>
                    <a:pt x="84" y="170"/>
                  </a:lnTo>
                  <a:cubicBezTo>
                    <a:pt x="37" y="170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38"/>
                    <a:pt x="37" y="0"/>
                    <a:pt x="84" y="0"/>
                  </a:cubicBezTo>
                  <a:lnTo>
                    <a:pt x="84" y="0"/>
                  </a:lnTo>
                  <a:cubicBezTo>
                    <a:pt x="131" y="0"/>
                    <a:pt x="169" y="38"/>
                    <a:pt x="169" y="86"/>
                  </a:cubicBezTo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  <a:effectLst/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38" name="Line 6">
              <a:extLst>
                <a:ext uri="{FF2B5EF4-FFF2-40B4-BE49-F238E27FC236}">
                  <a16:creationId xmlns:a16="http://schemas.microsoft.com/office/drawing/2014/main" xmlns="" id="{8AD770C3-9516-B547-90D3-2064BFB44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6672" y="4766813"/>
              <a:ext cx="756765" cy="1177607"/>
            </a:xfrm>
            <a:prstGeom prst="line">
              <a:avLst/>
            </a:prstGeom>
            <a:noFill/>
            <a:ln w="38100" cap="rnd">
              <a:solidFill>
                <a:srgbClr val="00206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39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60551" y="5992944"/>
              <a:ext cx="1949573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err="1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Logística</a:t>
              </a:r>
              <a:r>
                <a:rPr lang="en-US" sz="1600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  <a:r>
                <a:rPr lang="en-US" sz="1600" b="1" dirty="0" err="1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Inversa</a:t>
              </a:r>
              <a:endParaRPr lang="en-US" sz="1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1489186" y="1880787"/>
            <a:ext cx="1128835" cy="1545301"/>
            <a:chOff x="1489186" y="1880787"/>
            <a:chExt cx="1128835" cy="1545301"/>
          </a:xfrm>
        </p:grpSpPr>
        <p:grpSp>
          <p:nvGrpSpPr>
            <p:cNvPr id="135" name="Grupo 134"/>
            <p:cNvGrpSpPr/>
            <p:nvPr/>
          </p:nvGrpSpPr>
          <p:grpSpPr>
            <a:xfrm>
              <a:off x="2224771" y="3237490"/>
              <a:ext cx="195467" cy="188598"/>
              <a:chOff x="1980935" y="2610478"/>
              <a:chExt cx="195467" cy="188598"/>
            </a:xfrm>
          </p:grpSpPr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xmlns="" id="{1A13BBFE-DC3D-5F4E-87BA-595AD8F1F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0935" y="2610478"/>
                <a:ext cx="195467" cy="188598"/>
              </a:xfrm>
              <a:custGeom>
                <a:avLst/>
                <a:gdLst>
                  <a:gd name="T0" fmla="*/ 605 w 606"/>
                  <a:gd name="T1" fmla="*/ 303 h 606"/>
                  <a:gd name="T2" fmla="*/ 605 w 606"/>
                  <a:gd name="T3" fmla="*/ 303 h 606"/>
                  <a:gd name="T4" fmla="*/ 302 w 606"/>
                  <a:gd name="T5" fmla="*/ 605 h 606"/>
                  <a:gd name="T6" fmla="*/ 302 w 606"/>
                  <a:gd name="T7" fmla="*/ 605 h 606"/>
                  <a:gd name="T8" fmla="*/ 0 w 606"/>
                  <a:gd name="T9" fmla="*/ 303 h 606"/>
                  <a:gd name="T10" fmla="*/ 0 w 606"/>
                  <a:gd name="T11" fmla="*/ 303 h 606"/>
                  <a:gd name="T12" fmla="*/ 302 w 606"/>
                  <a:gd name="T13" fmla="*/ 0 h 606"/>
                  <a:gd name="T14" fmla="*/ 302 w 606"/>
                  <a:gd name="T15" fmla="*/ 0 h 606"/>
                  <a:gd name="T16" fmla="*/ 605 w 606"/>
                  <a:gd name="T17" fmla="*/ 303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6" h="606">
                    <a:moveTo>
                      <a:pt x="605" y="303"/>
                    </a:moveTo>
                    <a:lnTo>
                      <a:pt x="605" y="303"/>
                    </a:lnTo>
                    <a:cubicBezTo>
                      <a:pt x="605" y="469"/>
                      <a:pt x="469" y="605"/>
                      <a:pt x="302" y="605"/>
                    </a:cubicBezTo>
                    <a:lnTo>
                      <a:pt x="302" y="605"/>
                    </a:lnTo>
                    <a:cubicBezTo>
                      <a:pt x="135" y="605"/>
                      <a:pt x="0" y="469"/>
                      <a:pt x="0" y="303"/>
                    </a:cubicBezTo>
                    <a:lnTo>
                      <a:pt x="0" y="303"/>
                    </a:lnTo>
                    <a:cubicBezTo>
                      <a:pt x="0" y="135"/>
                      <a:pt x="135" y="0"/>
                      <a:pt x="302" y="0"/>
                    </a:cubicBezTo>
                    <a:lnTo>
                      <a:pt x="302" y="0"/>
                    </a:lnTo>
                    <a:cubicBezTo>
                      <a:pt x="469" y="0"/>
                      <a:pt x="605" y="135"/>
                      <a:pt x="605" y="30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183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xmlns="" id="{018AC9CA-36D8-F944-8A5D-4BC148ED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258" y="2666639"/>
                <a:ext cx="70753" cy="70753"/>
              </a:xfrm>
              <a:custGeom>
                <a:avLst/>
                <a:gdLst>
                  <a:gd name="T0" fmla="*/ 169 w 170"/>
                  <a:gd name="T1" fmla="*/ 86 h 171"/>
                  <a:gd name="T2" fmla="*/ 169 w 170"/>
                  <a:gd name="T3" fmla="*/ 86 h 171"/>
                  <a:gd name="T4" fmla="*/ 84 w 170"/>
                  <a:gd name="T5" fmla="*/ 170 h 171"/>
                  <a:gd name="T6" fmla="*/ 84 w 170"/>
                  <a:gd name="T7" fmla="*/ 170 h 171"/>
                  <a:gd name="T8" fmla="*/ 0 w 170"/>
                  <a:gd name="T9" fmla="*/ 86 h 171"/>
                  <a:gd name="T10" fmla="*/ 0 w 170"/>
                  <a:gd name="T11" fmla="*/ 86 h 171"/>
                  <a:gd name="T12" fmla="*/ 84 w 170"/>
                  <a:gd name="T13" fmla="*/ 0 h 171"/>
                  <a:gd name="T14" fmla="*/ 84 w 170"/>
                  <a:gd name="T15" fmla="*/ 0 h 171"/>
                  <a:gd name="T16" fmla="*/ 169 w 170"/>
                  <a:gd name="T17" fmla="*/ 8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71">
                    <a:moveTo>
                      <a:pt x="169" y="86"/>
                    </a:moveTo>
                    <a:lnTo>
                      <a:pt x="169" y="86"/>
                    </a:lnTo>
                    <a:cubicBezTo>
                      <a:pt x="169" y="132"/>
                      <a:pt x="131" y="170"/>
                      <a:pt x="84" y="170"/>
                    </a:cubicBezTo>
                    <a:lnTo>
                      <a:pt x="84" y="170"/>
                    </a:lnTo>
                    <a:cubicBezTo>
                      <a:pt x="37" y="170"/>
                      <a:pt x="0" y="132"/>
                      <a:pt x="0" y="86"/>
                    </a:cubicBezTo>
                    <a:lnTo>
                      <a:pt x="0" y="86"/>
                    </a:lnTo>
                    <a:cubicBezTo>
                      <a:pt x="0" y="38"/>
                      <a:pt x="37" y="0"/>
                      <a:pt x="84" y="0"/>
                    </a:cubicBezTo>
                    <a:lnTo>
                      <a:pt x="84" y="0"/>
                    </a:lnTo>
                    <a:cubicBezTo>
                      <a:pt x="131" y="0"/>
                      <a:pt x="169" y="38"/>
                      <a:pt x="169" y="86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endParaRPr lang="en-US" sz="3183"/>
              </a:p>
            </p:txBody>
          </p:sp>
        </p:grpSp>
        <p:sp>
          <p:nvSpPr>
            <p:cNvPr id="134" name="Line 6">
              <a:extLst>
                <a:ext uri="{FF2B5EF4-FFF2-40B4-BE49-F238E27FC236}">
                  <a16:creationId xmlns:a16="http://schemas.microsoft.com/office/drawing/2014/main" xmlns="" id="{8AD770C3-9516-B547-90D3-2064BFB44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313" y="2152695"/>
              <a:ext cx="485289" cy="1165544"/>
            </a:xfrm>
            <a:prstGeom prst="line">
              <a:avLst/>
            </a:prstGeom>
            <a:noFill/>
            <a:ln w="38100" cap="rnd">
              <a:solidFill>
                <a:schemeClr val="accent6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183"/>
            </a:p>
          </p:txBody>
        </p:sp>
        <p:sp>
          <p:nvSpPr>
            <p:cNvPr id="131" name="TextBox 36">
              <a:extLst>
                <a:ext uri="{FF2B5EF4-FFF2-40B4-BE49-F238E27FC236}">
                  <a16:creationId xmlns:a16="http://schemas.microsoft.com/office/drawing/2014/main" xmlns="" id="{1B20D1AF-FB9A-1F40-8D54-2B3A3D196551}"/>
                </a:ext>
              </a:extLst>
            </p:cNvPr>
            <p:cNvSpPr txBox="1"/>
            <p:nvPr/>
          </p:nvSpPr>
          <p:spPr>
            <a:xfrm>
              <a:off x="1489186" y="1880787"/>
              <a:ext cx="1128835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 err="1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Reciclaje</a:t>
              </a:r>
              <a:endParaRPr lang="en-US" sz="1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141" name="Rectángulo 140"/>
          <p:cNvSpPr/>
          <p:nvPr/>
        </p:nvSpPr>
        <p:spPr>
          <a:xfrm>
            <a:off x="1580663" y="365881"/>
            <a:ext cx="8104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i="1" dirty="0" smtClean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“menos </a:t>
            </a:r>
            <a:r>
              <a:rPr lang="es-CO" sz="1400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un tercio de todos los residuos de </a:t>
            </a:r>
            <a:r>
              <a:rPr lang="es-CO" sz="1400" b="1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construcción</a:t>
            </a:r>
            <a:r>
              <a:rPr lang="es-CO" sz="1400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y demolición se recupera y </a:t>
            </a:r>
            <a:r>
              <a:rPr lang="es-CO" sz="1400" i="1" dirty="0" smtClean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reutiliza.  Estos </a:t>
            </a:r>
            <a:r>
              <a:rPr lang="es-CO" sz="1400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materiales podrían ser utilizados un número de usos sucesivos, nos encontramos en la situación de que en la </a:t>
            </a:r>
            <a:r>
              <a:rPr lang="es-CO" sz="1400" b="1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construcción</a:t>
            </a:r>
            <a:r>
              <a:rPr lang="es-CO" sz="1400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en general, desde carreteras a viviendas, </a:t>
            </a:r>
            <a:r>
              <a:rPr lang="es-CO" sz="1400" i="1" u="sng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 desechan muchos materiales de los que gran parte podrían ser reutilizados si se reciclaran</a:t>
            </a:r>
            <a:r>
              <a:rPr lang="es-CO" sz="1400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lo que además daría pie al uso de la </a:t>
            </a:r>
            <a:r>
              <a:rPr lang="es-CO" sz="1400" b="1" i="1" dirty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economía </a:t>
            </a:r>
            <a:r>
              <a:rPr lang="es-CO" sz="1400" b="1" i="1" dirty="0" smtClean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circular</a:t>
            </a:r>
            <a:r>
              <a:rPr lang="es-CO" sz="1400" i="1" dirty="0" smtClean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  </a:t>
            </a:r>
            <a:r>
              <a:rPr lang="es-CO" sz="1400" b="1" i="1" dirty="0" smtClean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es-CO" sz="1200" b="1" i="1" u="sng" dirty="0" smtClean="0">
                <a:solidFill>
                  <a:srgbClr val="4C4C4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Foro Económico Mundial</a:t>
            </a:r>
            <a:endParaRPr lang="es-CO" sz="1400" b="1" i="1" u="sng" dirty="0">
              <a:solidFill>
                <a:srgbClr val="4C4C4C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2" name="Freeform 5">
            <a:extLst>
              <a:ext uri="{FF2B5EF4-FFF2-40B4-BE49-F238E27FC236}">
                <a16:creationId xmlns:a16="http://schemas.microsoft.com/office/drawing/2014/main" xmlns="" id="{EFBB8AD5-11A1-41AE-8E5D-B4CDFE2F26A5}"/>
              </a:ext>
            </a:extLst>
          </p:cNvPr>
          <p:cNvSpPr>
            <a:spLocks noChangeArrowheads="1"/>
          </p:cNvSpPr>
          <p:nvPr/>
        </p:nvSpPr>
        <p:spPr bwMode="auto">
          <a:xfrm rot="15468786" flipV="1">
            <a:off x="9664167" y="548829"/>
            <a:ext cx="1936034" cy="1503190"/>
          </a:xfrm>
          <a:custGeom>
            <a:avLst/>
            <a:gdLst>
              <a:gd name="T0" fmla="*/ 7139 w 8908"/>
              <a:gd name="T1" fmla="*/ 5464 h 6092"/>
              <a:gd name="T2" fmla="*/ 7106 w 8908"/>
              <a:gd name="T3" fmla="*/ 5487 h 6092"/>
              <a:gd name="T4" fmla="*/ 7039 w 8908"/>
              <a:gd name="T5" fmla="*/ 5530 h 6092"/>
              <a:gd name="T6" fmla="*/ 7001 w 8908"/>
              <a:gd name="T7" fmla="*/ 5550 h 6092"/>
              <a:gd name="T8" fmla="*/ 6992 w 8908"/>
              <a:gd name="T9" fmla="*/ 5559 h 6092"/>
              <a:gd name="T10" fmla="*/ 6851 w 8908"/>
              <a:gd name="T11" fmla="*/ 5637 h 6092"/>
              <a:gd name="T12" fmla="*/ 3400 w 8908"/>
              <a:gd name="T13" fmla="*/ 4386 h 6092"/>
              <a:gd name="T14" fmla="*/ 3048 w 8908"/>
              <a:gd name="T15" fmla="*/ 4397 h 6092"/>
              <a:gd name="T16" fmla="*/ 1734 w 8908"/>
              <a:gd name="T17" fmla="*/ 4650 h 6092"/>
              <a:gd name="T18" fmla="*/ 1147 w 8908"/>
              <a:gd name="T19" fmla="*/ 4879 h 6092"/>
              <a:gd name="T20" fmla="*/ 2639 w 8908"/>
              <a:gd name="T21" fmla="*/ 3929 h 6092"/>
              <a:gd name="T22" fmla="*/ 2803 w 8908"/>
              <a:gd name="T23" fmla="*/ 3880 h 6092"/>
              <a:gd name="T24" fmla="*/ 3100 w 8908"/>
              <a:gd name="T25" fmla="*/ 3799 h 6092"/>
              <a:gd name="T26" fmla="*/ 3081 w 8908"/>
              <a:gd name="T27" fmla="*/ 3492 h 6092"/>
              <a:gd name="T28" fmla="*/ 4867 w 8908"/>
              <a:gd name="T29" fmla="*/ 866 h 6092"/>
              <a:gd name="T30" fmla="*/ 5668 w 8908"/>
              <a:gd name="T31" fmla="*/ 738 h 6092"/>
              <a:gd name="T32" fmla="*/ 8133 w 8908"/>
              <a:gd name="T33" fmla="*/ 2530 h 6092"/>
              <a:gd name="T34" fmla="*/ 7139 w 8908"/>
              <a:gd name="T35" fmla="*/ 5464 h 6092"/>
              <a:gd name="T36" fmla="*/ 8492 w 8908"/>
              <a:gd name="T37" fmla="*/ 2413 h 6092"/>
              <a:gd name="T38" fmla="*/ 4751 w 8908"/>
              <a:gd name="T39" fmla="*/ 507 h 6092"/>
              <a:gd name="T40" fmla="*/ 2704 w 8908"/>
              <a:gd name="T41" fmla="*/ 3516 h 6092"/>
              <a:gd name="T42" fmla="*/ 2522 w 8908"/>
              <a:gd name="T43" fmla="*/ 3570 h 6092"/>
              <a:gd name="T44" fmla="*/ 0 w 8908"/>
              <a:gd name="T45" fmla="*/ 6091 h 6092"/>
              <a:gd name="T46" fmla="*/ 1850 w 8908"/>
              <a:gd name="T47" fmla="*/ 5009 h 6092"/>
              <a:gd name="T48" fmla="*/ 3073 w 8908"/>
              <a:gd name="T49" fmla="*/ 4774 h 6092"/>
              <a:gd name="T50" fmla="*/ 6786 w 8908"/>
              <a:gd name="T51" fmla="*/ 6081 h 6092"/>
              <a:gd name="T52" fmla="*/ 7224 w 8908"/>
              <a:gd name="T53" fmla="*/ 5860 h 6092"/>
              <a:gd name="T54" fmla="*/ 7224 w 8908"/>
              <a:gd name="T55" fmla="*/ 5859 h 6092"/>
              <a:gd name="T56" fmla="*/ 7322 w 8908"/>
              <a:gd name="T57" fmla="*/ 5797 h 6092"/>
              <a:gd name="T58" fmla="*/ 7335 w 8908"/>
              <a:gd name="T59" fmla="*/ 5788 h 6092"/>
              <a:gd name="T60" fmla="*/ 7354 w 8908"/>
              <a:gd name="T61" fmla="*/ 5775 h 6092"/>
              <a:gd name="T62" fmla="*/ 8492 w 8908"/>
              <a:gd name="T63" fmla="*/ 2413 h 6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908" h="6092">
                <a:moveTo>
                  <a:pt x="7139" y="5464"/>
                </a:moveTo>
                <a:lnTo>
                  <a:pt x="7106" y="5487"/>
                </a:lnTo>
                <a:cubicBezTo>
                  <a:pt x="7083" y="5502"/>
                  <a:pt x="7061" y="5517"/>
                  <a:pt x="7039" y="5530"/>
                </a:cubicBezTo>
                <a:lnTo>
                  <a:pt x="7001" y="5550"/>
                </a:lnTo>
                <a:lnTo>
                  <a:pt x="6992" y="5559"/>
                </a:lnTo>
                <a:cubicBezTo>
                  <a:pt x="6945" y="5587"/>
                  <a:pt x="6899" y="5613"/>
                  <a:pt x="6851" y="5637"/>
                </a:cubicBezTo>
                <a:cubicBezTo>
                  <a:pt x="5880" y="4829"/>
                  <a:pt x="4665" y="4386"/>
                  <a:pt x="3400" y="4386"/>
                </a:cubicBezTo>
                <a:cubicBezTo>
                  <a:pt x="3283" y="4386"/>
                  <a:pt x="3165" y="4390"/>
                  <a:pt x="3048" y="4397"/>
                </a:cubicBezTo>
                <a:cubicBezTo>
                  <a:pt x="2603" y="4427"/>
                  <a:pt x="2161" y="4512"/>
                  <a:pt x="1734" y="4650"/>
                </a:cubicBezTo>
                <a:cubicBezTo>
                  <a:pt x="1532" y="4716"/>
                  <a:pt x="1336" y="4792"/>
                  <a:pt x="1147" y="4879"/>
                </a:cubicBezTo>
                <a:cubicBezTo>
                  <a:pt x="1552" y="4447"/>
                  <a:pt x="2064" y="4116"/>
                  <a:pt x="2639" y="3929"/>
                </a:cubicBezTo>
                <a:cubicBezTo>
                  <a:pt x="2691" y="3912"/>
                  <a:pt x="2747" y="3896"/>
                  <a:pt x="2803" y="3880"/>
                </a:cubicBezTo>
                <a:lnTo>
                  <a:pt x="3100" y="3799"/>
                </a:lnTo>
                <a:lnTo>
                  <a:pt x="3081" y="3492"/>
                </a:lnTo>
                <a:cubicBezTo>
                  <a:pt x="3006" y="2312"/>
                  <a:pt x="3741" y="1232"/>
                  <a:pt x="4867" y="866"/>
                </a:cubicBezTo>
                <a:cubicBezTo>
                  <a:pt x="5128" y="781"/>
                  <a:pt x="5397" y="738"/>
                  <a:pt x="5668" y="738"/>
                </a:cubicBezTo>
                <a:cubicBezTo>
                  <a:pt x="6794" y="738"/>
                  <a:pt x="7785" y="1458"/>
                  <a:pt x="8133" y="2530"/>
                </a:cubicBezTo>
                <a:cubicBezTo>
                  <a:pt x="8485" y="3612"/>
                  <a:pt x="8076" y="4819"/>
                  <a:pt x="7139" y="5464"/>
                </a:cubicBezTo>
                <a:close/>
                <a:moveTo>
                  <a:pt x="8492" y="2413"/>
                </a:moveTo>
                <a:cubicBezTo>
                  <a:pt x="7985" y="854"/>
                  <a:pt x="6310" y="0"/>
                  <a:pt x="4751" y="507"/>
                </a:cubicBezTo>
                <a:cubicBezTo>
                  <a:pt x="3434" y="935"/>
                  <a:pt x="2620" y="2196"/>
                  <a:pt x="2704" y="3516"/>
                </a:cubicBezTo>
                <a:cubicBezTo>
                  <a:pt x="2643" y="3533"/>
                  <a:pt x="2583" y="3550"/>
                  <a:pt x="2522" y="3570"/>
                </a:cubicBezTo>
                <a:cubicBezTo>
                  <a:pt x="1280" y="3974"/>
                  <a:pt x="377" y="4938"/>
                  <a:pt x="0" y="6091"/>
                </a:cubicBezTo>
                <a:cubicBezTo>
                  <a:pt x="516" y="5615"/>
                  <a:pt x="1139" y="5241"/>
                  <a:pt x="1850" y="5009"/>
                </a:cubicBezTo>
                <a:cubicBezTo>
                  <a:pt x="2256" y="4878"/>
                  <a:pt x="2666" y="4801"/>
                  <a:pt x="3073" y="4774"/>
                </a:cubicBezTo>
                <a:cubicBezTo>
                  <a:pt x="4451" y="4683"/>
                  <a:pt x="5791" y="5171"/>
                  <a:pt x="6786" y="6081"/>
                </a:cubicBezTo>
                <a:cubicBezTo>
                  <a:pt x="6940" y="6018"/>
                  <a:pt x="7086" y="5944"/>
                  <a:pt x="7224" y="5860"/>
                </a:cubicBezTo>
                <a:lnTo>
                  <a:pt x="7224" y="5859"/>
                </a:lnTo>
                <a:cubicBezTo>
                  <a:pt x="7258" y="5839"/>
                  <a:pt x="7290" y="5818"/>
                  <a:pt x="7322" y="5797"/>
                </a:cubicBezTo>
                <a:cubicBezTo>
                  <a:pt x="7327" y="5794"/>
                  <a:pt x="7331" y="5791"/>
                  <a:pt x="7335" y="5788"/>
                </a:cubicBezTo>
                <a:cubicBezTo>
                  <a:pt x="7341" y="5784"/>
                  <a:pt x="7348" y="5780"/>
                  <a:pt x="7354" y="5775"/>
                </a:cubicBezTo>
                <a:cubicBezTo>
                  <a:pt x="8407" y="5049"/>
                  <a:pt x="8907" y="3693"/>
                  <a:pt x="8492" y="24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Shape 2532">
            <a:extLst>
              <a:ext uri="{FF2B5EF4-FFF2-40B4-BE49-F238E27FC236}">
                <a16:creationId xmlns:a16="http://schemas.microsoft.com/office/drawing/2014/main" xmlns="" id="{0E67AEAC-BD96-4BC0-B03A-8961B62A5FED}"/>
              </a:ext>
            </a:extLst>
          </p:cNvPr>
          <p:cNvSpPr>
            <a:spLocks noChangeAspect="1"/>
          </p:cNvSpPr>
          <p:nvPr/>
        </p:nvSpPr>
        <p:spPr>
          <a:xfrm>
            <a:off x="10375425" y="716298"/>
            <a:ext cx="503473" cy="615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79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2"/>
            <a:ext cx="12192000" cy="6858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7" y="-154733"/>
            <a:ext cx="1782731" cy="1992863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3B45E600-019E-3F42-9358-52C97E22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2085" y="195559"/>
            <a:ext cx="798685" cy="941171"/>
          </a:xfrm>
          <a:custGeom>
            <a:avLst/>
            <a:gdLst>
              <a:gd name="T0" fmla="*/ 1042 w 1732"/>
              <a:gd name="T1" fmla="*/ 846 h 2303"/>
              <a:gd name="T2" fmla="*/ 567 w 1732"/>
              <a:gd name="T3" fmla="*/ 1508 h 2303"/>
              <a:gd name="T4" fmla="*/ 1042 w 1732"/>
              <a:gd name="T5" fmla="*/ 1508 h 2303"/>
              <a:gd name="T6" fmla="*/ 1042 w 1732"/>
              <a:gd name="T7" fmla="*/ 846 h 2303"/>
              <a:gd name="T8" fmla="*/ 1478 w 1732"/>
              <a:gd name="T9" fmla="*/ 1922 h 2303"/>
              <a:gd name="T10" fmla="*/ 1478 w 1732"/>
              <a:gd name="T11" fmla="*/ 2302 h 2303"/>
              <a:gd name="T12" fmla="*/ 1042 w 1732"/>
              <a:gd name="T13" fmla="*/ 2302 h 2303"/>
              <a:gd name="T14" fmla="*/ 1042 w 1732"/>
              <a:gd name="T15" fmla="*/ 1922 h 2303"/>
              <a:gd name="T16" fmla="*/ 0 w 1732"/>
              <a:gd name="T17" fmla="*/ 1922 h 2303"/>
              <a:gd name="T18" fmla="*/ 0 w 1732"/>
              <a:gd name="T19" fmla="*/ 1605 h 2303"/>
              <a:gd name="T20" fmla="*/ 1138 w 1732"/>
              <a:gd name="T21" fmla="*/ 0 h 2303"/>
              <a:gd name="T22" fmla="*/ 1478 w 1732"/>
              <a:gd name="T23" fmla="*/ 0 h 2303"/>
              <a:gd name="T24" fmla="*/ 1478 w 1732"/>
              <a:gd name="T25" fmla="*/ 1508 h 2303"/>
              <a:gd name="T26" fmla="*/ 1731 w 1732"/>
              <a:gd name="T27" fmla="*/ 1508 h 2303"/>
              <a:gd name="T28" fmla="*/ 1731 w 1732"/>
              <a:gd name="T29" fmla="*/ 1922 h 2303"/>
              <a:gd name="T30" fmla="*/ 1478 w 1732"/>
              <a:gd name="T31" fmla="*/ 1922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32" h="2303">
                <a:moveTo>
                  <a:pt x="1042" y="846"/>
                </a:moveTo>
                <a:lnTo>
                  <a:pt x="567" y="1508"/>
                </a:lnTo>
                <a:lnTo>
                  <a:pt x="1042" y="1508"/>
                </a:lnTo>
                <a:lnTo>
                  <a:pt x="1042" y="846"/>
                </a:lnTo>
                <a:close/>
                <a:moveTo>
                  <a:pt x="1478" y="1922"/>
                </a:moveTo>
                <a:lnTo>
                  <a:pt x="1478" y="2302"/>
                </a:lnTo>
                <a:lnTo>
                  <a:pt x="1042" y="2302"/>
                </a:lnTo>
                <a:lnTo>
                  <a:pt x="1042" y="1922"/>
                </a:lnTo>
                <a:lnTo>
                  <a:pt x="0" y="1922"/>
                </a:lnTo>
                <a:lnTo>
                  <a:pt x="0" y="1605"/>
                </a:lnTo>
                <a:lnTo>
                  <a:pt x="1138" y="0"/>
                </a:lnTo>
                <a:lnTo>
                  <a:pt x="1478" y="0"/>
                </a:lnTo>
                <a:lnTo>
                  <a:pt x="1478" y="1508"/>
                </a:lnTo>
                <a:lnTo>
                  <a:pt x="1731" y="1508"/>
                </a:lnTo>
                <a:lnTo>
                  <a:pt x="1731" y="1922"/>
                </a:lnTo>
                <a:lnTo>
                  <a:pt x="1478" y="192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CO" sz="3266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Google Shape;16769;p15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605" y="305325"/>
            <a:ext cx="807746" cy="805789"/>
          </a:xfrm>
          <a:prstGeom prst="ellipse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2" name="Google Shape;16776;p15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8400" y="305325"/>
            <a:ext cx="793750" cy="805789"/>
          </a:xfrm>
          <a:prstGeom prst="ellipse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6777;p15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0044" y="305325"/>
            <a:ext cx="788906" cy="802573"/>
          </a:xfrm>
          <a:prstGeom prst="ellipse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4" name="Google Shape;16778;p15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49295" y="265603"/>
            <a:ext cx="805198" cy="845511"/>
          </a:xfrm>
          <a:prstGeom prst="ellipse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30" name="TextBox 90">
            <a:extLst>
              <a:ext uri="{FF2B5EF4-FFF2-40B4-BE49-F238E27FC236}">
                <a16:creationId xmlns:a16="http://schemas.microsoft.com/office/drawing/2014/main" xmlns="" id="{95AB50FC-03BF-46EC-BA3C-E0116A90CB81}"/>
              </a:ext>
            </a:extLst>
          </p:cNvPr>
          <p:cNvSpPr txBox="1"/>
          <p:nvPr/>
        </p:nvSpPr>
        <p:spPr>
          <a:xfrm>
            <a:off x="447481" y="1880644"/>
            <a:ext cx="156645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s-CO" sz="14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Infraestructura</a:t>
            </a:r>
          </a:p>
          <a:p>
            <a:pPr algn="r"/>
            <a:r>
              <a:rPr lang="es-CO" sz="14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Vial y Social</a:t>
            </a:r>
            <a:endParaRPr lang="es-CO" sz="14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2" name="Forma libre: forma 22">
            <a:extLst>
              <a:ext uri="{FF2B5EF4-FFF2-40B4-BE49-F238E27FC236}">
                <a16:creationId xmlns:a16="http://schemas.microsoft.com/office/drawing/2014/main" xmlns="" id="{2DFA8CA4-9F26-42AB-9AF1-C387C4AC5865}"/>
              </a:ext>
            </a:extLst>
          </p:cNvPr>
          <p:cNvSpPr/>
          <p:nvPr/>
        </p:nvSpPr>
        <p:spPr>
          <a:xfrm>
            <a:off x="2550900" y="227053"/>
            <a:ext cx="976110" cy="976111"/>
          </a:xfrm>
          <a:custGeom>
            <a:avLst/>
            <a:gdLst>
              <a:gd name="connsiteX0" fmla="*/ 1371600 w 2743200"/>
              <a:gd name="connsiteY0" fmla="*/ 262556 h 2743200"/>
              <a:gd name="connsiteX1" fmla="*/ 262556 w 2743200"/>
              <a:gd name="connsiteY1" fmla="*/ 1371600 h 2743200"/>
              <a:gd name="connsiteX2" fmla="*/ 1371600 w 2743200"/>
              <a:gd name="connsiteY2" fmla="*/ 2480644 h 2743200"/>
              <a:gd name="connsiteX3" fmla="*/ 2480644 w 2743200"/>
              <a:gd name="connsiteY3" fmla="*/ 1371600 h 2743200"/>
              <a:gd name="connsiteX4" fmla="*/ 1371600 w 2743200"/>
              <a:gd name="connsiteY4" fmla="*/ 262556 h 2743200"/>
              <a:gd name="connsiteX5" fmla="*/ 1371600 w 2743200"/>
              <a:gd name="connsiteY5" fmla="*/ 0 h 2743200"/>
              <a:gd name="connsiteX6" fmla="*/ 2743200 w 2743200"/>
              <a:gd name="connsiteY6" fmla="*/ 1371600 h 2743200"/>
              <a:gd name="connsiteX7" fmla="*/ 1371600 w 2743200"/>
              <a:gd name="connsiteY7" fmla="*/ 2743200 h 2743200"/>
              <a:gd name="connsiteX8" fmla="*/ 0 w 2743200"/>
              <a:gd name="connsiteY8" fmla="*/ 1371600 h 2743200"/>
              <a:gd name="connsiteX9" fmla="*/ 1371600 w 2743200"/>
              <a:gd name="connsiteY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200" h="2743200">
                <a:moveTo>
                  <a:pt x="1371600" y="262556"/>
                </a:moveTo>
                <a:cubicBezTo>
                  <a:pt x="759092" y="262556"/>
                  <a:pt x="262556" y="759092"/>
                  <a:pt x="262556" y="1371600"/>
                </a:cubicBezTo>
                <a:cubicBezTo>
                  <a:pt x="262556" y="1984108"/>
                  <a:pt x="759092" y="2480644"/>
                  <a:pt x="1371600" y="2480644"/>
                </a:cubicBezTo>
                <a:cubicBezTo>
                  <a:pt x="1984108" y="2480644"/>
                  <a:pt x="2480644" y="1984108"/>
                  <a:pt x="2480644" y="1371600"/>
                </a:cubicBezTo>
                <a:cubicBezTo>
                  <a:pt x="2480644" y="759092"/>
                  <a:pt x="1984108" y="262556"/>
                  <a:pt x="1371600" y="262556"/>
                </a:cubicBezTo>
                <a:close/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2"/>
          </a:p>
        </p:txBody>
      </p:sp>
      <p:sp>
        <p:nvSpPr>
          <p:cNvPr id="33" name="Rectángulo: esquinas redondeadas 4">
            <a:extLst>
              <a:ext uri="{FF2B5EF4-FFF2-40B4-BE49-F238E27FC236}">
                <a16:creationId xmlns:a16="http://schemas.microsoft.com/office/drawing/2014/main" xmlns="" id="{89974DF1-DAC3-4051-9F8B-5D2BA6E55813}"/>
              </a:ext>
            </a:extLst>
          </p:cNvPr>
          <p:cNvSpPr/>
          <p:nvPr/>
        </p:nvSpPr>
        <p:spPr>
          <a:xfrm>
            <a:off x="2433739" y="1305250"/>
            <a:ext cx="1209454" cy="4882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2"/>
          </a:p>
        </p:txBody>
      </p:sp>
      <p:sp>
        <p:nvSpPr>
          <p:cNvPr id="34" name="TextBox 90">
            <a:extLst>
              <a:ext uri="{FF2B5EF4-FFF2-40B4-BE49-F238E27FC236}">
                <a16:creationId xmlns:a16="http://schemas.microsoft.com/office/drawing/2014/main" xmlns="" id="{1D641562-7ECF-4EE6-9B58-DBBF4268AB96}"/>
              </a:ext>
            </a:extLst>
          </p:cNvPr>
          <p:cNvSpPr txBox="1"/>
          <p:nvPr/>
        </p:nvSpPr>
        <p:spPr>
          <a:xfrm>
            <a:off x="2643656" y="1379501"/>
            <a:ext cx="790601" cy="3322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SV" sz="1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Bases</a:t>
            </a:r>
            <a:endParaRPr lang="en-US" sz="1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6" name="TextBox 90">
            <a:extLst>
              <a:ext uri="{FF2B5EF4-FFF2-40B4-BE49-F238E27FC236}">
                <a16:creationId xmlns:a16="http://schemas.microsoft.com/office/drawing/2014/main" xmlns="" id="{C2DC05D9-5F32-433F-A468-ED5280164BC5}"/>
              </a:ext>
            </a:extLst>
          </p:cNvPr>
          <p:cNvSpPr txBox="1"/>
          <p:nvPr/>
        </p:nvSpPr>
        <p:spPr>
          <a:xfrm>
            <a:off x="830598" y="2733161"/>
            <a:ext cx="118333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s-CO" sz="14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Edificación</a:t>
            </a:r>
            <a:endParaRPr lang="es-CO" sz="14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37" name="TextBox 90">
            <a:extLst>
              <a:ext uri="{FF2B5EF4-FFF2-40B4-BE49-F238E27FC236}">
                <a16:creationId xmlns:a16="http://schemas.microsoft.com/office/drawing/2014/main" xmlns="" id="{E9E0195E-3511-4D3A-8F42-4FD99989F85B}"/>
              </a:ext>
            </a:extLst>
          </p:cNvPr>
          <p:cNvSpPr txBox="1"/>
          <p:nvPr/>
        </p:nvSpPr>
        <p:spPr>
          <a:xfrm>
            <a:off x="960441" y="3486394"/>
            <a:ext cx="105349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Industrial</a:t>
            </a:r>
            <a:endParaRPr lang="en-US" sz="14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0" name="Forma libre: forma 23">
            <a:extLst>
              <a:ext uri="{FF2B5EF4-FFF2-40B4-BE49-F238E27FC236}">
                <a16:creationId xmlns:a16="http://schemas.microsoft.com/office/drawing/2014/main" xmlns="" id="{887D3F98-9CF3-46B5-9EFA-CB396FEC3F66}"/>
              </a:ext>
            </a:extLst>
          </p:cNvPr>
          <p:cNvSpPr/>
          <p:nvPr/>
        </p:nvSpPr>
        <p:spPr>
          <a:xfrm>
            <a:off x="4893346" y="227053"/>
            <a:ext cx="976110" cy="976111"/>
          </a:xfrm>
          <a:custGeom>
            <a:avLst/>
            <a:gdLst>
              <a:gd name="connsiteX0" fmla="*/ 1371600 w 2743200"/>
              <a:gd name="connsiteY0" fmla="*/ 262556 h 2743200"/>
              <a:gd name="connsiteX1" fmla="*/ 262556 w 2743200"/>
              <a:gd name="connsiteY1" fmla="*/ 1371600 h 2743200"/>
              <a:gd name="connsiteX2" fmla="*/ 1371600 w 2743200"/>
              <a:gd name="connsiteY2" fmla="*/ 2480644 h 2743200"/>
              <a:gd name="connsiteX3" fmla="*/ 2480644 w 2743200"/>
              <a:gd name="connsiteY3" fmla="*/ 1371600 h 2743200"/>
              <a:gd name="connsiteX4" fmla="*/ 1371600 w 2743200"/>
              <a:gd name="connsiteY4" fmla="*/ 262556 h 2743200"/>
              <a:gd name="connsiteX5" fmla="*/ 1371600 w 2743200"/>
              <a:gd name="connsiteY5" fmla="*/ 0 h 2743200"/>
              <a:gd name="connsiteX6" fmla="*/ 2743200 w 2743200"/>
              <a:gd name="connsiteY6" fmla="*/ 1371600 h 2743200"/>
              <a:gd name="connsiteX7" fmla="*/ 1371600 w 2743200"/>
              <a:gd name="connsiteY7" fmla="*/ 2743200 h 2743200"/>
              <a:gd name="connsiteX8" fmla="*/ 0 w 2743200"/>
              <a:gd name="connsiteY8" fmla="*/ 1371600 h 2743200"/>
              <a:gd name="connsiteX9" fmla="*/ 1371600 w 2743200"/>
              <a:gd name="connsiteY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200" h="2743200">
                <a:moveTo>
                  <a:pt x="1371600" y="262556"/>
                </a:moveTo>
                <a:cubicBezTo>
                  <a:pt x="759092" y="262556"/>
                  <a:pt x="262556" y="759092"/>
                  <a:pt x="262556" y="1371600"/>
                </a:cubicBezTo>
                <a:cubicBezTo>
                  <a:pt x="262556" y="1984108"/>
                  <a:pt x="759092" y="2480644"/>
                  <a:pt x="1371600" y="2480644"/>
                </a:cubicBezTo>
                <a:cubicBezTo>
                  <a:pt x="1984108" y="2480644"/>
                  <a:pt x="2480644" y="1984108"/>
                  <a:pt x="2480644" y="1371600"/>
                </a:cubicBezTo>
                <a:cubicBezTo>
                  <a:pt x="2480644" y="759092"/>
                  <a:pt x="1984108" y="262556"/>
                  <a:pt x="1371600" y="262556"/>
                </a:cubicBezTo>
                <a:close/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2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xmlns="" id="{58DFD691-CB21-43EC-988A-94CA2675BD51}"/>
              </a:ext>
            </a:extLst>
          </p:cNvPr>
          <p:cNvGrpSpPr/>
          <p:nvPr/>
        </p:nvGrpSpPr>
        <p:grpSpPr>
          <a:xfrm>
            <a:off x="4773371" y="1242314"/>
            <a:ext cx="1209454" cy="715126"/>
            <a:chOff x="7267348" y="5283703"/>
            <a:chExt cx="2481943" cy="1136870"/>
          </a:xfrm>
        </p:grpSpPr>
        <p:sp>
          <p:nvSpPr>
            <p:cNvPr id="43" name="Rectángulo: esquinas redondeadas 63">
              <a:extLst>
                <a:ext uri="{FF2B5EF4-FFF2-40B4-BE49-F238E27FC236}">
                  <a16:creationId xmlns:a16="http://schemas.microsoft.com/office/drawing/2014/main" xmlns="" id="{995C1944-73D6-443F-8034-901548A08DAB}"/>
                </a:ext>
              </a:extLst>
            </p:cNvPr>
            <p:cNvSpPr/>
            <p:nvPr/>
          </p:nvSpPr>
          <p:spPr>
            <a:xfrm>
              <a:off x="7267348" y="5429540"/>
              <a:ext cx="2481943" cy="7304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2" dirty="0"/>
            </a:p>
          </p:txBody>
        </p:sp>
        <p:sp>
          <p:nvSpPr>
            <p:cNvPr id="44" name="TextBox 90">
              <a:extLst>
                <a:ext uri="{FF2B5EF4-FFF2-40B4-BE49-F238E27FC236}">
                  <a16:creationId xmlns:a16="http://schemas.microsoft.com/office/drawing/2014/main" xmlns="" id="{3C179545-8058-490C-B119-00A9510DC368}"/>
                </a:ext>
              </a:extLst>
            </p:cNvPr>
            <p:cNvSpPr txBox="1"/>
            <p:nvPr/>
          </p:nvSpPr>
          <p:spPr>
            <a:xfrm>
              <a:off x="7309960" y="5283703"/>
              <a:ext cx="2398742" cy="113687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1500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Subbases</a:t>
              </a:r>
              <a:endParaRPr lang="es-SV" sz="1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  <a:p>
              <a:pPr algn="ctr"/>
              <a:r>
                <a:rPr lang="es-SV" sz="1500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y Rellenos</a:t>
              </a:r>
              <a:endParaRPr lang="en-US" sz="1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46" name="Forma libre: forma 24">
            <a:extLst>
              <a:ext uri="{FF2B5EF4-FFF2-40B4-BE49-F238E27FC236}">
                <a16:creationId xmlns:a16="http://schemas.microsoft.com/office/drawing/2014/main" xmlns="" id="{37FB0FEC-B48B-4923-A000-2850ED91D341}"/>
              </a:ext>
            </a:extLst>
          </p:cNvPr>
          <p:cNvSpPr/>
          <p:nvPr/>
        </p:nvSpPr>
        <p:spPr>
          <a:xfrm>
            <a:off x="7229679" y="227053"/>
            <a:ext cx="976110" cy="976111"/>
          </a:xfrm>
          <a:custGeom>
            <a:avLst/>
            <a:gdLst>
              <a:gd name="connsiteX0" fmla="*/ 1371600 w 2743200"/>
              <a:gd name="connsiteY0" fmla="*/ 262556 h 2743200"/>
              <a:gd name="connsiteX1" fmla="*/ 262556 w 2743200"/>
              <a:gd name="connsiteY1" fmla="*/ 1371600 h 2743200"/>
              <a:gd name="connsiteX2" fmla="*/ 1371600 w 2743200"/>
              <a:gd name="connsiteY2" fmla="*/ 2480644 h 2743200"/>
              <a:gd name="connsiteX3" fmla="*/ 2480644 w 2743200"/>
              <a:gd name="connsiteY3" fmla="*/ 1371600 h 2743200"/>
              <a:gd name="connsiteX4" fmla="*/ 1371600 w 2743200"/>
              <a:gd name="connsiteY4" fmla="*/ 262556 h 2743200"/>
              <a:gd name="connsiteX5" fmla="*/ 1371600 w 2743200"/>
              <a:gd name="connsiteY5" fmla="*/ 0 h 2743200"/>
              <a:gd name="connsiteX6" fmla="*/ 2743200 w 2743200"/>
              <a:gd name="connsiteY6" fmla="*/ 1371600 h 2743200"/>
              <a:gd name="connsiteX7" fmla="*/ 1371600 w 2743200"/>
              <a:gd name="connsiteY7" fmla="*/ 2743200 h 2743200"/>
              <a:gd name="connsiteX8" fmla="*/ 0 w 2743200"/>
              <a:gd name="connsiteY8" fmla="*/ 1371600 h 2743200"/>
              <a:gd name="connsiteX9" fmla="*/ 1371600 w 2743200"/>
              <a:gd name="connsiteY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200" h="2743200">
                <a:moveTo>
                  <a:pt x="1371600" y="262556"/>
                </a:moveTo>
                <a:cubicBezTo>
                  <a:pt x="759092" y="262556"/>
                  <a:pt x="262556" y="759092"/>
                  <a:pt x="262556" y="1371600"/>
                </a:cubicBezTo>
                <a:cubicBezTo>
                  <a:pt x="262556" y="1984108"/>
                  <a:pt x="759092" y="2480644"/>
                  <a:pt x="1371600" y="2480644"/>
                </a:cubicBezTo>
                <a:cubicBezTo>
                  <a:pt x="1984108" y="2480644"/>
                  <a:pt x="2480644" y="1984108"/>
                  <a:pt x="2480644" y="1371600"/>
                </a:cubicBezTo>
                <a:cubicBezTo>
                  <a:pt x="2480644" y="759092"/>
                  <a:pt x="1984108" y="262556"/>
                  <a:pt x="1371600" y="262556"/>
                </a:cubicBezTo>
                <a:close/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2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xmlns="" id="{A5FA34CC-DF67-43B7-80A8-9D7B9DD7EBA1}"/>
              </a:ext>
            </a:extLst>
          </p:cNvPr>
          <p:cNvGrpSpPr/>
          <p:nvPr/>
        </p:nvGrpSpPr>
        <p:grpSpPr>
          <a:xfrm>
            <a:off x="7113007" y="1289538"/>
            <a:ext cx="1209454" cy="553998"/>
            <a:chOff x="7267348" y="5389038"/>
            <a:chExt cx="2481943" cy="811461"/>
          </a:xfrm>
        </p:grpSpPr>
        <p:sp>
          <p:nvSpPr>
            <p:cNvPr id="49" name="Rectángulo: esquinas redondeadas 66">
              <a:extLst>
                <a:ext uri="{FF2B5EF4-FFF2-40B4-BE49-F238E27FC236}">
                  <a16:creationId xmlns:a16="http://schemas.microsoft.com/office/drawing/2014/main" xmlns="" id="{5B8424CE-4FA4-4940-AB44-0B2FA5940470}"/>
                </a:ext>
              </a:extLst>
            </p:cNvPr>
            <p:cNvSpPr/>
            <p:nvPr/>
          </p:nvSpPr>
          <p:spPr>
            <a:xfrm>
              <a:off x="7267348" y="5429540"/>
              <a:ext cx="2481943" cy="73046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2"/>
            </a:p>
          </p:txBody>
        </p:sp>
        <p:sp>
          <p:nvSpPr>
            <p:cNvPr id="50" name="TextBox 90">
              <a:extLst>
                <a:ext uri="{FF2B5EF4-FFF2-40B4-BE49-F238E27FC236}">
                  <a16:creationId xmlns:a16="http://schemas.microsoft.com/office/drawing/2014/main" xmlns="" id="{185C8E10-CAEB-484D-93A9-D75FC41C7B79}"/>
                </a:ext>
              </a:extLst>
            </p:cNvPr>
            <p:cNvSpPr txBox="1"/>
            <p:nvPr/>
          </p:nvSpPr>
          <p:spPr>
            <a:xfrm>
              <a:off x="7439894" y="5389038"/>
              <a:ext cx="2138868" cy="81146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1500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Gravas</a:t>
              </a:r>
            </a:p>
            <a:p>
              <a:pPr algn="ctr"/>
              <a:r>
                <a:rPr lang="es-SV" sz="1500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y Arenas</a:t>
              </a:r>
              <a:endParaRPr lang="en-US" sz="1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52" name="Forma libre: forma 25">
            <a:extLst>
              <a:ext uri="{FF2B5EF4-FFF2-40B4-BE49-F238E27FC236}">
                <a16:creationId xmlns:a16="http://schemas.microsoft.com/office/drawing/2014/main" xmlns="" id="{F9E9EE15-F151-4995-B5E3-CF122EAD9A04}"/>
              </a:ext>
            </a:extLst>
          </p:cNvPr>
          <p:cNvSpPr/>
          <p:nvPr/>
        </p:nvSpPr>
        <p:spPr>
          <a:xfrm>
            <a:off x="9563839" y="227053"/>
            <a:ext cx="976110" cy="976111"/>
          </a:xfrm>
          <a:custGeom>
            <a:avLst/>
            <a:gdLst>
              <a:gd name="connsiteX0" fmla="*/ 1371600 w 2743200"/>
              <a:gd name="connsiteY0" fmla="*/ 262556 h 2743200"/>
              <a:gd name="connsiteX1" fmla="*/ 262556 w 2743200"/>
              <a:gd name="connsiteY1" fmla="*/ 1371600 h 2743200"/>
              <a:gd name="connsiteX2" fmla="*/ 1371600 w 2743200"/>
              <a:gd name="connsiteY2" fmla="*/ 2480644 h 2743200"/>
              <a:gd name="connsiteX3" fmla="*/ 2480644 w 2743200"/>
              <a:gd name="connsiteY3" fmla="*/ 1371600 h 2743200"/>
              <a:gd name="connsiteX4" fmla="*/ 1371600 w 2743200"/>
              <a:gd name="connsiteY4" fmla="*/ 262556 h 2743200"/>
              <a:gd name="connsiteX5" fmla="*/ 1371600 w 2743200"/>
              <a:gd name="connsiteY5" fmla="*/ 0 h 2743200"/>
              <a:gd name="connsiteX6" fmla="*/ 2743200 w 2743200"/>
              <a:gd name="connsiteY6" fmla="*/ 1371600 h 2743200"/>
              <a:gd name="connsiteX7" fmla="*/ 1371600 w 2743200"/>
              <a:gd name="connsiteY7" fmla="*/ 2743200 h 2743200"/>
              <a:gd name="connsiteX8" fmla="*/ 0 w 2743200"/>
              <a:gd name="connsiteY8" fmla="*/ 1371600 h 2743200"/>
              <a:gd name="connsiteX9" fmla="*/ 1371600 w 2743200"/>
              <a:gd name="connsiteY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200" h="2743200">
                <a:moveTo>
                  <a:pt x="1371600" y="262556"/>
                </a:moveTo>
                <a:cubicBezTo>
                  <a:pt x="759092" y="262556"/>
                  <a:pt x="262556" y="759092"/>
                  <a:pt x="262556" y="1371600"/>
                </a:cubicBezTo>
                <a:cubicBezTo>
                  <a:pt x="262556" y="1984108"/>
                  <a:pt x="759092" y="2480644"/>
                  <a:pt x="1371600" y="2480644"/>
                </a:cubicBezTo>
                <a:cubicBezTo>
                  <a:pt x="1984108" y="2480644"/>
                  <a:pt x="2480644" y="1984108"/>
                  <a:pt x="2480644" y="1371600"/>
                </a:cubicBezTo>
                <a:cubicBezTo>
                  <a:pt x="2480644" y="759092"/>
                  <a:pt x="1984108" y="262556"/>
                  <a:pt x="1371600" y="262556"/>
                </a:cubicBezTo>
                <a:close/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2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xmlns="" id="{C2775A18-48A2-471F-ADD9-3EE0A1AB15CE}"/>
              </a:ext>
            </a:extLst>
          </p:cNvPr>
          <p:cNvGrpSpPr/>
          <p:nvPr/>
        </p:nvGrpSpPr>
        <p:grpSpPr>
          <a:xfrm>
            <a:off x="9452639" y="1305250"/>
            <a:ext cx="1209454" cy="511450"/>
            <a:chOff x="7267348" y="5429540"/>
            <a:chExt cx="2481943" cy="731624"/>
          </a:xfrm>
        </p:grpSpPr>
        <p:sp>
          <p:nvSpPr>
            <p:cNvPr id="55" name="Rectángulo: esquinas redondeadas 69">
              <a:extLst>
                <a:ext uri="{FF2B5EF4-FFF2-40B4-BE49-F238E27FC236}">
                  <a16:creationId xmlns:a16="http://schemas.microsoft.com/office/drawing/2014/main" xmlns="" id="{AF6D9048-5090-4BA7-AEC1-11AE1282FA2E}"/>
                </a:ext>
              </a:extLst>
            </p:cNvPr>
            <p:cNvSpPr/>
            <p:nvPr/>
          </p:nvSpPr>
          <p:spPr>
            <a:xfrm>
              <a:off x="7267348" y="5429540"/>
              <a:ext cx="2481943" cy="73046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2"/>
            </a:p>
          </p:txBody>
        </p:sp>
        <p:sp>
          <p:nvSpPr>
            <p:cNvPr id="56" name="TextBox 90">
              <a:extLst>
                <a:ext uri="{FF2B5EF4-FFF2-40B4-BE49-F238E27FC236}">
                  <a16:creationId xmlns:a16="http://schemas.microsoft.com/office/drawing/2014/main" xmlns="" id="{E261B6F4-D5C6-480C-82E0-A5434B0F8955}"/>
                </a:ext>
              </a:extLst>
            </p:cNvPr>
            <p:cNvSpPr txBox="1"/>
            <p:nvPr/>
          </p:nvSpPr>
          <p:spPr>
            <a:xfrm>
              <a:off x="7691541" y="5479307"/>
              <a:ext cx="1635565" cy="68185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s-SV" sz="1559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Filtros</a:t>
              </a:r>
              <a:endParaRPr lang="en-US" sz="1559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xmlns="" id="{4C6AF55C-515E-42B4-B0AA-90C1BCE3AAAA}"/>
              </a:ext>
            </a:extLst>
          </p:cNvPr>
          <p:cNvSpPr/>
          <p:nvPr/>
        </p:nvSpPr>
        <p:spPr>
          <a:xfrm>
            <a:off x="778605" y="2467695"/>
            <a:ext cx="10303292" cy="621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2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41866D0D-023A-43F1-B680-E3770AC31BDF}"/>
              </a:ext>
            </a:extLst>
          </p:cNvPr>
          <p:cNvSpPr/>
          <p:nvPr/>
        </p:nvSpPr>
        <p:spPr>
          <a:xfrm>
            <a:off x="778182" y="3220928"/>
            <a:ext cx="10303292" cy="621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2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xmlns="" id="{A27BDCC2-1FBB-420B-9494-5FABC3F9E75D}"/>
              </a:ext>
            </a:extLst>
          </p:cNvPr>
          <p:cNvSpPr txBox="1">
            <a:spLocks/>
          </p:cNvSpPr>
          <p:nvPr/>
        </p:nvSpPr>
        <p:spPr>
          <a:xfrm>
            <a:off x="2006947" y="1863277"/>
            <a:ext cx="2049062" cy="557954"/>
          </a:xfrm>
          <a:prstGeom prst="rect">
            <a:avLst/>
          </a:prstGeom>
        </p:spPr>
        <p:txBody>
          <a:bodyPr vert="horz" wrap="square" lIns="44559" tIns="22279" rIns="44559" bIns="222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98"/>
              </a:lnSpc>
            </a:pPr>
            <a:r>
              <a:rPr lang="en-US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IDU 511-18</a:t>
            </a:r>
            <a:br>
              <a:rPr lang="en-US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18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INVIAS</a:t>
            </a:r>
            <a:endParaRPr lang="en-US" sz="1218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xmlns="" id="{A27BDCC2-1FBB-420B-9494-5FABC3F9E75D}"/>
              </a:ext>
            </a:extLst>
          </p:cNvPr>
          <p:cNvSpPr txBox="1">
            <a:spLocks/>
          </p:cNvSpPr>
          <p:nvPr/>
        </p:nvSpPr>
        <p:spPr>
          <a:xfrm>
            <a:off x="4353567" y="1921994"/>
            <a:ext cx="2049062" cy="557954"/>
          </a:xfrm>
          <a:prstGeom prst="rect">
            <a:avLst/>
          </a:prstGeom>
        </p:spPr>
        <p:txBody>
          <a:bodyPr vert="horz" wrap="square" lIns="44559" tIns="22279" rIns="44559" bIns="222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98"/>
              </a:lnSpc>
            </a:pPr>
            <a:r>
              <a:rPr lang="en-US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IDU 511-18</a:t>
            </a:r>
            <a:br>
              <a:rPr lang="en-US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18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INVIAS</a:t>
            </a:r>
            <a:endParaRPr lang="en-US" sz="1218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xmlns="" id="{A27BDCC2-1FBB-420B-9494-5FABC3F9E75D}"/>
              </a:ext>
            </a:extLst>
          </p:cNvPr>
          <p:cNvSpPr txBox="1">
            <a:spLocks/>
          </p:cNvSpPr>
          <p:nvPr/>
        </p:nvSpPr>
        <p:spPr>
          <a:xfrm>
            <a:off x="4353567" y="2592769"/>
            <a:ext cx="2049062" cy="557954"/>
          </a:xfrm>
          <a:prstGeom prst="rect">
            <a:avLst/>
          </a:prstGeom>
        </p:spPr>
        <p:txBody>
          <a:bodyPr vert="horz" wrap="square" lIns="44559" tIns="22279" rIns="44559" bIns="222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98"/>
              </a:lnSpc>
            </a:pPr>
            <a:r>
              <a:rPr lang="en-US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IDU 511-18</a:t>
            </a:r>
            <a:br>
              <a:rPr lang="en-US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218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INVIAS</a:t>
            </a:r>
            <a:endParaRPr lang="en-US" sz="1218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xmlns="" id="{A27BDCC2-1FBB-420B-9494-5FABC3F9E75D}"/>
              </a:ext>
            </a:extLst>
          </p:cNvPr>
          <p:cNvSpPr txBox="1">
            <a:spLocks/>
          </p:cNvSpPr>
          <p:nvPr/>
        </p:nvSpPr>
        <p:spPr>
          <a:xfrm>
            <a:off x="9179191" y="1881009"/>
            <a:ext cx="1745405" cy="595465"/>
          </a:xfrm>
          <a:prstGeom prst="rect">
            <a:avLst/>
          </a:prstGeom>
        </p:spPr>
        <p:txBody>
          <a:bodyPr vert="horz" wrap="square" lIns="44559" tIns="22279" rIns="44559" bIns="222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98"/>
              </a:lnSpc>
            </a:pPr>
            <a:r>
              <a:rPr lang="es-CO" sz="1218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Acueducto</a:t>
            </a:r>
          </a:p>
          <a:p>
            <a:pPr>
              <a:lnSpc>
                <a:spcPts val="1998"/>
              </a:lnSpc>
            </a:pPr>
            <a:r>
              <a:rPr lang="es-CO" sz="1218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 Alcantarillado</a:t>
            </a:r>
            <a:endParaRPr lang="es-CO" sz="1218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xmlns="" id="{A27BDCC2-1FBB-420B-9494-5FABC3F9E75D}"/>
              </a:ext>
            </a:extLst>
          </p:cNvPr>
          <p:cNvSpPr txBox="1">
            <a:spLocks/>
          </p:cNvSpPr>
          <p:nvPr/>
        </p:nvSpPr>
        <p:spPr>
          <a:xfrm>
            <a:off x="6841794" y="3346868"/>
            <a:ext cx="1745405" cy="534166"/>
          </a:xfrm>
          <a:prstGeom prst="rect">
            <a:avLst/>
          </a:prstGeom>
        </p:spPr>
        <p:txBody>
          <a:bodyPr vert="horz" wrap="square" lIns="44559" tIns="22279" rIns="44559" bIns="222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98"/>
              </a:lnSpc>
            </a:pPr>
            <a:r>
              <a:rPr lang="es-CO" sz="1218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Concretos NO Estructurales</a:t>
            </a:r>
            <a:endParaRPr lang="es-CO" sz="1218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xmlns="" id="{A27BDCC2-1FBB-420B-9494-5FABC3F9E75D}"/>
              </a:ext>
            </a:extLst>
          </p:cNvPr>
          <p:cNvSpPr txBox="1">
            <a:spLocks/>
          </p:cNvSpPr>
          <p:nvPr/>
        </p:nvSpPr>
        <p:spPr>
          <a:xfrm>
            <a:off x="6841794" y="2616557"/>
            <a:ext cx="1745405" cy="534166"/>
          </a:xfrm>
          <a:prstGeom prst="rect">
            <a:avLst/>
          </a:prstGeom>
        </p:spPr>
        <p:txBody>
          <a:bodyPr vert="horz" wrap="square" lIns="44559" tIns="22279" rIns="44559" bIns="22279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98"/>
              </a:lnSpc>
            </a:pPr>
            <a:r>
              <a:rPr lang="es-CO" sz="1218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Concretos NO Estructurales</a:t>
            </a:r>
            <a:endParaRPr lang="es-CO" sz="1218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435221" y="1881009"/>
            <a:ext cx="1293738" cy="56926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 redondeado 75"/>
          <p:cNvSpPr/>
          <p:nvPr/>
        </p:nvSpPr>
        <p:spPr>
          <a:xfrm>
            <a:off x="7067627" y="2616558"/>
            <a:ext cx="1293738" cy="56926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Rectángulo redondeado 76"/>
          <p:cNvSpPr/>
          <p:nvPr/>
        </p:nvSpPr>
        <p:spPr>
          <a:xfrm>
            <a:off x="7067627" y="3348521"/>
            <a:ext cx="1293738" cy="56926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3" name="Grupo 102"/>
          <p:cNvGrpSpPr/>
          <p:nvPr/>
        </p:nvGrpSpPr>
        <p:grpSpPr>
          <a:xfrm>
            <a:off x="536025" y="4202821"/>
            <a:ext cx="7371120" cy="2494030"/>
            <a:chOff x="536025" y="4202821"/>
            <a:chExt cx="7371120" cy="2494030"/>
          </a:xfrm>
        </p:grpSpPr>
        <p:pic>
          <p:nvPicPr>
            <p:cNvPr id="78" name="Imagen 77"/>
            <p:cNvPicPr>
              <a:picLocks noChangeAspect="1"/>
            </p:cNvPicPr>
            <p:nvPr/>
          </p:nvPicPr>
          <p:blipFill rotWithShape="1">
            <a:blip r:embed="rId8"/>
            <a:srcRect l="862" t="11165" r="183" b="-395"/>
            <a:stretch/>
          </p:blipFill>
          <p:spPr>
            <a:xfrm>
              <a:off x="536025" y="4354128"/>
              <a:ext cx="4442375" cy="2342723"/>
            </a:xfrm>
            <a:prstGeom prst="rect">
              <a:avLst/>
            </a:prstGeom>
            <a:ln w="38100" cap="rnd">
              <a:solidFill>
                <a:srgbClr val="002060"/>
              </a:solidFill>
              <a:prstDash val="solid"/>
              <a:rou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softEdge rad="0"/>
            </a:effectLst>
          </p:spPr>
        </p:pic>
        <p:grpSp>
          <p:nvGrpSpPr>
            <p:cNvPr id="81" name="Grupo 80"/>
            <p:cNvGrpSpPr/>
            <p:nvPr/>
          </p:nvGrpSpPr>
          <p:grpSpPr>
            <a:xfrm>
              <a:off x="4898112" y="4202821"/>
              <a:ext cx="3009033" cy="1312368"/>
              <a:chOff x="4174754" y="1271150"/>
              <a:chExt cx="3009033" cy="1312368"/>
            </a:xfrm>
          </p:grpSpPr>
          <p:sp>
            <p:nvSpPr>
              <p:cNvPr id="82" name="Freeform 1">
                <a:extLst>
                  <a:ext uri="{FF2B5EF4-FFF2-40B4-BE49-F238E27FC236}">
                    <a16:creationId xmlns:a16="http://schemas.microsoft.com/office/drawing/2014/main" xmlns="" id="{7D5CDBFA-6DAC-4E96-833C-E89D1F18E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847" y="2273200"/>
                <a:ext cx="310318" cy="310318"/>
              </a:xfrm>
              <a:custGeom>
                <a:avLst/>
                <a:gdLst>
                  <a:gd name="T0" fmla="*/ 1423 w 1424"/>
                  <a:gd name="T1" fmla="*/ 0 h 1423"/>
                  <a:gd name="T2" fmla="*/ 1423 w 1424"/>
                  <a:gd name="T3" fmla="*/ 1418 h 1423"/>
                  <a:gd name="T4" fmla="*/ 1422 w 1424"/>
                  <a:gd name="T5" fmla="*/ 1422 h 1423"/>
                  <a:gd name="T6" fmla="*/ 0 w 1424"/>
                  <a:gd name="T7" fmla="*/ 0 h 1423"/>
                  <a:gd name="T8" fmla="*/ 1423 w 1424"/>
                  <a:gd name="T9" fmla="*/ 0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4" h="1423">
                    <a:moveTo>
                      <a:pt x="1423" y="0"/>
                    </a:moveTo>
                    <a:lnTo>
                      <a:pt x="1423" y="1418"/>
                    </a:lnTo>
                    <a:lnTo>
                      <a:pt x="1422" y="1422"/>
                    </a:lnTo>
                    <a:lnTo>
                      <a:pt x="0" y="0"/>
                    </a:lnTo>
                    <a:lnTo>
                      <a:pt x="1423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62"/>
              </a:p>
            </p:txBody>
          </p:sp>
          <p:sp>
            <p:nvSpPr>
              <p:cNvPr id="83" name="Freeform 2">
                <a:extLst>
                  <a:ext uri="{FF2B5EF4-FFF2-40B4-BE49-F238E27FC236}">
                    <a16:creationId xmlns:a16="http://schemas.microsoft.com/office/drawing/2014/main" xmlns="" id="{90B9C11B-8FF3-42CF-94A5-A9B207B9A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847" y="1403732"/>
                <a:ext cx="2888940" cy="870429"/>
              </a:xfrm>
              <a:custGeom>
                <a:avLst/>
                <a:gdLst>
                  <a:gd name="T0" fmla="*/ 13259 w 13260"/>
                  <a:gd name="T1" fmla="*/ 1996 h 3994"/>
                  <a:gd name="T2" fmla="*/ 11262 w 13260"/>
                  <a:gd name="T3" fmla="*/ 3993 h 3994"/>
                  <a:gd name="T4" fmla="*/ 0 w 13260"/>
                  <a:gd name="T5" fmla="*/ 3993 h 3994"/>
                  <a:gd name="T6" fmla="*/ 0 w 13260"/>
                  <a:gd name="T7" fmla="*/ 0 h 3994"/>
                  <a:gd name="T8" fmla="*/ 11262 w 13260"/>
                  <a:gd name="T9" fmla="*/ 0 h 3994"/>
                  <a:gd name="T10" fmla="*/ 13259 w 13260"/>
                  <a:gd name="T11" fmla="*/ 1996 h 3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60" h="3994">
                    <a:moveTo>
                      <a:pt x="13259" y="1996"/>
                    </a:moveTo>
                    <a:cubicBezTo>
                      <a:pt x="13259" y="3099"/>
                      <a:pt x="12365" y="3993"/>
                      <a:pt x="11262" y="3993"/>
                    </a:cubicBezTo>
                    <a:lnTo>
                      <a:pt x="0" y="3993"/>
                    </a:lnTo>
                    <a:lnTo>
                      <a:pt x="0" y="0"/>
                    </a:lnTo>
                    <a:lnTo>
                      <a:pt x="11262" y="0"/>
                    </a:lnTo>
                    <a:cubicBezTo>
                      <a:pt x="12365" y="0"/>
                      <a:pt x="13259" y="894"/>
                      <a:pt x="13259" y="199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62"/>
              </a:p>
            </p:txBody>
          </p:sp>
          <p:sp>
            <p:nvSpPr>
              <p:cNvPr id="84" name="Freeform 3">
                <a:extLst>
                  <a:ext uri="{FF2B5EF4-FFF2-40B4-BE49-F238E27FC236}">
                    <a16:creationId xmlns:a16="http://schemas.microsoft.com/office/drawing/2014/main" xmlns="" id="{D339C83C-0808-4B98-BC33-976593901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754" y="1271150"/>
                <a:ext cx="1112535" cy="1112535"/>
              </a:xfrm>
              <a:custGeom>
                <a:avLst/>
                <a:gdLst>
                  <a:gd name="T0" fmla="*/ 2516 w 5107"/>
                  <a:gd name="T1" fmla="*/ 20 h 5107"/>
                  <a:gd name="T2" fmla="*/ 20 w 5107"/>
                  <a:gd name="T3" fmla="*/ 2517 h 5107"/>
                  <a:gd name="T4" fmla="*/ 20 w 5107"/>
                  <a:gd name="T5" fmla="*/ 2590 h 5107"/>
                  <a:gd name="T6" fmla="*/ 2516 w 5107"/>
                  <a:gd name="T7" fmla="*/ 5086 h 5107"/>
                  <a:gd name="T8" fmla="*/ 2590 w 5107"/>
                  <a:gd name="T9" fmla="*/ 5086 h 5107"/>
                  <a:gd name="T10" fmla="*/ 5086 w 5107"/>
                  <a:gd name="T11" fmla="*/ 2590 h 5107"/>
                  <a:gd name="T12" fmla="*/ 5086 w 5107"/>
                  <a:gd name="T13" fmla="*/ 2517 h 5107"/>
                  <a:gd name="T14" fmla="*/ 2590 w 5107"/>
                  <a:gd name="T15" fmla="*/ 20 h 5107"/>
                  <a:gd name="T16" fmla="*/ 2516 w 5107"/>
                  <a:gd name="T17" fmla="*/ 20 h 5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07" h="5107">
                    <a:moveTo>
                      <a:pt x="2516" y="20"/>
                    </a:moveTo>
                    <a:lnTo>
                      <a:pt x="20" y="2517"/>
                    </a:lnTo>
                    <a:cubicBezTo>
                      <a:pt x="0" y="2537"/>
                      <a:pt x="0" y="2570"/>
                      <a:pt x="20" y="2590"/>
                    </a:cubicBezTo>
                    <a:lnTo>
                      <a:pt x="2516" y="5086"/>
                    </a:lnTo>
                    <a:cubicBezTo>
                      <a:pt x="2537" y="5106"/>
                      <a:pt x="2569" y="5106"/>
                      <a:pt x="2590" y="5086"/>
                    </a:cubicBezTo>
                    <a:lnTo>
                      <a:pt x="5086" y="2590"/>
                    </a:lnTo>
                    <a:cubicBezTo>
                      <a:pt x="5106" y="2570"/>
                      <a:pt x="5106" y="2537"/>
                      <a:pt x="5086" y="2517"/>
                    </a:cubicBezTo>
                    <a:lnTo>
                      <a:pt x="2590" y="20"/>
                    </a:lnTo>
                    <a:cubicBezTo>
                      <a:pt x="2569" y="0"/>
                      <a:pt x="2537" y="0"/>
                      <a:pt x="2516" y="2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62"/>
              </a:p>
            </p:txBody>
          </p:sp>
          <p:sp>
            <p:nvSpPr>
              <p:cNvPr id="85" name="Freeform 4">
                <a:extLst>
                  <a:ext uri="{FF2B5EF4-FFF2-40B4-BE49-F238E27FC236}">
                    <a16:creationId xmlns:a16="http://schemas.microsoft.com/office/drawing/2014/main" xmlns="" id="{ECA79B41-21DF-4A36-A66B-A2DBD6CCD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475" y="1375870"/>
                <a:ext cx="903094" cy="903094"/>
              </a:xfrm>
              <a:custGeom>
                <a:avLst/>
                <a:gdLst>
                  <a:gd name="T0" fmla="*/ 2042 w 4145"/>
                  <a:gd name="T1" fmla="*/ 16 h 4146"/>
                  <a:gd name="T2" fmla="*/ 16 w 4145"/>
                  <a:gd name="T3" fmla="*/ 2043 h 4146"/>
                  <a:gd name="T4" fmla="*/ 16 w 4145"/>
                  <a:gd name="T5" fmla="*/ 2102 h 4146"/>
                  <a:gd name="T6" fmla="*/ 2042 w 4145"/>
                  <a:gd name="T7" fmla="*/ 4128 h 4146"/>
                  <a:gd name="T8" fmla="*/ 2102 w 4145"/>
                  <a:gd name="T9" fmla="*/ 4128 h 4146"/>
                  <a:gd name="T10" fmla="*/ 4128 w 4145"/>
                  <a:gd name="T11" fmla="*/ 2102 h 4146"/>
                  <a:gd name="T12" fmla="*/ 4128 w 4145"/>
                  <a:gd name="T13" fmla="*/ 2043 h 4146"/>
                  <a:gd name="T14" fmla="*/ 2102 w 4145"/>
                  <a:gd name="T15" fmla="*/ 16 h 4146"/>
                  <a:gd name="T16" fmla="*/ 2042 w 4145"/>
                  <a:gd name="T17" fmla="*/ 16 h 4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5" h="4146">
                    <a:moveTo>
                      <a:pt x="2042" y="16"/>
                    </a:moveTo>
                    <a:lnTo>
                      <a:pt x="16" y="2043"/>
                    </a:lnTo>
                    <a:cubicBezTo>
                      <a:pt x="0" y="2059"/>
                      <a:pt x="0" y="2086"/>
                      <a:pt x="16" y="2102"/>
                    </a:cubicBezTo>
                    <a:lnTo>
                      <a:pt x="2042" y="4128"/>
                    </a:lnTo>
                    <a:cubicBezTo>
                      <a:pt x="2059" y="4145"/>
                      <a:pt x="2085" y="4145"/>
                      <a:pt x="2102" y="4128"/>
                    </a:cubicBezTo>
                    <a:lnTo>
                      <a:pt x="4128" y="2102"/>
                    </a:lnTo>
                    <a:cubicBezTo>
                      <a:pt x="4144" y="2086"/>
                      <a:pt x="4144" y="2059"/>
                      <a:pt x="4128" y="2043"/>
                    </a:cubicBezTo>
                    <a:lnTo>
                      <a:pt x="2102" y="16"/>
                    </a:lnTo>
                    <a:cubicBezTo>
                      <a:pt x="2085" y="0"/>
                      <a:pt x="2059" y="0"/>
                      <a:pt x="2042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862"/>
              </a:p>
            </p:txBody>
          </p:sp>
          <p:sp>
            <p:nvSpPr>
              <p:cNvPr id="86" name="TextBox 90">
                <a:extLst>
                  <a:ext uri="{FF2B5EF4-FFF2-40B4-BE49-F238E27FC236}">
                    <a16:creationId xmlns:a16="http://schemas.microsoft.com/office/drawing/2014/main" xmlns="" id="{E0A21E64-BDF4-4588-8889-844C3FAFE35B}"/>
                  </a:ext>
                </a:extLst>
              </p:cNvPr>
              <p:cNvSpPr txBox="1"/>
              <p:nvPr/>
            </p:nvSpPr>
            <p:spPr>
              <a:xfrm>
                <a:off x="5374422" y="1661282"/>
                <a:ext cx="1447833" cy="33227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US" sz="1559" b="1" dirty="0" smtClean="0">
                    <a:solidFill>
                      <a:schemeClr val="bg1"/>
                    </a:solidFill>
                    <a:latin typeface="Poppins SemiBold" pitchFamily="2" charset="77"/>
                    <a:ea typeface="League Spartan" charset="0"/>
                    <a:cs typeface="Poppins SemiBold" pitchFamily="2" charset="77"/>
                  </a:rPr>
                  <a:t>Planta Mobil</a:t>
                </a:r>
                <a:endParaRPr lang="en-US" sz="1559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endParaRPr>
              </a:p>
            </p:txBody>
          </p:sp>
          <p:sp>
            <p:nvSpPr>
              <p:cNvPr id="87" name="TextBox 2">
                <a:extLst>
                  <a:ext uri="{FF2B5EF4-FFF2-40B4-BE49-F238E27FC236}">
                    <a16:creationId xmlns:a16="http://schemas.microsoft.com/office/drawing/2014/main" xmlns="" id="{AE0465E8-5447-4B06-A2D1-3C8995DF2B5D}"/>
                  </a:ext>
                </a:extLst>
              </p:cNvPr>
              <p:cNvSpPr txBox="1"/>
              <p:nvPr/>
            </p:nvSpPr>
            <p:spPr>
              <a:xfrm>
                <a:off x="4453542" y="1613543"/>
                <a:ext cx="554960" cy="58721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16" dirty="0">
                    <a:solidFill>
                      <a:schemeClr val="accent1">
                        <a:lumMod val="75000"/>
                      </a:schemeClr>
                    </a:solidFill>
                    <a:latin typeface="Poppins SemiBold" panose="00000700000000000000" pitchFamily="50" charset="0"/>
                    <a:cs typeface="Poppins SemiBold" panose="00000700000000000000" pitchFamily="50" charset="0"/>
                  </a:rPr>
                  <a:t>M</a:t>
                </a:r>
                <a:endParaRPr lang="en-US" sz="3216" dirty="0">
                  <a:solidFill>
                    <a:schemeClr val="accent1">
                      <a:lumMod val="75000"/>
                    </a:schemeClr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endParaRPr>
              </a:p>
            </p:txBody>
          </p:sp>
        </p:grpSp>
      </p:grpSp>
      <p:grpSp>
        <p:nvGrpSpPr>
          <p:cNvPr id="104" name="Grupo 103"/>
          <p:cNvGrpSpPr/>
          <p:nvPr/>
        </p:nvGrpSpPr>
        <p:grpSpPr>
          <a:xfrm>
            <a:off x="5643433" y="4293426"/>
            <a:ext cx="6367337" cy="2536708"/>
            <a:chOff x="5643433" y="4293426"/>
            <a:chExt cx="6367337" cy="2536708"/>
          </a:xfrm>
        </p:grpSpPr>
        <p:pic>
          <p:nvPicPr>
            <p:cNvPr id="79" name="Imagen 7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0"/>
            <a:stretch/>
          </p:blipFill>
          <p:spPr>
            <a:xfrm>
              <a:off x="8570761" y="4293426"/>
              <a:ext cx="3440009" cy="2410396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xmlns="" id="{4C14BAB7-D804-4D60-9EC0-E38334FD2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433" y="5651308"/>
              <a:ext cx="2888941" cy="870429"/>
            </a:xfrm>
            <a:custGeom>
              <a:avLst/>
              <a:gdLst>
                <a:gd name="T0" fmla="*/ 0 w 13259"/>
                <a:gd name="T1" fmla="*/ 1997 h 3994"/>
                <a:gd name="T2" fmla="*/ 1997 w 13259"/>
                <a:gd name="T3" fmla="*/ 3993 h 3994"/>
                <a:gd name="T4" fmla="*/ 13258 w 13259"/>
                <a:gd name="T5" fmla="*/ 3993 h 3994"/>
                <a:gd name="T6" fmla="*/ 13258 w 13259"/>
                <a:gd name="T7" fmla="*/ 0 h 3994"/>
                <a:gd name="T8" fmla="*/ 1997 w 13259"/>
                <a:gd name="T9" fmla="*/ 0 h 3994"/>
                <a:gd name="T10" fmla="*/ 0 w 13259"/>
                <a:gd name="T11" fmla="*/ 1997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59" h="3994">
                  <a:moveTo>
                    <a:pt x="0" y="1997"/>
                  </a:moveTo>
                  <a:cubicBezTo>
                    <a:pt x="0" y="3099"/>
                    <a:pt x="894" y="3993"/>
                    <a:pt x="1997" y="3993"/>
                  </a:cubicBezTo>
                  <a:lnTo>
                    <a:pt x="13258" y="3993"/>
                  </a:lnTo>
                  <a:lnTo>
                    <a:pt x="13258" y="0"/>
                  </a:lnTo>
                  <a:lnTo>
                    <a:pt x="1997" y="0"/>
                  </a:lnTo>
                  <a:cubicBezTo>
                    <a:pt x="894" y="0"/>
                    <a:pt x="0" y="894"/>
                    <a:pt x="0" y="1997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xmlns="" id="{21AB82B4-B6BC-47A1-9BFA-FC4640868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930" y="5530254"/>
              <a:ext cx="1112535" cy="1112535"/>
            </a:xfrm>
            <a:custGeom>
              <a:avLst/>
              <a:gdLst>
                <a:gd name="T0" fmla="*/ 2589 w 5106"/>
                <a:gd name="T1" fmla="*/ 20 h 5108"/>
                <a:gd name="T2" fmla="*/ 5085 w 5106"/>
                <a:gd name="T3" fmla="*/ 2517 h 5108"/>
                <a:gd name="T4" fmla="*/ 5085 w 5106"/>
                <a:gd name="T5" fmla="*/ 2590 h 5108"/>
                <a:gd name="T6" fmla="*/ 2589 w 5106"/>
                <a:gd name="T7" fmla="*/ 5086 h 5108"/>
                <a:gd name="T8" fmla="*/ 2517 w 5106"/>
                <a:gd name="T9" fmla="*/ 5086 h 5108"/>
                <a:gd name="T10" fmla="*/ 21 w 5106"/>
                <a:gd name="T11" fmla="*/ 2590 h 5108"/>
                <a:gd name="T12" fmla="*/ 21 w 5106"/>
                <a:gd name="T13" fmla="*/ 2517 h 5108"/>
                <a:gd name="T14" fmla="*/ 2517 w 5106"/>
                <a:gd name="T15" fmla="*/ 20 h 5108"/>
                <a:gd name="T16" fmla="*/ 2589 w 5106"/>
                <a:gd name="T17" fmla="*/ 20 h 5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6" h="5108">
                  <a:moveTo>
                    <a:pt x="2589" y="20"/>
                  </a:moveTo>
                  <a:lnTo>
                    <a:pt x="5085" y="2517"/>
                  </a:lnTo>
                  <a:cubicBezTo>
                    <a:pt x="5105" y="2537"/>
                    <a:pt x="5105" y="2570"/>
                    <a:pt x="5085" y="2590"/>
                  </a:cubicBezTo>
                  <a:lnTo>
                    <a:pt x="2589" y="5086"/>
                  </a:lnTo>
                  <a:cubicBezTo>
                    <a:pt x="2569" y="5107"/>
                    <a:pt x="2537" y="5107"/>
                    <a:pt x="2517" y="5086"/>
                  </a:cubicBezTo>
                  <a:lnTo>
                    <a:pt x="21" y="2590"/>
                  </a:lnTo>
                  <a:cubicBezTo>
                    <a:pt x="0" y="2570"/>
                    <a:pt x="0" y="2537"/>
                    <a:pt x="21" y="2517"/>
                  </a:cubicBezTo>
                  <a:lnTo>
                    <a:pt x="2517" y="20"/>
                  </a:lnTo>
                  <a:cubicBezTo>
                    <a:pt x="2537" y="0"/>
                    <a:pt x="2569" y="0"/>
                    <a:pt x="2589" y="20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xmlns="" id="{A6A57E6E-597C-450B-9FB6-349B97BF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182" y="6520776"/>
              <a:ext cx="310319" cy="309358"/>
            </a:xfrm>
            <a:custGeom>
              <a:avLst/>
              <a:gdLst>
                <a:gd name="T0" fmla="*/ 0 w 1423"/>
                <a:gd name="T1" fmla="*/ 0 h 1422"/>
                <a:gd name="T2" fmla="*/ 0 w 1423"/>
                <a:gd name="T3" fmla="*/ 1418 h 1422"/>
                <a:gd name="T4" fmla="*/ 2 w 1423"/>
                <a:gd name="T5" fmla="*/ 1421 h 1422"/>
                <a:gd name="T6" fmla="*/ 1422 w 1423"/>
                <a:gd name="T7" fmla="*/ 0 h 1422"/>
                <a:gd name="T8" fmla="*/ 0 w 1423"/>
                <a:gd name="T9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3" h="1422">
                  <a:moveTo>
                    <a:pt x="0" y="0"/>
                  </a:moveTo>
                  <a:lnTo>
                    <a:pt x="0" y="1418"/>
                  </a:lnTo>
                  <a:lnTo>
                    <a:pt x="2" y="1421"/>
                  </a:lnTo>
                  <a:lnTo>
                    <a:pt x="1422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xmlns="" id="{B940AE91-C014-4DAB-9472-B67B42734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4651" y="5623446"/>
              <a:ext cx="903094" cy="903094"/>
            </a:xfrm>
            <a:custGeom>
              <a:avLst/>
              <a:gdLst>
                <a:gd name="T0" fmla="*/ 2102 w 4146"/>
                <a:gd name="T1" fmla="*/ 16 h 4146"/>
                <a:gd name="T2" fmla="*/ 4128 w 4146"/>
                <a:gd name="T3" fmla="*/ 2043 h 4146"/>
                <a:gd name="T4" fmla="*/ 4128 w 4146"/>
                <a:gd name="T5" fmla="*/ 2102 h 4146"/>
                <a:gd name="T6" fmla="*/ 2102 w 4146"/>
                <a:gd name="T7" fmla="*/ 4128 h 4146"/>
                <a:gd name="T8" fmla="*/ 2043 w 4146"/>
                <a:gd name="T9" fmla="*/ 4128 h 4146"/>
                <a:gd name="T10" fmla="*/ 16 w 4146"/>
                <a:gd name="T11" fmla="*/ 2102 h 4146"/>
                <a:gd name="T12" fmla="*/ 16 w 4146"/>
                <a:gd name="T13" fmla="*/ 2043 h 4146"/>
                <a:gd name="T14" fmla="*/ 2043 w 4146"/>
                <a:gd name="T15" fmla="*/ 16 h 4146"/>
                <a:gd name="T16" fmla="*/ 2102 w 4146"/>
                <a:gd name="T17" fmla="*/ 16 h 4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6" h="4146">
                  <a:moveTo>
                    <a:pt x="2102" y="16"/>
                  </a:moveTo>
                  <a:lnTo>
                    <a:pt x="4128" y="2043"/>
                  </a:lnTo>
                  <a:cubicBezTo>
                    <a:pt x="4145" y="2059"/>
                    <a:pt x="4145" y="2086"/>
                    <a:pt x="4128" y="2102"/>
                  </a:cubicBezTo>
                  <a:lnTo>
                    <a:pt x="2102" y="4128"/>
                  </a:lnTo>
                  <a:cubicBezTo>
                    <a:pt x="2086" y="4145"/>
                    <a:pt x="2058" y="4145"/>
                    <a:pt x="2043" y="4128"/>
                  </a:cubicBezTo>
                  <a:lnTo>
                    <a:pt x="16" y="2102"/>
                  </a:lnTo>
                  <a:cubicBezTo>
                    <a:pt x="0" y="2086"/>
                    <a:pt x="0" y="2059"/>
                    <a:pt x="16" y="2043"/>
                  </a:cubicBezTo>
                  <a:lnTo>
                    <a:pt x="2043" y="16"/>
                  </a:lnTo>
                  <a:cubicBezTo>
                    <a:pt x="2058" y="0"/>
                    <a:pt x="2086" y="0"/>
                    <a:pt x="210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00" name="TextBox 90">
              <a:extLst>
                <a:ext uri="{FF2B5EF4-FFF2-40B4-BE49-F238E27FC236}">
                  <a16:creationId xmlns:a16="http://schemas.microsoft.com/office/drawing/2014/main" xmlns="" id="{754F35C7-A7F1-4890-9606-5C33570D0EF1}"/>
                </a:ext>
              </a:extLst>
            </p:cNvPr>
            <p:cNvSpPr txBox="1"/>
            <p:nvPr/>
          </p:nvSpPr>
          <p:spPr>
            <a:xfrm>
              <a:off x="6251969" y="5908858"/>
              <a:ext cx="1245855" cy="33227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559" b="1" dirty="0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Planta </a:t>
              </a:r>
              <a:r>
                <a:rPr lang="en-US" sz="1559" b="1" dirty="0" err="1" smtClean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Fija</a:t>
              </a:r>
              <a:endParaRPr lang="en-US" sz="1559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101" name="TextBox 2">
              <a:extLst>
                <a:ext uri="{FF2B5EF4-FFF2-40B4-BE49-F238E27FC236}">
                  <a16:creationId xmlns:a16="http://schemas.microsoft.com/office/drawing/2014/main" xmlns="" id="{954B2CCC-85D8-41AD-B6CA-D7794A880ECB}"/>
                </a:ext>
              </a:extLst>
            </p:cNvPr>
            <p:cNvSpPr txBox="1"/>
            <p:nvPr/>
          </p:nvSpPr>
          <p:spPr>
            <a:xfrm>
              <a:off x="7894862" y="5820096"/>
              <a:ext cx="402675" cy="58721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SV" sz="3216" dirty="0">
                  <a:solidFill>
                    <a:srgbClr val="00B050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F</a:t>
              </a:r>
              <a:endParaRPr lang="en-US" sz="3216" dirty="0">
                <a:solidFill>
                  <a:srgbClr val="00B050"/>
                </a:solidFill>
                <a:latin typeface="Poppins SemiBold" panose="00000700000000000000" pitchFamily="50" charset="0"/>
                <a:cs typeface="Poppins SemiBold" panose="000007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3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5A2B5E7-B2B4-EB49-8FEC-8B8E36008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98AF6B-F871-AB46-80EA-7B2CF380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7" y="-154733"/>
            <a:ext cx="1782731" cy="1992863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87B6E0CC-DB15-8649-8820-6AE69EDF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312" y="195559"/>
            <a:ext cx="715125" cy="941171"/>
          </a:xfrm>
          <a:custGeom>
            <a:avLst/>
            <a:gdLst>
              <a:gd name="T0" fmla="*/ 1726 w 1727"/>
              <a:gd name="T1" fmla="*/ 1478 h 2338"/>
              <a:gd name="T2" fmla="*/ 1726 w 1727"/>
              <a:gd name="T3" fmla="*/ 1478 h 2338"/>
              <a:gd name="T4" fmla="*/ 1654 w 1727"/>
              <a:gd name="T5" fmla="*/ 1822 h 2338"/>
              <a:gd name="T6" fmla="*/ 1654 w 1727"/>
              <a:gd name="T7" fmla="*/ 1822 h 2338"/>
              <a:gd name="T8" fmla="*/ 1460 w 1727"/>
              <a:gd name="T9" fmla="*/ 2095 h 2338"/>
              <a:gd name="T10" fmla="*/ 1460 w 1727"/>
              <a:gd name="T11" fmla="*/ 2095 h 2338"/>
              <a:gd name="T12" fmla="*/ 1175 w 1727"/>
              <a:gd name="T13" fmla="*/ 2273 h 2338"/>
              <a:gd name="T14" fmla="*/ 1175 w 1727"/>
              <a:gd name="T15" fmla="*/ 2273 h 2338"/>
              <a:gd name="T16" fmla="*/ 828 w 1727"/>
              <a:gd name="T17" fmla="*/ 2337 h 2338"/>
              <a:gd name="T18" fmla="*/ 828 w 1727"/>
              <a:gd name="T19" fmla="*/ 2337 h 2338"/>
              <a:gd name="T20" fmla="*/ 388 w 1727"/>
              <a:gd name="T21" fmla="*/ 2212 h 2338"/>
              <a:gd name="T22" fmla="*/ 388 w 1727"/>
              <a:gd name="T23" fmla="*/ 2212 h 2338"/>
              <a:gd name="T24" fmla="*/ 0 w 1727"/>
              <a:gd name="T25" fmla="*/ 1787 h 2338"/>
              <a:gd name="T26" fmla="*/ 388 w 1727"/>
              <a:gd name="T27" fmla="*/ 1621 h 2338"/>
              <a:gd name="T28" fmla="*/ 388 w 1727"/>
              <a:gd name="T29" fmla="*/ 1621 h 2338"/>
              <a:gd name="T30" fmla="*/ 621 w 1727"/>
              <a:gd name="T31" fmla="*/ 1868 h 2338"/>
              <a:gd name="T32" fmla="*/ 621 w 1727"/>
              <a:gd name="T33" fmla="*/ 1868 h 2338"/>
              <a:gd name="T34" fmla="*/ 833 w 1727"/>
              <a:gd name="T35" fmla="*/ 1931 h 2338"/>
              <a:gd name="T36" fmla="*/ 833 w 1727"/>
              <a:gd name="T37" fmla="*/ 1931 h 2338"/>
              <a:gd name="T38" fmla="*/ 1162 w 1727"/>
              <a:gd name="T39" fmla="*/ 1807 h 2338"/>
              <a:gd name="T40" fmla="*/ 1162 w 1727"/>
              <a:gd name="T41" fmla="*/ 1807 h 2338"/>
              <a:gd name="T42" fmla="*/ 1295 w 1727"/>
              <a:gd name="T43" fmla="*/ 1473 h 2338"/>
              <a:gd name="T44" fmla="*/ 1295 w 1727"/>
              <a:gd name="T45" fmla="*/ 1473 h 2338"/>
              <a:gd name="T46" fmla="*/ 1257 w 1727"/>
              <a:gd name="T47" fmla="*/ 1308 h 2338"/>
              <a:gd name="T48" fmla="*/ 1257 w 1727"/>
              <a:gd name="T49" fmla="*/ 1308 h 2338"/>
              <a:gd name="T50" fmla="*/ 1159 w 1727"/>
              <a:gd name="T51" fmla="*/ 1173 h 2338"/>
              <a:gd name="T52" fmla="*/ 1159 w 1727"/>
              <a:gd name="T53" fmla="*/ 1173 h 2338"/>
              <a:gd name="T54" fmla="*/ 1015 w 1727"/>
              <a:gd name="T55" fmla="*/ 1083 h 2338"/>
              <a:gd name="T56" fmla="*/ 1015 w 1727"/>
              <a:gd name="T57" fmla="*/ 1083 h 2338"/>
              <a:gd name="T58" fmla="*/ 841 w 1727"/>
              <a:gd name="T59" fmla="*/ 1051 h 2338"/>
              <a:gd name="T60" fmla="*/ 841 w 1727"/>
              <a:gd name="T61" fmla="*/ 1051 h 2338"/>
              <a:gd name="T62" fmla="*/ 593 w 1727"/>
              <a:gd name="T63" fmla="*/ 1092 h 2338"/>
              <a:gd name="T64" fmla="*/ 593 w 1727"/>
              <a:gd name="T65" fmla="*/ 1092 h 2338"/>
              <a:gd name="T66" fmla="*/ 240 w 1727"/>
              <a:gd name="T67" fmla="*/ 1247 h 2338"/>
              <a:gd name="T68" fmla="*/ 240 w 1727"/>
              <a:gd name="T69" fmla="*/ 0 h 2338"/>
              <a:gd name="T70" fmla="*/ 1530 w 1727"/>
              <a:gd name="T71" fmla="*/ 0 h 2338"/>
              <a:gd name="T72" fmla="*/ 1530 w 1727"/>
              <a:gd name="T73" fmla="*/ 405 h 2338"/>
              <a:gd name="T74" fmla="*/ 675 w 1727"/>
              <a:gd name="T75" fmla="*/ 405 h 2338"/>
              <a:gd name="T76" fmla="*/ 675 w 1727"/>
              <a:gd name="T77" fmla="*/ 667 h 2338"/>
              <a:gd name="T78" fmla="*/ 675 w 1727"/>
              <a:gd name="T79" fmla="*/ 667 h 2338"/>
              <a:gd name="T80" fmla="*/ 867 w 1727"/>
              <a:gd name="T81" fmla="*/ 645 h 2338"/>
              <a:gd name="T82" fmla="*/ 867 w 1727"/>
              <a:gd name="T83" fmla="*/ 645 h 2338"/>
              <a:gd name="T84" fmla="*/ 1208 w 1727"/>
              <a:gd name="T85" fmla="*/ 710 h 2338"/>
              <a:gd name="T86" fmla="*/ 1208 w 1727"/>
              <a:gd name="T87" fmla="*/ 710 h 2338"/>
              <a:gd name="T88" fmla="*/ 1480 w 1727"/>
              <a:gd name="T89" fmla="*/ 889 h 2338"/>
              <a:gd name="T90" fmla="*/ 1480 w 1727"/>
              <a:gd name="T91" fmla="*/ 889 h 2338"/>
              <a:gd name="T92" fmla="*/ 1661 w 1727"/>
              <a:gd name="T93" fmla="*/ 1155 h 2338"/>
              <a:gd name="T94" fmla="*/ 1661 w 1727"/>
              <a:gd name="T95" fmla="*/ 1155 h 2338"/>
              <a:gd name="T96" fmla="*/ 1726 w 1727"/>
              <a:gd name="T97" fmla="*/ 1478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7" h="2338">
                <a:moveTo>
                  <a:pt x="1726" y="1478"/>
                </a:moveTo>
                <a:lnTo>
                  <a:pt x="1726" y="1478"/>
                </a:lnTo>
                <a:cubicBezTo>
                  <a:pt x="1726" y="1602"/>
                  <a:pt x="1702" y="1718"/>
                  <a:pt x="1654" y="1822"/>
                </a:cubicBezTo>
                <a:lnTo>
                  <a:pt x="1654" y="1822"/>
                </a:lnTo>
                <a:cubicBezTo>
                  <a:pt x="1606" y="1927"/>
                  <a:pt x="1542" y="2018"/>
                  <a:pt x="1460" y="2095"/>
                </a:cubicBezTo>
                <a:lnTo>
                  <a:pt x="1460" y="2095"/>
                </a:lnTo>
                <a:cubicBezTo>
                  <a:pt x="1379" y="2172"/>
                  <a:pt x="1284" y="2231"/>
                  <a:pt x="1175" y="2273"/>
                </a:cubicBezTo>
                <a:lnTo>
                  <a:pt x="1175" y="2273"/>
                </a:lnTo>
                <a:cubicBezTo>
                  <a:pt x="1066" y="2316"/>
                  <a:pt x="950" y="2337"/>
                  <a:pt x="828" y="2337"/>
                </a:cubicBezTo>
                <a:lnTo>
                  <a:pt x="828" y="2337"/>
                </a:lnTo>
                <a:cubicBezTo>
                  <a:pt x="677" y="2337"/>
                  <a:pt x="530" y="2295"/>
                  <a:pt x="388" y="2212"/>
                </a:cubicBezTo>
                <a:lnTo>
                  <a:pt x="388" y="2212"/>
                </a:lnTo>
                <a:cubicBezTo>
                  <a:pt x="246" y="2129"/>
                  <a:pt x="116" y="1988"/>
                  <a:pt x="0" y="1787"/>
                </a:cubicBezTo>
                <a:lnTo>
                  <a:pt x="388" y="1621"/>
                </a:lnTo>
                <a:lnTo>
                  <a:pt x="388" y="1621"/>
                </a:lnTo>
                <a:cubicBezTo>
                  <a:pt x="469" y="1743"/>
                  <a:pt x="547" y="1826"/>
                  <a:pt x="621" y="1868"/>
                </a:cubicBezTo>
                <a:lnTo>
                  <a:pt x="621" y="1868"/>
                </a:lnTo>
                <a:cubicBezTo>
                  <a:pt x="695" y="1910"/>
                  <a:pt x="766" y="1931"/>
                  <a:pt x="833" y="1931"/>
                </a:cubicBezTo>
                <a:lnTo>
                  <a:pt x="833" y="1931"/>
                </a:lnTo>
                <a:cubicBezTo>
                  <a:pt x="963" y="1931"/>
                  <a:pt x="1073" y="1890"/>
                  <a:pt x="1162" y="1807"/>
                </a:cubicBezTo>
                <a:lnTo>
                  <a:pt x="1162" y="1807"/>
                </a:lnTo>
                <a:cubicBezTo>
                  <a:pt x="1250" y="1724"/>
                  <a:pt x="1295" y="1612"/>
                  <a:pt x="1295" y="1473"/>
                </a:cubicBezTo>
                <a:lnTo>
                  <a:pt x="1295" y="1473"/>
                </a:lnTo>
                <a:cubicBezTo>
                  <a:pt x="1295" y="1415"/>
                  <a:pt x="1282" y="1360"/>
                  <a:pt x="1257" y="1308"/>
                </a:cubicBezTo>
                <a:lnTo>
                  <a:pt x="1257" y="1308"/>
                </a:lnTo>
                <a:cubicBezTo>
                  <a:pt x="1233" y="1255"/>
                  <a:pt x="1200" y="1210"/>
                  <a:pt x="1159" y="1173"/>
                </a:cubicBezTo>
                <a:lnTo>
                  <a:pt x="1159" y="1173"/>
                </a:lnTo>
                <a:cubicBezTo>
                  <a:pt x="1119" y="1134"/>
                  <a:pt x="1071" y="1105"/>
                  <a:pt x="1015" y="1083"/>
                </a:cubicBezTo>
                <a:lnTo>
                  <a:pt x="1015" y="1083"/>
                </a:lnTo>
                <a:cubicBezTo>
                  <a:pt x="960" y="1061"/>
                  <a:pt x="902" y="1051"/>
                  <a:pt x="841" y="1051"/>
                </a:cubicBezTo>
                <a:lnTo>
                  <a:pt x="841" y="1051"/>
                </a:lnTo>
                <a:cubicBezTo>
                  <a:pt x="772" y="1051"/>
                  <a:pt x="689" y="1064"/>
                  <a:pt x="593" y="1092"/>
                </a:cubicBezTo>
                <a:lnTo>
                  <a:pt x="593" y="1092"/>
                </a:lnTo>
                <a:cubicBezTo>
                  <a:pt x="497" y="1119"/>
                  <a:pt x="379" y="1171"/>
                  <a:pt x="240" y="1247"/>
                </a:cubicBezTo>
                <a:lnTo>
                  <a:pt x="240" y="0"/>
                </a:lnTo>
                <a:lnTo>
                  <a:pt x="1530" y="0"/>
                </a:lnTo>
                <a:lnTo>
                  <a:pt x="1530" y="405"/>
                </a:lnTo>
                <a:lnTo>
                  <a:pt x="675" y="405"/>
                </a:lnTo>
                <a:lnTo>
                  <a:pt x="675" y="667"/>
                </a:lnTo>
                <a:lnTo>
                  <a:pt x="675" y="667"/>
                </a:lnTo>
                <a:cubicBezTo>
                  <a:pt x="748" y="652"/>
                  <a:pt x="812" y="645"/>
                  <a:pt x="867" y="645"/>
                </a:cubicBezTo>
                <a:lnTo>
                  <a:pt x="867" y="645"/>
                </a:lnTo>
                <a:cubicBezTo>
                  <a:pt x="990" y="645"/>
                  <a:pt x="1103" y="667"/>
                  <a:pt x="1208" y="710"/>
                </a:cubicBezTo>
                <a:lnTo>
                  <a:pt x="1208" y="710"/>
                </a:lnTo>
                <a:cubicBezTo>
                  <a:pt x="1312" y="754"/>
                  <a:pt x="1403" y="814"/>
                  <a:pt x="1480" y="889"/>
                </a:cubicBezTo>
                <a:lnTo>
                  <a:pt x="1480" y="889"/>
                </a:lnTo>
                <a:cubicBezTo>
                  <a:pt x="1557" y="965"/>
                  <a:pt x="1618" y="1053"/>
                  <a:pt x="1661" y="1155"/>
                </a:cubicBezTo>
                <a:lnTo>
                  <a:pt x="1661" y="1155"/>
                </a:lnTo>
                <a:cubicBezTo>
                  <a:pt x="1704" y="1257"/>
                  <a:pt x="1726" y="1364"/>
                  <a:pt x="1726" y="147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CO" sz="3266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1226741" y="1858538"/>
            <a:ext cx="3562926" cy="583922"/>
            <a:chOff x="1226741" y="1858538"/>
            <a:chExt cx="3562926" cy="583922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76787B17-240D-47DE-8992-ABA38730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741" y="1858538"/>
              <a:ext cx="585403" cy="583922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>
                <a:solidFill>
                  <a:schemeClr val="accent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A2CD9B63-795A-4705-B5C6-E8D6A8E5C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157" y="1959954"/>
              <a:ext cx="382571" cy="382571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xmlns="" id="{1067C4F2-758F-44B9-B69F-E6492699ECCB}"/>
                </a:ext>
              </a:extLst>
            </p:cNvPr>
            <p:cNvSpPr txBox="1">
              <a:spLocks/>
            </p:cNvSpPr>
            <p:nvPr/>
          </p:nvSpPr>
          <p:spPr>
            <a:xfrm>
              <a:off x="1812143" y="1872166"/>
              <a:ext cx="2977524" cy="556664"/>
            </a:xfrm>
            <a:prstGeom prst="rect">
              <a:avLst/>
            </a:prstGeom>
          </p:spPr>
          <p:txBody>
            <a:bodyPr vert="horz" wrap="square" lIns="44559" tIns="22279" rIns="44559" bIns="4455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8"/>
                </a:lnSpc>
              </a:pPr>
              <a:r>
                <a:rPr lang="es-CO" sz="1218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Instituciones adopten especificaciones técnicas para su utilización</a:t>
              </a:r>
              <a:endParaRPr lang="es-CO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226741" y="2524027"/>
            <a:ext cx="3263126" cy="583922"/>
            <a:chOff x="1226741" y="2524027"/>
            <a:chExt cx="3263126" cy="58392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C192E619-2227-4488-80C1-5344198F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741" y="2524027"/>
              <a:ext cx="585403" cy="583922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FEF56FA5-955B-4FEA-9CDB-8B67214B1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157" y="2624703"/>
              <a:ext cx="382571" cy="382571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xmlns="" id="{01EEFF8E-AEE3-40CE-A1EB-9AD648AFF0E7}"/>
                </a:ext>
              </a:extLst>
            </p:cNvPr>
            <p:cNvSpPr txBox="1">
              <a:spLocks/>
            </p:cNvSpPr>
            <p:nvPr/>
          </p:nvSpPr>
          <p:spPr>
            <a:xfrm>
              <a:off x="1823908" y="2653594"/>
              <a:ext cx="2665959" cy="323971"/>
            </a:xfrm>
            <a:prstGeom prst="rect">
              <a:avLst/>
            </a:prstGeom>
          </p:spPr>
          <p:txBody>
            <a:bodyPr vert="horz" wrap="square" lIns="44559" tIns="22279" rIns="44559" bIns="4455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8"/>
                </a:lnSpc>
              </a:pPr>
              <a:r>
                <a:rPr lang="es-CO" sz="1218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Investigar nuevas aplicaciones y usos</a:t>
              </a:r>
              <a:endParaRPr lang="es-CO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226741" y="3197936"/>
            <a:ext cx="3374558" cy="595547"/>
            <a:chOff x="1226741" y="3197936"/>
            <a:chExt cx="3374558" cy="595547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7543A922-3C34-4F90-A5F9-953C523F4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741" y="3209561"/>
              <a:ext cx="585403" cy="583922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B596C001-5655-47C9-90F8-AAA319484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098" y="3310236"/>
              <a:ext cx="382571" cy="382571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xmlns="" id="{66AEBB90-A685-42B0-8447-B50246A3B8B4}"/>
                </a:ext>
              </a:extLst>
            </p:cNvPr>
            <p:cNvSpPr txBox="1">
              <a:spLocks/>
            </p:cNvSpPr>
            <p:nvPr/>
          </p:nvSpPr>
          <p:spPr>
            <a:xfrm>
              <a:off x="1823908" y="3197936"/>
              <a:ext cx="2777391" cy="580452"/>
            </a:xfrm>
            <a:prstGeom prst="rect">
              <a:avLst/>
            </a:prstGeom>
          </p:spPr>
          <p:txBody>
            <a:bodyPr vert="horz" wrap="square" lIns="44559" tIns="22279" rIns="44559" bIns="4455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8"/>
                </a:lnSpc>
              </a:pPr>
              <a:r>
                <a:rPr lang="es-CO" sz="1218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Incorporar cátedras de materiales reciclados en las universidades</a:t>
              </a:r>
              <a:endParaRPr lang="es-CO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8257469" y="4142558"/>
            <a:ext cx="3664565" cy="583922"/>
            <a:chOff x="8257469" y="4142558"/>
            <a:chExt cx="3664565" cy="583922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30DBCFA6-74D8-4219-838D-0A908BB1C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69" y="4142558"/>
              <a:ext cx="585403" cy="583922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>
                <a:solidFill>
                  <a:schemeClr val="accent1"/>
                </a:solidFill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4C884B3D-122A-4487-B28C-27D9347F2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885" y="4243974"/>
              <a:ext cx="382571" cy="382571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xmlns="" id="{B6A75101-5FDA-46EA-8578-F2F885B12BB7}"/>
                </a:ext>
              </a:extLst>
            </p:cNvPr>
            <p:cNvSpPr txBox="1">
              <a:spLocks/>
            </p:cNvSpPr>
            <p:nvPr/>
          </p:nvSpPr>
          <p:spPr>
            <a:xfrm>
              <a:off x="8842872" y="4161808"/>
              <a:ext cx="3079162" cy="556664"/>
            </a:xfrm>
            <a:prstGeom prst="rect">
              <a:avLst/>
            </a:prstGeom>
          </p:spPr>
          <p:txBody>
            <a:bodyPr vert="horz" wrap="square" lIns="44559" tIns="22279" rIns="44559" bIns="4455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8"/>
                </a:lnSpc>
              </a:pPr>
              <a:r>
                <a:rPr lang="es-CO" sz="1218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Garantizar la disposición del RCD en plantas de aprovechamiento</a:t>
              </a:r>
              <a:endParaRPr lang="es-CO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8257469" y="4800445"/>
            <a:ext cx="3763962" cy="591524"/>
            <a:chOff x="8257469" y="4800445"/>
            <a:chExt cx="3763962" cy="591524"/>
          </a:xfrm>
        </p:grpSpPr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6409DD3F-2932-4280-822B-BFA6F0452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69" y="4808047"/>
              <a:ext cx="585403" cy="583922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6F8ADFBE-15F8-4A8D-B3B1-1843C621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885" y="4908722"/>
              <a:ext cx="382571" cy="382571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xmlns="" id="{5DFC5A77-ECEC-4F08-9C85-FFEAB4192025}"/>
                </a:ext>
              </a:extLst>
            </p:cNvPr>
            <p:cNvSpPr txBox="1">
              <a:spLocks/>
            </p:cNvSpPr>
            <p:nvPr/>
          </p:nvSpPr>
          <p:spPr>
            <a:xfrm>
              <a:off x="8842873" y="4800445"/>
              <a:ext cx="3178558" cy="580452"/>
            </a:xfrm>
            <a:prstGeom prst="rect">
              <a:avLst/>
            </a:prstGeom>
          </p:spPr>
          <p:txBody>
            <a:bodyPr vert="horz" wrap="square" lIns="44559" tIns="22279" rIns="44559" bIns="4455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8"/>
                </a:lnSpc>
              </a:pPr>
              <a:r>
                <a:rPr lang="es-CO" sz="1218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Programación efectiva de las obras para implementar viajes compensados</a:t>
              </a:r>
              <a:endParaRPr lang="es-CO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8257469" y="5493580"/>
            <a:ext cx="2704216" cy="583922"/>
            <a:chOff x="8257469" y="5493580"/>
            <a:chExt cx="2704216" cy="583922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E93845E6-C1FA-46C5-B6A8-E3A5CC989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69" y="5493580"/>
              <a:ext cx="585403" cy="583922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246D3278-0735-4702-9631-D357490E9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826" y="5594255"/>
              <a:ext cx="382571" cy="382571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xmlns="" id="{8C812B1B-DA9D-400D-828F-FBDF6F3079D5}"/>
                </a:ext>
              </a:extLst>
            </p:cNvPr>
            <p:cNvSpPr txBox="1">
              <a:spLocks/>
            </p:cNvSpPr>
            <p:nvPr/>
          </p:nvSpPr>
          <p:spPr>
            <a:xfrm>
              <a:off x="8842755" y="5629177"/>
              <a:ext cx="2118930" cy="323971"/>
            </a:xfrm>
            <a:prstGeom prst="rect">
              <a:avLst/>
            </a:prstGeom>
          </p:spPr>
          <p:txBody>
            <a:bodyPr vert="horz" wrap="square" lIns="44559" tIns="22279" rIns="44559" bIns="44559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98"/>
                </a:lnSpc>
              </a:pPr>
              <a:r>
                <a:rPr lang="es-CO" sz="1218" dirty="0" smtClean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Adecuada separación en sitio</a:t>
              </a:r>
              <a:endParaRPr lang="es-CO" sz="121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774107" y="2211362"/>
            <a:ext cx="6192219" cy="2835827"/>
            <a:chOff x="774107" y="2211362"/>
            <a:chExt cx="6192219" cy="2835827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xmlns="" id="{0AF267C6-E0DD-4F65-9FAC-BFF9E462A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654" y="2211362"/>
              <a:ext cx="4315672" cy="2835827"/>
            </a:xfrm>
            <a:custGeom>
              <a:avLst/>
              <a:gdLst>
                <a:gd name="T0" fmla="*/ 11664 w 11675"/>
                <a:gd name="T1" fmla="*/ 7053 h 7674"/>
                <a:gd name="T2" fmla="*/ 10970 w 11675"/>
                <a:gd name="T3" fmla="*/ 6359 h 7674"/>
                <a:gd name="T4" fmla="*/ 11020 w 11675"/>
                <a:gd name="T5" fmla="*/ 6102 h 7674"/>
                <a:gd name="T6" fmla="*/ 9583 w 11675"/>
                <a:gd name="T7" fmla="*/ 6520 h 7674"/>
                <a:gd name="T8" fmla="*/ 6892 w 11675"/>
                <a:gd name="T9" fmla="*/ 3829 h 7674"/>
                <a:gd name="T10" fmla="*/ 9197 w 11675"/>
                <a:gd name="T11" fmla="*/ 1165 h 7674"/>
                <a:gd name="T12" fmla="*/ 8902 w 11675"/>
                <a:gd name="T13" fmla="*/ 598 h 7674"/>
                <a:gd name="T14" fmla="*/ 9244 w 11675"/>
                <a:gd name="T15" fmla="*/ 0 h 7674"/>
                <a:gd name="T16" fmla="*/ 5739 w 11675"/>
                <a:gd name="T17" fmla="*/ 3829 h 7674"/>
                <a:gd name="T18" fmla="*/ 6411 w 11675"/>
                <a:gd name="T19" fmla="*/ 6000 h 7674"/>
                <a:gd name="T20" fmla="*/ 1175 w 11675"/>
                <a:gd name="T21" fmla="*/ 6000 h 7674"/>
                <a:gd name="T22" fmla="*/ 1175 w 11675"/>
                <a:gd name="T23" fmla="*/ 5379 h 7674"/>
                <a:gd name="T24" fmla="*/ 0 w 11675"/>
                <a:gd name="T25" fmla="*/ 6434 h 7674"/>
                <a:gd name="T26" fmla="*/ 1175 w 11675"/>
                <a:gd name="T27" fmla="*/ 7489 h 7674"/>
                <a:gd name="T28" fmla="*/ 1175 w 11675"/>
                <a:gd name="T29" fmla="*/ 6798 h 7674"/>
                <a:gd name="T30" fmla="*/ 7141 w 11675"/>
                <a:gd name="T31" fmla="*/ 6798 h 7674"/>
                <a:gd name="T32" fmla="*/ 9583 w 11675"/>
                <a:gd name="T33" fmla="*/ 7673 h 7674"/>
                <a:gd name="T34" fmla="*/ 11674 w 11675"/>
                <a:gd name="T35" fmla="*/ 7053 h 7674"/>
                <a:gd name="T36" fmla="*/ 11664 w 11675"/>
                <a:gd name="T37" fmla="*/ 7053 h 7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75" h="7674">
                  <a:moveTo>
                    <a:pt x="11664" y="7053"/>
                  </a:moveTo>
                  <a:cubicBezTo>
                    <a:pt x="11281" y="7053"/>
                    <a:pt x="10970" y="6742"/>
                    <a:pt x="10970" y="6359"/>
                  </a:cubicBezTo>
                  <a:cubicBezTo>
                    <a:pt x="10970" y="6268"/>
                    <a:pt x="10988" y="6182"/>
                    <a:pt x="11020" y="6102"/>
                  </a:cubicBezTo>
                  <a:cubicBezTo>
                    <a:pt x="10604" y="6366"/>
                    <a:pt x="10111" y="6520"/>
                    <a:pt x="9583" y="6520"/>
                  </a:cubicBezTo>
                  <a:cubicBezTo>
                    <a:pt x="8097" y="6520"/>
                    <a:pt x="6892" y="5315"/>
                    <a:pt x="6892" y="3829"/>
                  </a:cubicBezTo>
                  <a:cubicBezTo>
                    <a:pt x="6892" y="2473"/>
                    <a:pt x="7894" y="1352"/>
                    <a:pt x="9197" y="1165"/>
                  </a:cubicBezTo>
                  <a:cubicBezTo>
                    <a:pt x="9018" y="1039"/>
                    <a:pt x="8902" y="832"/>
                    <a:pt x="8902" y="598"/>
                  </a:cubicBezTo>
                  <a:cubicBezTo>
                    <a:pt x="8902" y="343"/>
                    <a:pt x="9040" y="120"/>
                    <a:pt x="9244" y="0"/>
                  </a:cubicBezTo>
                  <a:cubicBezTo>
                    <a:pt x="7280" y="171"/>
                    <a:pt x="5739" y="1819"/>
                    <a:pt x="5739" y="3829"/>
                  </a:cubicBezTo>
                  <a:cubicBezTo>
                    <a:pt x="5739" y="4634"/>
                    <a:pt x="5987" y="5382"/>
                    <a:pt x="6411" y="6000"/>
                  </a:cubicBezTo>
                  <a:lnTo>
                    <a:pt x="1175" y="6000"/>
                  </a:lnTo>
                  <a:lnTo>
                    <a:pt x="1175" y="5379"/>
                  </a:lnTo>
                  <a:lnTo>
                    <a:pt x="0" y="6434"/>
                  </a:lnTo>
                  <a:lnTo>
                    <a:pt x="1175" y="7489"/>
                  </a:lnTo>
                  <a:lnTo>
                    <a:pt x="1175" y="6798"/>
                  </a:lnTo>
                  <a:lnTo>
                    <a:pt x="7141" y="6798"/>
                  </a:lnTo>
                  <a:cubicBezTo>
                    <a:pt x="7806" y="7345"/>
                    <a:pt x="8655" y="7673"/>
                    <a:pt x="9583" y="7673"/>
                  </a:cubicBezTo>
                  <a:cubicBezTo>
                    <a:pt x="10354" y="7673"/>
                    <a:pt x="11072" y="7445"/>
                    <a:pt x="11674" y="7053"/>
                  </a:cubicBezTo>
                  <a:cubicBezTo>
                    <a:pt x="11671" y="7053"/>
                    <a:pt x="11668" y="7053"/>
                    <a:pt x="11664" y="7053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9" name="TextBox 98">
              <a:extLst>
                <a:ext uri="{FF2B5EF4-FFF2-40B4-BE49-F238E27FC236}">
                  <a16:creationId xmlns:a16="http://schemas.microsoft.com/office/drawing/2014/main" xmlns="" id="{2835C1D3-6C39-4E33-A029-1DAB108802CD}"/>
                </a:ext>
              </a:extLst>
            </p:cNvPr>
            <p:cNvSpPr txBox="1"/>
            <p:nvPr/>
          </p:nvSpPr>
          <p:spPr>
            <a:xfrm>
              <a:off x="774107" y="4327123"/>
              <a:ext cx="1888797" cy="57220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s-CO" sz="1559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Especificaciones Técnicas</a:t>
              </a:r>
              <a:endParaRPr lang="en-US" sz="1559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29" name="Shape 2532">
              <a:extLst>
                <a:ext uri="{FF2B5EF4-FFF2-40B4-BE49-F238E27FC236}">
                  <a16:creationId xmlns:a16="http://schemas.microsoft.com/office/drawing/2014/main" xmlns="" id="{4039CCAB-F0A8-4E37-93CE-51AA06C8A1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0810" y="2291317"/>
              <a:ext cx="222737" cy="27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8561" tIns="18561" rIns="18561" bIns="18561" anchor="ctr"/>
            <a:lstStyle/>
            <a:p>
              <a:pPr defTabSz="222727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61" b="1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329080" y="2212992"/>
            <a:ext cx="4598743" cy="2491934"/>
            <a:chOff x="6329080" y="2212992"/>
            <a:chExt cx="4598743" cy="2491934"/>
          </a:xfrm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xmlns="" id="{7728406B-455F-44D5-AF95-FA597DB5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080" y="2212992"/>
              <a:ext cx="3404621" cy="2402304"/>
            </a:xfrm>
            <a:custGeom>
              <a:avLst/>
              <a:gdLst>
                <a:gd name="T0" fmla="*/ 9213 w 9214"/>
                <a:gd name="T1" fmla="*/ 1235 h 6501"/>
                <a:gd name="T2" fmla="*/ 8038 w 9214"/>
                <a:gd name="T3" fmla="*/ 179 h 6501"/>
                <a:gd name="T4" fmla="*/ 8038 w 9214"/>
                <a:gd name="T5" fmla="*/ 859 h 6501"/>
                <a:gd name="T6" fmla="*/ 2074 w 9214"/>
                <a:gd name="T7" fmla="*/ 859 h 6501"/>
                <a:gd name="T8" fmla="*/ 0 w 9214"/>
                <a:gd name="T9" fmla="*/ 0 h 6501"/>
                <a:gd name="T10" fmla="*/ 337 w 9214"/>
                <a:gd name="T11" fmla="*/ 596 h 6501"/>
                <a:gd name="T12" fmla="*/ 38 w 9214"/>
                <a:gd name="T13" fmla="*/ 1166 h 6501"/>
                <a:gd name="T14" fmla="*/ 2321 w 9214"/>
                <a:gd name="T15" fmla="*/ 3827 h 6501"/>
                <a:gd name="T16" fmla="*/ 1584 w 9214"/>
                <a:gd name="T17" fmla="*/ 5675 h 6501"/>
                <a:gd name="T18" fmla="*/ 1713 w 9214"/>
                <a:gd name="T19" fmla="*/ 5664 h 6501"/>
                <a:gd name="T20" fmla="*/ 2407 w 9214"/>
                <a:gd name="T21" fmla="*/ 6357 h 6501"/>
                <a:gd name="T22" fmla="*/ 2392 w 9214"/>
                <a:gd name="T23" fmla="*/ 6500 h 6501"/>
                <a:gd name="T24" fmla="*/ 3474 w 9214"/>
                <a:gd name="T25" fmla="*/ 3827 h 6501"/>
                <a:gd name="T26" fmla="*/ 2803 w 9214"/>
                <a:gd name="T27" fmla="*/ 1657 h 6501"/>
                <a:gd name="T28" fmla="*/ 8038 w 9214"/>
                <a:gd name="T29" fmla="*/ 1657 h 6501"/>
                <a:gd name="T30" fmla="*/ 8038 w 9214"/>
                <a:gd name="T31" fmla="*/ 2289 h 6501"/>
                <a:gd name="T32" fmla="*/ 9213 w 9214"/>
                <a:gd name="T33" fmla="*/ 1235 h 6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4" h="6501">
                  <a:moveTo>
                    <a:pt x="9213" y="1235"/>
                  </a:moveTo>
                  <a:lnTo>
                    <a:pt x="8038" y="179"/>
                  </a:lnTo>
                  <a:lnTo>
                    <a:pt x="8038" y="859"/>
                  </a:lnTo>
                  <a:lnTo>
                    <a:pt x="2074" y="859"/>
                  </a:lnTo>
                  <a:cubicBezTo>
                    <a:pt x="1499" y="385"/>
                    <a:pt x="784" y="75"/>
                    <a:pt x="0" y="0"/>
                  </a:cubicBezTo>
                  <a:cubicBezTo>
                    <a:pt x="202" y="121"/>
                    <a:pt x="337" y="342"/>
                    <a:pt x="337" y="596"/>
                  </a:cubicBezTo>
                  <a:cubicBezTo>
                    <a:pt x="337" y="832"/>
                    <a:pt x="219" y="1041"/>
                    <a:pt x="38" y="1166"/>
                  </a:cubicBezTo>
                  <a:cubicBezTo>
                    <a:pt x="1330" y="1363"/>
                    <a:pt x="2321" y="2479"/>
                    <a:pt x="2321" y="3827"/>
                  </a:cubicBezTo>
                  <a:cubicBezTo>
                    <a:pt x="2321" y="4543"/>
                    <a:pt x="2041" y="5193"/>
                    <a:pt x="1584" y="5675"/>
                  </a:cubicBezTo>
                  <a:cubicBezTo>
                    <a:pt x="1626" y="5668"/>
                    <a:pt x="1669" y="5664"/>
                    <a:pt x="1713" y="5664"/>
                  </a:cubicBezTo>
                  <a:cubicBezTo>
                    <a:pt x="2096" y="5664"/>
                    <a:pt x="2407" y="5974"/>
                    <a:pt x="2407" y="6357"/>
                  </a:cubicBezTo>
                  <a:cubicBezTo>
                    <a:pt x="2407" y="6406"/>
                    <a:pt x="2402" y="6454"/>
                    <a:pt x="2392" y="6500"/>
                  </a:cubicBezTo>
                  <a:cubicBezTo>
                    <a:pt x="3062" y="5808"/>
                    <a:pt x="3474" y="4865"/>
                    <a:pt x="3474" y="3827"/>
                  </a:cubicBezTo>
                  <a:cubicBezTo>
                    <a:pt x="3474" y="3021"/>
                    <a:pt x="3226" y="2274"/>
                    <a:pt x="2803" y="1657"/>
                  </a:cubicBezTo>
                  <a:lnTo>
                    <a:pt x="8038" y="1657"/>
                  </a:lnTo>
                  <a:lnTo>
                    <a:pt x="8038" y="2289"/>
                  </a:lnTo>
                  <a:lnTo>
                    <a:pt x="9213" y="123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62"/>
            </a:p>
          </p:txBody>
        </p:sp>
        <p:sp>
          <p:nvSpPr>
            <p:cNvPr id="10" name="TextBox 98">
              <a:extLst>
                <a:ext uri="{FF2B5EF4-FFF2-40B4-BE49-F238E27FC236}">
                  <a16:creationId xmlns:a16="http://schemas.microsoft.com/office/drawing/2014/main" xmlns="" id="{C74C0006-29D0-473A-8E44-EA893C2531D5}"/>
                </a:ext>
              </a:extLst>
            </p:cNvPr>
            <p:cNvSpPr txBox="1"/>
            <p:nvPr/>
          </p:nvSpPr>
          <p:spPr>
            <a:xfrm>
              <a:off x="9733701" y="2353432"/>
              <a:ext cx="1194122" cy="57220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s-CO" sz="1559" b="1" dirty="0" smtClean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Logística Inversa</a:t>
              </a:r>
              <a:endParaRPr lang="en-US" sz="1559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endParaRPr>
            </a:p>
          </p:txBody>
        </p:sp>
        <p:sp>
          <p:nvSpPr>
            <p:cNvPr id="31" name="Freeform 103"/>
            <p:cNvSpPr>
              <a:spLocks noEditPoints="1"/>
            </p:cNvSpPr>
            <p:nvPr/>
          </p:nvSpPr>
          <p:spPr bwMode="auto">
            <a:xfrm>
              <a:off x="6760389" y="4405504"/>
              <a:ext cx="390046" cy="299422"/>
            </a:xfrm>
            <a:custGeom>
              <a:avLst/>
              <a:gdLst>
                <a:gd name="T0" fmla="*/ 93 w 298"/>
                <a:gd name="T1" fmla="*/ 183 h 243"/>
                <a:gd name="T2" fmla="*/ 62 w 298"/>
                <a:gd name="T3" fmla="*/ 183 h 243"/>
                <a:gd name="T4" fmla="*/ 62 w 298"/>
                <a:gd name="T5" fmla="*/ 215 h 243"/>
                <a:gd name="T6" fmla="*/ 93 w 298"/>
                <a:gd name="T7" fmla="*/ 215 h 243"/>
                <a:gd name="T8" fmla="*/ 33 w 298"/>
                <a:gd name="T9" fmla="*/ 111 h 243"/>
                <a:gd name="T10" fmla="*/ 99 w 298"/>
                <a:gd name="T11" fmla="*/ 66 h 243"/>
                <a:gd name="T12" fmla="*/ 68 w 298"/>
                <a:gd name="T13" fmla="*/ 68 h 243"/>
                <a:gd name="T14" fmla="*/ 33 w 298"/>
                <a:gd name="T15" fmla="*/ 105 h 243"/>
                <a:gd name="T16" fmla="*/ 254 w 298"/>
                <a:gd name="T17" fmla="*/ 199 h 243"/>
                <a:gd name="T18" fmla="*/ 232 w 298"/>
                <a:gd name="T19" fmla="*/ 177 h 243"/>
                <a:gd name="T20" fmla="*/ 210 w 298"/>
                <a:gd name="T21" fmla="*/ 199 h 243"/>
                <a:gd name="T22" fmla="*/ 232 w 298"/>
                <a:gd name="T23" fmla="*/ 221 h 243"/>
                <a:gd name="T24" fmla="*/ 254 w 298"/>
                <a:gd name="T25" fmla="*/ 199 h 243"/>
                <a:gd name="T26" fmla="*/ 298 w 298"/>
                <a:gd name="T27" fmla="*/ 188 h 243"/>
                <a:gd name="T28" fmla="*/ 295 w 298"/>
                <a:gd name="T29" fmla="*/ 196 h 243"/>
                <a:gd name="T30" fmla="*/ 289 w 298"/>
                <a:gd name="T31" fmla="*/ 199 h 243"/>
                <a:gd name="T32" fmla="*/ 280 w 298"/>
                <a:gd name="T33" fmla="*/ 199 h 243"/>
                <a:gd name="T34" fmla="*/ 263 w 298"/>
                <a:gd name="T35" fmla="*/ 230 h 243"/>
                <a:gd name="T36" fmla="*/ 201 w 298"/>
                <a:gd name="T37" fmla="*/ 230 h 243"/>
                <a:gd name="T38" fmla="*/ 121 w 298"/>
                <a:gd name="T39" fmla="*/ 199 h 243"/>
                <a:gd name="T40" fmla="*/ 77 w 298"/>
                <a:gd name="T41" fmla="*/ 243 h 243"/>
                <a:gd name="T42" fmla="*/ 33 w 298"/>
                <a:gd name="T43" fmla="*/ 199 h 243"/>
                <a:gd name="T44" fmla="*/ 18 w 298"/>
                <a:gd name="T45" fmla="*/ 199 h 243"/>
                <a:gd name="T46" fmla="*/ 10 w 298"/>
                <a:gd name="T47" fmla="*/ 199 h 243"/>
                <a:gd name="T48" fmla="*/ 3 w 298"/>
                <a:gd name="T49" fmla="*/ 196 h 243"/>
                <a:gd name="T50" fmla="*/ 0 w 298"/>
                <a:gd name="T51" fmla="*/ 188 h 243"/>
                <a:gd name="T52" fmla="*/ 11 w 298"/>
                <a:gd name="T53" fmla="*/ 177 h 243"/>
                <a:gd name="T54" fmla="*/ 11 w 298"/>
                <a:gd name="T55" fmla="*/ 116 h 243"/>
                <a:gd name="T56" fmla="*/ 11 w 298"/>
                <a:gd name="T57" fmla="*/ 103 h 243"/>
                <a:gd name="T58" fmla="*/ 15 w 298"/>
                <a:gd name="T59" fmla="*/ 91 h 243"/>
                <a:gd name="T60" fmla="*/ 53 w 298"/>
                <a:gd name="T61" fmla="*/ 52 h 243"/>
                <a:gd name="T62" fmla="*/ 72 w 298"/>
                <a:gd name="T63" fmla="*/ 44 h 243"/>
                <a:gd name="T64" fmla="*/ 99 w 298"/>
                <a:gd name="T65" fmla="*/ 11 h 243"/>
                <a:gd name="T66" fmla="*/ 110 w 298"/>
                <a:gd name="T67" fmla="*/ 0 h 243"/>
                <a:gd name="T68" fmla="*/ 295 w 298"/>
                <a:gd name="T69" fmla="*/ 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243">
                  <a:moveTo>
                    <a:pt x="99" y="199"/>
                  </a:moveTo>
                  <a:cubicBezTo>
                    <a:pt x="99" y="193"/>
                    <a:pt x="97" y="188"/>
                    <a:pt x="93" y="183"/>
                  </a:cubicBezTo>
                  <a:cubicBezTo>
                    <a:pt x="88" y="179"/>
                    <a:pt x="83" y="177"/>
                    <a:pt x="77" y="177"/>
                  </a:cubicBezTo>
                  <a:cubicBezTo>
                    <a:pt x="71" y="177"/>
                    <a:pt x="66" y="179"/>
                    <a:pt x="62" y="183"/>
                  </a:cubicBezTo>
                  <a:cubicBezTo>
                    <a:pt x="57" y="188"/>
                    <a:pt x="55" y="193"/>
                    <a:pt x="55" y="199"/>
                  </a:cubicBezTo>
                  <a:cubicBezTo>
                    <a:pt x="55" y="205"/>
                    <a:pt x="57" y="210"/>
                    <a:pt x="62" y="215"/>
                  </a:cubicBezTo>
                  <a:cubicBezTo>
                    <a:pt x="66" y="219"/>
                    <a:pt x="71" y="221"/>
                    <a:pt x="77" y="221"/>
                  </a:cubicBezTo>
                  <a:cubicBezTo>
                    <a:pt x="83" y="221"/>
                    <a:pt x="88" y="219"/>
                    <a:pt x="93" y="215"/>
                  </a:cubicBezTo>
                  <a:cubicBezTo>
                    <a:pt x="97" y="210"/>
                    <a:pt x="99" y="205"/>
                    <a:pt x="99" y="199"/>
                  </a:cubicBezTo>
                  <a:close/>
                  <a:moveTo>
                    <a:pt x="33" y="111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1" y="66"/>
                    <a:pt x="69" y="67"/>
                    <a:pt x="68" y="68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4" y="103"/>
                    <a:pt x="33" y="104"/>
                    <a:pt x="33" y="105"/>
                  </a:cubicBezTo>
                  <a:lnTo>
                    <a:pt x="33" y="111"/>
                  </a:lnTo>
                  <a:close/>
                  <a:moveTo>
                    <a:pt x="254" y="199"/>
                  </a:moveTo>
                  <a:cubicBezTo>
                    <a:pt x="254" y="193"/>
                    <a:pt x="252" y="188"/>
                    <a:pt x="248" y="183"/>
                  </a:cubicBezTo>
                  <a:cubicBezTo>
                    <a:pt x="243" y="179"/>
                    <a:pt x="238" y="177"/>
                    <a:pt x="232" y="177"/>
                  </a:cubicBezTo>
                  <a:cubicBezTo>
                    <a:pt x="226" y="177"/>
                    <a:pt x="221" y="179"/>
                    <a:pt x="217" y="183"/>
                  </a:cubicBezTo>
                  <a:cubicBezTo>
                    <a:pt x="212" y="188"/>
                    <a:pt x="210" y="193"/>
                    <a:pt x="210" y="199"/>
                  </a:cubicBezTo>
                  <a:cubicBezTo>
                    <a:pt x="210" y="205"/>
                    <a:pt x="212" y="210"/>
                    <a:pt x="217" y="215"/>
                  </a:cubicBezTo>
                  <a:cubicBezTo>
                    <a:pt x="221" y="219"/>
                    <a:pt x="226" y="221"/>
                    <a:pt x="232" y="221"/>
                  </a:cubicBezTo>
                  <a:cubicBezTo>
                    <a:pt x="238" y="221"/>
                    <a:pt x="243" y="219"/>
                    <a:pt x="248" y="215"/>
                  </a:cubicBezTo>
                  <a:cubicBezTo>
                    <a:pt x="252" y="210"/>
                    <a:pt x="254" y="205"/>
                    <a:pt x="254" y="199"/>
                  </a:cubicBezTo>
                  <a:close/>
                  <a:moveTo>
                    <a:pt x="298" y="11"/>
                  </a:moveTo>
                  <a:cubicBezTo>
                    <a:pt x="298" y="188"/>
                    <a:pt x="298" y="188"/>
                    <a:pt x="298" y="188"/>
                  </a:cubicBezTo>
                  <a:cubicBezTo>
                    <a:pt x="298" y="190"/>
                    <a:pt x="298" y="191"/>
                    <a:pt x="298" y="193"/>
                  </a:cubicBezTo>
                  <a:cubicBezTo>
                    <a:pt x="297" y="194"/>
                    <a:pt x="297" y="195"/>
                    <a:pt x="295" y="196"/>
                  </a:cubicBezTo>
                  <a:cubicBezTo>
                    <a:pt x="294" y="197"/>
                    <a:pt x="293" y="197"/>
                    <a:pt x="293" y="198"/>
                  </a:cubicBezTo>
                  <a:cubicBezTo>
                    <a:pt x="292" y="198"/>
                    <a:pt x="290" y="199"/>
                    <a:pt x="289" y="199"/>
                  </a:cubicBezTo>
                  <a:cubicBezTo>
                    <a:pt x="287" y="199"/>
                    <a:pt x="285" y="199"/>
                    <a:pt x="285" y="199"/>
                  </a:cubicBezTo>
                  <a:cubicBezTo>
                    <a:pt x="284" y="199"/>
                    <a:pt x="282" y="199"/>
                    <a:pt x="280" y="199"/>
                  </a:cubicBezTo>
                  <a:cubicBezTo>
                    <a:pt x="278" y="199"/>
                    <a:pt x="277" y="199"/>
                    <a:pt x="276" y="199"/>
                  </a:cubicBezTo>
                  <a:cubicBezTo>
                    <a:pt x="276" y="211"/>
                    <a:pt x="272" y="222"/>
                    <a:pt x="263" y="230"/>
                  </a:cubicBezTo>
                  <a:cubicBezTo>
                    <a:pt x="255" y="239"/>
                    <a:pt x="244" y="243"/>
                    <a:pt x="232" y="243"/>
                  </a:cubicBezTo>
                  <a:cubicBezTo>
                    <a:pt x="220" y="243"/>
                    <a:pt x="209" y="239"/>
                    <a:pt x="201" y="230"/>
                  </a:cubicBezTo>
                  <a:cubicBezTo>
                    <a:pt x="192" y="222"/>
                    <a:pt x="188" y="211"/>
                    <a:pt x="188" y="199"/>
                  </a:cubicBezTo>
                  <a:cubicBezTo>
                    <a:pt x="121" y="199"/>
                    <a:pt x="121" y="199"/>
                    <a:pt x="121" y="199"/>
                  </a:cubicBezTo>
                  <a:cubicBezTo>
                    <a:pt x="121" y="211"/>
                    <a:pt x="117" y="222"/>
                    <a:pt x="109" y="230"/>
                  </a:cubicBezTo>
                  <a:cubicBezTo>
                    <a:pt x="100" y="239"/>
                    <a:pt x="89" y="243"/>
                    <a:pt x="77" y="243"/>
                  </a:cubicBezTo>
                  <a:cubicBezTo>
                    <a:pt x="65" y="243"/>
                    <a:pt x="55" y="239"/>
                    <a:pt x="46" y="230"/>
                  </a:cubicBezTo>
                  <a:cubicBezTo>
                    <a:pt x="37" y="222"/>
                    <a:pt x="33" y="211"/>
                    <a:pt x="33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0" y="199"/>
                    <a:pt x="18" y="199"/>
                  </a:cubicBezTo>
                  <a:cubicBezTo>
                    <a:pt x="16" y="199"/>
                    <a:pt x="14" y="199"/>
                    <a:pt x="14" y="199"/>
                  </a:cubicBezTo>
                  <a:cubicBezTo>
                    <a:pt x="13" y="199"/>
                    <a:pt x="12" y="199"/>
                    <a:pt x="10" y="199"/>
                  </a:cubicBezTo>
                  <a:cubicBezTo>
                    <a:pt x="8" y="199"/>
                    <a:pt x="7" y="198"/>
                    <a:pt x="6" y="198"/>
                  </a:cubicBezTo>
                  <a:cubicBezTo>
                    <a:pt x="5" y="197"/>
                    <a:pt x="4" y="197"/>
                    <a:pt x="3" y="196"/>
                  </a:cubicBezTo>
                  <a:cubicBezTo>
                    <a:pt x="2" y="195"/>
                    <a:pt x="1" y="194"/>
                    <a:pt x="1" y="193"/>
                  </a:cubicBezTo>
                  <a:cubicBezTo>
                    <a:pt x="0" y="191"/>
                    <a:pt x="0" y="190"/>
                    <a:pt x="0" y="188"/>
                  </a:cubicBezTo>
                  <a:cubicBezTo>
                    <a:pt x="0" y="185"/>
                    <a:pt x="1" y="182"/>
                    <a:pt x="3" y="180"/>
                  </a:cubicBezTo>
                  <a:cubicBezTo>
                    <a:pt x="5" y="178"/>
                    <a:pt x="8" y="177"/>
                    <a:pt x="11" y="177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1" y="121"/>
                    <a:pt x="11" y="119"/>
                    <a:pt x="11" y="116"/>
                  </a:cubicBezTo>
                  <a:cubicBezTo>
                    <a:pt x="11" y="112"/>
                    <a:pt x="11" y="110"/>
                    <a:pt x="11" y="109"/>
                  </a:cubicBezTo>
                  <a:cubicBezTo>
                    <a:pt x="11" y="108"/>
                    <a:pt x="11" y="106"/>
                    <a:pt x="11" y="103"/>
                  </a:cubicBezTo>
                  <a:cubicBezTo>
                    <a:pt x="11" y="100"/>
                    <a:pt x="12" y="98"/>
                    <a:pt x="12" y="97"/>
                  </a:cubicBezTo>
                  <a:cubicBezTo>
                    <a:pt x="13" y="95"/>
                    <a:pt x="14" y="93"/>
                    <a:pt x="15" y="91"/>
                  </a:cubicBezTo>
                  <a:cubicBezTo>
                    <a:pt x="16" y="89"/>
                    <a:pt x="17" y="88"/>
                    <a:pt x="19" y="86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5" y="50"/>
                    <a:pt x="58" y="48"/>
                    <a:pt x="62" y="46"/>
                  </a:cubicBezTo>
                  <a:cubicBezTo>
                    <a:pt x="65" y="45"/>
                    <a:pt x="69" y="44"/>
                    <a:pt x="72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8"/>
                    <a:pt x="100" y="5"/>
                    <a:pt x="103" y="3"/>
                  </a:cubicBezTo>
                  <a:cubicBezTo>
                    <a:pt x="105" y="1"/>
                    <a:pt x="107" y="0"/>
                    <a:pt x="110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0" y="0"/>
                    <a:pt x="293" y="1"/>
                    <a:pt x="295" y="3"/>
                  </a:cubicBezTo>
                  <a:cubicBezTo>
                    <a:pt x="297" y="5"/>
                    <a:pt x="298" y="8"/>
                    <a:pt x="298" y="11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32" name="TextBox 98">
            <a:extLst>
              <a:ext uri="{FF2B5EF4-FFF2-40B4-BE49-F238E27FC236}">
                <a16:creationId xmlns:a16="http://schemas.microsoft.com/office/drawing/2014/main" xmlns="" id="{2835C1D3-6C39-4E33-A029-1DAB108802CD}"/>
              </a:ext>
            </a:extLst>
          </p:cNvPr>
          <p:cNvSpPr txBox="1"/>
          <p:nvPr/>
        </p:nvSpPr>
        <p:spPr>
          <a:xfrm>
            <a:off x="5191329" y="3277308"/>
            <a:ext cx="1990315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s-CO" sz="4800" b="1" dirty="0" smtClean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Retos</a:t>
            </a:r>
            <a:endParaRPr lang="en-US" sz="4800" b="1" dirty="0">
              <a:solidFill>
                <a:schemeClr val="tx2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9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491</Words>
  <Application>Microsoft Office PowerPoint</Application>
  <PresentationFormat>Panorámica</PresentationFormat>
  <Paragraphs>113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League Spartan</vt:lpstr>
      <vt:lpstr>Open Sans Light</vt:lpstr>
      <vt:lpstr>Open Sans Semibold</vt:lpstr>
      <vt:lpstr>Poppins SemiBold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Valencia Gomez Alejandro</cp:lastModifiedBy>
  <cp:revision>252</cp:revision>
  <dcterms:created xsi:type="dcterms:W3CDTF">2019-09-03T21:39:45Z</dcterms:created>
  <dcterms:modified xsi:type="dcterms:W3CDTF">2019-11-13T21:19:54Z</dcterms:modified>
</cp:coreProperties>
</file>